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60" r:id="rId4"/>
    <p:sldId id="273" r:id="rId5"/>
    <p:sldId id="262" r:id="rId6"/>
    <p:sldId id="289" r:id="rId7"/>
    <p:sldId id="267" r:id="rId8"/>
    <p:sldId id="268" r:id="rId9"/>
    <p:sldId id="276" r:id="rId10"/>
    <p:sldId id="277" r:id="rId11"/>
    <p:sldId id="278" r:id="rId12"/>
    <p:sldId id="269" r:id="rId13"/>
    <p:sldId id="270" r:id="rId14"/>
    <p:sldId id="280" r:id="rId15"/>
    <p:sldId id="279" r:id="rId16"/>
    <p:sldId id="271" r:id="rId17"/>
    <p:sldId id="281" r:id="rId18"/>
    <p:sldId id="283" r:id="rId19"/>
    <p:sldId id="284" r:id="rId20"/>
    <p:sldId id="285" r:id="rId21"/>
    <p:sldId id="286" r:id="rId22"/>
    <p:sldId id="28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862" y="6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18734784436058E-2"/>
          <c:y val="0"/>
          <c:w val="0.95996253043112789"/>
          <c:h val="0.777950990551725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FF-4883-AF88-4402E6E170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0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FF-4883-AF88-4402E6E170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0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FF-4883-AF88-4402E6E170D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FF-4883-AF88-4402E6E170D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CFF-4883-AF88-4402E6E170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70"/>
        <c:axId val="1197414527"/>
        <c:axId val="1197402047"/>
      </c:barChart>
      <c:catAx>
        <c:axId val="1197414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7402047"/>
        <c:crossesAt val="1"/>
        <c:auto val="1"/>
        <c:lblAlgn val="ctr"/>
        <c:lblOffset val="100"/>
        <c:noMultiLvlLbl val="0"/>
      </c:catAx>
      <c:valAx>
        <c:axId val="1197402047"/>
        <c:scaling>
          <c:orientation val="minMax"/>
        </c:scaling>
        <c:delete val="1"/>
        <c:axPos val="l"/>
        <c:numFmt formatCode="&quot;$&quot;#,##0" sourceLinked="0"/>
        <c:majorTickMark val="none"/>
        <c:minorTickMark val="none"/>
        <c:tickLblPos val="nextTo"/>
        <c:crossAx val="1197414527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5192531822993256"/>
          <c:w val="1"/>
          <c:h val="0.10772504849104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e Vietnam Pro Light" pitchFamily="2" charset="77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latin typeface="Be Vietnam Pro Light" pitchFamily="2" charset="77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986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DCADCF-2920-8B24-9069-17D269FB940A}"/>
              </a:ext>
            </a:extLst>
          </p:cNvPr>
          <p:cNvSpPr txBox="1"/>
          <p:nvPr userDrawn="1"/>
        </p:nvSpPr>
        <p:spPr>
          <a:xfrm>
            <a:off x="299325" y="6416675"/>
            <a:ext cx="3011935" cy="30226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Infographic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7A03C-8014-18DF-1A81-754BC655BDD4}"/>
              </a:ext>
            </a:extLst>
          </p:cNvPr>
          <p:cNvSpPr txBox="1"/>
          <p:nvPr userDrawn="1"/>
        </p:nvSpPr>
        <p:spPr>
          <a:xfrm>
            <a:off x="8880740" y="6416675"/>
            <a:ext cx="3011935" cy="30226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Foundation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the Digital Age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1EF315-30EF-8A1F-93F9-01EB45A316FD}"/>
              </a:ext>
            </a:extLst>
          </p:cNvPr>
          <p:cNvSpPr txBox="1">
            <a:spLocks/>
          </p:cNvSpPr>
          <p:nvPr userDrawn="1"/>
        </p:nvSpPr>
        <p:spPr>
          <a:xfrm>
            <a:off x="4724400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9CC8285-2701-4A65-A272-A371ECC4F88F}" type="slidenum">
              <a:rPr lang="en-ID" smtClean="0">
                <a:solidFill>
                  <a:schemeClr val="accent1"/>
                </a:solidFill>
                <a:latin typeface="+mj-lt"/>
              </a:rPr>
              <a:pPr algn="ctr"/>
              <a:t>‹#›</a:t>
            </a:fld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220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7" userDrawn="1">
          <p15:clr>
            <a:srgbClr val="F26B43"/>
          </p15:clr>
        </p15:guide>
        <p15:guide id="3" pos="7423" userDrawn="1">
          <p15:clr>
            <a:srgbClr val="F26B43"/>
          </p15:clr>
        </p15:guide>
        <p15:guide id="4" orient="horz" pos="406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svg"/><Relationship Id="rId7" Type="http://schemas.openxmlformats.org/officeDocument/2006/relationships/image" Target="../media/image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6.svg"/><Relationship Id="rId3" Type="http://schemas.openxmlformats.org/officeDocument/2006/relationships/image" Target="../media/image28.svg"/><Relationship Id="rId7" Type="http://schemas.openxmlformats.org/officeDocument/2006/relationships/image" Target="../media/image10.svg"/><Relationship Id="rId12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4.svg"/><Relationship Id="rId5" Type="http://schemas.openxmlformats.org/officeDocument/2006/relationships/image" Target="../media/image12.svg"/><Relationship Id="rId15" Type="http://schemas.openxmlformats.org/officeDocument/2006/relationships/image" Target="../media/image2.svg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8.svg"/><Relationship Id="rId1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1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6.sv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28.svg"/><Relationship Id="rId5" Type="http://schemas.openxmlformats.org/officeDocument/2006/relationships/image" Target="../media/image32.svg"/><Relationship Id="rId15" Type="http://schemas.openxmlformats.org/officeDocument/2006/relationships/image" Target="../media/image8.svg"/><Relationship Id="rId10" Type="http://schemas.openxmlformats.org/officeDocument/2006/relationships/image" Target="../media/image27.png"/><Relationship Id="rId4" Type="http://schemas.openxmlformats.org/officeDocument/2006/relationships/image" Target="../media/image31.png"/><Relationship Id="rId9" Type="http://schemas.openxmlformats.org/officeDocument/2006/relationships/image" Target="../media/image20.svg"/><Relationship Id="rId1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6.svg"/><Relationship Id="rId5" Type="http://schemas.openxmlformats.org/officeDocument/2006/relationships/image" Target="../media/image2.svg"/><Relationship Id="rId10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svg"/><Relationship Id="rId7" Type="http://schemas.openxmlformats.org/officeDocument/2006/relationships/image" Target="../media/image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0.svg"/><Relationship Id="rId18" Type="http://schemas.openxmlformats.org/officeDocument/2006/relationships/image" Target="../media/image23.png"/><Relationship Id="rId3" Type="http://schemas.openxmlformats.org/officeDocument/2006/relationships/image" Target="../media/image8.svg"/><Relationship Id="rId21" Type="http://schemas.openxmlformats.org/officeDocument/2006/relationships/image" Target="../media/image26.svg"/><Relationship Id="rId7" Type="http://schemas.openxmlformats.org/officeDocument/2006/relationships/image" Target="../media/image4.svg"/><Relationship Id="rId12" Type="http://schemas.openxmlformats.org/officeDocument/2006/relationships/image" Target="../media/image19.png"/><Relationship Id="rId17" Type="http://schemas.openxmlformats.org/officeDocument/2006/relationships/image" Target="../media/image18.svg"/><Relationship Id="rId2" Type="http://schemas.openxmlformats.org/officeDocument/2006/relationships/image" Target="../media/image7.png"/><Relationship Id="rId16" Type="http://schemas.openxmlformats.org/officeDocument/2006/relationships/image" Target="../media/image17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svg"/><Relationship Id="rId5" Type="http://schemas.openxmlformats.org/officeDocument/2006/relationships/image" Target="../media/image10.svg"/><Relationship Id="rId15" Type="http://schemas.openxmlformats.org/officeDocument/2006/relationships/image" Target="../media/image22.svg"/><Relationship Id="rId10" Type="http://schemas.openxmlformats.org/officeDocument/2006/relationships/image" Target="../media/image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2.sv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E6A8F1-F471-82CF-CEF2-4A6007235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5F6D23-72D4-A9B7-E894-A5A207B8D25B}"/>
              </a:ext>
            </a:extLst>
          </p:cNvPr>
          <p:cNvSpPr txBox="1"/>
          <p:nvPr/>
        </p:nvSpPr>
        <p:spPr>
          <a:xfrm>
            <a:off x="1748412" y="2705725"/>
            <a:ext cx="84725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chemeClr val="bg2"/>
                </a:solidFill>
                <a:latin typeface="+mj-lt"/>
              </a:rPr>
              <a:t>IT Inf</a:t>
            </a:r>
            <a:r>
              <a:rPr lang="en-US" sz="88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8800" dirty="0">
                <a:solidFill>
                  <a:schemeClr val="bg2"/>
                </a:solidFill>
                <a:latin typeface="+mj-lt"/>
              </a:rPr>
              <a:t>graphic</a:t>
            </a:r>
            <a:endParaRPr lang="en-ID" sz="8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1774D4-FA4E-02CD-23AB-E506373A813F}"/>
              </a:ext>
            </a:extLst>
          </p:cNvPr>
          <p:cNvSpPr txBox="1"/>
          <p:nvPr/>
        </p:nvSpPr>
        <p:spPr>
          <a:xfrm>
            <a:off x="9149972" y="3034675"/>
            <a:ext cx="1319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</a:rPr>
              <a:t>The Foundation </a:t>
            </a:r>
            <a:r>
              <a:rPr lang="en-US" sz="1400" dirty="0">
                <a:solidFill>
                  <a:schemeClr val="bg2"/>
                </a:solidFill>
              </a:rPr>
              <a:t>of the Digital Age</a:t>
            </a:r>
            <a:endParaRPr lang="en-ID" sz="1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79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57503C8-4FF7-6298-1F3C-27C7C9A5DC00}"/>
              </a:ext>
            </a:extLst>
          </p:cNvPr>
          <p:cNvSpPr/>
          <p:nvPr/>
        </p:nvSpPr>
        <p:spPr>
          <a:xfrm>
            <a:off x="1444570" y="1836782"/>
            <a:ext cx="8864655" cy="3726906"/>
          </a:xfrm>
          <a:custGeom>
            <a:avLst/>
            <a:gdLst>
              <a:gd name="connsiteX0" fmla="*/ 6298086 w 6550736"/>
              <a:gd name="connsiteY0" fmla="*/ 0 h 2754081"/>
              <a:gd name="connsiteX1" fmla="*/ 6239336 w 6550736"/>
              <a:gd name="connsiteY1" fmla="*/ 34995 h 2754081"/>
              <a:gd name="connsiteX2" fmla="*/ 6030015 w 6550736"/>
              <a:gd name="connsiteY2" fmla="*/ 191272 h 2754081"/>
              <a:gd name="connsiteX3" fmla="*/ 5847011 w 6550736"/>
              <a:gd name="connsiteY3" fmla="*/ 359797 h 2754081"/>
              <a:gd name="connsiteX4" fmla="*/ 5499444 w 6550736"/>
              <a:gd name="connsiteY4" fmla="*/ 656539 h 2754081"/>
              <a:gd name="connsiteX5" fmla="*/ 5407756 w 6550736"/>
              <a:gd name="connsiteY5" fmla="*/ 710232 h 2754081"/>
              <a:gd name="connsiteX6" fmla="*/ 5311449 w 6550736"/>
              <a:gd name="connsiteY6" fmla="*/ 753218 h 2754081"/>
              <a:gd name="connsiteX7" fmla="*/ 5208398 w 6550736"/>
              <a:gd name="connsiteY7" fmla="*/ 786946 h 2754081"/>
              <a:gd name="connsiteX8" fmla="*/ 5099660 w 6550736"/>
              <a:gd name="connsiteY8" fmla="*/ 812987 h 2754081"/>
              <a:gd name="connsiteX9" fmla="*/ 4628525 w 6550736"/>
              <a:gd name="connsiteY9" fmla="*/ 886292 h 2754081"/>
              <a:gd name="connsiteX10" fmla="*/ 4378647 w 6550736"/>
              <a:gd name="connsiteY10" fmla="*/ 940289 h 2754081"/>
              <a:gd name="connsiteX11" fmla="*/ 4252935 w 6550736"/>
              <a:gd name="connsiteY11" fmla="*/ 982551 h 2754081"/>
              <a:gd name="connsiteX12" fmla="*/ 4129939 w 6550736"/>
              <a:gd name="connsiteY12" fmla="*/ 1039816 h 2754081"/>
              <a:gd name="connsiteX13" fmla="*/ 3910245 w 6550736"/>
              <a:gd name="connsiteY13" fmla="*/ 1202046 h 2754081"/>
              <a:gd name="connsiteX14" fmla="*/ 3739709 w 6550736"/>
              <a:gd name="connsiteY14" fmla="*/ 1399565 h 2754081"/>
              <a:gd name="connsiteX15" fmla="*/ 3464656 w 6550736"/>
              <a:gd name="connsiteY15" fmla="*/ 1792596 h 2754081"/>
              <a:gd name="connsiteX16" fmla="*/ 3392714 w 6550736"/>
              <a:gd name="connsiteY16" fmla="*/ 1878454 h 2754081"/>
              <a:gd name="connsiteX17" fmla="*/ 3354366 w 6550736"/>
              <a:gd name="connsiteY17" fmla="*/ 1919059 h 2754081"/>
              <a:gd name="connsiteX18" fmla="*/ 3315142 w 6550736"/>
              <a:gd name="connsiteY18" fmla="*/ 1958931 h 2754081"/>
              <a:gd name="connsiteX19" fmla="*/ 3273375 w 6550736"/>
              <a:gd name="connsiteY19" fmla="*/ 1996269 h 2754081"/>
              <a:gd name="connsiteX20" fmla="*/ 3230922 w 6550736"/>
              <a:gd name="connsiteY20" fmla="*/ 2032864 h 2754081"/>
              <a:gd name="connsiteX21" fmla="*/ 3186783 w 6550736"/>
              <a:gd name="connsiteY21" fmla="*/ 2067563 h 2754081"/>
              <a:gd name="connsiteX22" fmla="*/ 3164523 w 6550736"/>
              <a:gd name="connsiteY22" fmla="*/ 2084680 h 2754081"/>
              <a:gd name="connsiteX23" fmla="*/ 3141377 w 6550736"/>
              <a:gd name="connsiteY23" fmla="*/ 2100634 h 2754081"/>
              <a:gd name="connsiteX24" fmla="*/ 2741213 w 6550736"/>
              <a:gd name="connsiteY24" fmla="*/ 2305203 h 2754081"/>
              <a:gd name="connsiteX25" fmla="*/ 2299224 w 6550736"/>
              <a:gd name="connsiteY25" fmla="*/ 2388765 h 2754081"/>
              <a:gd name="connsiteX26" fmla="*/ 2242932 w 6550736"/>
              <a:gd name="connsiteY26" fmla="*/ 2389756 h 2754081"/>
              <a:gd name="connsiteX27" fmla="*/ 2186610 w 6550736"/>
              <a:gd name="connsiteY27" fmla="*/ 2389623 h 2754081"/>
              <a:gd name="connsiteX28" fmla="*/ 2130499 w 6550736"/>
              <a:gd name="connsiteY28" fmla="*/ 2385813 h 2754081"/>
              <a:gd name="connsiteX29" fmla="*/ 2074311 w 6550736"/>
              <a:gd name="connsiteY29" fmla="*/ 2381260 h 2754081"/>
              <a:gd name="connsiteX30" fmla="*/ 1847939 w 6550736"/>
              <a:gd name="connsiteY30" fmla="*/ 2341893 h 2754081"/>
              <a:gd name="connsiteX31" fmla="*/ 1384291 w 6550736"/>
              <a:gd name="connsiteY31" fmla="*/ 2219944 h 2754081"/>
              <a:gd name="connsiteX32" fmla="*/ 1140918 w 6550736"/>
              <a:gd name="connsiteY32" fmla="*/ 2167223 h 2754081"/>
              <a:gd name="connsiteX33" fmla="*/ 887667 w 6550736"/>
              <a:gd name="connsiteY33" fmla="*/ 2141515 h 2754081"/>
              <a:gd name="connsiteX34" fmla="*/ 628168 w 6550736"/>
              <a:gd name="connsiteY34" fmla="*/ 2161423 h 2754081"/>
              <a:gd name="connsiteX35" fmla="*/ 376546 w 6550736"/>
              <a:gd name="connsiteY35" fmla="*/ 2246748 h 2754081"/>
              <a:gd name="connsiteX36" fmla="*/ 346847 w 6550736"/>
              <a:gd name="connsiteY36" fmla="*/ 2262092 h 2754081"/>
              <a:gd name="connsiteX37" fmla="*/ 317920 w 6550736"/>
              <a:gd name="connsiteY37" fmla="*/ 2279075 h 2754081"/>
              <a:gd name="connsiteX38" fmla="*/ 303489 w 6550736"/>
              <a:gd name="connsiteY38" fmla="*/ 2287600 h 2754081"/>
              <a:gd name="connsiteX39" fmla="*/ 289478 w 6550736"/>
              <a:gd name="connsiteY39" fmla="*/ 2296925 h 2754081"/>
              <a:gd name="connsiteX40" fmla="*/ 261541 w 6550736"/>
              <a:gd name="connsiteY40" fmla="*/ 2315690 h 2754081"/>
              <a:gd name="connsiteX41" fmla="*/ 234604 w 6550736"/>
              <a:gd name="connsiteY41" fmla="*/ 2336111 h 2754081"/>
              <a:gd name="connsiteX42" fmla="*/ 221184 w 6550736"/>
              <a:gd name="connsiteY42" fmla="*/ 2346379 h 2754081"/>
              <a:gd name="connsiteX43" fmla="*/ 208287 w 6550736"/>
              <a:gd name="connsiteY43" fmla="*/ 2357428 h 2754081"/>
              <a:gd name="connsiteX44" fmla="*/ 182655 w 6550736"/>
              <a:gd name="connsiteY44" fmla="*/ 2379717 h 2754081"/>
              <a:gd name="connsiteX45" fmla="*/ 158319 w 6550736"/>
              <a:gd name="connsiteY45" fmla="*/ 2403672 h 2754081"/>
              <a:gd name="connsiteX46" fmla="*/ 146222 w 6550736"/>
              <a:gd name="connsiteY46" fmla="*/ 2415721 h 2754081"/>
              <a:gd name="connsiteX47" fmla="*/ 134811 w 6550736"/>
              <a:gd name="connsiteY47" fmla="*/ 2428542 h 2754081"/>
              <a:gd name="connsiteX48" fmla="*/ 112199 w 6550736"/>
              <a:gd name="connsiteY48" fmla="*/ 2454373 h 2754081"/>
              <a:gd name="connsiteX49" fmla="*/ 91291 w 6550736"/>
              <a:gd name="connsiteY49" fmla="*/ 2481834 h 2754081"/>
              <a:gd name="connsiteX50" fmla="*/ 80928 w 6550736"/>
              <a:gd name="connsiteY50" fmla="*/ 2495626 h 2754081"/>
              <a:gd name="connsiteX51" fmla="*/ 71470 w 6550736"/>
              <a:gd name="connsiteY51" fmla="*/ 2510161 h 2754081"/>
              <a:gd name="connsiteX52" fmla="*/ 52763 w 6550736"/>
              <a:gd name="connsiteY52" fmla="*/ 2539356 h 2754081"/>
              <a:gd name="connsiteX53" fmla="*/ 36237 w 6550736"/>
              <a:gd name="connsiteY53" fmla="*/ 2570007 h 2754081"/>
              <a:gd name="connsiteX54" fmla="*/ 28074 w 6550736"/>
              <a:gd name="connsiteY54" fmla="*/ 2585371 h 2754081"/>
              <a:gd name="connsiteX55" fmla="*/ 21035 w 6550736"/>
              <a:gd name="connsiteY55" fmla="*/ 2601354 h 2754081"/>
              <a:gd name="connsiteX56" fmla="*/ 7147 w 6550736"/>
              <a:gd name="connsiteY56" fmla="*/ 2633377 h 2754081"/>
              <a:gd name="connsiteX57" fmla="*/ 6490 w 6550736"/>
              <a:gd name="connsiteY57" fmla="*/ 2634929 h 2754081"/>
              <a:gd name="connsiteX58" fmla="*/ 53572 w 6550736"/>
              <a:gd name="connsiteY58" fmla="*/ 2747591 h 2754081"/>
              <a:gd name="connsiteX59" fmla="*/ 166234 w 6550736"/>
              <a:gd name="connsiteY59" fmla="*/ 2700509 h 2754081"/>
              <a:gd name="connsiteX60" fmla="*/ 167758 w 6550736"/>
              <a:gd name="connsiteY60" fmla="*/ 2696794 h 2754081"/>
              <a:gd name="connsiteX61" fmla="*/ 456508 w 6550736"/>
              <a:gd name="connsiteY61" fmla="*/ 2408120 h 2754081"/>
              <a:gd name="connsiteX62" fmla="*/ 661153 w 6550736"/>
              <a:gd name="connsiteY62" fmla="*/ 2342255 h 2754081"/>
              <a:gd name="connsiteX63" fmla="*/ 881866 w 6550736"/>
              <a:gd name="connsiteY63" fmla="*/ 2328958 h 2754081"/>
              <a:gd name="connsiteX64" fmla="*/ 1107609 w 6550736"/>
              <a:gd name="connsiteY64" fmla="*/ 2355542 h 2754081"/>
              <a:gd name="connsiteX65" fmla="*/ 1334647 w 6550736"/>
              <a:gd name="connsiteY65" fmla="*/ 2408473 h 2754081"/>
              <a:gd name="connsiteX66" fmla="*/ 1801848 w 6550736"/>
              <a:gd name="connsiteY66" fmla="*/ 2538956 h 2754081"/>
              <a:gd name="connsiteX67" fmla="*/ 2049698 w 6550736"/>
              <a:gd name="connsiteY67" fmla="*/ 2585885 h 2754081"/>
              <a:gd name="connsiteX68" fmla="*/ 2113563 w 6550736"/>
              <a:gd name="connsiteY68" fmla="*/ 2592143 h 2754081"/>
              <a:gd name="connsiteX69" fmla="*/ 2177666 w 6550736"/>
              <a:gd name="connsiteY69" fmla="*/ 2597382 h 2754081"/>
              <a:gd name="connsiteX70" fmla="*/ 2241903 w 6550736"/>
              <a:gd name="connsiteY70" fmla="*/ 2598639 h 2754081"/>
              <a:gd name="connsiteX71" fmla="*/ 2306121 w 6550736"/>
              <a:gd name="connsiteY71" fmla="*/ 2598468 h 2754081"/>
              <a:gd name="connsiteX72" fmla="*/ 2810003 w 6550736"/>
              <a:gd name="connsiteY72" fmla="*/ 2511257 h 2754081"/>
              <a:gd name="connsiteX73" fmla="*/ 3269270 w 6550736"/>
              <a:gd name="connsiteY73" fmla="*/ 2285333 h 2754081"/>
              <a:gd name="connsiteX74" fmla="*/ 3295997 w 6550736"/>
              <a:gd name="connsiteY74" fmla="*/ 2267417 h 2754081"/>
              <a:gd name="connsiteX75" fmla="*/ 3321848 w 6550736"/>
              <a:gd name="connsiteY75" fmla="*/ 2248233 h 2754081"/>
              <a:gd name="connsiteX76" fmla="*/ 3373102 w 6550736"/>
              <a:gd name="connsiteY76" fmla="*/ 2209190 h 2754081"/>
              <a:gd name="connsiteX77" fmla="*/ 3422613 w 6550736"/>
              <a:gd name="connsiteY77" fmla="*/ 2167890 h 2754081"/>
              <a:gd name="connsiteX78" fmla="*/ 3471323 w 6550736"/>
              <a:gd name="connsiteY78" fmla="*/ 2125542 h 2754081"/>
              <a:gd name="connsiteX79" fmla="*/ 3517443 w 6550736"/>
              <a:gd name="connsiteY79" fmla="*/ 2080251 h 2754081"/>
              <a:gd name="connsiteX80" fmla="*/ 3562535 w 6550736"/>
              <a:gd name="connsiteY80" fmla="*/ 2033902 h 2754081"/>
              <a:gd name="connsiteX81" fmla="*/ 3646936 w 6550736"/>
              <a:gd name="connsiteY81" fmla="*/ 1936252 h 2754081"/>
              <a:gd name="connsiteX82" fmla="*/ 3931086 w 6550736"/>
              <a:gd name="connsiteY82" fmla="*/ 1543574 h 2754081"/>
              <a:gd name="connsiteX83" fmla="*/ 4077628 w 6550736"/>
              <a:gd name="connsiteY83" fmla="*/ 1378506 h 2754081"/>
              <a:gd name="connsiteX84" fmla="*/ 4097182 w 6550736"/>
              <a:gd name="connsiteY84" fmla="*/ 1360475 h 2754081"/>
              <a:gd name="connsiteX85" fmla="*/ 4117347 w 6550736"/>
              <a:gd name="connsiteY85" fmla="*/ 1343654 h 2754081"/>
              <a:gd name="connsiteX86" fmla="*/ 4137568 w 6550736"/>
              <a:gd name="connsiteY86" fmla="*/ 1327023 h 2754081"/>
              <a:gd name="connsiteX87" fmla="*/ 4158562 w 6550736"/>
              <a:gd name="connsiteY87" fmla="*/ 1311935 h 2754081"/>
              <a:gd name="connsiteX88" fmla="*/ 4246392 w 6550736"/>
              <a:gd name="connsiteY88" fmla="*/ 1257548 h 2754081"/>
              <a:gd name="connsiteX89" fmla="*/ 4667902 w 6550736"/>
              <a:gd name="connsiteY89" fmla="*/ 1137571 h 2754081"/>
              <a:gd name="connsiteX90" fmla="*/ 5150781 w 6550736"/>
              <a:gd name="connsiteY90" fmla="*/ 1069724 h 2754081"/>
              <a:gd name="connsiteX91" fmla="*/ 5276949 w 6550736"/>
              <a:gd name="connsiteY91" fmla="*/ 1041511 h 2754081"/>
              <a:gd name="connsiteX92" fmla="*/ 5403622 w 6550736"/>
              <a:gd name="connsiteY92" fmla="*/ 1002192 h 2754081"/>
              <a:gd name="connsiteX93" fmla="*/ 5645567 w 6550736"/>
              <a:gd name="connsiteY93" fmla="*/ 882625 h 2754081"/>
              <a:gd name="connsiteX94" fmla="*/ 6036606 w 6550736"/>
              <a:gd name="connsiteY94" fmla="*/ 561223 h 2754081"/>
              <a:gd name="connsiteX95" fmla="*/ 6210647 w 6550736"/>
              <a:gd name="connsiteY95" fmla="*/ 405651 h 2754081"/>
              <a:gd name="connsiteX96" fmla="*/ 6389317 w 6550736"/>
              <a:gd name="connsiteY96" fmla="*/ 276215 h 2754081"/>
              <a:gd name="connsiteX97" fmla="*/ 6550737 w 6550736"/>
              <a:gd name="connsiteY97" fmla="*/ 196825 h 2754081"/>
              <a:gd name="connsiteX98" fmla="*/ 6298086 w 6550736"/>
              <a:gd name="connsiteY98" fmla="*/ 0 h 275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550736" h="2754081">
                <a:moveTo>
                  <a:pt x="6298086" y="0"/>
                </a:moveTo>
                <a:cubicBezTo>
                  <a:pt x="6278093" y="11268"/>
                  <a:pt x="6258510" y="22965"/>
                  <a:pt x="6239336" y="34995"/>
                </a:cubicBezTo>
                <a:cubicBezTo>
                  <a:pt x="6163745" y="82382"/>
                  <a:pt x="6095108" y="135855"/>
                  <a:pt x="6030015" y="191272"/>
                </a:cubicBezTo>
                <a:cubicBezTo>
                  <a:pt x="5964578" y="247202"/>
                  <a:pt x="5905304" y="304143"/>
                  <a:pt x="5847011" y="359797"/>
                </a:cubicBezTo>
                <a:cubicBezTo>
                  <a:pt x="5730844" y="471183"/>
                  <a:pt x="5619754" y="577129"/>
                  <a:pt x="5499444" y="656539"/>
                </a:cubicBezTo>
                <a:cubicBezTo>
                  <a:pt x="5469278" y="675837"/>
                  <a:pt x="5438988" y="694668"/>
                  <a:pt x="5407756" y="710232"/>
                </a:cubicBezTo>
                <a:cubicBezTo>
                  <a:pt x="5376895" y="726729"/>
                  <a:pt x="5344691" y="740321"/>
                  <a:pt x="5311449" y="753218"/>
                </a:cubicBezTo>
                <a:cubicBezTo>
                  <a:pt x="5278283" y="766067"/>
                  <a:pt x="5243535" y="776735"/>
                  <a:pt x="5208398" y="786946"/>
                </a:cubicBezTo>
                <a:cubicBezTo>
                  <a:pt x="5172803" y="796481"/>
                  <a:pt x="5136789" y="805472"/>
                  <a:pt x="5099660" y="812987"/>
                </a:cubicBezTo>
                <a:cubicBezTo>
                  <a:pt x="4951375" y="843858"/>
                  <a:pt x="4792774" y="859441"/>
                  <a:pt x="4628525" y="886292"/>
                </a:cubicBezTo>
                <a:cubicBezTo>
                  <a:pt x="4546477" y="899703"/>
                  <a:pt x="4462666" y="916334"/>
                  <a:pt x="4378647" y="940289"/>
                </a:cubicBezTo>
                <a:cubicBezTo>
                  <a:pt x="4336632" y="952090"/>
                  <a:pt x="4294626" y="966578"/>
                  <a:pt x="4252935" y="982551"/>
                </a:cubicBezTo>
                <a:cubicBezTo>
                  <a:pt x="4211349" y="999353"/>
                  <a:pt x="4170077" y="1017946"/>
                  <a:pt x="4129939" y="1039816"/>
                </a:cubicBezTo>
                <a:cubicBezTo>
                  <a:pt x="4049519" y="1083240"/>
                  <a:pt x="3974615" y="1140057"/>
                  <a:pt x="3910245" y="1202046"/>
                </a:cubicBezTo>
                <a:cubicBezTo>
                  <a:pt x="3845551" y="1264234"/>
                  <a:pt x="3790058" y="1331728"/>
                  <a:pt x="3739709" y="1399565"/>
                </a:cubicBezTo>
                <a:cubicBezTo>
                  <a:pt x="3639259" y="1535487"/>
                  <a:pt x="3557525" y="1673162"/>
                  <a:pt x="3464656" y="1792596"/>
                </a:cubicBezTo>
                <a:cubicBezTo>
                  <a:pt x="3441977" y="1822990"/>
                  <a:pt x="3416821" y="1850012"/>
                  <a:pt x="3392714" y="1878454"/>
                </a:cubicBezTo>
                <a:cubicBezTo>
                  <a:pt x="3380998" y="1892941"/>
                  <a:pt x="3367339" y="1905686"/>
                  <a:pt x="3354366" y="1919059"/>
                </a:cubicBezTo>
                <a:lnTo>
                  <a:pt x="3315142" y="1958931"/>
                </a:lnTo>
                <a:lnTo>
                  <a:pt x="3273375" y="1996269"/>
                </a:lnTo>
                <a:cubicBezTo>
                  <a:pt x="3259249" y="2008489"/>
                  <a:pt x="3246029" y="2021777"/>
                  <a:pt x="3230922" y="2032864"/>
                </a:cubicBezTo>
                <a:lnTo>
                  <a:pt x="3186783" y="2067563"/>
                </a:lnTo>
                <a:cubicBezTo>
                  <a:pt x="3179334" y="2073231"/>
                  <a:pt x="3172296" y="2079441"/>
                  <a:pt x="3164523" y="2084680"/>
                </a:cubicBezTo>
                <a:lnTo>
                  <a:pt x="3141377" y="2100634"/>
                </a:lnTo>
                <a:cubicBezTo>
                  <a:pt x="3018657" y="2186616"/>
                  <a:pt x="2883669" y="2256416"/>
                  <a:pt x="2741213" y="2305203"/>
                </a:cubicBezTo>
                <a:cubicBezTo>
                  <a:pt x="2598633" y="2353475"/>
                  <a:pt x="2449338" y="2382107"/>
                  <a:pt x="2299224" y="2388765"/>
                </a:cubicBezTo>
                <a:cubicBezTo>
                  <a:pt x="2280470" y="2390499"/>
                  <a:pt x="2261705" y="2389670"/>
                  <a:pt x="2242932" y="2389756"/>
                </a:cubicBezTo>
                <a:lnTo>
                  <a:pt x="2186610" y="2389623"/>
                </a:lnTo>
                <a:lnTo>
                  <a:pt x="2130499" y="2385813"/>
                </a:lnTo>
                <a:cubicBezTo>
                  <a:pt x="2111782" y="2384308"/>
                  <a:pt x="2093094" y="2383879"/>
                  <a:pt x="2074311" y="2381260"/>
                </a:cubicBezTo>
                <a:cubicBezTo>
                  <a:pt x="1999254" y="2372954"/>
                  <a:pt x="1923777" y="2359047"/>
                  <a:pt x="1847939" y="2341893"/>
                </a:cubicBezTo>
                <a:cubicBezTo>
                  <a:pt x="1696168" y="2307736"/>
                  <a:pt x="1543168" y="2260578"/>
                  <a:pt x="1384291" y="2219944"/>
                </a:cubicBezTo>
                <a:cubicBezTo>
                  <a:pt x="1304691" y="2199685"/>
                  <a:pt x="1223757" y="2181120"/>
                  <a:pt x="1140918" y="2167223"/>
                </a:cubicBezTo>
                <a:cubicBezTo>
                  <a:pt x="1058241" y="2153022"/>
                  <a:pt x="973573" y="2143716"/>
                  <a:pt x="887667" y="2141515"/>
                </a:cubicBezTo>
                <a:cubicBezTo>
                  <a:pt x="801780" y="2139382"/>
                  <a:pt x="714531" y="2145287"/>
                  <a:pt x="628168" y="2161423"/>
                </a:cubicBezTo>
                <a:cubicBezTo>
                  <a:pt x="540986" y="2178663"/>
                  <a:pt x="455927" y="2206066"/>
                  <a:pt x="376546" y="2246748"/>
                </a:cubicBezTo>
                <a:lnTo>
                  <a:pt x="346847" y="2262092"/>
                </a:lnTo>
                <a:lnTo>
                  <a:pt x="317920" y="2279075"/>
                </a:lnTo>
                <a:lnTo>
                  <a:pt x="303489" y="2287600"/>
                </a:lnTo>
                <a:lnTo>
                  <a:pt x="289478" y="2296925"/>
                </a:lnTo>
                <a:lnTo>
                  <a:pt x="261541" y="2315690"/>
                </a:lnTo>
                <a:lnTo>
                  <a:pt x="234604" y="2336111"/>
                </a:lnTo>
                <a:lnTo>
                  <a:pt x="221184" y="2346379"/>
                </a:lnTo>
                <a:lnTo>
                  <a:pt x="208287" y="2357428"/>
                </a:lnTo>
                <a:lnTo>
                  <a:pt x="182655" y="2379717"/>
                </a:lnTo>
                <a:lnTo>
                  <a:pt x="158319" y="2403672"/>
                </a:lnTo>
                <a:lnTo>
                  <a:pt x="146222" y="2415721"/>
                </a:lnTo>
                <a:lnTo>
                  <a:pt x="134811" y="2428542"/>
                </a:lnTo>
                <a:lnTo>
                  <a:pt x="112199" y="2454373"/>
                </a:lnTo>
                <a:lnTo>
                  <a:pt x="91291" y="2481834"/>
                </a:lnTo>
                <a:lnTo>
                  <a:pt x="80928" y="2495626"/>
                </a:lnTo>
                <a:lnTo>
                  <a:pt x="71470" y="2510161"/>
                </a:lnTo>
                <a:lnTo>
                  <a:pt x="52763" y="2539356"/>
                </a:lnTo>
                <a:lnTo>
                  <a:pt x="36237" y="2570007"/>
                </a:lnTo>
                <a:lnTo>
                  <a:pt x="28074" y="2585371"/>
                </a:lnTo>
                <a:lnTo>
                  <a:pt x="21035" y="2601354"/>
                </a:lnTo>
                <a:lnTo>
                  <a:pt x="7147" y="2633377"/>
                </a:lnTo>
                <a:cubicBezTo>
                  <a:pt x="6985" y="2633758"/>
                  <a:pt x="6652" y="2634549"/>
                  <a:pt x="6490" y="2634929"/>
                </a:cubicBezTo>
                <a:cubicBezTo>
                  <a:pt x="-11617" y="2679040"/>
                  <a:pt x="9462" y="2729484"/>
                  <a:pt x="53572" y="2747591"/>
                </a:cubicBezTo>
                <a:cubicBezTo>
                  <a:pt x="97683" y="2765698"/>
                  <a:pt x="148127" y="2744619"/>
                  <a:pt x="166234" y="2700509"/>
                </a:cubicBezTo>
                <a:lnTo>
                  <a:pt x="167758" y="2696794"/>
                </a:lnTo>
                <a:cubicBezTo>
                  <a:pt x="219183" y="2571531"/>
                  <a:pt x="327073" y="2469566"/>
                  <a:pt x="456508" y="2408120"/>
                </a:cubicBezTo>
                <a:cubicBezTo>
                  <a:pt x="520716" y="2376297"/>
                  <a:pt x="590582" y="2355161"/>
                  <a:pt x="661153" y="2342255"/>
                </a:cubicBezTo>
                <a:cubicBezTo>
                  <a:pt x="733029" y="2330025"/>
                  <a:pt x="807133" y="2325929"/>
                  <a:pt x="881866" y="2328958"/>
                </a:cubicBezTo>
                <a:cubicBezTo>
                  <a:pt x="956657" y="2332044"/>
                  <a:pt x="1032076" y="2341340"/>
                  <a:pt x="1107609" y="2355542"/>
                </a:cubicBezTo>
                <a:cubicBezTo>
                  <a:pt x="1183142" y="2369401"/>
                  <a:pt x="1258790" y="2387918"/>
                  <a:pt x="1334647" y="2408473"/>
                </a:cubicBezTo>
                <a:cubicBezTo>
                  <a:pt x="1486656" y="2449735"/>
                  <a:pt x="1640447" y="2499874"/>
                  <a:pt x="1801848" y="2538956"/>
                </a:cubicBezTo>
                <a:cubicBezTo>
                  <a:pt x="1882487" y="2558501"/>
                  <a:pt x="1965087" y="2575170"/>
                  <a:pt x="2049698" y="2585885"/>
                </a:cubicBezTo>
                <a:cubicBezTo>
                  <a:pt x="2070710" y="2589086"/>
                  <a:pt x="2092256" y="2590124"/>
                  <a:pt x="2113563" y="2592143"/>
                </a:cubicBezTo>
                <a:lnTo>
                  <a:pt x="2177666" y="2597382"/>
                </a:lnTo>
                <a:lnTo>
                  <a:pt x="2241903" y="2598639"/>
                </a:lnTo>
                <a:cubicBezTo>
                  <a:pt x="2263315" y="2598887"/>
                  <a:pt x="2284765" y="2599973"/>
                  <a:pt x="2306121" y="2598468"/>
                </a:cubicBezTo>
                <a:cubicBezTo>
                  <a:pt x="2477313" y="2593582"/>
                  <a:pt x="2647278" y="2563635"/>
                  <a:pt x="2810003" y="2511257"/>
                </a:cubicBezTo>
                <a:cubicBezTo>
                  <a:pt x="2972594" y="2458336"/>
                  <a:pt x="3127328" y="2381603"/>
                  <a:pt x="3269270" y="2285333"/>
                </a:cubicBezTo>
                <a:lnTo>
                  <a:pt x="3295997" y="2267417"/>
                </a:lnTo>
                <a:cubicBezTo>
                  <a:pt x="3304950" y="2261511"/>
                  <a:pt x="3313208" y="2254606"/>
                  <a:pt x="3321848" y="2248233"/>
                </a:cubicBezTo>
                <a:lnTo>
                  <a:pt x="3373102" y="2209190"/>
                </a:lnTo>
                <a:cubicBezTo>
                  <a:pt x="3390542" y="2196627"/>
                  <a:pt x="3406163" y="2181730"/>
                  <a:pt x="3422613" y="2167890"/>
                </a:cubicBezTo>
                <a:lnTo>
                  <a:pt x="3471323" y="2125542"/>
                </a:lnTo>
                <a:lnTo>
                  <a:pt x="3517443" y="2080251"/>
                </a:lnTo>
                <a:cubicBezTo>
                  <a:pt x="3532693" y="2065020"/>
                  <a:pt x="3548562" y="2050399"/>
                  <a:pt x="3562535" y="2033902"/>
                </a:cubicBezTo>
                <a:cubicBezTo>
                  <a:pt x="3591053" y="2001593"/>
                  <a:pt x="3620932" y="1969894"/>
                  <a:pt x="3646936" y="1936252"/>
                </a:cubicBezTo>
                <a:cubicBezTo>
                  <a:pt x="3753282" y="1803025"/>
                  <a:pt x="3838169" y="1664608"/>
                  <a:pt x="3931086" y="1543574"/>
                </a:cubicBezTo>
                <a:cubicBezTo>
                  <a:pt x="3977415" y="1483071"/>
                  <a:pt x="4025583" y="1426931"/>
                  <a:pt x="4077628" y="1378506"/>
                </a:cubicBezTo>
                <a:lnTo>
                  <a:pt x="4097182" y="1360475"/>
                </a:lnTo>
                <a:cubicBezTo>
                  <a:pt x="4103669" y="1354426"/>
                  <a:pt x="4110660" y="1349312"/>
                  <a:pt x="4117347" y="1343654"/>
                </a:cubicBezTo>
                <a:lnTo>
                  <a:pt x="4137568" y="1327023"/>
                </a:lnTo>
                <a:lnTo>
                  <a:pt x="4158562" y="1311935"/>
                </a:lnTo>
                <a:cubicBezTo>
                  <a:pt x="4186003" y="1291057"/>
                  <a:pt x="4215940" y="1274150"/>
                  <a:pt x="4246392" y="1257548"/>
                </a:cubicBezTo>
                <a:cubicBezTo>
                  <a:pt x="4369340" y="1192635"/>
                  <a:pt x="4514854" y="1160297"/>
                  <a:pt x="4667902" y="1137571"/>
                </a:cubicBezTo>
                <a:cubicBezTo>
                  <a:pt x="4821254" y="1114644"/>
                  <a:pt x="4983503" y="1101557"/>
                  <a:pt x="5150781" y="1069724"/>
                </a:cubicBezTo>
                <a:cubicBezTo>
                  <a:pt x="5192567" y="1061923"/>
                  <a:pt x="5234753" y="1052189"/>
                  <a:pt x="5276949" y="1041511"/>
                </a:cubicBezTo>
                <a:cubicBezTo>
                  <a:pt x="5319192" y="1030024"/>
                  <a:pt x="5361541" y="1017670"/>
                  <a:pt x="5403622" y="1002192"/>
                </a:cubicBezTo>
                <a:cubicBezTo>
                  <a:pt x="5487966" y="972141"/>
                  <a:pt x="5570805" y="930040"/>
                  <a:pt x="5645567" y="882625"/>
                </a:cubicBezTo>
                <a:cubicBezTo>
                  <a:pt x="5795471" y="786565"/>
                  <a:pt x="5919096" y="669970"/>
                  <a:pt x="6036606" y="561223"/>
                </a:cubicBezTo>
                <a:cubicBezTo>
                  <a:pt x="6095394" y="506749"/>
                  <a:pt x="6153068" y="453247"/>
                  <a:pt x="6210647" y="405651"/>
                </a:cubicBezTo>
                <a:cubicBezTo>
                  <a:pt x="6268635" y="357788"/>
                  <a:pt x="6327995" y="313220"/>
                  <a:pt x="6389317" y="276215"/>
                </a:cubicBezTo>
                <a:cubicBezTo>
                  <a:pt x="6442199" y="244183"/>
                  <a:pt x="6496254" y="216856"/>
                  <a:pt x="6550737" y="196825"/>
                </a:cubicBezTo>
                <a:lnTo>
                  <a:pt x="62980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aphic 2">
            <a:extLst>
              <a:ext uri="{FF2B5EF4-FFF2-40B4-BE49-F238E27FC236}">
                <a16:creationId xmlns:a16="http://schemas.microsoft.com/office/drawing/2014/main" id="{70071E3B-B309-01EF-0E1F-AE1552EEB109}"/>
              </a:ext>
            </a:extLst>
          </p:cNvPr>
          <p:cNvGrpSpPr/>
          <p:nvPr/>
        </p:nvGrpSpPr>
        <p:grpSpPr>
          <a:xfrm>
            <a:off x="9397180" y="1272328"/>
            <a:ext cx="1270806" cy="1292526"/>
            <a:chOff x="8019792" y="1480175"/>
            <a:chExt cx="1270806" cy="1292526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CB6A6C-543B-49D9-4647-4D5E57BB7799}"/>
                </a:ext>
              </a:extLst>
            </p:cNvPr>
            <p:cNvSpPr/>
            <p:nvPr/>
          </p:nvSpPr>
          <p:spPr>
            <a:xfrm>
              <a:off x="8019792" y="1867511"/>
              <a:ext cx="504949" cy="315554"/>
            </a:xfrm>
            <a:custGeom>
              <a:avLst/>
              <a:gdLst>
                <a:gd name="connsiteX0" fmla="*/ 300410 w 504949"/>
                <a:gd name="connsiteY0" fmla="*/ 280948 h 315554"/>
                <a:gd name="connsiteX1" fmla="*/ 300410 w 504949"/>
                <a:gd name="connsiteY1" fmla="*/ 280948 h 315554"/>
                <a:gd name="connsiteX2" fmla="*/ 128912 w 504949"/>
                <a:gd name="connsiteY2" fmla="*/ 256545 h 315554"/>
                <a:gd name="connsiteX3" fmla="*/ 20260 w 504949"/>
                <a:gd name="connsiteY3" fmla="*/ 313847 h 315554"/>
                <a:gd name="connsiteX4" fmla="*/ 4258 w 504949"/>
                <a:gd name="connsiteY4" fmla="*/ 291892 h 315554"/>
                <a:gd name="connsiteX5" fmla="*/ 259766 w 504949"/>
                <a:gd name="connsiteY5" fmla="*/ 42089 h 315554"/>
                <a:gd name="connsiteX6" fmla="*/ 465630 w 504949"/>
                <a:gd name="connsiteY6" fmla="*/ 41451 h 315554"/>
                <a:gd name="connsiteX7" fmla="*/ 504949 w 504949"/>
                <a:gd name="connsiteY7" fmla="*/ 79418 h 315554"/>
                <a:gd name="connsiteX8" fmla="*/ 300410 w 504949"/>
                <a:gd name="connsiteY8" fmla="*/ 280948 h 31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949" h="315554">
                  <a:moveTo>
                    <a:pt x="300410" y="280948"/>
                  </a:moveTo>
                  <a:lnTo>
                    <a:pt x="300410" y="280948"/>
                  </a:lnTo>
                  <a:cubicBezTo>
                    <a:pt x="254518" y="236628"/>
                    <a:pt x="185347" y="226789"/>
                    <a:pt x="128912" y="256545"/>
                  </a:cubicBezTo>
                  <a:lnTo>
                    <a:pt x="20260" y="313847"/>
                  </a:lnTo>
                  <a:cubicBezTo>
                    <a:pt x="6249" y="321229"/>
                    <a:pt x="-7067" y="302960"/>
                    <a:pt x="4258" y="291892"/>
                  </a:cubicBezTo>
                  <a:lnTo>
                    <a:pt x="259766" y="42089"/>
                  </a:lnTo>
                  <a:cubicBezTo>
                    <a:pt x="316916" y="-13784"/>
                    <a:pt x="408137" y="-14061"/>
                    <a:pt x="465630" y="41451"/>
                  </a:cubicBezTo>
                  <a:lnTo>
                    <a:pt x="504949" y="79418"/>
                  </a:lnTo>
                  <a:lnTo>
                    <a:pt x="300410" y="280948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E656E4A-5525-6ADC-1209-7E7097462EED}"/>
                </a:ext>
              </a:extLst>
            </p:cNvPr>
            <p:cNvSpPr/>
            <p:nvPr/>
          </p:nvSpPr>
          <p:spPr>
            <a:xfrm>
              <a:off x="8628902" y="2260806"/>
              <a:ext cx="304133" cy="511895"/>
            </a:xfrm>
            <a:custGeom>
              <a:avLst/>
              <a:gdLst>
                <a:gd name="connsiteX0" fmla="*/ 25284 w 304133"/>
                <a:gd name="connsiteY0" fmla="*/ 210960 h 511895"/>
                <a:gd name="connsiteX1" fmla="*/ 25284 w 304133"/>
                <a:gd name="connsiteY1" fmla="*/ 210960 h 511895"/>
                <a:gd name="connsiteX2" fmla="*/ 55240 w 304133"/>
                <a:gd name="connsiteY2" fmla="*/ 381581 h 511895"/>
                <a:gd name="connsiteX3" fmla="*/ 1500 w 304133"/>
                <a:gd name="connsiteY3" fmla="*/ 492042 h 511895"/>
                <a:gd name="connsiteX4" fmla="*/ 23970 w 304133"/>
                <a:gd name="connsiteY4" fmla="*/ 507321 h 511895"/>
                <a:gd name="connsiteX5" fmla="*/ 265343 w 304133"/>
                <a:gd name="connsiteY5" fmla="*/ 243830 h 511895"/>
                <a:gd name="connsiteX6" fmla="*/ 259285 w 304133"/>
                <a:gd name="connsiteY6" fmla="*/ 38062 h 511895"/>
                <a:gd name="connsiteX7" fmla="*/ 220061 w 304133"/>
                <a:gd name="connsiteY7" fmla="*/ 0 h 511895"/>
                <a:gd name="connsiteX8" fmla="*/ 25284 w 304133"/>
                <a:gd name="connsiteY8" fmla="*/ 210960 h 51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133" h="511895">
                  <a:moveTo>
                    <a:pt x="25284" y="210960"/>
                  </a:moveTo>
                  <a:lnTo>
                    <a:pt x="25284" y="210960"/>
                  </a:lnTo>
                  <a:cubicBezTo>
                    <a:pt x="71071" y="255394"/>
                    <a:pt x="83158" y="324202"/>
                    <a:pt x="55240" y="381581"/>
                  </a:cubicBezTo>
                  <a:lnTo>
                    <a:pt x="1500" y="492042"/>
                  </a:lnTo>
                  <a:cubicBezTo>
                    <a:pt x="-5425" y="506282"/>
                    <a:pt x="13273" y="518998"/>
                    <a:pt x="23970" y="507321"/>
                  </a:cubicBezTo>
                  <a:lnTo>
                    <a:pt x="265343" y="243830"/>
                  </a:lnTo>
                  <a:cubicBezTo>
                    <a:pt x="319331" y="184899"/>
                    <a:pt x="316644" y="93716"/>
                    <a:pt x="259285" y="38062"/>
                  </a:cubicBezTo>
                  <a:lnTo>
                    <a:pt x="220061" y="0"/>
                  </a:lnTo>
                  <a:lnTo>
                    <a:pt x="25284" y="21096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5B90BBC-686E-5E67-CA60-010959F901A6}"/>
                </a:ext>
              </a:extLst>
            </p:cNvPr>
            <p:cNvSpPr/>
            <p:nvPr/>
          </p:nvSpPr>
          <p:spPr>
            <a:xfrm>
              <a:off x="8278606" y="1480175"/>
              <a:ext cx="1011992" cy="1036205"/>
            </a:xfrm>
            <a:custGeom>
              <a:avLst/>
              <a:gdLst>
                <a:gd name="connsiteX0" fmla="*/ 824074 w 1011992"/>
                <a:gd name="connsiteY0" fmla="*/ 650472 h 1036205"/>
                <a:gd name="connsiteX1" fmla="*/ 741521 w 1011992"/>
                <a:gd name="connsiteY1" fmla="*/ 715756 h 1036205"/>
                <a:gd name="connsiteX2" fmla="*/ 653805 w 1011992"/>
                <a:gd name="connsiteY2" fmla="*/ 785127 h 1036205"/>
                <a:gd name="connsiteX3" fmla="*/ 336385 w 1011992"/>
                <a:gd name="connsiteY3" fmla="*/ 1036206 h 1036205"/>
                <a:gd name="connsiteX4" fmla="*/ 0 w 1011992"/>
                <a:gd name="connsiteY4" fmla="*/ 711365 h 1036205"/>
                <a:gd name="connsiteX5" fmla="*/ 239849 w 1011992"/>
                <a:gd name="connsiteY5" fmla="*/ 385372 h 1036205"/>
                <a:gd name="connsiteX6" fmla="*/ 306114 w 1011992"/>
                <a:gd name="connsiteY6" fmla="*/ 295285 h 1036205"/>
                <a:gd name="connsiteX7" fmla="*/ 368475 w 1011992"/>
                <a:gd name="connsiteY7" fmla="*/ 210512 h 1036205"/>
                <a:gd name="connsiteX8" fmla="*/ 706364 w 1011992"/>
                <a:gd name="connsiteY8" fmla="*/ 23203 h 1036205"/>
                <a:gd name="connsiteX9" fmla="*/ 1011993 w 1011992"/>
                <a:gd name="connsiteY9" fmla="*/ 0 h 1036205"/>
                <a:gd name="connsiteX10" fmla="*/ 999477 w 1011992"/>
                <a:gd name="connsiteY10" fmla="*/ 306257 h 1036205"/>
                <a:gd name="connsiteX11" fmla="*/ 824074 w 1011992"/>
                <a:gd name="connsiteY11" fmla="*/ 650472 h 103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1992" h="1036205">
                  <a:moveTo>
                    <a:pt x="824074" y="650472"/>
                  </a:moveTo>
                  <a:lnTo>
                    <a:pt x="741521" y="715756"/>
                  </a:lnTo>
                  <a:lnTo>
                    <a:pt x="653805" y="785127"/>
                  </a:lnTo>
                  <a:lnTo>
                    <a:pt x="336385" y="1036206"/>
                  </a:lnTo>
                  <a:lnTo>
                    <a:pt x="0" y="711365"/>
                  </a:lnTo>
                  <a:lnTo>
                    <a:pt x="239849" y="385372"/>
                  </a:lnTo>
                  <a:lnTo>
                    <a:pt x="306114" y="295285"/>
                  </a:lnTo>
                  <a:lnTo>
                    <a:pt x="368475" y="210512"/>
                  </a:lnTo>
                  <a:cubicBezTo>
                    <a:pt x="448427" y="101813"/>
                    <a:pt x="571824" y="33395"/>
                    <a:pt x="706364" y="23203"/>
                  </a:cubicBezTo>
                  <a:lnTo>
                    <a:pt x="1011993" y="0"/>
                  </a:lnTo>
                  <a:lnTo>
                    <a:pt x="999477" y="306257"/>
                  </a:lnTo>
                  <a:cubicBezTo>
                    <a:pt x="993981" y="441065"/>
                    <a:pt x="929916" y="566766"/>
                    <a:pt x="824074" y="65047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27432B28-9FE4-DDB0-8549-E25E8CEA42AE}"/>
                </a:ext>
              </a:extLst>
            </p:cNvPr>
            <p:cNvGrpSpPr/>
            <p:nvPr/>
          </p:nvGrpSpPr>
          <p:grpSpPr>
            <a:xfrm>
              <a:off x="8836912" y="1597273"/>
              <a:ext cx="342637" cy="342637"/>
              <a:chOff x="8836912" y="1597273"/>
              <a:chExt cx="342637" cy="342637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4825350-B41D-3B23-AC72-72DC07421FAB}"/>
                  </a:ext>
                </a:extLst>
              </p:cNvPr>
              <p:cNvSpPr/>
              <p:nvPr/>
            </p:nvSpPr>
            <p:spPr>
              <a:xfrm>
                <a:off x="8836912" y="1597273"/>
                <a:ext cx="342637" cy="342637"/>
              </a:xfrm>
              <a:custGeom>
                <a:avLst/>
                <a:gdLst>
                  <a:gd name="connsiteX0" fmla="*/ 293772 w 342637"/>
                  <a:gd name="connsiteY0" fmla="*/ 291134 h 342637"/>
                  <a:gd name="connsiteX1" fmla="*/ 51503 w 342637"/>
                  <a:gd name="connsiteY1" fmla="*/ 293772 h 342637"/>
                  <a:gd name="connsiteX2" fmla="*/ 48865 w 342637"/>
                  <a:gd name="connsiteY2" fmla="*/ 51504 h 342637"/>
                  <a:gd name="connsiteX3" fmla="*/ 291134 w 342637"/>
                  <a:gd name="connsiteY3" fmla="*/ 48865 h 342637"/>
                  <a:gd name="connsiteX4" fmla="*/ 293772 w 342637"/>
                  <a:gd name="connsiteY4" fmla="*/ 291134 h 34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637" h="342637">
                    <a:moveTo>
                      <a:pt x="293772" y="291134"/>
                    </a:moveTo>
                    <a:cubicBezTo>
                      <a:pt x="227602" y="358761"/>
                      <a:pt x="119131" y="359942"/>
                      <a:pt x="51503" y="293772"/>
                    </a:cubicBezTo>
                    <a:cubicBezTo>
                      <a:pt x="-16124" y="227602"/>
                      <a:pt x="-17305" y="119131"/>
                      <a:pt x="48865" y="51504"/>
                    </a:cubicBezTo>
                    <a:cubicBezTo>
                      <a:pt x="115035" y="-16124"/>
                      <a:pt x="223506" y="-17305"/>
                      <a:pt x="291134" y="48865"/>
                    </a:cubicBezTo>
                    <a:cubicBezTo>
                      <a:pt x="358761" y="115035"/>
                      <a:pt x="359942" y="223506"/>
                      <a:pt x="293772" y="29113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663774A-9727-00A4-DD2B-108A3CCB1AD6}"/>
                  </a:ext>
                </a:extLst>
              </p:cNvPr>
              <p:cNvSpPr/>
              <p:nvPr/>
            </p:nvSpPr>
            <p:spPr>
              <a:xfrm rot="-1462882">
                <a:off x="8873021" y="1633392"/>
                <a:ext cx="270028" cy="270028"/>
              </a:xfrm>
              <a:custGeom>
                <a:avLst/>
                <a:gdLst>
                  <a:gd name="connsiteX0" fmla="*/ 270029 w 270028"/>
                  <a:gd name="connsiteY0" fmla="*/ 135014 h 270028"/>
                  <a:gd name="connsiteX1" fmla="*/ 135015 w 270028"/>
                  <a:gd name="connsiteY1" fmla="*/ 270028 h 270028"/>
                  <a:gd name="connsiteX2" fmla="*/ 0 w 270028"/>
                  <a:gd name="connsiteY2" fmla="*/ 135014 h 270028"/>
                  <a:gd name="connsiteX3" fmla="*/ 135015 w 270028"/>
                  <a:gd name="connsiteY3" fmla="*/ 0 h 270028"/>
                  <a:gd name="connsiteX4" fmla="*/ 270029 w 270028"/>
                  <a:gd name="connsiteY4" fmla="*/ 135014 h 27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028" h="270028">
                    <a:moveTo>
                      <a:pt x="270029" y="135014"/>
                    </a:moveTo>
                    <a:cubicBezTo>
                      <a:pt x="270029" y="209580"/>
                      <a:pt x="209581" y="270028"/>
                      <a:pt x="135015" y="270028"/>
                    </a:cubicBezTo>
                    <a:cubicBezTo>
                      <a:pt x="60448" y="270028"/>
                      <a:pt x="0" y="209580"/>
                      <a:pt x="0" y="135014"/>
                    </a:cubicBezTo>
                    <a:cubicBezTo>
                      <a:pt x="0" y="60448"/>
                      <a:pt x="60448" y="0"/>
                      <a:pt x="135015" y="0"/>
                    </a:cubicBezTo>
                    <a:cubicBezTo>
                      <a:pt x="209581" y="0"/>
                      <a:pt x="270029" y="60448"/>
                      <a:pt x="270029" y="1350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CD74FE9-8E8C-B799-F858-2BBA24DB0CF0}"/>
                </a:ext>
              </a:extLst>
            </p:cNvPr>
            <p:cNvSpPr/>
            <p:nvPr/>
          </p:nvSpPr>
          <p:spPr>
            <a:xfrm>
              <a:off x="8518445" y="1775450"/>
              <a:ext cx="501681" cy="489851"/>
            </a:xfrm>
            <a:custGeom>
              <a:avLst/>
              <a:gdLst>
                <a:gd name="connsiteX0" fmla="*/ 501682 w 501681"/>
                <a:gd name="connsiteY0" fmla="*/ 420481 h 489851"/>
                <a:gd name="connsiteX1" fmla="*/ 413966 w 501681"/>
                <a:gd name="connsiteY1" fmla="*/ 489852 h 489851"/>
                <a:gd name="connsiteX2" fmla="*/ 0 w 501681"/>
                <a:gd name="connsiteY2" fmla="*/ 90087 h 489851"/>
                <a:gd name="connsiteX3" fmla="*/ 66265 w 501681"/>
                <a:gd name="connsiteY3" fmla="*/ 0 h 48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681" h="489851">
                  <a:moveTo>
                    <a:pt x="501682" y="420481"/>
                  </a:moveTo>
                  <a:lnTo>
                    <a:pt x="413966" y="489852"/>
                  </a:lnTo>
                  <a:lnTo>
                    <a:pt x="0" y="90087"/>
                  </a:lnTo>
                  <a:lnTo>
                    <a:pt x="66265" y="0"/>
                  </a:lnTo>
                  <a:close/>
                </a:path>
              </a:pathLst>
            </a:custGeom>
            <a:solidFill>
              <a:srgbClr val="2716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30" name="Graphic 2">
              <a:extLst>
                <a:ext uri="{FF2B5EF4-FFF2-40B4-BE49-F238E27FC236}">
                  <a16:creationId xmlns:a16="http://schemas.microsoft.com/office/drawing/2014/main" id="{35BEEDCE-3898-3135-145D-BF67E87D7E78}"/>
                </a:ext>
              </a:extLst>
            </p:cNvPr>
            <p:cNvGrpSpPr/>
            <p:nvPr/>
          </p:nvGrpSpPr>
          <p:grpSpPr>
            <a:xfrm>
              <a:off x="8674284" y="1927749"/>
              <a:ext cx="185190" cy="185190"/>
              <a:chOff x="8674284" y="1927749"/>
              <a:chExt cx="185190" cy="185190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C279AA4-5F7B-643B-B530-76FB6FBB4DD3}"/>
                  </a:ext>
                </a:extLst>
              </p:cNvPr>
              <p:cNvSpPr/>
              <p:nvPr/>
            </p:nvSpPr>
            <p:spPr>
              <a:xfrm>
                <a:off x="8674284" y="1927749"/>
                <a:ext cx="185190" cy="185190"/>
              </a:xfrm>
              <a:custGeom>
                <a:avLst/>
                <a:gdLst>
                  <a:gd name="connsiteX0" fmla="*/ 158782 w 185190"/>
                  <a:gd name="connsiteY0" fmla="*/ 157349 h 185190"/>
                  <a:gd name="connsiteX1" fmla="*/ 27841 w 185190"/>
                  <a:gd name="connsiteY1" fmla="*/ 158778 h 185190"/>
                  <a:gd name="connsiteX2" fmla="*/ 26412 w 185190"/>
                  <a:gd name="connsiteY2" fmla="*/ 27838 h 185190"/>
                  <a:gd name="connsiteX3" fmla="*/ 157353 w 185190"/>
                  <a:gd name="connsiteY3" fmla="*/ 26409 h 185190"/>
                  <a:gd name="connsiteX4" fmla="*/ 158782 w 185190"/>
                  <a:gd name="connsiteY4" fmla="*/ 157349 h 1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190" h="185190">
                    <a:moveTo>
                      <a:pt x="158782" y="157349"/>
                    </a:moveTo>
                    <a:cubicBezTo>
                      <a:pt x="123015" y="193906"/>
                      <a:pt x="64398" y="194544"/>
                      <a:pt x="27841" y="158778"/>
                    </a:cubicBezTo>
                    <a:cubicBezTo>
                      <a:pt x="-8716" y="123011"/>
                      <a:pt x="-9354" y="64395"/>
                      <a:pt x="26412" y="27838"/>
                    </a:cubicBezTo>
                    <a:cubicBezTo>
                      <a:pt x="62179" y="-8710"/>
                      <a:pt x="120796" y="-9357"/>
                      <a:pt x="157353" y="26409"/>
                    </a:cubicBezTo>
                    <a:cubicBezTo>
                      <a:pt x="193910" y="62175"/>
                      <a:pt x="194538" y="120802"/>
                      <a:pt x="158782" y="157349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9DB81FE-2587-1F24-2B0B-630A3CA39709}"/>
                  </a:ext>
                </a:extLst>
              </p:cNvPr>
              <p:cNvSpPr/>
              <p:nvPr/>
            </p:nvSpPr>
            <p:spPr>
              <a:xfrm>
                <a:off x="8693914" y="1947375"/>
                <a:ext cx="145933" cy="145934"/>
              </a:xfrm>
              <a:custGeom>
                <a:avLst/>
                <a:gdLst>
                  <a:gd name="connsiteX0" fmla="*/ 125121 w 145933"/>
                  <a:gd name="connsiteY0" fmla="*/ 123997 h 145934"/>
                  <a:gd name="connsiteX1" fmla="*/ 21937 w 145933"/>
                  <a:gd name="connsiteY1" fmla="*/ 125121 h 145934"/>
                  <a:gd name="connsiteX2" fmla="*/ 20813 w 145933"/>
                  <a:gd name="connsiteY2" fmla="*/ 21937 h 145934"/>
                  <a:gd name="connsiteX3" fmla="*/ 123997 w 145933"/>
                  <a:gd name="connsiteY3" fmla="*/ 20813 h 145934"/>
                  <a:gd name="connsiteX4" fmla="*/ 125121 w 145933"/>
                  <a:gd name="connsiteY4" fmla="*/ 123997 h 14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33" h="145934">
                    <a:moveTo>
                      <a:pt x="125121" y="123997"/>
                    </a:moveTo>
                    <a:cubicBezTo>
                      <a:pt x="96937" y="152801"/>
                      <a:pt x="50740" y="153306"/>
                      <a:pt x="21937" y="125121"/>
                    </a:cubicBezTo>
                    <a:cubicBezTo>
                      <a:pt x="-6867" y="96937"/>
                      <a:pt x="-7371" y="50740"/>
                      <a:pt x="20813" y="21937"/>
                    </a:cubicBezTo>
                    <a:cubicBezTo>
                      <a:pt x="48997" y="-6867"/>
                      <a:pt x="95194" y="-7372"/>
                      <a:pt x="123997" y="20813"/>
                    </a:cubicBezTo>
                    <a:cubicBezTo>
                      <a:pt x="152801" y="48997"/>
                      <a:pt x="153305" y="95194"/>
                      <a:pt x="125121" y="1239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5D4F6E9-8246-77F1-3165-013C9908E119}"/>
                </a:ext>
              </a:extLst>
            </p:cNvPr>
            <p:cNvSpPr/>
            <p:nvPr/>
          </p:nvSpPr>
          <p:spPr>
            <a:xfrm>
              <a:off x="8224453" y="2162644"/>
              <a:ext cx="417461" cy="406526"/>
            </a:xfrm>
            <a:custGeom>
              <a:avLst/>
              <a:gdLst>
                <a:gd name="connsiteX0" fmla="*/ 333702 w 417461"/>
                <a:gd name="connsiteY0" fmla="*/ 392655 h 406526"/>
                <a:gd name="connsiteX1" fmla="*/ 15091 w 417461"/>
                <a:gd name="connsiteY1" fmla="*/ 84979 h 406526"/>
                <a:gd name="connsiteX2" fmla="*/ 13872 w 417461"/>
                <a:gd name="connsiteY2" fmla="*/ 15094 h 406526"/>
                <a:gd name="connsiteX3" fmla="*/ 13872 w 417461"/>
                <a:gd name="connsiteY3" fmla="*/ 15094 h 406526"/>
                <a:gd name="connsiteX4" fmla="*/ 83756 w 417461"/>
                <a:gd name="connsiteY4" fmla="*/ 13875 h 406526"/>
                <a:gd name="connsiteX5" fmla="*/ 402368 w 417461"/>
                <a:gd name="connsiteY5" fmla="*/ 321551 h 406526"/>
                <a:gd name="connsiteX6" fmla="*/ 403587 w 417461"/>
                <a:gd name="connsiteY6" fmla="*/ 391436 h 406526"/>
                <a:gd name="connsiteX7" fmla="*/ 403587 w 417461"/>
                <a:gd name="connsiteY7" fmla="*/ 391436 h 406526"/>
                <a:gd name="connsiteX8" fmla="*/ 333702 w 417461"/>
                <a:gd name="connsiteY8" fmla="*/ 392655 h 40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61" h="406526">
                  <a:moveTo>
                    <a:pt x="333702" y="392655"/>
                  </a:moveTo>
                  <a:lnTo>
                    <a:pt x="15091" y="84979"/>
                  </a:lnTo>
                  <a:cubicBezTo>
                    <a:pt x="-4541" y="66015"/>
                    <a:pt x="-5093" y="34725"/>
                    <a:pt x="13872" y="15094"/>
                  </a:cubicBezTo>
                  <a:lnTo>
                    <a:pt x="13872" y="15094"/>
                  </a:lnTo>
                  <a:cubicBezTo>
                    <a:pt x="32835" y="-4547"/>
                    <a:pt x="64125" y="-5090"/>
                    <a:pt x="83756" y="13875"/>
                  </a:cubicBezTo>
                  <a:lnTo>
                    <a:pt x="402368" y="321551"/>
                  </a:lnTo>
                  <a:cubicBezTo>
                    <a:pt x="422008" y="340516"/>
                    <a:pt x="422551" y="371805"/>
                    <a:pt x="403587" y="391436"/>
                  </a:cubicBezTo>
                  <a:lnTo>
                    <a:pt x="403587" y="391436"/>
                  </a:lnTo>
                  <a:cubicBezTo>
                    <a:pt x="384623" y="411067"/>
                    <a:pt x="353333" y="411620"/>
                    <a:pt x="333702" y="392655"/>
                  </a:cubicBezTo>
                  <a:close/>
                </a:path>
              </a:pathLst>
            </a:custGeom>
            <a:solidFill>
              <a:srgbClr val="DAE2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CF1D9EB-23F7-D6FC-959B-BC1FCDB6159B}"/>
                </a:ext>
              </a:extLst>
            </p:cNvPr>
            <p:cNvSpPr/>
            <p:nvPr/>
          </p:nvSpPr>
          <p:spPr>
            <a:xfrm>
              <a:off x="8309837" y="2088336"/>
              <a:ext cx="391350" cy="403339"/>
            </a:xfrm>
            <a:custGeom>
              <a:avLst/>
              <a:gdLst>
                <a:gd name="connsiteX0" fmla="*/ 377210 w 391350"/>
                <a:gd name="connsiteY0" fmla="*/ 85373 h 403339"/>
                <a:gd name="connsiteX1" fmla="*/ 944 w 391350"/>
                <a:gd name="connsiteY1" fmla="*/ 402489 h 403339"/>
                <a:gd name="connsiteX2" fmla="*/ 304735 w 391350"/>
                <a:gd name="connsiteY2" fmla="*/ 15384 h 403339"/>
                <a:gd name="connsiteX3" fmla="*/ 375972 w 391350"/>
                <a:gd name="connsiteY3" fmla="*/ 14136 h 403339"/>
                <a:gd name="connsiteX4" fmla="*/ 377210 w 391350"/>
                <a:gd name="connsiteY4" fmla="*/ 85373 h 40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350" h="403339">
                  <a:moveTo>
                    <a:pt x="377210" y="85373"/>
                  </a:moveTo>
                  <a:cubicBezTo>
                    <a:pt x="357884" y="105385"/>
                    <a:pt x="20957" y="421825"/>
                    <a:pt x="944" y="402489"/>
                  </a:cubicBezTo>
                  <a:cubicBezTo>
                    <a:pt x="-19068" y="383163"/>
                    <a:pt x="285408" y="35396"/>
                    <a:pt x="304735" y="15384"/>
                  </a:cubicBezTo>
                  <a:cubicBezTo>
                    <a:pt x="324061" y="-4628"/>
                    <a:pt x="355951" y="-5190"/>
                    <a:pt x="375972" y="14136"/>
                  </a:cubicBezTo>
                  <a:cubicBezTo>
                    <a:pt x="395984" y="33472"/>
                    <a:pt x="396537" y="65361"/>
                    <a:pt x="377210" y="8537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328FF10E-36FE-5A5A-7A5D-E418E95B38E5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60BB7170-DBE5-BE3F-F9E1-022737A97F2F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9F55CD7D-8097-1154-8B8A-7F88114DAAB7}"/>
              </a:ext>
            </a:extLst>
          </p:cNvPr>
          <p:cNvSpPr/>
          <p:nvPr/>
        </p:nvSpPr>
        <p:spPr>
          <a:xfrm>
            <a:off x="2047190" y="4428461"/>
            <a:ext cx="932826" cy="932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6E02592E-8663-CDF9-C240-D63444A627D6}"/>
              </a:ext>
            </a:extLst>
          </p:cNvPr>
          <p:cNvSpPr/>
          <p:nvPr/>
        </p:nvSpPr>
        <p:spPr>
          <a:xfrm>
            <a:off x="5206985" y="4377512"/>
            <a:ext cx="932826" cy="9328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186B7133-82AF-4387-8882-DD594A22A7BC}"/>
              </a:ext>
            </a:extLst>
          </p:cNvPr>
          <p:cNvSpPr/>
          <p:nvPr/>
        </p:nvSpPr>
        <p:spPr>
          <a:xfrm>
            <a:off x="6755029" y="4843924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592BF525-3386-2546-5523-925F08E9493F}"/>
              </a:ext>
            </a:extLst>
          </p:cNvPr>
          <p:cNvSpPr/>
          <p:nvPr/>
        </p:nvSpPr>
        <p:spPr>
          <a:xfrm>
            <a:off x="6530601" y="5180875"/>
            <a:ext cx="448856" cy="4488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53" name="Graphic 152">
            <a:extLst>
              <a:ext uri="{FF2B5EF4-FFF2-40B4-BE49-F238E27FC236}">
                <a16:creationId xmlns:a16="http://schemas.microsoft.com/office/drawing/2014/main" id="{E6E63C51-0536-6EC2-5D2E-DB5A0B88A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50255" y="5300528"/>
            <a:ext cx="209548" cy="209548"/>
          </a:xfrm>
          <a:prstGeom prst="rect">
            <a:avLst/>
          </a:prstGeom>
        </p:spPr>
      </p:pic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B41E6FE-CADB-A995-3D92-174A132951EB}"/>
              </a:ext>
            </a:extLst>
          </p:cNvPr>
          <p:cNvGrpSpPr/>
          <p:nvPr/>
        </p:nvGrpSpPr>
        <p:grpSpPr>
          <a:xfrm>
            <a:off x="7119950" y="4992751"/>
            <a:ext cx="1836258" cy="836931"/>
            <a:chOff x="9710282" y="4546059"/>
            <a:chExt cx="1836258" cy="836931"/>
          </a:xfrm>
        </p:grpSpPr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71C7A287-7C9B-909F-2033-4DD49F301CCA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366F5224-6BB2-1823-3795-0F3CD3855137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2BDAC599-C603-3B9E-F3B2-9D9D6DF94F2C}"/>
              </a:ext>
            </a:extLst>
          </p:cNvPr>
          <p:cNvSpPr/>
          <p:nvPr/>
        </p:nvSpPr>
        <p:spPr>
          <a:xfrm>
            <a:off x="1284571" y="2504156"/>
            <a:ext cx="2438652" cy="1416990"/>
          </a:xfrm>
          <a:prstGeom prst="roundRect">
            <a:avLst>
              <a:gd name="adj" fmla="val 1759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AB141E2F-932C-3755-B4DA-3A67B4834FA3}"/>
              </a:ext>
            </a:extLst>
          </p:cNvPr>
          <p:cNvSpPr/>
          <p:nvPr/>
        </p:nvSpPr>
        <p:spPr>
          <a:xfrm>
            <a:off x="2279469" y="3699682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1" name="Graphic 160">
            <a:extLst>
              <a:ext uri="{FF2B5EF4-FFF2-40B4-BE49-F238E27FC236}">
                <a16:creationId xmlns:a16="http://schemas.microsoft.com/office/drawing/2014/main" id="{FAA96365-2E42-9D8B-2007-D9384C675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99123" y="3819335"/>
            <a:ext cx="209548" cy="209548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19BA8563-0A77-A5E5-D4D3-014AE6DDC659}"/>
              </a:ext>
            </a:extLst>
          </p:cNvPr>
          <p:cNvGrpSpPr/>
          <p:nvPr/>
        </p:nvGrpSpPr>
        <p:grpSpPr>
          <a:xfrm>
            <a:off x="1284571" y="2692924"/>
            <a:ext cx="2438652" cy="887586"/>
            <a:chOff x="9409085" y="4465559"/>
            <a:chExt cx="2438652" cy="887586"/>
          </a:xfrm>
        </p:grpSpPr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B3904DFF-2E2B-55B4-5D4E-FF14EFC61B8D}"/>
                </a:ext>
              </a:extLst>
            </p:cNvPr>
            <p:cNvSpPr txBox="1"/>
            <p:nvPr/>
          </p:nvSpPr>
          <p:spPr>
            <a:xfrm>
              <a:off x="9409085" y="4731885"/>
              <a:ext cx="2438652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C23DD992-72B0-F420-FF3A-945113E2B5C6}"/>
                </a:ext>
              </a:extLst>
            </p:cNvPr>
            <p:cNvSpPr txBox="1"/>
            <p:nvPr/>
          </p:nvSpPr>
          <p:spPr>
            <a:xfrm>
              <a:off x="9710282" y="44655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  <p:sp>
        <p:nvSpPr>
          <p:cNvPr id="163" name="Oval 162">
            <a:extLst>
              <a:ext uri="{FF2B5EF4-FFF2-40B4-BE49-F238E27FC236}">
                <a16:creationId xmlns:a16="http://schemas.microsoft.com/office/drawing/2014/main" id="{90362CDC-1362-6B1C-E9D5-FBD3C9B5D93B}"/>
              </a:ext>
            </a:extLst>
          </p:cNvPr>
          <p:cNvSpPr/>
          <p:nvPr/>
        </p:nvSpPr>
        <p:spPr>
          <a:xfrm>
            <a:off x="7576283" y="2727359"/>
            <a:ext cx="932826" cy="9328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3CE3B2D6-E00F-1ACE-0CE9-59F0F82773A4}"/>
              </a:ext>
            </a:extLst>
          </p:cNvPr>
          <p:cNvSpPr/>
          <p:nvPr/>
        </p:nvSpPr>
        <p:spPr>
          <a:xfrm flipH="1">
            <a:off x="4969512" y="1781346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A163EBA0-3930-66F6-EC1E-1FFB000B8C69}"/>
              </a:ext>
            </a:extLst>
          </p:cNvPr>
          <p:cNvSpPr/>
          <p:nvPr/>
        </p:nvSpPr>
        <p:spPr>
          <a:xfrm flipH="1">
            <a:off x="7183736" y="2118297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1" name="Graphic 170">
            <a:extLst>
              <a:ext uri="{FF2B5EF4-FFF2-40B4-BE49-F238E27FC236}">
                <a16:creationId xmlns:a16="http://schemas.microsoft.com/office/drawing/2014/main" id="{298A8CFB-8821-15E6-7664-A342F0E47C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303390" y="2237950"/>
            <a:ext cx="209548" cy="209548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F7550647-0A3B-FF6A-255E-60F1BE028881}"/>
              </a:ext>
            </a:extLst>
          </p:cNvPr>
          <p:cNvSpPr txBox="1"/>
          <p:nvPr/>
        </p:nvSpPr>
        <p:spPr>
          <a:xfrm flipH="1">
            <a:off x="5206985" y="2157450"/>
            <a:ext cx="1836258" cy="62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8BCE2263-E997-C604-46B0-B052F8B069C6}"/>
              </a:ext>
            </a:extLst>
          </p:cNvPr>
          <p:cNvSpPr txBox="1"/>
          <p:nvPr/>
        </p:nvSpPr>
        <p:spPr>
          <a:xfrm flipH="1">
            <a:off x="5206985" y="1930173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Cybersecurity Basics</a:t>
            </a:r>
          </a:p>
        </p:txBody>
      </p: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A3F484BB-2F96-EADC-823D-7A40C3F56CE9}"/>
              </a:ext>
            </a:extLst>
          </p:cNvPr>
          <p:cNvGrpSpPr/>
          <p:nvPr/>
        </p:nvGrpSpPr>
        <p:grpSpPr>
          <a:xfrm>
            <a:off x="8763675" y="3410737"/>
            <a:ext cx="3020338" cy="904161"/>
            <a:chOff x="629052" y="1676162"/>
            <a:chExt cx="3020338" cy="904161"/>
          </a:xfrm>
        </p:grpSpPr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7993DB37-37CD-F251-8E43-149F5F2B3417}"/>
                </a:ext>
              </a:extLst>
            </p:cNvPr>
            <p:cNvSpPr txBox="1"/>
            <p:nvPr/>
          </p:nvSpPr>
          <p:spPr>
            <a:xfrm>
              <a:off x="922103" y="1676162"/>
              <a:ext cx="243423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36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768AB15C-DF5A-0459-8B26-AC68DAF38410}"/>
                </a:ext>
              </a:extLst>
            </p:cNvPr>
            <p:cNvSpPr txBox="1"/>
            <p:nvPr/>
          </p:nvSpPr>
          <p:spPr>
            <a:xfrm>
              <a:off x="629052" y="2241769"/>
              <a:ext cx="302033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175" name="Graphic 174">
            <a:extLst>
              <a:ext uri="{FF2B5EF4-FFF2-40B4-BE49-F238E27FC236}">
                <a16:creationId xmlns:a16="http://schemas.microsoft.com/office/drawing/2014/main" id="{802F9C36-96F9-D3A2-5290-868D2CDD9D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67479" y="4748749"/>
            <a:ext cx="292248" cy="292248"/>
          </a:xfrm>
          <a:prstGeom prst="rect">
            <a:avLst/>
          </a:prstGeom>
        </p:spPr>
      </p:pic>
      <p:pic>
        <p:nvPicPr>
          <p:cNvPr id="176" name="Graphic 175">
            <a:extLst>
              <a:ext uri="{FF2B5EF4-FFF2-40B4-BE49-F238E27FC236}">
                <a16:creationId xmlns:a16="http://schemas.microsoft.com/office/drawing/2014/main" id="{7EA512F4-3B3B-7EC7-AF39-BA1ECBFE1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527274" y="4697800"/>
            <a:ext cx="292248" cy="29224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5E52943B-A502-0737-7662-027BEF207E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891955" y="3047647"/>
            <a:ext cx="292248" cy="29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138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DAD1C776-9BB7-44AB-D0AE-2CE94F4151CE}"/>
              </a:ext>
            </a:extLst>
          </p:cNvPr>
          <p:cNvSpPr>
            <a:spLocks/>
          </p:cNvSpPr>
          <p:nvPr/>
        </p:nvSpPr>
        <p:spPr bwMode="auto">
          <a:xfrm rot="5400000">
            <a:off x="8669043" y="4740259"/>
            <a:ext cx="736358" cy="739116"/>
          </a:xfrm>
          <a:custGeom>
            <a:avLst/>
            <a:gdLst>
              <a:gd name="T0" fmla="*/ 499 w 534"/>
              <a:gd name="T1" fmla="*/ 0 h 536"/>
              <a:gd name="T2" fmla="*/ 0 w 534"/>
              <a:gd name="T3" fmla="*/ 500 h 536"/>
              <a:gd name="T4" fmla="*/ 34 w 534"/>
              <a:gd name="T5" fmla="*/ 536 h 536"/>
              <a:gd name="T6" fmla="*/ 534 w 534"/>
              <a:gd name="T7" fmla="*/ 35 h 536"/>
              <a:gd name="T8" fmla="*/ 499 w 534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4" h="536">
                <a:moveTo>
                  <a:pt x="499" y="0"/>
                </a:moveTo>
                <a:lnTo>
                  <a:pt x="0" y="500"/>
                </a:lnTo>
                <a:lnTo>
                  <a:pt x="34" y="536"/>
                </a:lnTo>
                <a:lnTo>
                  <a:pt x="534" y="35"/>
                </a:lnTo>
                <a:lnTo>
                  <a:pt x="49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698337C9-CBBD-5583-F28A-1523D9C98776}"/>
              </a:ext>
            </a:extLst>
          </p:cNvPr>
          <p:cNvSpPr>
            <a:spLocks/>
          </p:cNvSpPr>
          <p:nvPr/>
        </p:nvSpPr>
        <p:spPr bwMode="auto">
          <a:xfrm rot="5400000">
            <a:off x="7701711" y="4742327"/>
            <a:ext cx="737737" cy="739116"/>
          </a:xfrm>
          <a:custGeom>
            <a:avLst/>
            <a:gdLst>
              <a:gd name="T0" fmla="*/ 34 w 535"/>
              <a:gd name="T1" fmla="*/ 0 h 536"/>
              <a:gd name="T2" fmla="*/ 0 w 535"/>
              <a:gd name="T3" fmla="*/ 36 h 536"/>
              <a:gd name="T4" fmla="*/ 500 w 535"/>
              <a:gd name="T5" fmla="*/ 536 h 536"/>
              <a:gd name="T6" fmla="*/ 535 w 535"/>
              <a:gd name="T7" fmla="*/ 501 h 536"/>
              <a:gd name="T8" fmla="*/ 34 w 535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5" h="536">
                <a:moveTo>
                  <a:pt x="34" y="0"/>
                </a:moveTo>
                <a:lnTo>
                  <a:pt x="0" y="36"/>
                </a:lnTo>
                <a:lnTo>
                  <a:pt x="500" y="536"/>
                </a:lnTo>
                <a:lnTo>
                  <a:pt x="535" y="501"/>
                </a:lnTo>
                <a:lnTo>
                  <a:pt x="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405F48A6-E866-461A-D87F-CC1611063259}"/>
              </a:ext>
            </a:extLst>
          </p:cNvPr>
          <p:cNvSpPr>
            <a:spLocks/>
          </p:cNvSpPr>
          <p:nvPr/>
        </p:nvSpPr>
        <p:spPr bwMode="auto">
          <a:xfrm rot="5400000">
            <a:off x="6910885" y="2983479"/>
            <a:ext cx="1247948" cy="2108411"/>
          </a:xfrm>
          <a:custGeom>
            <a:avLst/>
            <a:gdLst>
              <a:gd name="T0" fmla="*/ 717 w 737"/>
              <a:gd name="T1" fmla="*/ 0 h 1245"/>
              <a:gd name="T2" fmla="*/ 697 w 737"/>
              <a:gd name="T3" fmla="*/ 20 h 1245"/>
              <a:gd name="T4" fmla="*/ 697 w 737"/>
              <a:gd name="T5" fmla="*/ 988 h 1245"/>
              <a:gd name="T6" fmla="*/ 480 w 737"/>
              <a:gd name="T7" fmla="*/ 1205 h 1245"/>
              <a:gd name="T8" fmla="*/ 0 w 737"/>
              <a:gd name="T9" fmla="*/ 1205 h 1245"/>
              <a:gd name="T10" fmla="*/ 5 w 737"/>
              <a:gd name="T11" fmla="*/ 1225 h 1245"/>
              <a:gd name="T12" fmla="*/ 0 w 737"/>
              <a:gd name="T13" fmla="*/ 1245 h 1245"/>
              <a:gd name="T14" fmla="*/ 480 w 737"/>
              <a:gd name="T15" fmla="*/ 1245 h 1245"/>
              <a:gd name="T16" fmla="*/ 737 w 737"/>
              <a:gd name="T17" fmla="*/ 988 h 1245"/>
              <a:gd name="T18" fmla="*/ 737 w 737"/>
              <a:gd name="T19" fmla="*/ 20 h 1245"/>
              <a:gd name="T20" fmla="*/ 717 w 737"/>
              <a:gd name="T21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7" h="1245">
                <a:moveTo>
                  <a:pt x="717" y="0"/>
                </a:moveTo>
                <a:cubicBezTo>
                  <a:pt x="705" y="0"/>
                  <a:pt x="697" y="9"/>
                  <a:pt x="697" y="20"/>
                </a:cubicBezTo>
                <a:cubicBezTo>
                  <a:pt x="697" y="988"/>
                  <a:pt x="697" y="988"/>
                  <a:pt x="697" y="988"/>
                </a:cubicBezTo>
                <a:cubicBezTo>
                  <a:pt x="697" y="1108"/>
                  <a:pt x="599" y="1205"/>
                  <a:pt x="480" y="1205"/>
                </a:cubicBezTo>
                <a:cubicBezTo>
                  <a:pt x="0" y="1205"/>
                  <a:pt x="0" y="1205"/>
                  <a:pt x="0" y="1205"/>
                </a:cubicBezTo>
                <a:cubicBezTo>
                  <a:pt x="3" y="1211"/>
                  <a:pt x="5" y="1218"/>
                  <a:pt x="5" y="1225"/>
                </a:cubicBezTo>
                <a:cubicBezTo>
                  <a:pt x="5" y="1232"/>
                  <a:pt x="3" y="1239"/>
                  <a:pt x="0" y="1245"/>
                </a:cubicBezTo>
                <a:cubicBezTo>
                  <a:pt x="480" y="1245"/>
                  <a:pt x="480" y="1245"/>
                  <a:pt x="480" y="1245"/>
                </a:cubicBezTo>
                <a:cubicBezTo>
                  <a:pt x="621" y="1245"/>
                  <a:pt x="737" y="1130"/>
                  <a:pt x="737" y="988"/>
                </a:cubicBezTo>
                <a:cubicBezTo>
                  <a:pt x="737" y="20"/>
                  <a:pt x="737" y="20"/>
                  <a:pt x="737" y="20"/>
                </a:cubicBezTo>
                <a:cubicBezTo>
                  <a:pt x="737" y="9"/>
                  <a:pt x="728" y="0"/>
                  <a:pt x="717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9FF918C-811D-7D2D-AA45-AC0A129C74BC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9677743" y="3943917"/>
            <a:ext cx="56537" cy="1365158"/>
          </a:xfrm>
          <a:custGeom>
            <a:avLst/>
            <a:gdLst>
              <a:gd name="T0" fmla="*/ 0 w 33"/>
              <a:gd name="T1" fmla="*/ 790 h 806"/>
              <a:gd name="T2" fmla="*/ 33 w 33"/>
              <a:gd name="T3" fmla="*/ 790 h 806"/>
              <a:gd name="T4" fmla="*/ 17 w 33"/>
              <a:gd name="T5" fmla="*/ 709 h 806"/>
              <a:gd name="T6" fmla="*/ 17 w 33"/>
              <a:gd name="T7" fmla="*/ 742 h 806"/>
              <a:gd name="T8" fmla="*/ 17 w 33"/>
              <a:gd name="T9" fmla="*/ 709 h 806"/>
              <a:gd name="T10" fmla="*/ 0 w 33"/>
              <a:gd name="T11" fmla="*/ 661 h 806"/>
              <a:gd name="T12" fmla="*/ 33 w 33"/>
              <a:gd name="T13" fmla="*/ 661 h 806"/>
              <a:gd name="T14" fmla="*/ 17 w 33"/>
              <a:gd name="T15" fmla="*/ 580 h 806"/>
              <a:gd name="T16" fmla="*/ 17 w 33"/>
              <a:gd name="T17" fmla="*/ 613 h 806"/>
              <a:gd name="T18" fmla="*/ 17 w 33"/>
              <a:gd name="T19" fmla="*/ 580 h 806"/>
              <a:gd name="T20" fmla="*/ 0 w 33"/>
              <a:gd name="T21" fmla="*/ 532 h 806"/>
              <a:gd name="T22" fmla="*/ 33 w 33"/>
              <a:gd name="T23" fmla="*/ 532 h 806"/>
              <a:gd name="T24" fmla="*/ 17 w 33"/>
              <a:gd name="T25" fmla="*/ 451 h 806"/>
              <a:gd name="T26" fmla="*/ 17 w 33"/>
              <a:gd name="T27" fmla="*/ 484 h 806"/>
              <a:gd name="T28" fmla="*/ 17 w 33"/>
              <a:gd name="T29" fmla="*/ 451 h 806"/>
              <a:gd name="T30" fmla="*/ 0 w 33"/>
              <a:gd name="T31" fmla="*/ 403 h 806"/>
              <a:gd name="T32" fmla="*/ 33 w 33"/>
              <a:gd name="T33" fmla="*/ 403 h 806"/>
              <a:gd name="T34" fmla="*/ 17 w 33"/>
              <a:gd name="T35" fmla="*/ 322 h 806"/>
              <a:gd name="T36" fmla="*/ 17 w 33"/>
              <a:gd name="T37" fmla="*/ 355 h 806"/>
              <a:gd name="T38" fmla="*/ 17 w 33"/>
              <a:gd name="T39" fmla="*/ 322 h 806"/>
              <a:gd name="T40" fmla="*/ 0 w 33"/>
              <a:gd name="T41" fmla="*/ 274 h 806"/>
              <a:gd name="T42" fmla="*/ 33 w 33"/>
              <a:gd name="T43" fmla="*/ 274 h 806"/>
              <a:gd name="T44" fmla="*/ 17 w 33"/>
              <a:gd name="T45" fmla="*/ 194 h 806"/>
              <a:gd name="T46" fmla="*/ 17 w 33"/>
              <a:gd name="T47" fmla="*/ 226 h 806"/>
              <a:gd name="T48" fmla="*/ 17 w 33"/>
              <a:gd name="T49" fmla="*/ 194 h 806"/>
              <a:gd name="T50" fmla="*/ 0 w 33"/>
              <a:gd name="T51" fmla="*/ 145 h 806"/>
              <a:gd name="T52" fmla="*/ 33 w 33"/>
              <a:gd name="T53" fmla="*/ 145 h 806"/>
              <a:gd name="T54" fmla="*/ 17 w 33"/>
              <a:gd name="T55" fmla="*/ 65 h 806"/>
              <a:gd name="T56" fmla="*/ 17 w 33"/>
              <a:gd name="T57" fmla="*/ 97 h 806"/>
              <a:gd name="T58" fmla="*/ 17 w 33"/>
              <a:gd name="T59" fmla="*/ 65 h 806"/>
              <a:gd name="T60" fmla="*/ 0 w 33"/>
              <a:gd name="T61" fmla="*/ 17 h 806"/>
              <a:gd name="T62" fmla="*/ 33 w 33"/>
              <a:gd name="T63" fmla="*/ 17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3" h="806">
                <a:moveTo>
                  <a:pt x="17" y="773"/>
                </a:moveTo>
                <a:cubicBezTo>
                  <a:pt x="7" y="773"/>
                  <a:pt x="0" y="781"/>
                  <a:pt x="0" y="790"/>
                </a:cubicBezTo>
                <a:cubicBezTo>
                  <a:pt x="0" y="799"/>
                  <a:pt x="7" y="806"/>
                  <a:pt x="17" y="806"/>
                </a:cubicBezTo>
                <a:cubicBezTo>
                  <a:pt x="26" y="806"/>
                  <a:pt x="33" y="799"/>
                  <a:pt x="33" y="790"/>
                </a:cubicBezTo>
                <a:cubicBezTo>
                  <a:pt x="33" y="781"/>
                  <a:pt x="26" y="773"/>
                  <a:pt x="17" y="773"/>
                </a:cubicBezTo>
                <a:moveTo>
                  <a:pt x="17" y="709"/>
                </a:moveTo>
                <a:cubicBezTo>
                  <a:pt x="7" y="709"/>
                  <a:pt x="0" y="716"/>
                  <a:pt x="0" y="725"/>
                </a:cubicBezTo>
                <a:cubicBezTo>
                  <a:pt x="0" y="734"/>
                  <a:pt x="7" y="742"/>
                  <a:pt x="17" y="742"/>
                </a:cubicBezTo>
                <a:cubicBezTo>
                  <a:pt x="26" y="742"/>
                  <a:pt x="33" y="734"/>
                  <a:pt x="33" y="725"/>
                </a:cubicBezTo>
                <a:cubicBezTo>
                  <a:pt x="33" y="716"/>
                  <a:pt x="26" y="709"/>
                  <a:pt x="17" y="709"/>
                </a:cubicBezTo>
                <a:moveTo>
                  <a:pt x="17" y="644"/>
                </a:moveTo>
                <a:cubicBezTo>
                  <a:pt x="7" y="644"/>
                  <a:pt x="0" y="652"/>
                  <a:pt x="0" y="661"/>
                </a:cubicBezTo>
                <a:cubicBezTo>
                  <a:pt x="0" y="670"/>
                  <a:pt x="7" y="677"/>
                  <a:pt x="17" y="677"/>
                </a:cubicBezTo>
                <a:cubicBezTo>
                  <a:pt x="26" y="677"/>
                  <a:pt x="33" y="670"/>
                  <a:pt x="33" y="661"/>
                </a:cubicBezTo>
                <a:cubicBezTo>
                  <a:pt x="33" y="652"/>
                  <a:pt x="26" y="644"/>
                  <a:pt x="17" y="644"/>
                </a:cubicBezTo>
                <a:moveTo>
                  <a:pt x="17" y="580"/>
                </a:moveTo>
                <a:cubicBezTo>
                  <a:pt x="7" y="580"/>
                  <a:pt x="0" y="587"/>
                  <a:pt x="0" y="596"/>
                </a:cubicBezTo>
                <a:cubicBezTo>
                  <a:pt x="0" y="605"/>
                  <a:pt x="7" y="613"/>
                  <a:pt x="17" y="613"/>
                </a:cubicBezTo>
                <a:cubicBezTo>
                  <a:pt x="26" y="613"/>
                  <a:pt x="33" y="605"/>
                  <a:pt x="33" y="596"/>
                </a:cubicBezTo>
                <a:cubicBezTo>
                  <a:pt x="33" y="587"/>
                  <a:pt x="26" y="580"/>
                  <a:pt x="17" y="580"/>
                </a:cubicBezTo>
                <a:moveTo>
                  <a:pt x="17" y="516"/>
                </a:moveTo>
                <a:cubicBezTo>
                  <a:pt x="7" y="516"/>
                  <a:pt x="0" y="523"/>
                  <a:pt x="0" y="532"/>
                </a:cubicBezTo>
                <a:cubicBezTo>
                  <a:pt x="0" y="541"/>
                  <a:pt x="7" y="548"/>
                  <a:pt x="17" y="548"/>
                </a:cubicBezTo>
                <a:cubicBezTo>
                  <a:pt x="26" y="548"/>
                  <a:pt x="33" y="541"/>
                  <a:pt x="33" y="532"/>
                </a:cubicBezTo>
                <a:cubicBezTo>
                  <a:pt x="33" y="523"/>
                  <a:pt x="26" y="516"/>
                  <a:pt x="17" y="516"/>
                </a:cubicBezTo>
                <a:moveTo>
                  <a:pt x="17" y="451"/>
                </a:moveTo>
                <a:cubicBezTo>
                  <a:pt x="7" y="451"/>
                  <a:pt x="0" y="459"/>
                  <a:pt x="0" y="468"/>
                </a:cubicBezTo>
                <a:cubicBezTo>
                  <a:pt x="0" y="477"/>
                  <a:pt x="7" y="484"/>
                  <a:pt x="17" y="484"/>
                </a:cubicBezTo>
                <a:cubicBezTo>
                  <a:pt x="26" y="484"/>
                  <a:pt x="33" y="477"/>
                  <a:pt x="33" y="468"/>
                </a:cubicBezTo>
                <a:cubicBezTo>
                  <a:pt x="33" y="459"/>
                  <a:pt x="26" y="451"/>
                  <a:pt x="17" y="451"/>
                </a:cubicBezTo>
                <a:moveTo>
                  <a:pt x="17" y="387"/>
                </a:moveTo>
                <a:cubicBezTo>
                  <a:pt x="7" y="387"/>
                  <a:pt x="0" y="394"/>
                  <a:pt x="0" y="403"/>
                </a:cubicBezTo>
                <a:cubicBezTo>
                  <a:pt x="0" y="412"/>
                  <a:pt x="7" y="420"/>
                  <a:pt x="17" y="420"/>
                </a:cubicBezTo>
                <a:cubicBezTo>
                  <a:pt x="26" y="420"/>
                  <a:pt x="33" y="412"/>
                  <a:pt x="33" y="403"/>
                </a:cubicBezTo>
                <a:cubicBezTo>
                  <a:pt x="33" y="394"/>
                  <a:pt x="26" y="387"/>
                  <a:pt x="17" y="387"/>
                </a:cubicBezTo>
                <a:moveTo>
                  <a:pt x="17" y="322"/>
                </a:moveTo>
                <a:cubicBezTo>
                  <a:pt x="7" y="322"/>
                  <a:pt x="0" y="330"/>
                  <a:pt x="0" y="339"/>
                </a:cubicBezTo>
                <a:cubicBezTo>
                  <a:pt x="0" y="348"/>
                  <a:pt x="7" y="355"/>
                  <a:pt x="17" y="355"/>
                </a:cubicBezTo>
                <a:cubicBezTo>
                  <a:pt x="26" y="355"/>
                  <a:pt x="33" y="348"/>
                  <a:pt x="33" y="339"/>
                </a:cubicBezTo>
                <a:cubicBezTo>
                  <a:pt x="33" y="330"/>
                  <a:pt x="26" y="322"/>
                  <a:pt x="17" y="322"/>
                </a:cubicBezTo>
                <a:moveTo>
                  <a:pt x="17" y="258"/>
                </a:moveTo>
                <a:cubicBezTo>
                  <a:pt x="7" y="258"/>
                  <a:pt x="0" y="265"/>
                  <a:pt x="0" y="274"/>
                </a:cubicBezTo>
                <a:cubicBezTo>
                  <a:pt x="0" y="283"/>
                  <a:pt x="7" y="291"/>
                  <a:pt x="17" y="291"/>
                </a:cubicBezTo>
                <a:cubicBezTo>
                  <a:pt x="26" y="291"/>
                  <a:pt x="33" y="283"/>
                  <a:pt x="33" y="274"/>
                </a:cubicBezTo>
                <a:cubicBezTo>
                  <a:pt x="33" y="265"/>
                  <a:pt x="26" y="258"/>
                  <a:pt x="17" y="258"/>
                </a:cubicBezTo>
                <a:moveTo>
                  <a:pt x="17" y="194"/>
                </a:moveTo>
                <a:cubicBezTo>
                  <a:pt x="7" y="194"/>
                  <a:pt x="0" y="201"/>
                  <a:pt x="0" y="210"/>
                </a:cubicBezTo>
                <a:cubicBezTo>
                  <a:pt x="0" y="219"/>
                  <a:pt x="7" y="226"/>
                  <a:pt x="17" y="226"/>
                </a:cubicBezTo>
                <a:cubicBezTo>
                  <a:pt x="26" y="226"/>
                  <a:pt x="33" y="219"/>
                  <a:pt x="33" y="210"/>
                </a:cubicBezTo>
                <a:cubicBezTo>
                  <a:pt x="33" y="201"/>
                  <a:pt x="26" y="194"/>
                  <a:pt x="17" y="194"/>
                </a:cubicBezTo>
                <a:moveTo>
                  <a:pt x="17" y="129"/>
                </a:moveTo>
                <a:cubicBezTo>
                  <a:pt x="7" y="129"/>
                  <a:pt x="0" y="136"/>
                  <a:pt x="0" y="145"/>
                </a:cubicBezTo>
                <a:cubicBezTo>
                  <a:pt x="0" y="155"/>
                  <a:pt x="7" y="162"/>
                  <a:pt x="17" y="162"/>
                </a:cubicBezTo>
                <a:cubicBezTo>
                  <a:pt x="26" y="162"/>
                  <a:pt x="33" y="155"/>
                  <a:pt x="33" y="145"/>
                </a:cubicBezTo>
                <a:cubicBezTo>
                  <a:pt x="33" y="136"/>
                  <a:pt x="26" y="129"/>
                  <a:pt x="17" y="129"/>
                </a:cubicBezTo>
                <a:moveTo>
                  <a:pt x="17" y="65"/>
                </a:moveTo>
                <a:cubicBezTo>
                  <a:pt x="7" y="65"/>
                  <a:pt x="0" y="72"/>
                  <a:pt x="0" y="81"/>
                </a:cubicBezTo>
                <a:cubicBezTo>
                  <a:pt x="0" y="90"/>
                  <a:pt x="7" y="97"/>
                  <a:pt x="17" y="97"/>
                </a:cubicBezTo>
                <a:cubicBezTo>
                  <a:pt x="26" y="97"/>
                  <a:pt x="33" y="90"/>
                  <a:pt x="33" y="81"/>
                </a:cubicBezTo>
                <a:cubicBezTo>
                  <a:pt x="33" y="72"/>
                  <a:pt x="26" y="65"/>
                  <a:pt x="17" y="65"/>
                </a:cubicBezTo>
                <a:moveTo>
                  <a:pt x="17" y="0"/>
                </a:moveTo>
                <a:cubicBezTo>
                  <a:pt x="7" y="0"/>
                  <a:pt x="0" y="8"/>
                  <a:pt x="0" y="17"/>
                </a:cubicBezTo>
                <a:cubicBezTo>
                  <a:pt x="0" y="26"/>
                  <a:pt x="7" y="33"/>
                  <a:pt x="17" y="33"/>
                </a:cubicBezTo>
                <a:cubicBezTo>
                  <a:pt x="26" y="33"/>
                  <a:pt x="33" y="26"/>
                  <a:pt x="33" y="17"/>
                </a:cubicBezTo>
                <a:cubicBezTo>
                  <a:pt x="33" y="8"/>
                  <a:pt x="26" y="0"/>
                  <a:pt x="17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F012A8DB-60BA-9FD0-4F63-C3F8BB6AC5CA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6895716" y="2620816"/>
            <a:ext cx="974916" cy="675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384DB8F-7733-2ABD-D2F4-F780563EEB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034727" y="2848343"/>
            <a:ext cx="67569" cy="974916"/>
          </a:xfrm>
          <a:prstGeom prst="rect">
            <a:avLst/>
          </a:prstGeom>
          <a:solidFill>
            <a:srgbClr val="84F4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40CDB42C-536E-6A03-C15B-424E8B17781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034727" y="2848343"/>
            <a:ext cx="67569" cy="974916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9862AC58-0580-CD4B-AFB2-F0D548BCF20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57853" y="2848343"/>
            <a:ext cx="67569" cy="974916"/>
          </a:xfrm>
          <a:prstGeom prst="rect">
            <a:avLst/>
          </a:prstGeom>
          <a:solidFill>
            <a:srgbClr val="38C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D6E24632-1ADF-2AF8-C243-CDA3DF0A1E6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57853" y="2848343"/>
            <a:ext cx="67569" cy="974916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248641C8-F059-E528-8FA5-2AB82ECC0631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6415153" y="2702864"/>
            <a:ext cx="67569" cy="1268632"/>
          </a:xfrm>
          <a:custGeom>
            <a:avLst/>
            <a:gdLst>
              <a:gd name="T0" fmla="*/ 40 w 40"/>
              <a:gd name="T1" fmla="*/ 381 h 750"/>
              <a:gd name="T2" fmla="*/ 20 w 40"/>
              <a:gd name="T3" fmla="*/ 385 h 750"/>
              <a:gd name="T4" fmla="*/ 0 w 40"/>
              <a:gd name="T5" fmla="*/ 381 h 750"/>
              <a:gd name="T6" fmla="*/ 0 w 40"/>
              <a:gd name="T7" fmla="*/ 750 h 750"/>
              <a:gd name="T8" fmla="*/ 40 w 40"/>
              <a:gd name="T9" fmla="*/ 750 h 750"/>
              <a:gd name="T10" fmla="*/ 40 w 40"/>
              <a:gd name="T11" fmla="*/ 381 h 750"/>
              <a:gd name="T12" fmla="*/ 40 w 40"/>
              <a:gd name="T13" fmla="*/ 0 h 750"/>
              <a:gd name="T14" fmla="*/ 0 w 40"/>
              <a:gd name="T15" fmla="*/ 0 h 750"/>
              <a:gd name="T16" fmla="*/ 0 w 40"/>
              <a:gd name="T17" fmla="*/ 291 h 750"/>
              <a:gd name="T18" fmla="*/ 20 w 40"/>
              <a:gd name="T19" fmla="*/ 287 h 750"/>
              <a:gd name="T20" fmla="*/ 40 w 40"/>
              <a:gd name="T21" fmla="*/ 291 h 750"/>
              <a:gd name="T22" fmla="*/ 40 w 40"/>
              <a:gd name="T23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750">
                <a:moveTo>
                  <a:pt x="40" y="381"/>
                </a:moveTo>
                <a:cubicBezTo>
                  <a:pt x="34" y="384"/>
                  <a:pt x="28" y="385"/>
                  <a:pt x="20" y="385"/>
                </a:cubicBezTo>
                <a:cubicBezTo>
                  <a:pt x="13" y="385"/>
                  <a:pt x="7" y="384"/>
                  <a:pt x="0" y="381"/>
                </a:cubicBezTo>
                <a:cubicBezTo>
                  <a:pt x="0" y="750"/>
                  <a:pt x="0" y="750"/>
                  <a:pt x="0" y="750"/>
                </a:cubicBezTo>
                <a:cubicBezTo>
                  <a:pt x="40" y="750"/>
                  <a:pt x="40" y="750"/>
                  <a:pt x="40" y="750"/>
                </a:cubicBezTo>
                <a:cubicBezTo>
                  <a:pt x="40" y="381"/>
                  <a:pt x="40" y="381"/>
                  <a:pt x="40" y="381"/>
                </a:cubicBezTo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1"/>
                  <a:pt x="0" y="291"/>
                  <a:pt x="0" y="291"/>
                </a:cubicBezTo>
                <a:cubicBezTo>
                  <a:pt x="7" y="288"/>
                  <a:pt x="13" y="287"/>
                  <a:pt x="20" y="287"/>
                </a:cubicBezTo>
                <a:cubicBezTo>
                  <a:pt x="28" y="287"/>
                  <a:pt x="34" y="288"/>
                  <a:pt x="40" y="29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Freeform 20">
            <a:extLst>
              <a:ext uri="{FF2B5EF4-FFF2-40B4-BE49-F238E27FC236}">
                <a16:creationId xmlns:a16="http://schemas.microsoft.com/office/drawing/2014/main" id="{176E9754-E32B-74C2-F736-D28751E2ED35}"/>
              </a:ext>
            </a:extLst>
          </p:cNvPr>
          <p:cNvSpPr>
            <a:spLocks/>
          </p:cNvSpPr>
          <p:nvPr/>
        </p:nvSpPr>
        <p:spPr bwMode="auto">
          <a:xfrm rot="5400000">
            <a:off x="6481343" y="3302707"/>
            <a:ext cx="67569" cy="68947"/>
          </a:xfrm>
          <a:custGeom>
            <a:avLst/>
            <a:gdLst>
              <a:gd name="T0" fmla="*/ 40 w 40"/>
              <a:gd name="T1" fmla="*/ 0 h 40"/>
              <a:gd name="T2" fmla="*/ 20 w 40"/>
              <a:gd name="T3" fmla="*/ 0 h 40"/>
              <a:gd name="T4" fmla="*/ 0 w 40"/>
              <a:gd name="T5" fmla="*/ 20 h 40"/>
              <a:gd name="T6" fmla="*/ 0 w 40"/>
              <a:gd name="T7" fmla="*/ 20 h 40"/>
              <a:gd name="T8" fmla="*/ 20 w 40"/>
              <a:gd name="T9" fmla="*/ 40 h 40"/>
              <a:gd name="T10" fmla="*/ 40 w 40"/>
              <a:gd name="T11" fmla="*/ 40 h 40"/>
              <a:gd name="T12" fmla="*/ 40 w 40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40">
                <a:moveTo>
                  <a:pt x="40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24">
            <a:extLst>
              <a:ext uri="{FF2B5EF4-FFF2-40B4-BE49-F238E27FC236}">
                <a16:creationId xmlns:a16="http://schemas.microsoft.com/office/drawing/2014/main" id="{96698C64-921D-A691-E181-CFE0D6722EA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878479" y="2832484"/>
            <a:ext cx="1012148" cy="101076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Oval 25">
            <a:extLst>
              <a:ext uri="{FF2B5EF4-FFF2-40B4-BE49-F238E27FC236}">
                <a16:creationId xmlns:a16="http://schemas.microsoft.com/office/drawing/2014/main" id="{385CE054-4813-2E38-54E7-06DCA873FB4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049896" y="4121112"/>
            <a:ext cx="1010769" cy="101076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26">
            <a:extLst>
              <a:ext uri="{FF2B5EF4-FFF2-40B4-BE49-F238E27FC236}">
                <a16:creationId xmlns:a16="http://schemas.microsoft.com/office/drawing/2014/main" id="{3AE6F5B2-B0BD-8A66-0029-FFB4AC93D0D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363180" y="5091891"/>
            <a:ext cx="719811" cy="719811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27">
            <a:extLst>
              <a:ext uri="{FF2B5EF4-FFF2-40B4-BE49-F238E27FC236}">
                <a16:creationId xmlns:a16="http://schemas.microsoft.com/office/drawing/2014/main" id="{C668AA77-6A28-316F-BCF8-68DDFF0D802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022743" y="5093959"/>
            <a:ext cx="718432" cy="719811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8">
            <a:extLst>
              <a:ext uri="{FF2B5EF4-FFF2-40B4-BE49-F238E27FC236}">
                <a16:creationId xmlns:a16="http://schemas.microsoft.com/office/drawing/2014/main" id="{386858FB-268A-4429-76C3-F4EEAEFB54D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023958" y="1805858"/>
            <a:ext cx="719811" cy="71981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ID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Oval 29">
            <a:extLst>
              <a:ext uri="{FF2B5EF4-FFF2-40B4-BE49-F238E27FC236}">
                <a16:creationId xmlns:a16="http://schemas.microsoft.com/office/drawing/2014/main" id="{0276630C-8983-03B6-89F3-51414C417DF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196064" y="2977964"/>
            <a:ext cx="719811" cy="719811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Oval 30">
            <a:extLst>
              <a:ext uri="{FF2B5EF4-FFF2-40B4-BE49-F238E27FC236}">
                <a16:creationId xmlns:a16="http://schemas.microsoft.com/office/drawing/2014/main" id="{FF884304-CD1D-6DC7-259A-03FFDCBAE94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20622" y="2979343"/>
            <a:ext cx="719811" cy="71705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3" name="Oval 31">
            <a:extLst>
              <a:ext uri="{FF2B5EF4-FFF2-40B4-BE49-F238E27FC236}">
                <a16:creationId xmlns:a16="http://schemas.microsoft.com/office/drawing/2014/main" id="{376B47A6-AE54-D145-832E-E6FE1A5D1A4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0451333" y="4267969"/>
            <a:ext cx="719811" cy="718432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4B8A35-49AE-2258-6974-5A94EFAAF5CA}"/>
              </a:ext>
            </a:extLst>
          </p:cNvPr>
          <p:cNvSpPr txBox="1"/>
          <p:nvPr/>
        </p:nvSpPr>
        <p:spPr>
          <a:xfrm>
            <a:off x="7169703" y="1981097"/>
            <a:ext cx="428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5FF76E-1418-5400-BA79-BC1A84DADD21}"/>
              </a:ext>
            </a:extLst>
          </p:cNvPr>
          <p:cNvSpPr txBox="1"/>
          <p:nvPr/>
        </p:nvSpPr>
        <p:spPr>
          <a:xfrm>
            <a:off x="9367168" y="3153203"/>
            <a:ext cx="42672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02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ADD2B0-7C6E-9264-C3BA-F11AEB021277}"/>
              </a:ext>
            </a:extLst>
          </p:cNvPr>
          <p:cNvSpPr txBox="1"/>
          <p:nvPr/>
        </p:nvSpPr>
        <p:spPr>
          <a:xfrm>
            <a:off x="8359442" y="3153203"/>
            <a:ext cx="39305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77099A-6FC9-2413-582D-D6EAFCD9F7B6}"/>
              </a:ext>
            </a:extLst>
          </p:cNvPr>
          <p:cNvSpPr txBox="1"/>
          <p:nvPr/>
        </p:nvSpPr>
        <p:spPr>
          <a:xfrm>
            <a:off x="9168600" y="5269199"/>
            <a:ext cx="42672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02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2E5C04-BF3D-7DDC-AE58-32E6C6A62452}"/>
              </a:ext>
            </a:extLst>
          </p:cNvPr>
          <p:cNvSpPr txBox="1"/>
          <p:nvPr/>
        </p:nvSpPr>
        <p:spPr>
          <a:xfrm>
            <a:off x="7526558" y="5267130"/>
            <a:ext cx="39305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166AAB5-3C6E-F314-83AB-25E358DABEAB}"/>
              </a:ext>
            </a:extLst>
          </p:cNvPr>
          <p:cNvSpPr txBox="1"/>
          <p:nvPr/>
        </p:nvSpPr>
        <p:spPr>
          <a:xfrm>
            <a:off x="10597078" y="4442519"/>
            <a:ext cx="428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9502730-F92A-EF10-9DCA-A45C243DC471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4888BA9-4021-9A56-0EA6-0E1CEE0FE8B4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62AD4C-CB96-266D-1BA9-8D0D14DECEEF}"/>
              </a:ext>
            </a:extLst>
          </p:cNvPr>
          <p:cNvSpPr txBox="1"/>
          <p:nvPr/>
        </p:nvSpPr>
        <p:spPr>
          <a:xfrm>
            <a:off x="708779" y="1585274"/>
            <a:ext cx="47446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Shift to Remote Storage and Services</a:t>
            </a:r>
            <a:endParaRPr lang="en-ID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A4C02A5-F6BD-7C73-2500-9F7755F2E0C0}"/>
              </a:ext>
            </a:extLst>
          </p:cNvPr>
          <p:cNvSpPr txBox="1"/>
          <p:nvPr/>
        </p:nvSpPr>
        <p:spPr>
          <a:xfrm>
            <a:off x="713841" y="2523256"/>
            <a:ext cx="3976645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 ultricies,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9DE522E-FED2-71FC-C8F1-6E307F6400EE}"/>
              </a:ext>
            </a:extLst>
          </p:cNvPr>
          <p:cNvSpPr/>
          <p:nvPr/>
        </p:nvSpPr>
        <p:spPr>
          <a:xfrm>
            <a:off x="779563" y="3757528"/>
            <a:ext cx="580390" cy="5803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32C4AB6-720E-2886-8CE2-0E3DB73A08A2}"/>
              </a:ext>
            </a:extLst>
          </p:cNvPr>
          <p:cNvGrpSpPr/>
          <p:nvPr/>
        </p:nvGrpSpPr>
        <p:grpSpPr>
          <a:xfrm>
            <a:off x="1534504" y="3569380"/>
            <a:ext cx="3690682" cy="956685"/>
            <a:chOff x="1274857" y="3377485"/>
            <a:chExt cx="3690682" cy="95668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B13DD01-70F9-7F45-63C1-D7AE4EF84D53}"/>
                </a:ext>
              </a:extLst>
            </p:cNvPr>
            <p:cNvSpPr txBox="1"/>
            <p:nvPr/>
          </p:nvSpPr>
          <p:spPr>
            <a:xfrm>
              <a:off x="1274857" y="3712910"/>
              <a:ext cx="3690682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 pulvinar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CA3918-9B22-515F-26DE-429C45C72BEA}"/>
                </a:ext>
              </a:extLst>
            </p:cNvPr>
            <p:cNvSpPr txBox="1"/>
            <p:nvPr/>
          </p:nvSpPr>
          <p:spPr>
            <a:xfrm>
              <a:off x="1274857" y="3377485"/>
              <a:ext cx="28341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id="{0C46E7E2-C9E8-1A48-5067-6913475275A2}"/>
              </a:ext>
            </a:extLst>
          </p:cNvPr>
          <p:cNvSpPr/>
          <p:nvPr/>
        </p:nvSpPr>
        <p:spPr>
          <a:xfrm>
            <a:off x="779563" y="5044544"/>
            <a:ext cx="580390" cy="5803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14037AC-F19D-010C-0320-094ED7B8EC25}"/>
              </a:ext>
            </a:extLst>
          </p:cNvPr>
          <p:cNvGrpSpPr/>
          <p:nvPr/>
        </p:nvGrpSpPr>
        <p:grpSpPr>
          <a:xfrm>
            <a:off x="1534504" y="4856396"/>
            <a:ext cx="3690682" cy="956685"/>
            <a:chOff x="1274857" y="3377485"/>
            <a:chExt cx="3690682" cy="95668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B5AAE86-DF6B-E42C-0801-3AB73158BF1E}"/>
                </a:ext>
              </a:extLst>
            </p:cNvPr>
            <p:cNvSpPr txBox="1"/>
            <p:nvPr/>
          </p:nvSpPr>
          <p:spPr>
            <a:xfrm>
              <a:off x="1274857" y="3712910"/>
              <a:ext cx="3690682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 pulvinar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9A9AC78-80C7-8803-92F6-36DC83BE9E78}"/>
                </a:ext>
              </a:extLst>
            </p:cNvPr>
            <p:cNvSpPr txBox="1"/>
            <p:nvPr/>
          </p:nvSpPr>
          <p:spPr>
            <a:xfrm>
              <a:off x="1274857" y="3377485"/>
              <a:ext cx="28341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971592-14E8-2B8E-791A-120422C08357}"/>
              </a:ext>
            </a:extLst>
          </p:cNvPr>
          <p:cNvGrpSpPr/>
          <p:nvPr/>
        </p:nvGrpSpPr>
        <p:grpSpPr>
          <a:xfrm>
            <a:off x="8038751" y="1745344"/>
            <a:ext cx="3020338" cy="754291"/>
            <a:chOff x="629052" y="1737717"/>
            <a:chExt cx="3020338" cy="75429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C7ABF4F-4006-32D9-37D5-167C2F3FEEF0}"/>
                </a:ext>
              </a:extLst>
            </p:cNvPr>
            <p:cNvSpPr txBox="1"/>
            <p:nvPr/>
          </p:nvSpPr>
          <p:spPr>
            <a:xfrm>
              <a:off x="629052" y="1737717"/>
              <a:ext cx="2434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625BBE8-9CFD-9C1B-A5C0-D8095E638419}"/>
                </a:ext>
              </a:extLst>
            </p:cNvPr>
            <p:cNvSpPr txBox="1"/>
            <p:nvPr/>
          </p:nvSpPr>
          <p:spPr>
            <a:xfrm>
              <a:off x="629052" y="2215009"/>
              <a:ext cx="302033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DA38F47-C646-1A52-3772-30EB392A614C}"/>
              </a:ext>
            </a:extLst>
          </p:cNvPr>
          <p:cNvGrpSpPr/>
          <p:nvPr/>
        </p:nvGrpSpPr>
        <p:grpSpPr>
          <a:xfrm>
            <a:off x="10179720" y="2913892"/>
            <a:ext cx="1741008" cy="754291"/>
            <a:chOff x="629052" y="1737717"/>
            <a:chExt cx="1741008" cy="75429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AA9E67F-A374-9708-0009-803F48639FE5}"/>
                </a:ext>
              </a:extLst>
            </p:cNvPr>
            <p:cNvSpPr txBox="1"/>
            <p:nvPr/>
          </p:nvSpPr>
          <p:spPr>
            <a:xfrm>
              <a:off x="629052" y="1737717"/>
              <a:ext cx="158251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346+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9E9B99C-2337-3B26-FE6E-1707F114BFAE}"/>
                </a:ext>
              </a:extLst>
            </p:cNvPr>
            <p:cNvSpPr txBox="1"/>
            <p:nvPr/>
          </p:nvSpPr>
          <p:spPr>
            <a:xfrm>
              <a:off x="629052" y="2215009"/>
              <a:ext cx="17410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9570EDB-E1FC-8793-8C7B-BA5DDDAB1D4A}"/>
              </a:ext>
            </a:extLst>
          </p:cNvPr>
          <p:cNvGrpSpPr/>
          <p:nvPr/>
        </p:nvGrpSpPr>
        <p:grpSpPr>
          <a:xfrm>
            <a:off x="4062916" y="5035257"/>
            <a:ext cx="3020338" cy="754291"/>
            <a:chOff x="629052" y="1737717"/>
            <a:chExt cx="3020338" cy="75429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7ECC071-D4B5-AA5C-A102-C0BC568900EA}"/>
                </a:ext>
              </a:extLst>
            </p:cNvPr>
            <p:cNvSpPr txBox="1"/>
            <p:nvPr/>
          </p:nvSpPr>
          <p:spPr>
            <a:xfrm>
              <a:off x="1215154" y="1737717"/>
              <a:ext cx="2434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478+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D4AAD0E-A753-7B34-60D4-0FD7B4A14501}"/>
                </a:ext>
              </a:extLst>
            </p:cNvPr>
            <p:cNvSpPr txBox="1"/>
            <p:nvPr/>
          </p:nvSpPr>
          <p:spPr>
            <a:xfrm>
              <a:off x="629052" y="2215009"/>
              <a:ext cx="302033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8519F7-1D73-43E7-E3F1-D8E5D0F2A476}"/>
              </a:ext>
            </a:extLst>
          </p:cNvPr>
          <p:cNvGrpSpPr/>
          <p:nvPr/>
        </p:nvGrpSpPr>
        <p:grpSpPr>
          <a:xfrm>
            <a:off x="9886669" y="5034486"/>
            <a:ext cx="2034059" cy="754291"/>
            <a:chOff x="629052" y="1737717"/>
            <a:chExt cx="2034059" cy="75429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8906F18-CFC9-11E2-E847-2F771D2F6E4B}"/>
                </a:ext>
              </a:extLst>
            </p:cNvPr>
            <p:cNvSpPr txBox="1"/>
            <p:nvPr/>
          </p:nvSpPr>
          <p:spPr>
            <a:xfrm>
              <a:off x="629052" y="1737717"/>
              <a:ext cx="178412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F47E2BF-0F42-D322-4CB4-C53937AFA437}"/>
                </a:ext>
              </a:extLst>
            </p:cNvPr>
            <p:cNvSpPr txBox="1"/>
            <p:nvPr/>
          </p:nvSpPr>
          <p:spPr>
            <a:xfrm>
              <a:off x="629052" y="2215009"/>
              <a:ext cx="203405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pic>
        <p:nvPicPr>
          <p:cNvPr id="68" name="Graphic 67">
            <a:extLst>
              <a:ext uri="{FF2B5EF4-FFF2-40B4-BE49-F238E27FC236}">
                <a16:creationId xmlns:a16="http://schemas.microsoft.com/office/drawing/2014/main" id="{66A5A4DC-3C2D-60E0-658B-F6821C2EB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181708" y="3143344"/>
            <a:ext cx="402932" cy="402932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B43B99D2-148D-2EE8-76DB-D991B9323D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62081" y="4424201"/>
            <a:ext cx="402932" cy="40293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AB20A73-89E8-A4D1-C1BA-D6629A5DF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55861" y="3933825"/>
            <a:ext cx="227794" cy="22779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9934329-E768-49BA-37FB-60D5E2489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55861" y="5220841"/>
            <a:ext cx="227794" cy="22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2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58B36FC-9C58-AF0D-5D8F-BBCD6969BAE0}"/>
              </a:ext>
            </a:extLst>
          </p:cNvPr>
          <p:cNvSpPr/>
          <p:nvPr/>
        </p:nvSpPr>
        <p:spPr>
          <a:xfrm>
            <a:off x="7304188" y="3412452"/>
            <a:ext cx="1721487" cy="1524347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310B655E-ED6C-7B8E-D211-3080BBABA61F}"/>
              </a:ext>
            </a:extLst>
          </p:cNvPr>
          <p:cNvSpPr/>
          <p:nvPr/>
        </p:nvSpPr>
        <p:spPr>
          <a:xfrm>
            <a:off x="5968330" y="2313328"/>
            <a:ext cx="1721487" cy="1524347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5F3C6291-FC04-024B-A826-0FC56E943A15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8BBD10A1-D657-AC67-9887-E026A44BC529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210" name="Rectangle: Rounded Corners 209">
            <a:extLst>
              <a:ext uri="{FF2B5EF4-FFF2-40B4-BE49-F238E27FC236}">
                <a16:creationId xmlns:a16="http://schemas.microsoft.com/office/drawing/2014/main" id="{D9E6FBB9-DA5C-F4FB-D94C-13483733B41C}"/>
              </a:ext>
            </a:extLst>
          </p:cNvPr>
          <p:cNvSpPr/>
          <p:nvPr/>
        </p:nvSpPr>
        <p:spPr>
          <a:xfrm>
            <a:off x="8001121" y="1568764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05D204AA-442C-4FC5-0452-DDB69A598867}"/>
              </a:ext>
            </a:extLst>
          </p:cNvPr>
          <p:cNvSpPr/>
          <p:nvPr/>
        </p:nvSpPr>
        <p:spPr>
          <a:xfrm>
            <a:off x="7776693" y="1905715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16" name="Graphic 215">
            <a:extLst>
              <a:ext uri="{FF2B5EF4-FFF2-40B4-BE49-F238E27FC236}">
                <a16:creationId xmlns:a16="http://schemas.microsoft.com/office/drawing/2014/main" id="{277A20B9-42DB-99DB-7671-AC3B5C296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896347" y="2025368"/>
            <a:ext cx="209548" cy="209548"/>
          </a:xfrm>
          <a:prstGeom prst="rect">
            <a:avLst/>
          </a:prstGeom>
        </p:spPr>
      </p:pic>
      <p:grpSp>
        <p:nvGrpSpPr>
          <p:cNvPr id="212" name="Group 211">
            <a:extLst>
              <a:ext uri="{FF2B5EF4-FFF2-40B4-BE49-F238E27FC236}">
                <a16:creationId xmlns:a16="http://schemas.microsoft.com/office/drawing/2014/main" id="{AAEED3FE-F4F7-515E-7925-393F9CFC25E3}"/>
              </a:ext>
            </a:extLst>
          </p:cNvPr>
          <p:cNvGrpSpPr/>
          <p:nvPr/>
        </p:nvGrpSpPr>
        <p:grpSpPr>
          <a:xfrm>
            <a:off x="8366042" y="1717591"/>
            <a:ext cx="1836258" cy="836931"/>
            <a:chOff x="9710282" y="4546059"/>
            <a:chExt cx="1836258" cy="836931"/>
          </a:xfrm>
        </p:grpSpPr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BA5D9A88-2143-7BB6-F6D3-6BA561E31F86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0D3841DB-B520-D00C-BEA8-491A937F2472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C1E0E593-C817-DD33-5D62-E76F1532772A}"/>
              </a:ext>
            </a:extLst>
          </p:cNvPr>
          <p:cNvSpPr/>
          <p:nvPr/>
        </p:nvSpPr>
        <p:spPr>
          <a:xfrm>
            <a:off x="9206465" y="448055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CF952BDF-22FC-B37F-1705-4ACD02CA8BA7}"/>
              </a:ext>
            </a:extLst>
          </p:cNvPr>
          <p:cNvSpPr/>
          <p:nvPr/>
        </p:nvSpPr>
        <p:spPr>
          <a:xfrm>
            <a:off x="8982037" y="4817509"/>
            <a:ext cx="448856" cy="4488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4" name="Graphic 223">
            <a:extLst>
              <a:ext uri="{FF2B5EF4-FFF2-40B4-BE49-F238E27FC236}">
                <a16:creationId xmlns:a16="http://schemas.microsoft.com/office/drawing/2014/main" id="{45B4B737-6C61-95CF-8F85-3B155376C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101691" y="4937162"/>
            <a:ext cx="209548" cy="209548"/>
          </a:xfrm>
          <a:prstGeom prst="rect">
            <a:avLst/>
          </a:prstGeom>
        </p:spPr>
      </p:pic>
      <p:grpSp>
        <p:nvGrpSpPr>
          <p:cNvPr id="220" name="Group 219">
            <a:extLst>
              <a:ext uri="{FF2B5EF4-FFF2-40B4-BE49-F238E27FC236}">
                <a16:creationId xmlns:a16="http://schemas.microsoft.com/office/drawing/2014/main" id="{0534FB0F-43B4-0B28-96D4-55E663C2C090}"/>
              </a:ext>
            </a:extLst>
          </p:cNvPr>
          <p:cNvGrpSpPr/>
          <p:nvPr/>
        </p:nvGrpSpPr>
        <p:grpSpPr>
          <a:xfrm>
            <a:off x="9571386" y="4629385"/>
            <a:ext cx="1836258" cy="836931"/>
            <a:chOff x="9710282" y="4546059"/>
            <a:chExt cx="1836258" cy="836931"/>
          </a:xfrm>
        </p:grpSpPr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5127C031-E1EB-A726-A3C5-442CBEF4150A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488C6626-3866-47EF-6357-E3F9F484561C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sp>
        <p:nvSpPr>
          <p:cNvPr id="234" name="Rectangle: Rounded Corners 233">
            <a:extLst>
              <a:ext uri="{FF2B5EF4-FFF2-40B4-BE49-F238E27FC236}">
                <a16:creationId xmlns:a16="http://schemas.microsoft.com/office/drawing/2014/main" id="{CBF91F3F-FFCD-4ECF-9A12-011158FD40DA}"/>
              </a:ext>
            </a:extLst>
          </p:cNvPr>
          <p:cNvSpPr/>
          <p:nvPr/>
        </p:nvSpPr>
        <p:spPr>
          <a:xfrm flipH="1">
            <a:off x="598781" y="1793190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79C2F232-F7A8-9145-D963-D3223AE831D1}"/>
              </a:ext>
            </a:extLst>
          </p:cNvPr>
          <p:cNvSpPr/>
          <p:nvPr/>
        </p:nvSpPr>
        <p:spPr>
          <a:xfrm flipH="1">
            <a:off x="2813005" y="2130141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40" name="Graphic 239">
            <a:extLst>
              <a:ext uri="{FF2B5EF4-FFF2-40B4-BE49-F238E27FC236}">
                <a16:creationId xmlns:a16="http://schemas.microsoft.com/office/drawing/2014/main" id="{51ACBC39-1A15-86B6-6A97-D690847D17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32659" y="2249794"/>
            <a:ext cx="209548" cy="209548"/>
          </a:xfrm>
          <a:prstGeom prst="rect">
            <a:avLst/>
          </a:prstGeom>
        </p:spPr>
      </p:pic>
      <p:grpSp>
        <p:nvGrpSpPr>
          <p:cNvPr id="236" name="Group 235">
            <a:extLst>
              <a:ext uri="{FF2B5EF4-FFF2-40B4-BE49-F238E27FC236}">
                <a16:creationId xmlns:a16="http://schemas.microsoft.com/office/drawing/2014/main" id="{9D4848DA-BBBD-677D-5F4D-83A894732AC2}"/>
              </a:ext>
            </a:extLst>
          </p:cNvPr>
          <p:cNvGrpSpPr/>
          <p:nvPr/>
        </p:nvGrpSpPr>
        <p:grpSpPr>
          <a:xfrm flipH="1">
            <a:off x="836254" y="1942017"/>
            <a:ext cx="1836258" cy="836931"/>
            <a:chOff x="9710282" y="4546059"/>
            <a:chExt cx="1836258" cy="836931"/>
          </a:xfrm>
        </p:grpSpPr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7323E054-6BDC-B56B-C64D-5D9D05757940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E6F7FFC6-BE8A-D618-29C5-C1D98EC3DFFC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243" name="Rectangle: Rounded Corners 242">
            <a:extLst>
              <a:ext uri="{FF2B5EF4-FFF2-40B4-BE49-F238E27FC236}">
                <a16:creationId xmlns:a16="http://schemas.microsoft.com/office/drawing/2014/main" id="{F27FBE8A-408F-15B5-51EC-30B1D5745071}"/>
              </a:ext>
            </a:extLst>
          </p:cNvPr>
          <p:cNvSpPr/>
          <p:nvPr/>
        </p:nvSpPr>
        <p:spPr>
          <a:xfrm flipH="1">
            <a:off x="1753035" y="4249581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EA1B9FD6-98AB-C960-4B2B-FDC4AECDDE9D}"/>
              </a:ext>
            </a:extLst>
          </p:cNvPr>
          <p:cNvSpPr/>
          <p:nvPr/>
        </p:nvSpPr>
        <p:spPr>
          <a:xfrm flipH="1">
            <a:off x="3967259" y="4586532"/>
            <a:ext cx="448856" cy="4488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49" name="Graphic 248">
            <a:extLst>
              <a:ext uri="{FF2B5EF4-FFF2-40B4-BE49-F238E27FC236}">
                <a16:creationId xmlns:a16="http://schemas.microsoft.com/office/drawing/2014/main" id="{765F913B-2A95-353F-A1CA-8DB687BABB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086913" y="4706185"/>
            <a:ext cx="209548" cy="209548"/>
          </a:xfrm>
          <a:prstGeom prst="rect">
            <a:avLst/>
          </a:prstGeom>
        </p:spPr>
      </p:pic>
      <p:grpSp>
        <p:nvGrpSpPr>
          <p:cNvPr id="245" name="Group 244">
            <a:extLst>
              <a:ext uri="{FF2B5EF4-FFF2-40B4-BE49-F238E27FC236}">
                <a16:creationId xmlns:a16="http://schemas.microsoft.com/office/drawing/2014/main" id="{165D6581-1EBC-9A5C-B373-02BB0602D5D9}"/>
              </a:ext>
            </a:extLst>
          </p:cNvPr>
          <p:cNvGrpSpPr/>
          <p:nvPr/>
        </p:nvGrpSpPr>
        <p:grpSpPr>
          <a:xfrm flipH="1">
            <a:off x="1990508" y="4398408"/>
            <a:ext cx="1836258" cy="836931"/>
            <a:chOff x="9710282" y="4546059"/>
            <a:chExt cx="1836258" cy="836931"/>
          </a:xfrm>
        </p:grpSpPr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9F87B891-3DBF-578C-CE11-C08EA0750A3C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CC8D3817-798A-DE3B-2520-75E69FECFA0B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App Development</a:t>
              </a: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F08BB80-3ED5-D87B-0BE2-D28818ECA91B}"/>
              </a:ext>
            </a:extLst>
          </p:cNvPr>
          <p:cNvSpPr/>
          <p:nvPr/>
        </p:nvSpPr>
        <p:spPr>
          <a:xfrm>
            <a:off x="4653588" y="3412452"/>
            <a:ext cx="1721487" cy="1524347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2010180-D5B3-84D0-66E5-B71ACE10BD68}"/>
              </a:ext>
            </a:extLst>
          </p:cNvPr>
          <p:cNvSpPr/>
          <p:nvPr/>
        </p:nvSpPr>
        <p:spPr>
          <a:xfrm>
            <a:off x="3305347" y="2313328"/>
            <a:ext cx="1721487" cy="1524347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5EA0881-4DD9-F298-16C2-EEF707730DCB}"/>
              </a:ext>
            </a:extLst>
          </p:cNvPr>
          <p:cNvGrpSpPr/>
          <p:nvPr/>
        </p:nvGrpSpPr>
        <p:grpSpPr>
          <a:xfrm>
            <a:off x="3469953" y="2729252"/>
            <a:ext cx="1392274" cy="692498"/>
            <a:chOff x="3493985" y="2691521"/>
            <a:chExt cx="1392274" cy="6924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176F0A0-7ABB-A884-C699-40864B749DA3}"/>
                </a:ext>
              </a:extLst>
            </p:cNvPr>
            <p:cNvSpPr txBox="1"/>
            <p:nvPr/>
          </p:nvSpPr>
          <p:spPr>
            <a:xfrm>
              <a:off x="3573442" y="3014687"/>
              <a:ext cx="123649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Operating Systems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D8404D4-8A6F-5111-4EBE-FF3785AEDD5C}"/>
                </a:ext>
              </a:extLst>
            </p:cNvPr>
            <p:cNvSpPr txBox="1"/>
            <p:nvPr/>
          </p:nvSpPr>
          <p:spPr>
            <a:xfrm>
              <a:off x="3493985" y="2691521"/>
              <a:ext cx="139227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BF77C1A-9377-769B-D113-C0C6BBA3D640}"/>
              </a:ext>
            </a:extLst>
          </p:cNvPr>
          <p:cNvGrpSpPr/>
          <p:nvPr/>
        </p:nvGrpSpPr>
        <p:grpSpPr>
          <a:xfrm>
            <a:off x="6132936" y="2729252"/>
            <a:ext cx="1392274" cy="692498"/>
            <a:chOff x="3493985" y="2691521"/>
            <a:chExt cx="1392274" cy="69249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F41BC4-02F4-0C5A-5197-B22B4A244704}"/>
                </a:ext>
              </a:extLst>
            </p:cNvPr>
            <p:cNvSpPr txBox="1"/>
            <p:nvPr/>
          </p:nvSpPr>
          <p:spPr>
            <a:xfrm>
              <a:off x="3620765" y="3014687"/>
              <a:ext cx="114184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Cloud Computing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FD40479-5272-0557-24BE-6FEDCEA245A7}"/>
                </a:ext>
              </a:extLst>
            </p:cNvPr>
            <p:cNvSpPr txBox="1"/>
            <p:nvPr/>
          </p:nvSpPr>
          <p:spPr>
            <a:xfrm>
              <a:off x="3493985" y="2691521"/>
              <a:ext cx="139227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63C744-9B0C-D5FD-0DAB-F723E571A85B}"/>
              </a:ext>
            </a:extLst>
          </p:cNvPr>
          <p:cNvGrpSpPr/>
          <p:nvPr/>
        </p:nvGrpSpPr>
        <p:grpSpPr>
          <a:xfrm>
            <a:off x="4818194" y="3828376"/>
            <a:ext cx="1392274" cy="692498"/>
            <a:chOff x="3493985" y="2691521"/>
            <a:chExt cx="1392274" cy="69249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370FC27-21DD-8E82-7199-743419FB7DBC}"/>
                </a:ext>
              </a:extLst>
            </p:cNvPr>
            <p:cNvSpPr txBox="1"/>
            <p:nvPr/>
          </p:nvSpPr>
          <p:spPr>
            <a:xfrm>
              <a:off x="3657303" y="3014687"/>
              <a:ext cx="106876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App Development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B568D6-FA48-89B6-7E7A-8204F10467DA}"/>
                </a:ext>
              </a:extLst>
            </p:cNvPr>
            <p:cNvSpPr txBox="1"/>
            <p:nvPr/>
          </p:nvSpPr>
          <p:spPr>
            <a:xfrm>
              <a:off x="3493985" y="2691521"/>
              <a:ext cx="139227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7CDC52E-FCB6-0C79-C6AE-80F8A03A74FF}"/>
              </a:ext>
            </a:extLst>
          </p:cNvPr>
          <p:cNvGrpSpPr/>
          <p:nvPr/>
        </p:nvGrpSpPr>
        <p:grpSpPr>
          <a:xfrm>
            <a:off x="7468794" y="3828376"/>
            <a:ext cx="1392274" cy="692498"/>
            <a:chOff x="3493985" y="2691521"/>
            <a:chExt cx="1392274" cy="6924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A9BC77C-3C69-B5A7-61B9-A04FB9473AA2}"/>
                </a:ext>
              </a:extLst>
            </p:cNvPr>
            <p:cNvSpPr txBox="1"/>
            <p:nvPr/>
          </p:nvSpPr>
          <p:spPr>
            <a:xfrm>
              <a:off x="3573442" y="3014687"/>
              <a:ext cx="123649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Cybersecurity Basics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A1D282-2607-FA26-FC5D-0D60F896F99C}"/>
                </a:ext>
              </a:extLst>
            </p:cNvPr>
            <p:cNvSpPr txBox="1"/>
            <p:nvPr/>
          </p:nvSpPr>
          <p:spPr>
            <a:xfrm>
              <a:off x="3493985" y="2691521"/>
              <a:ext cx="139227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964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Oval 477">
            <a:extLst>
              <a:ext uri="{FF2B5EF4-FFF2-40B4-BE49-F238E27FC236}">
                <a16:creationId xmlns:a16="http://schemas.microsoft.com/office/drawing/2014/main" id="{D06F73F1-4BBE-89A2-9BDA-E103A8061089}"/>
              </a:ext>
            </a:extLst>
          </p:cNvPr>
          <p:cNvSpPr/>
          <p:nvPr/>
        </p:nvSpPr>
        <p:spPr>
          <a:xfrm>
            <a:off x="6893944" y="3128010"/>
            <a:ext cx="586260" cy="5862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6" name="Oval 475">
            <a:extLst>
              <a:ext uri="{FF2B5EF4-FFF2-40B4-BE49-F238E27FC236}">
                <a16:creationId xmlns:a16="http://schemas.microsoft.com/office/drawing/2014/main" id="{CD74DE18-1F7A-CE78-A80A-D1DAD873C393}"/>
              </a:ext>
            </a:extLst>
          </p:cNvPr>
          <p:cNvSpPr/>
          <p:nvPr/>
        </p:nvSpPr>
        <p:spPr>
          <a:xfrm>
            <a:off x="6188189" y="3512998"/>
            <a:ext cx="677720" cy="677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5" name="Oval 474">
            <a:extLst>
              <a:ext uri="{FF2B5EF4-FFF2-40B4-BE49-F238E27FC236}">
                <a16:creationId xmlns:a16="http://schemas.microsoft.com/office/drawing/2014/main" id="{9020C0D1-4B2A-9F7E-58E9-A038D4A9900D}"/>
              </a:ext>
            </a:extLst>
          </p:cNvPr>
          <p:cNvSpPr/>
          <p:nvPr/>
        </p:nvSpPr>
        <p:spPr>
          <a:xfrm>
            <a:off x="5299931" y="3773465"/>
            <a:ext cx="826838" cy="826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2" name="Oval 471">
            <a:extLst>
              <a:ext uri="{FF2B5EF4-FFF2-40B4-BE49-F238E27FC236}">
                <a16:creationId xmlns:a16="http://schemas.microsoft.com/office/drawing/2014/main" id="{437FA35E-ED74-9443-46F2-0BA229EF9A31}"/>
              </a:ext>
            </a:extLst>
          </p:cNvPr>
          <p:cNvSpPr/>
          <p:nvPr/>
        </p:nvSpPr>
        <p:spPr>
          <a:xfrm>
            <a:off x="5310730" y="2501646"/>
            <a:ext cx="1028376" cy="10283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03" name="Graphic 303">
            <a:extLst>
              <a:ext uri="{FF2B5EF4-FFF2-40B4-BE49-F238E27FC236}">
                <a16:creationId xmlns:a16="http://schemas.microsoft.com/office/drawing/2014/main" id="{B2CE83A3-091C-928A-7114-1EB001D3EE52}"/>
              </a:ext>
            </a:extLst>
          </p:cNvPr>
          <p:cNvGrpSpPr/>
          <p:nvPr/>
        </p:nvGrpSpPr>
        <p:grpSpPr>
          <a:xfrm>
            <a:off x="6511369" y="2534640"/>
            <a:ext cx="648410" cy="897832"/>
            <a:chOff x="7402620" y="2416530"/>
            <a:chExt cx="324840" cy="794642"/>
          </a:xfrm>
          <a:noFill/>
        </p:grpSpPr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04486478-38D9-3A5A-5D4E-624C07FC0456}"/>
                </a:ext>
              </a:extLst>
            </p:cNvPr>
            <p:cNvSpPr/>
            <p:nvPr/>
          </p:nvSpPr>
          <p:spPr>
            <a:xfrm>
              <a:off x="7402620" y="3192913"/>
              <a:ext cx="9525" cy="18259"/>
            </a:xfrm>
            <a:custGeom>
              <a:avLst/>
              <a:gdLst>
                <a:gd name="connsiteX0" fmla="*/ 0 w 9525"/>
                <a:gd name="connsiteY0" fmla="*/ 18259 h 18259"/>
                <a:gd name="connsiteX1" fmla="*/ 0 w 9525"/>
                <a:gd name="connsiteY1" fmla="*/ 0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8259">
                  <a:moveTo>
                    <a:pt x="0" y="18259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0829EBFB-5853-86C8-F72B-7B3AA04EC8D7}"/>
                </a:ext>
              </a:extLst>
            </p:cNvPr>
            <p:cNvSpPr/>
            <p:nvPr/>
          </p:nvSpPr>
          <p:spPr>
            <a:xfrm>
              <a:off x="7402620" y="2452849"/>
              <a:ext cx="9525" cy="703964"/>
            </a:xfrm>
            <a:custGeom>
              <a:avLst/>
              <a:gdLst>
                <a:gd name="connsiteX0" fmla="*/ 0 w 9525"/>
                <a:gd name="connsiteY0" fmla="*/ 703964 h 703964"/>
                <a:gd name="connsiteX1" fmla="*/ 0 w 9525"/>
                <a:gd name="connsiteY1" fmla="*/ 0 h 70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703964">
                  <a:moveTo>
                    <a:pt x="0" y="703964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284258" sp="284258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1C0F3E25-7068-9F5C-3C60-A3C0D0704038}"/>
                </a:ext>
              </a:extLst>
            </p:cNvPr>
            <p:cNvSpPr/>
            <p:nvPr/>
          </p:nvSpPr>
          <p:spPr>
            <a:xfrm>
              <a:off x="7402620" y="2416530"/>
              <a:ext cx="18259" cy="18268"/>
            </a:xfrm>
            <a:custGeom>
              <a:avLst/>
              <a:gdLst>
                <a:gd name="connsiteX0" fmla="*/ 0 w 18259"/>
                <a:gd name="connsiteY0" fmla="*/ 18269 h 18268"/>
                <a:gd name="connsiteX1" fmla="*/ 0 w 18259"/>
                <a:gd name="connsiteY1" fmla="*/ 0 h 18268"/>
                <a:gd name="connsiteX2" fmla="*/ 18259 w 18259"/>
                <a:gd name="connsiteY2" fmla="*/ 0 h 1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9" h="18268">
                  <a:moveTo>
                    <a:pt x="0" y="18269"/>
                  </a:moveTo>
                  <a:lnTo>
                    <a:pt x="0" y="0"/>
                  </a:lnTo>
                  <a:lnTo>
                    <a:pt x="18259" y="0"/>
                  </a:lnTo>
                </a:path>
              </a:pathLst>
            </a:cu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45DCA3C1-A78A-B758-5248-18CEFE098DBD}"/>
                </a:ext>
              </a:extLst>
            </p:cNvPr>
            <p:cNvSpPr/>
            <p:nvPr/>
          </p:nvSpPr>
          <p:spPr>
            <a:xfrm>
              <a:off x="7462065" y="2416530"/>
              <a:ext cx="226542" cy="9525"/>
            </a:xfrm>
            <a:custGeom>
              <a:avLst/>
              <a:gdLst>
                <a:gd name="connsiteX0" fmla="*/ 0 w 226542"/>
                <a:gd name="connsiteY0" fmla="*/ 0 h 9525"/>
                <a:gd name="connsiteX1" fmla="*/ 226543 w 22654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542" h="9525">
                  <a:moveTo>
                    <a:pt x="0" y="0"/>
                  </a:moveTo>
                  <a:lnTo>
                    <a:pt x="226543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324323" sp="324323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D5D58496-B7FA-BB1A-F60A-DE07469617C7}"/>
                </a:ext>
              </a:extLst>
            </p:cNvPr>
            <p:cNvSpPr/>
            <p:nvPr/>
          </p:nvSpPr>
          <p:spPr>
            <a:xfrm>
              <a:off x="7709201" y="2416530"/>
              <a:ext cx="18259" cy="9525"/>
            </a:xfrm>
            <a:custGeom>
              <a:avLst/>
              <a:gdLst>
                <a:gd name="connsiteX0" fmla="*/ 0 w 18259"/>
                <a:gd name="connsiteY0" fmla="*/ 0 h 9525"/>
                <a:gd name="connsiteX1" fmla="*/ 18259 w 182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59" h="9525">
                  <a:moveTo>
                    <a:pt x="0" y="0"/>
                  </a:moveTo>
                  <a:lnTo>
                    <a:pt x="18259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17" name="Graphic 303">
            <a:extLst>
              <a:ext uri="{FF2B5EF4-FFF2-40B4-BE49-F238E27FC236}">
                <a16:creationId xmlns:a16="http://schemas.microsoft.com/office/drawing/2014/main" id="{48EFDE31-E8BB-F4FB-D166-643737AF7E63}"/>
              </a:ext>
            </a:extLst>
          </p:cNvPr>
          <p:cNvGrpSpPr/>
          <p:nvPr/>
        </p:nvGrpSpPr>
        <p:grpSpPr>
          <a:xfrm>
            <a:off x="6437826" y="3429000"/>
            <a:ext cx="1627813" cy="1980999"/>
            <a:chOff x="7329077" y="3549824"/>
            <a:chExt cx="1627813" cy="1372333"/>
          </a:xfrm>
          <a:noFill/>
        </p:grpSpPr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CB165349-7F58-7170-C3AA-B7FFB7823AFF}"/>
                </a:ext>
              </a:extLst>
            </p:cNvPr>
            <p:cNvSpPr/>
            <p:nvPr/>
          </p:nvSpPr>
          <p:spPr>
            <a:xfrm>
              <a:off x="7702972" y="4922158"/>
              <a:ext cx="18259" cy="9525"/>
            </a:xfrm>
            <a:custGeom>
              <a:avLst/>
              <a:gdLst>
                <a:gd name="connsiteX0" fmla="*/ 18259 w 18259"/>
                <a:gd name="connsiteY0" fmla="*/ 0 h 9525"/>
                <a:gd name="connsiteX1" fmla="*/ 0 w 182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59" h="9525">
                  <a:moveTo>
                    <a:pt x="18259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F853E6DE-818E-1228-9149-BF59031C08EF}"/>
                </a:ext>
              </a:extLst>
            </p:cNvPr>
            <p:cNvSpPr/>
            <p:nvPr/>
          </p:nvSpPr>
          <p:spPr>
            <a:xfrm>
              <a:off x="7367101" y="4922158"/>
              <a:ext cx="296360" cy="9525"/>
            </a:xfrm>
            <a:custGeom>
              <a:avLst/>
              <a:gdLst>
                <a:gd name="connsiteX0" fmla="*/ 296361 w 296360"/>
                <a:gd name="connsiteY0" fmla="*/ 0 h 9525"/>
                <a:gd name="connsiteX1" fmla="*/ 0 w 29636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360" h="9525">
                  <a:moveTo>
                    <a:pt x="296361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311138" sp="311138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516E9375-BAC4-A6E2-E708-06EA92708C47}"/>
                </a:ext>
              </a:extLst>
            </p:cNvPr>
            <p:cNvSpPr/>
            <p:nvPr/>
          </p:nvSpPr>
          <p:spPr>
            <a:xfrm>
              <a:off x="7329077" y="4903889"/>
              <a:ext cx="18268" cy="18268"/>
            </a:xfrm>
            <a:custGeom>
              <a:avLst/>
              <a:gdLst>
                <a:gd name="connsiteX0" fmla="*/ 18269 w 18268"/>
                <a:gd name="connsiteY0" fmla="*/ 18269 h 18268"/>
                <a:gd name="connsiteX1" fmla="*/ 0 w 18268"/>
                <a:gd name="connsiteY1" fmla="*/ 18269 h 18268"/>
                <a:gd name="connsiteX2" fmla="*/ 0 w 18268"/>
                <a:gd name="connsiteY2" fmla="*/ 0 h 1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68" h="18268">
                  <a:moveTo>
                    <a:pt x="18269" y="18269"/>
                  </a:moveTo>
                  <a:lnTo>
                    <a:pt x="0" y="18269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32F1C20C-339B-0E0B-7D2F-DAB6E0AFF551}"/>
                </a:ext>
              </a:extLst>
            </p:cNvPr>
            <p:cNvSpPr/>
            <p:nvPr/>
          </p:nvSpPr>
          <p:spPr>
            <a:xfrm>
              <a:off x="7329077" y="4286469"/>
              <a:ext cx="9525" cy="580005"/>
            </a:xfrm>
            <a:custGeom>
              <a:avLst/>
              <a:gdLst>
                <a:gd name="connsiteX0" fmla="*/ 0 w 9525"/>
                <a:gd name="connsiteY0" fmla="*/ 580006 h 580005"/>
                <a:gd name="connsiteX1" fmla="*/ 0 w 9525"/>
                <a:gd name="connsiteY1" fmla="*/ 0 h 58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0005">
                  <a:moveTo>
                    <a:pt x="0" y="580006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294638" sp="294638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7C088AE8-1D9F-4D31-550F-DE076F376099}"/>
                </a:ext>
              </a:extLst>
            </p:cNvPr>
            <p:cNvSpPr/>
            <p:nvPr/>
          </p:nvSpPr>
          <p:spPr>
            <a:xfrm>
              <a:off x="7329077" y="4249502"/>
              <a:ext cx="18268" cy="18259"/>
            </a:xfrm>
            <a:custGeom>
              <a:avLst/>
              <a:gdLst>
                <a:gd name="connsiteX0" fmla="*/ 0 w 18268"/>
                <a:gd name="connsiteY0" fmla="*/ 18259 h 18259"/>
                <a:gd name="connsiteX1" fmla="*/ 0 w 18268"/>
                <a:gd name="connsiteY1" fmla="*/ 0 h 18259"/>
                <a:gd name="connsiteX2" fmla="*/ 18269 w 18268"/>
                <a:gd name="connsiteY2" fmla="*/ 0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68" h="18259">
                  <a:moveTo>
                    <a:pt x="0" y="18259"/>
                  </a:moveTo>
                  <a:lnTo>
                    <a:pt x="0" y="0"/>
                  </a:lnTo>
                  <a:lnTo>
                    <a:pt x="18269" y="0"/>
                  </a:lnTo>
                </a:path>
              </a:pathLst>
            </a:cu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BF23E2E5-DFD4-0972-7211-3728753C3066}"/>
                </a:ext>
              </a:extLst>
            </p:cNvPr>
            <p:cNvSpPr/>
            <p:nvPr/>
          </p:nvSpPr>
          <p:spPr>
            <a:xfrm>
              <a:off x="7384351" y="4249502"/>
              <a:ext cx="1535772" cy="9525"/>
            </a:xfrm>
            <a:custGeom>
              <a:avLst/>
              <a:gdLst>
                <a:gd name="connsiteX0" fmla="*/ 0 w 1535772"/>
                <a:gd name="connsiteY0" fmla="*/ 0 h 9525"/>
                <a:gd name="connsiteX1" fmla="*/ 1535773 w 153577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5772" h="9525">
                  <a:moveTo>
                    <a:pt x="0" y="0"/>
                  </a:moveTo>
                  <a:lnTo>
                    <a:pt x="1535773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291390" sp="291390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33071E67-56FD-4526-570F-977FADD814BA}"/>
                </a:ext>
              </a:extLst>
            </p:cNvPr>
            <p:cNvSpPr/>
            <p:nvPr/>
          </p:nvSpPr>
          <p:spPr>
            <a:xfrm>
              <a:off x="8938631" y="4231233"/>
              <a:ext cx="18259" cy="18268"/>
            </a:xfrm>
            <a:custGeom>
              <a:avLst/>
              <a:gdLst>
                <a:gd name="connsiteX0" fmla="*/ 0 w 18259"/>
                <a:gd name="connsiteY0" fmla="*/ 18269 h 18268"/>
                <a:gd name="connsiteX1" fmla="*/ 18259 w 18259"/>
                <a:gd name="connsiteY1" fmla="*/ 18269 h 18268"/>
                <a:gd name="connsiteX2" fmla="*/ 18259 w 18259"/>
                <a:gd name="connsiteY2" fmla="*/ 0 h 1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9" h="18268">
                  <a:moveTo>
                    <a:pt x="0" y="18269"/>
                  </a:moveTo>
                  <a:lnTo>
                    <a:pt x="18259" y="18269"/>
                  </a:lnTo>
                  <a:lnTo>
                    <a:pt x="18259" y="0"/>
                  </a:lnTo>
                </a:path>
              </a:pathLst>
            </a:cu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8846E3A3-1A24-94CA-B20D-49DA2FE02B4A}"/>
                </a:ext>
              </a:extLst>
            </p:cNvPr>
            <p:cNvSpPr/>
            <p:nvPr/>
          </p:nvSpPr>
          <p:spPr>
            <a:xfrm>
              <a:off x="8956890" y="3585533"/>
              <a:ext cx="9525" cy="610800"/>
            </a:xfrm>
            <a:custGeom>
              <a:avLst/>
              <a:gdLst>
                <a:gd name="connsiteX0" fmla="*/ 0 w 9525"/>
                <a:gd name="connsiteY0" fmla="*/ 610800 h 610800"/>
                <a:gd name="connsiteX1" fmla="*/ 0 w 9525"/>
                <a:gd name="connsiteY1" fmla="*/ 0 h 61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10800">
                  <a:moveTo>
                    <a:pt x="0" y="61080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274823" sp="274823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103E92B1-533E-7DE5-A772-E3035F2033AC}"/>
                </a:ext>
              </a:extLst>
            </p:cNvPr>
            <p:cNvSpPr/>
            <p:nvPr/>
          </p:nvSpPr>
          <p:spPr>
            <a:xfrm>
              <a:off x="8938631" y="3549824"/>
              <a:ext cx="18259" cy="18259"/>
            </a:xfrm>
            <a:custGeom>
              <a:avLst/>
              <a:gdLst>
                <a:gd name="connsiteX0" fmla="*/ 18259 w 18259"/>
                <a:gd name="connsiteY0" fmla="*/ 18259 h 18259"/>
                <a:gd name="connsiteX1" fmla="*/ 18259 w 18259"/>
                <a:gd name="connsiteY1" fmla="*/ 0 h 18259"/>
                <a:gd name="connsiteX2" fmla="*/ 0 w 18259"/>
                <a:gd name="connsiteY2" fmla="*/ 0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9" h="18259">
                  <a:moveTo>
                    <a:pt x="18259" y="18259"/>
                  </a:moveTo>
                  <a:lnTo>
                    <a:pt x="18259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9D0093F9-BA0A-89FD-B40A-20EA8DDB3F15}"/>
                </a:ext>
              </a:extLst>
            </p:cNvPr>
            <p:cNvSpPr/>
            <p:nvPr/>
          </p:nvSpPr>
          <p:spPr>
            <a:xfrm>
              <a:off x="8530675" y="3549824"/>
              <a:ext cx="369103" cy="9525"/>
            </a:xfrm>
            <a:custGeom>
              <a:avLst/>
              <a:gdLst>
                <a:gd name="connsiteX0" fmla="*/ 369103 w 369103"/>
                <a:gd name="connsiteY0" fmla="*/ 0 h 9525"/>
                <a:gd name="connsiteX1" fmla="*/ 0 w 369103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103" h="9525">
                  <a:moveTo>
                    <a:pt x="369103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custDash>
                <a:ds d="305925" sp="305925"/>
              </a:custDash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06938C0B-C004-AC47-EF66-1F2AE0F2FA27}"/>
                </a:ext>
              </a:extLst>
            </p:cNvPr>
            <p:cNvSpPr/>
            <p:nvPr/>
          </p:nvSpPr>
          <p:spPr>
            <a:xfrm>
              <a:off x="8492994" y="3549824"/>
              <a:ext cx="18259" cy="9525"/>
            </a:xfrm>
            <a:custGeom>
              <a:avLst/>
              <a:gdLst>
                <a:gd name="connsiteX0" fmla="*/ 18259 w 18259"/>
                <a:gd name="connsiteY0" fmla="*/ 0 h 9525"/>
                <a:gd name="connsiteX1" fmla="*/ 0 w 18259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59" h="9525">
                  <a:moveTo>
                    <a:pt x="18259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73" name="TextBox 472">
            <a:extLst>
              <a:ext uri="{FF2B5EF4-FFF2-40B4-BE49-F238E27FC236}">
                <a16:creationId xmlns:a16="http://schemas.microsoft.com/office/drawing/2014/main" id="{49F10F38-B9D4-34CD-3FB1-9BEA961BE2D3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CBD236EF-8B0A-E7FA-B5F5-050273201989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cxnSp>
        <p:nvCxnSpPr>
          <p:cNvPr id="480" name="Connector: Elbow 479">
            <a:extLst>
              <a:ext uri="{FF2B5EF4-FFF2-40B4-BE49-F238E27FC236}">
                <a16:creationId xmlns:a16="http://schemas.microsoft.com/office/drawing/2014/main" id="{8D770220-69DE-8DE6-5D5F-A3A108C242C8}"/>
              </a:ext>
            </a:extLst>
          </p:cNvPr>
          <p:cNvCxnSpPr>
            <a:cxnSpLocks/>
          </p:cNvCxnSpPr>
          <p:nvPr/>
        </p:nvCxnSpPr>
        <p:spPr>
          <a:xfrm>
            <a:off x="3743573" y="1989833"/>
            <a:ext cx="1461346" cy="1021933"/>
          </a:xfrm>
          <a:prstGeom prst="bentConnector3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2" name="Rectangle: Rounded Corners 481">
            <a:extLst>
              <a:ext uri="{FF2B5EF4-FFF2-40B4-BE49-F238E27FC236}">
                <a16:creationId xmlns:a16="http://schemas.microsoft.com/office/drawing/2014/main" id="{DFAC5BC6-F91D-0D9B-E29C-BFD5C6094F63}"/>
              </a:ext>
            </a:extLst>
          </p:cNvPr>
          <p:cNvSpPr/>
          <p:nvPr/>
        </p:nvSpPr>
        <p:spPr>
          <a:xfrm flipH="1">
            <a:off x="908230" y="1438775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7" name="Oval 486">
            <a:extLst>
              <a:ext uri="{FF2B5EF4-FFF2-40B4-BE49-F238E27FC236}">
                <a16:creationId xmlns:a16="http://schemas.microsoft.com/office/drawing/2014/main" id="{4A3A5F34-AC7A-B7EF-4D88-E2ABB6B8E76E}"/>
              </a:ext>
            </a:extLst>
          </p:cNvPr>
          <p:cNvSpPr/>
          <p:nvPr/>
        </p:nvSpPr>
        <p:spPr>
          <a:xfrm flipH="1">
            <a:off x="3122454" y="1775726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88" name="Graphic 487">
            <a:extLst>
              <a:ext uri="{FF2B5EF4-FFF2-40B4-BE49-F238E27FC236}">
                <a16:creationId xmlns:a16="http://schemas.microsoft.com/office/drawing/2014/main" id="{8D842B3F-9B79-212E-89B4-AF251D4B9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242108" y="1895379"/>
            <a:ext cx="209548" cy="209548"/>
          </a:xfrm>
          <a:prstGeom prst="rect">
            <a:avLst/>
          </a:prstGeom>
        </p:spPr>
      </p:pic>
      <p:grpSp>
        <p:nvGrpSpPr>
          <p:cNvPr id="484" name="Group 483">
            <a:extLst>
              <a:ext uri="{FF2B5EF4-FFF2-40B4-BE49-F238E27FC236}">
                <a16:creationId xmlns:a16="http://schemas.microsoft.com/office/drawing/2014/main" id="{A7552DF6-A0D0-F0D1-578B-357FFC695160}"/>
              </a:ext>
            </a:extLst>
          </p:cNvPr>
          <p:cNvGrpSpPr/>
          <p:nvPr/>
        </p:nvGrpSpPr>
        <p:grpSpPr>
          <a:xfrm flipH="1">
            <a:off x="1145703" y="1587602"/>
            <a:ext cx="1836258" cy="848537"/>
            <a:chOff x="9710282" y="4546059"/>
            <a:chExt cx="1836258" cy="848537"/>
          </a:xfrm>
        </p:grpSpPr>
        <p:sp>
          <p:nvSpPr>
            <p:cNvPr id="485" name="TextBox 484">
              <a:extLst>
                <a:ext uri="{FF2B5EF4-FFF2-40B4-BE49-F238E27FC236}">
                  <a16:creationId xmlns:a16="http://schemas.microsoft.com/office/drawing/2014/main" id="{0245490F-8452-CEA2-8CBD-58415793AF63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486" name="TextBox 485">
              <a:extLst>
                <a:ext uri="{FF2B5EF4-FFF2-40B4-BE49-F238E27FC236}">
                  <a16:creationId xmlns:a16="http://schemas.microsoft.com/office/drawing/2014/main" id="{FD9245D9-69F9-26C7-BD5D-9C0E8281B1C0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cxnSp>
        <p:nvCxnSpPr>
          <p:cNvPr id="490" name="Connector: Elbow 489">
            <a:extLst>
              <a:ext uri="{FF2B5EF4-FFF2-40B4-BE49-F238E27FC236}">
                <a16:creationId xmlns:a16="http://schemas.microsoft.com/office/drawing/2014/main" id="{635C6A07-1C3A-4A5D-561C-573C3345AE91}"/>
              </a:ext>
            </a:extLst>
          </p:cNvPr>
          <p:cNvCxnSpPr>
            <a:cxnSpLocks/>
          </p:cNvCxnSpPr>
          <p:nvPr/>
        </p:nvCxnSpPr>
        <p:spPr>
          <a:xfrm flipV="1">
            <a:off x="4255056" y="4181911"/>
            <a:ext cx="949863" cy="785692"/>
          </a:xfrm>
          <a:prstGeom prst="bentConnector3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3" name="Rectangle: Rounded Corners 492">
            <a:extLst>
              <a:ext uri="{FF2B5EF4-FFF2-40B4-BE49-F238E27FC236}">
                <a16:creationId xmlns:a16="http://schemas.microsoft.com/office/drawing/2014/main" id="{706AF7D4-3151-74A6-8F4F-22D37D646CD2}"/>
              </a:ext>
            </a:extLst>
          </p:cNvPr>
          <p:cNvSpPr/>
          <p:nvPr/>
        </p:nvSpPr>
        <p:spPr>
          <a:xfrm flipH="1">
            <a:off x="1451483" y="4406225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8" name="Oval 497">
            <a:extLst>
              <a:ext uri="{FF2B5EF4-FFF2-40B4-BE49-F238E27FC236}">
                <a16:creationId xmlns:a16="http://schemas.microsoft.com/office/drawing/2014/main" id="{00F8E503-DF76-8830-E832-965214C96302}"/>
              </a:ext>
            </a:extLst>
          </p:cNvPr>
          <p:cNvSpPr/>
          <p:nvPr/>
        </p:nvSpPr>
        <p:spPr>
          <a:xfrm flipH="1">
            <a:off x="3665707" y="4743176"/>
            <a:ext cx="448856" cy="4488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99" name="Graphic 498">
            <a:extLst>
              <a:ext uri="{FF2B5EF4-FFF2-40B4-BE49-F238E27FC236}">
                <a16:creationId xmlns:a16="http://schemas.microsoft.com/office/drawing/2014/main" id="{7A123806-B3D3-9084-CE15-30FB168FD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785361" y="4862829"/>
            <a:ext cx="209548" cy="209548"/>
          </a:xfrm>
          <a:prstGeom prst="rect">
            <a:avLst/>
          </a:prstGeom>
        </p:spPr>
      </p:pic>
      <p:grpSp>
        <p:nvGrpSpPr>
          <p:cNvPr id="495" name="Group 494">
            <a:extLst>
              <a:ext uri="{FF2B5EF4-FFF2-40B4-BE49-F238E27FC236}">
                <a16:creationId xmlns:a16="http://schemas.microsoft.com/office/drawing/2014/main" id="{2951E121-3B26-EBFE-DADC-DFB09B16FEE6}"/>
              </a:ext>
            </a:extLst>
          </p:cNvPr>
          <p:cNvGrpSpPr/>
          <p:nvPr/>
        </p:nvGrpSpPr>
        <p:grpSpPr>
          <a:xfrm flipH="1">
            <a:off x="1688956" y="4555052"/>
            <a:ext cx="1836258" cy="848537"/>
            <a:chOff x="9710282" y="4546059"/>
            <a:chExt cx="1836258" cy="848537"/>
          </a:xfrm>
        </p:grpSpPr>
        <p:sp>
          <p:nvSpPr>
            <p:cNvPr id="496" name="TextBox 495">
              <a:extLst>
                <a:ext uri="{FF2B5EF4-FFF2-40B4-BE49-F238E27FC236}">
                  <a16:creationId xmlns:a16="http://schemas.microsoft.com/office/drawing/2014/main" id="{C965FF9A-ABFE-B102-E1FE-04B9F23F8C94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497" name="TextBox 496">
              <a:extLst>
                <a:ext uri="{FF2B5EF4-FFF2-40B4-BE49-F238E27FC236}">
                  <a16:creationId xmlns:a16="http://schemas.microsoft.com/office/drawing/2014/main" id="{92B94DF0-724B-40EC-CE14-8E49ECBA8E4F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App Development</a:t>
              </a:r>
            </a:p>
          </p:txBody>
        </p:sp>
      </p:grpSp>
      <p:sp>
        <p:nvSpPr>
          <p:cNvPr id="501" name="Rectangle: Rounded Corners 500">
            <a:extLst>
              <a:ext uri="{FF2B5EF4-FFF2-40B4-BE49-F238E27FC236}">
                <a16:creationId xmlns:a16="http://schemas.microsoft.com/office/drawing/2014/main" id="{B4762CB4-B9B4-DE6D-3A68-5763A8E0BF02}"/>
              </a:ext>
            </a:extLst>
          </p:cNvPr>
          <p:cNvSpPr/>
          <p:nvPr/>
        </p:nvSpPr>
        <p:spPr>
          <a:xfrm>
            <a:off x="8845118" y="1961922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6" name="Oval 505">
            <a:extLst>
              <a:ext uri="{FF2B5EF4-FFF2-40B4-BE49-F238E27FC236}">
                <a16:creationId xmlns:a16="http://schemas.microsoft.com/office/drawing/2014/main" id="{57A10DBE-032A-EFF9-43F2-F1C82E57532A}"/>
              </a:ext>
            </a:extLst>
          </p:cNvPr>
          <p:cNvSpPr/>
          <p:nvPr/>
        </p:nvSpPr>
        <p:spPr>
          <a:xfrm>
            <a:off x="8620690" y="2298873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07" name="Graphic 506">
            <a:extLst>
              <a:ext uri="{FF2B5EF4-FFF2-40B4-BE49-F238E27FC236}">
                <a16:creationId xmlns:a16="http://schemas.microsoft.com/office/drawing/2014/main" id="{FEE2CCA1-EC76-B1F9-8D61-B3E039B9B7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0344" y="2418526"/>
            <a:ext cx="209548" cy="209548"/>
          </a:xfrm>
          <a:prstGeom prst="rect">
            <a:avLst/>
          </a:prstGeom>
        </p:spPr>
      </p:pic>
      <p:grpSp>
        <p:nvGrpSpPr>
          <p:cNvPr id="503" name="Group 502">
            <a:extLst>
              <a:ext uri="{FF2B5EF4-FFF2-40B4-BE49-F238E27FC236}">
                <a16:creationId xmlns:a16="http://schemas.microsoft.com/office/drawing/2014/main" id="{E385643B-46C0-8FED-BD72-FA7301E27729}"/>
              </a:ext>
            </a:extLst>
          </p:cNvPr>
          <p:cNvGrpSpPr/>
          <p:nvPr/>
        </p:nvGrpSpPr>
        <p:grpSpPr>
          <a:xfrm>
            <a:off x="9210039" y="2110749"/>
            <a:ext cx="1836258" cy="836931"/>
            <a:chOff x="9710282" y="4546059"/>
            <a:chExt cx="1836258" cy="836931"/>
          </a:xfrm>
        </p:grpSpPr>
        <p:sp>
          <p:nvSpPr>
            <p:cNvPr id="504" name="TextBox 503">
              <a:extLst>
                <a:ext uri="{FF2B5EF4-FFF2-40B4-BE49-F238E27FC236}">
                  <a16:creationId xmlns:a16="http://schemas.microsoft.com/office/drawing/2014/main" id="{75E8D604-E69A-315F-186B-ED9F59428378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505" name="TextBox 504">
              <a:extLst>
                <a:ext uri="{FF2B5EF4-FFF2-40B4-BE49-F238E27FC236}">
                  <a16:creationId xmlns:a16="http://schemas.microsoft.com/office/drawing/2014/main" id="{C2F11BC4-2073-D096-1AB9-DCA9583E63C8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sp>
        <p:nvSpPr>
          <p:cNvPr id="509" name="Rectangle: Rounded Corners 508">
            <a:extLst>
              <a:ext uri="{FF2B5EF4-FFF2-40B4-BE49-F238E27FC236}">
                <a16:creationId xmlns:a16="http://schemas.microsoft.com/office/drawing/2014/main" id="{C64932BE-926E-2D40-2AE2-3ABC97CFA940}"/>
              </a:ext>
            </a:extLst>
          </p:cNvPr>
          <p:cNvSpPr/>
          <p:nvPr/>
        </p:nvSpPr>
        <p:spPr>
          <a:xfrm>
            <a:off x="8102927" y="484416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4" name="Oval 513">
            <a:extLst>
              <a:ext uri="{FF2B5EF4-FFF2-40B4-BE49-F238E27FC236}">
                <a16:creationId xmlns:a16="http://schemas.microsoft.com/office/drawing/2014/main" id="{B8CAC54A-3812-45A4-FD9A-CFBB94647071}"/>
              </a:ext>
            </a:extLst>
          </p:cNvPr>
          <p:cNvSpPr/>
          <p:nvPr/>
        </p:nvSpPr>
        <p:spPr>
          <a:xfrm>
            <a:off x="7878499" y="5181119"/>
            <a:ext cx="448856" cy="4488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15" name="Graphic 514">
            <a:extLst>
              <a:ext uri="{FF2B5EF4-FFF2-40B4-BE49-F238E27FC236}">
                <a16:creationId xmlns:a16="http://schemas.microsoft.com/office/drawing/2014/main" id="{ED8B7F6A-DC53-AFBD-BC44-5963DB90C4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998153" y="5300772"/>
            <a:ext cx="209548" cy="209548"/>
          </a:xfrm>
          <a:prstGeom prst="rect">
            <a:avLst/>
          </a:prstGeom>
        </p:spPr>
      </p:pic>
      <p:grpSp>
        <p:nvGrpSpPr>
          <p:cNvPr id="511" name="Group 510">
            <a:extLst>
              <a:ext uri="{FF2B5EF4-FFF2-40B4-BE49-F238E27FC236}">
                <a16:creationId xmlns:a16="http://schemas.microsoft.com/office/drawing/2014/main" id="{19B35846-44AC-173E-660D-EAC4771CA149}"/>
              </a:ext>
            </a:extLst>
          </p:cNvPr>
          <p:cNvGrpSpPr/>
          <p:nvPr/>
        </p:nvGrpSpPr>
        <p:grpSpPr>
          <a:xfrm>
            <a:off x="8467848" y="4992995"/>
            <a:ext cx="1836258" cy="836931"/>
            <a:chOff x="9710282" y="4546059"/>
            <a:chExt cx="1836258" cy="836931"/>
          </a:xfrm>
        </p:grpSpPr>
        <p:sp>
          <p:nvSpPr>
            <p:cNvPr id="512" name="TextBox 511">
              <a:extLst>
                <a:ext uri="{FF2B5EF4-FFF2-40B4-BE49-F238E27FC236}">
                  <a16:creationId xmlns:a16="http://schemas.microsoft.com/office/drawing/2014/main" id="{164229C1-27A7-BE2A-4E22-82A8767B958C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513" name="TextBox 512">
              <a:extLst>
                <a:ext uri="{FF2B5EF4-FFF2-40B4-BE49-F238E27FC236}">
                  <a16:creationId xmlns:a16="http://schemas.microsoft.com/office/drawing/2014/main" id="{4DBC689A-6D63-0B23-E5C6-28F8646A9E4B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  <p:cxnSp>
        <p:nvCxnSpPr>
          <p:cNvPr id="517" name="Straight Connector 516">
            <a:extLst>
              <a:ext uri="{FF2B5EF4-FFF2-40B4-BE49-F238E27FC236}">
                <a16:creationId xmlns:a16="http://schemas.microsoft.com/office/drawing/2014/main" id="{6ADF60EE-4633-BFE4-BFEB-CC7726151173}"/>
              </a:ext>
            </a:extLst>
          </p:cNvPr>
          <p:cNvCxnSpPr/>
          <p:nvPr/>
        </p:nvCxnSpPr>
        <p:spPr>
          <a:xfrm>
            <a:off x="7159779" y="2534640"/>
            <a:ext cx="127334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3" name="Straight Connector 522">
            <a:extLst>
              <a:ext uri="{FF2B5EF4-FFF2-40B4-BE49-F238E27FC236}">
                <a16:creationId xmlns:a16="http://schemas.microsoft.com/office/drawing/2014/main" id="{CE155746-EBA3-B9F4-C8C0-64E673EFB3DB}"/>
              </a:ext>
            </a:extLst>
          </p:cNvPr>
          <p:cNvCxnSpPr>
            <a:stCxn id="418" idx="1"/>
          </p:cNvCxnSpPr>
          <p:nvPr/>
        </p:nvCxnSpPr>
        <p:spPr>
          <a:xfrm>
            <a:off x="6811721" y="5410000"/>
            <a:ext cx="904799" cy="68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4" name="Oval 523">
            <a:extLst>
              <a:ext uri="{FF2B5EF4-FFF2-40B4-BE49-F238E27FC236}">
                <a16:creationId xmlns:a16="http://schemas.microsoft.com/office/drawing/2014/main" id="{8C84A7BA-0866-FEDB-3D39-03729D3F2D89}"/>
              </a:ext>
            </a:extLst>
          </p:cNvPr>
          <p:cNvSpPr/>
          <p:nvPr/>
        </p:nvSpPr>
        <p:spPr>
          <a:xfrm>
            <a:off x="7979751" y="3857795"/>
            <a:ext cx="171776" cy="17177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8" name="Oval 527">
            <a:extLst>
              <a:ext uri="{FF2B5EF4-FFF2-40B4-BE49-F238E27FC236}">
                <a16:creationId xmlns:a16="http://schemas.microsoft.com/office/drawing/2014/main" id="{C92FC8C9-C8FC-F3D3-4495-12337535D0A2}"/>
              </a:ext>
            </a:extLst>
          </p:cNvPr>
          <p:cNvSpPr/>
          <p:nvPr/>
        </p:nvSpPr>
        <p:spPr>
          <a:xfrm>
            <a:off x="4388358" y="2925878"/>
            <a:ext cx="171776" cy="17177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7945C7-7507-285C-7AE0-C84DD0EAC724}"/>
              </a:ext>
            </a:extLst>
          </p:cNvPr>
          <p:cNvGrpSpPr/>
          <p:nvPr/>
        </p:nvGrpSpPr>
        <p:grpSpPr>
          <a:xfrm>
            <a:off x="8430381" y="3704474"/>
            <a:ext cx="1488136" cy="449207"/>
            <a:chOff x="1093256" y="5623587"/>
            <a:chExt cx="1488136" cy="44920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DEE8CE-FDBF-1D64-D958-F405AA102705}"/>
                </a:ext>
              </a:extLst>
            </p:cNvPr>
            <p:cNvSpPr txBox="1"/>
            <p:nvPr/>
          </p:nvSpPr>
          <p:spPr>
            <a:xfrm>
              <a:off x="1093256" y="5623587"/>
              <a:ext cx="148813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IT Components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BAB72D1-CB4A-2913-2871-DDF3640582E1}"/>
                </a:ext>
              </a:extLst>
            </p:cNvPr>
            <p:cNvSpPr txBox="1"/>
            <p:nvPr/>
          </p:nvSpPr>
          <p:spPr>
            <a:xfrm>
              <a:off x="1093256" y="5903517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bg2">
                      <a:lumMod val="75000"/>
                    </a:schemeClr>
                  </a:solidFill>
                </a:rPr>
                <a:t>Data Analytics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029B22A-160D-8C54-F54A-AF1A4EF14105}"/>
              </a:ext>
            </a:extLst>
          </p:cNvPr>
          <p:cNvGrpSpPr/>
          <p:nvPr/>
        </p:nvGrpSpPr>
        <p:grpSpPr>
          <a:xfrm>
            <a:off x="2827242" y="3116718"/>
            <a:ext cx="1488136" cy="449207"/>
            <a:chOff x="1093256" y="5623587"/>
            <a:chExt cx="1488136" cy="44920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B90024A-B892-E018-34E1-2369012F5B04}"/>
                </a:ext>
              </a:extLst>
            </p:cNvPr>
            <p:cNvSpPr txBox="1"/>
            <p:nvPr/>
          </p:nvSpPr>
          <p:spPr>
            <a:xfrm>
              <a:off x="1093256" y="5623587"/>
              <a:ext cx="148813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IT Components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88A7EB-9D58-D2A9-51D1-9E7268B19914}"/>
                </a:ext>
              </a:extLst>
            </p:cNvPr>
            <p:cNvSpPr txBox="1"/>
            <p:nvPr/>
          </p:nvSpPr>
          <p:spPr>
            <a:xfrm>
              <a:off x="1093256" y="5903517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2">
                      <a:lumMod val="75000"/>
                    </a:schemeClr>
                  </a:solidFill>
                </a:rPr>
                <a:t>Data Analytics</a:t>
              </a: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9D9ED351-0D4E-65ED-C616-8819248DF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647534" y="2838450"/>
            <a:ext cx="354768" cy="35476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CEB9D80-B9A3-86ED-B352-D7D0116EF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573932" y="4051300"/>
            <a:ext cx="278836" cy="27883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D702BA5-368B-9B3B-E4DD-A295F9AAF5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424577" y="3749386"/>
            <a:ext cx="204944" cy="20494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8DD74275-0FE4-1475-0F48-FC98E512E4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098953" y="3333019"/>
            <a:ext cx="176242" cy="17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72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Box 153">
            <a:extLst>
              <a:ext uri="{FF2B5EF4-FFF2-40B4-BE49-F238E27FC236}">
                <a16:creationId xmlns:a16="http://schemas.microsoft.com/office/drawing/2014/main" id="{1AEF0FE8-0E6D-DCE5-A9A6-B408839B3238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EB895787-A0B6-3F55-526B-77F7178FAE24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FEF95CFC-CC0E-7DB7-F296-5FBABC5818C0}"/>
              </a:ext>
            </a:extLst>
          </p:cNvPr>
          <p:cNvGrpSpPr/>
          <p:nvPr/>
        </p:nvGrpSpPr>
        <p:grpSpPr>
          <a:xfrm>
            <a:off x="3490669" y="1585274"/>
            <a:ext cx="5203206" cy="4590743"/>
            <a:chOff x="3490669" y="1398221"/>
            <a:chExt cx="5203206" cy="4590743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C232B638-7BEB-643B-4166-C5726B4E6A86}"/>
                </a:ext>
              </a:extLst>
            </p:cNvPr>
            <p:cNvSpPr/>
            <p:nvPr/>
          </p:nvSpPr>
          <p:spPr>
            <a:xfrm>
              <a:off x="4326342" y="1907611"/>
              <a:ext cx="3522785" cy="3522784"/>
            </a:xfrm>
            <a:custGeom>
              <a:avLst/>
              <a:gdLst>
                <a:gd name="connsiteX0" fmla="*/ 2315147 w 2315146"/>
                <a:gd name="connsiteY0" fmla="*/ 1157573 h 2315146"/>
                <a:gd name="connsiteX1" fmla="*/ 1157573 w 2315146"/>
                <a:gd name="connsiteY1" fmla="*/ 2315147 h 2315146"/>
                <a:gd name="connsiteX2" fmla="*/ 0 w 2315146"/>
                <a:gd name="connsiteY2" fmla="*/ 1157573 h 2315146"/>
                <a:gd name="connsiteX3" fmla="*/ 1157573 w 2315146"/>
                <a:gd name="connsiteY3" fmla="*/ 0 h 2315146"/>
                <a:gd name="connsiteX4" fmla="*/ 2315147 w 2315146"/>
                <a:gd name="connsiteY4" fmla="*/ 1157573 h 231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146" h="2315146">
                  <a:moveTo>
                    <a:pt x="2315147" y="1157573"/>
                  </a:moveTo>
                  <a:cubicBezTo>
                    <a:pt x="2315147" y="1796883"/>
                    <a:pt x="1796883" y="2315147"/>
                    <a:pt x="1157573" y="2315147"/>
                  </a:cubicBezTo>
                  <a:cubicBezTo>
                    <a:pt x="518263" y="2315147"/>
                    <a:pt x="0" y="1796883"/>
                    <a:pt x="0" y="1157573"/>
                  </a:cubicBezTo>
                  <a:cubicBezTo>
                    <a:pt x="0" y="518263"/>
                    <a:pt x="518263" y="0"/>
                    <a:pt x="1157573" y="0"/>
                  </a:cubicBezTo>
                  <a:cubicBezTo>
                    <a:pt x="1796883" y="0"/>
                    <a:pt x="2315147" y="518263"/>
                    <a:pt x="2315147" y="1157573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87717CB-D867-9413-C003-DB2D6028F49B}"/>
                </a:ext>
              </a:extLst>
            </p:cNvPr>
            <p:cNvSpPr/>
            <p:nvPr/>
          </p:nvSpPr>
          <p:spPr>
            <a:xfrm>
              <a:off x="4702188" y="2283457"/>
              <a:ext cx="2771093" cy="2771093"/>
            </a:xfrm>
            <a:custGeom>
              <a:avLst/>
              <a:gdLst>
                <a:gd name="connsiteX0" fmla="*/ 2315147 w 2315146"/>
                <a:gd name="connsiteY0" fmla="*/ 1157573 h 2315146"/>
                <a:gd name="connsiteX1" fmla="*/ 1157573 w 2315146"/>
                <a:gd name="connsiteY1" fmla="*/ 2315147 h 2315146"/>
                <a:gd name="connsiteX2" fmla="*/ 0 w 2315146"/>
                <a:gd name="connsiteY2" fmla="*/ 1157573 h 2315146"/>
                <a:gd name="connsiteX3" fmla="*/ 1157573 w 2315146"/>
                <a:gd name="connsiteY3" fmla="*/ 0 h 2315146"/>
                <a:gd name="connsiteX4" fmla="*/ 2315147 w 2315146"/>
                <a:gd name="connsiteY4" fmla="*/ 1157573 h 231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146" h="2315146">
                  <a:moveTo>
                    <a:pt x="2315147" y="1157573"/>
                  </a:moveTo>
                  <a:cubicBezTo>
                    <a:pt x="2315147" y="1796883"/>
                    <a:pt x="1796883" y="2315147"/>
                    <a:pt x="1157573" y="2315147"/>
                  </a:cubicBezTo>
                  <a:cubicBezTo>
                    <a:pt x="518263" y="2315147"/>
                    <a:pt x="0" y="1796883"/>
                    <a:pt x="0" y="1157573"/>
                  </a:cubicBezTo>
                  <a:cubicBezTo>
                    <a:pt x="0" y="518263"/>
                    <a:pt x="518263" y="0"/>
                    <a:pt x="1157573" y="0"/>
                  </a:cubicBezTo>
                  <a:cubicBezTo>
                    <a:pt x="1796883" y="0"/>
                    <a:pt x="2315147" y="518263"/>
                    <a:pt x="2315147" y="1157573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AF9D4D7-7295-235A-E9B9-2D1951FD3E0F}"/>
                </a:ext>
              </a:extLst>
            </p:cNvPr>
            <p:cNvSpPr/>
            <p:nvPr/>
          </p:nvSpPr>
          <p:spPr>
            <a:xfrm>
              <a:off x="3952240" y="1533509"/>
              <a:ext cx="4270990" cy="4270990"/>
            </a:xfrm>
            <a:prstGeom prst="ellipse">
              <a:avLst/>
            </a:prstGeom>
            <a:noFill/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B43991C-58EF-7B2E-AB2B-977AFB701CB2}"/>
                </a:ext>
              </a:extLst>
            </p:cNvPr>
            <p:cNvSpPr/>
            <p:nvPr/>
          </p:nvSpPr>
          <p:spPr>
            <a:xfrm>
              <a:off x="4033189" y="3246654"/>
              <a:ext cx="751218" cy="751216"/>
            </a:xfrm>
            <a:custGeom>
              <a:avLst/>
              <a:gdLst>
                <a:gd name="connsiteX0" fmla="*/ 775335 w 775335"/>
                <a:gd name="connsiteY0" fmla="*/ 387667 h 775335"/>
                <a:gd name="connsiteX1" fmla="*/ 387668 w 775335"/>
                <a:gd name="connsiteY1" fmla="*/ 775335 h 775335"/>
                <a:gd name="connsiteX2" fmla="*/ 0 w 775335"/>
                <a:gd name="connsiteY2" fmla="*/ 387668 h 775335"/>
                <a:gd name="connsiteX3" fmla="*/ 387668 w 775335"/>
                <a:gd name="connsiteY3" fmla="*/ 0 h 775335"/>
                <a:gd name="connsiteX4" fmla="*/ 775335 w 775335"/>
                <a:gd name="connsiteY4" fmla="*/ 387667 h 77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335" h="775335">
                  <a:moveTo>
                    <a:pt x="775335" y="387667"/>
                  </a:moveTo>
                  <a:cubicBezTo>
                    <a:pt x="775335" y="601770"/>
                    <a:pt x="601770" y="775335"/>
                    <a:pt x="387668" y="775335"/>
                  </a:cubicBezTo>
                  <a:cubicBezTo>
                    <a:pt x="173565" y="775335"/>
                    <a:pt x="0" y="601770"/>
                    <a:pt x="0" y="387668"/>
                  </a:cubicBezTo>
                  <a:cubicBezTo>
                    <a:pt x="0" y="173565"/>
                    <a:pt x="173565" y="0"/>
                    <a:pt x="387668" y="0"/>
                  </a:cubicBezTo>
                  <a:cubicBezTo>
                    <a:pt x="601770" y="0"/>
                    <a:pt x="775335" y="173565"/>
                    <a:pt x="775335" y="387667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836CCBE-D2C2-AB0B-F598-E4AD55B2D092}"/>
                </a:ext>
              </a:extLst>
            </p:cNvPr>
            <p:cNvSpPr/>
            <p:nvPr/>
          </p:nvSpPr>
          <p:spPr>
            <a:xfrm>
              <a:off x="5700385" y="1398221"/>
              <a:ext cx="751216" cy="751216"/>
            </a:xfrm>
            <a:custGeom>
              <a:avLst/>
              <a:gdLst>
                <a:gd name="connsiteX0" fmla="*/ 775335 w 775334"/>
                <a:gd name="connsiteY0" fmla="*/ 387667 h 775335"/>
                <a:gd name="connsiteX1" fmla="*/ 387668 w 775334"/>
                <a:gd name="connsiteY1" fmla="*/ 775335 h 775335"/>
                <a:gd name="connsiteX2" fmla="*/ 0 w 775334"/>
                <a:gd name="connsiteY2" fmla="*/ 387667 h 775335"/>
                <a:gd name="connsiteX3" fmla="*/ 387668 w 775334"/>
                <a:gd name="connsiteY3" fmla="*/ 0 h 775335"/>
                <a:gd name="connsiteX4" fmla="*/ 775335 w 775334"/>
                <a:gd name="connsiteY4" fmla="*/ 387667 h 77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334" h="775335">
                  <a:moveTo>
                    <a:pt x="775335" y="387667"/>
                  </a:moveTo>
                  <a:cubicBezTo>
                    <a:pt x="775335" y="601770"/>
                    <a:pt x="601770" y="775335"/>
                    <a:pt x="387668" y="775335"/>
                  </a:cubicBezTo>
                  <a:cubicBezTo>
                    <a:pt x="173565" y="775335"/>
                    <a:pt x="0" y="601770"/>
                    <a:pt x="0" y="387667"/>
                  </a:cubicBezTo>
                  <a:cubicBezTo>
                    <a:pt x="0" y="173565"/>
                    <a:pt x="173565" y="0"/>
                    <a:pt x="387668" y="0"/>
                  </a:cubicBezTo>
                  <a:cubicBezTo>
                    <a:pt x="601770" y="0"/>
                    <a:pt x="775335" y="173565"/>
                    <a:pt x="775335" y="387667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63E471E-47AF-7D4C-AEE0-C1B8DA9075E0}"/>
                </a:ext>
              </a:extLst>
            </p:cNvPr>
            <p:cNvSpPr/>
            <p:nvPr/>
          </p:nvSpPr>
          <p:spPr>
            <a:xfrm>
              <a:off x="7400138" y="3243690"/>
              <a:ext cx="751216" cy="751214"/>
            </a:xfrm>
            <a:custGeom>
              <a:avLst/>
              <a:gdLst>
                <a:gd name="connsiteX0" fmla="*/ 775335 w 775334"/>
                <a:gd name="connsiteY0" fmla="*/ 387668 h 775334"/>
                <a:gd name="connsiteX1" fmla="*/ 387667 w 775334"/>
                <a:gd name="connsiteY1" fmla="*/ 775335 h 775334"/>
                <a:gd name="connsiteX2" fmla="*/ 0 w 775334"/>
                <a:gd name="connsiteY2" fmla="*/ 387668 h 775334"/>
                <a:gd name="connsiteX3" fmla="*/ 387667 w 775334"/>
                <a:gd name="connsiteY3" fmla="*/ 0 h 775334"/>
                <a:gd name="connsiteX4" fmla="*/ 775335 w 775334"/>
                <a:gd name="connsiteY4" fmla="*/ 387668 h 7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334" h="775334">
                  <a:moveTo>
                    <a:pt x="775335" y="387668"/>
                  </a:moveTo>
                  <a:cubicBezTo>
                    <a:pt x="775335" y="601770"/>
                    <a:pt x="601770" y="775335"/>
                    <a:pt x="387667" y="775335"/>
                  </a:cubicBezTo>
                  <a:cubicBezTo>
                    <a:pt x="173565" y="775335"/>
                    <a:pt x="0" y="601770"/>
                    <a:pt x="0" y="387668"/>
                  </a:cubicBezTo>
                  <a:cubicBezTo>
                    <a:pt x="0" y="173565"/>
                    <a:pt x="173565" y="0"/>
                    <a:pt x="387667" y="0"/>
                  </a:cubicBezTo>
                  <a:cubicBezTo>
                    <a:pt x="601770" y="0"/>
                    <a:pt x="775335" y="173565"/>
                    <a:pt x="775335" y="387668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4B7981F-6C31-1D65-06E0-B14CAE4F7E91}"/>
                </a:ext>
              </a:extLst>
            </p:cNvPr>
            <p:cNvSpPr/>
            <p:nvPr/>
          </p:nvSpPr>
          <p:spPr>
            <a:xfrm>
              <a:off x="5149330" y="2708141"/>
              <a:ext cx="1853323" cy="1853323"/>
            </a:xfrm>
            <a:custGeom>
              <a:avLst/>
              <a:gdLst>
                <a:gd name="connsiteX0" fmla="*/ 1548384 w 1548383"/>
                <a:gd name="connsiteY0" fmla="*/ 774192 h 1548383"/>
                <a:gd name="connsiteX1" fmla="*/ 774192 w 1548383"/>
                <a:gd name="connsiteY1" fmla="*/ 1548384 h 1548383"/>
                <a:gd name="connsiteX2" fmla="*/ 0 w 1548383"/>
                <a:gd name="connsiteY2" fmla="*/ 774192 h 1548383"/>
                <a:gd name="connsiteX3" fmla="*/ 774192 w 1548383"/>
                <a:gd name="connsiteY3" fmla="*/ 0 h 1548383"/>
                <a:gd name="connsiteX4" fmla="*/ 1548384 w 1548383"/>
                <a:gd name="connsiteY4" fmla="*/ 774192 h 1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383" h="1548383">
                  <a:moveTo>
                    <a:pt x="1548384" y="774192"/>
                  </a:moveTo>
                  <a:cubicBezTo>
                    <a:pt x="1548384" y="1201767"/>
                    <a:pt x="1201767" y="1548384"/>
                    <a:pt x="774192" y="1548384"/>
                  </a:cubicBezTo>
                  <a:cubicBezTo>
                    <a:pt x="346618" y="1548384"/>
                    <a:pt x="0" y="1201767"/>
                    <a:pt x="0" y="774192"/>
                  </a:cubicBezTo>
                  <a:cubicBezTo>
                    <a:pt x="0" y="346618"/>
                    <a:pt x="346618" y="0"/>
                    <a:pt x="774192" y="0"/>
                  </a:cubicBezTo>
                  <a:cubicBezTo>
                    <a:pt x="1201767" y="0"/>
                    <a:pt x="1548384" y="346618"/>
                    <a:pt x="1548384" y="7741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39322A2-597D-DDBD-CAB4-153AC6A62684}"/>
                </a:ext>
              </a:extLst>
            </p:cNvPr>
            <p:cNvSpPr/>
            <p:nvPr/>
          </p:nvSpPr>
          <p:spPr>
            <a:xfrm>
              <a:off x="5333796" y="2892606"/>
              <a:ext cx="1484394" cy="1484394"/>
            </a:xfrm>
            <a:custGeom>
              <a:avLst/>
              <a:gdLst>
                <a:gd name="connsiteX0" fmla="*/ 1349502 w 1349502"/>
                <a:gd name="connsiteY0" fmla="*/ 674751 h 1349502"/>
                <a:gd name="connsiteX1" fmla="*/ 674751 w 1349502"/>
                <a:gd name="connsiteY1" fmla="*/ 1349502 h 1349502"/>
                <a:gd name="connsiteX2" fmla="*/ 0 w 1349502"/>
                <a:gd name="connsiteY2" fmla="*/ 674751 h 1349502"/>
                <a:gd name="connsiteX3" fmla="*/ 674751 w 1349502"/>
                <a:gd name="connsiteY3" fmla="*/ 0 h 1349502"/>
                <a:gd name="connsiteX4" fmla="*/ 1349502 w 1349502"/>
                <a:gd name="connsiteY4" fmla="*/ 674751 h 134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502" h="1349502">
                  <a:moveTo>
                    <a:pt x="1349502" y="674751"/>
                  </a:moveTo>
                  <a:cubicBezTo>
                    <a:pt x="1349502" y="1047406"/>
                    <a:pt x="1047406" y="1349502"/>
                    <a:pt x="674751" y="1349502"/>
                  </a:cubicBezTo>
                  <a:cubicBezTo>
                    <a:pt x="302096" y="1349502"/>
                    <a:pt x="0" y="1047406"/>
                    <a:pt x="0" y="674751"/>
                  </a:cubicBezTo>
                  <a:cubicBezTo>
                    <a:pt x="0" y="302096"/>
                    <a:pt x="302096" y="0"/>
                    <a:pt x="674751" y="0"/>
                  </a:cubicBezTo>
                  <a:cubicBezTo>
                    <a:pt x="1047406" y="0"/>
                    <a:pt x="1349502" y="302096"/>
                    <a:pt x="1349502" y="674751"/>
                  </a:cubicBez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EA8990DF-2E73-4EA6-3640-E6E430C5FE60}"/>
                </a:ext>
              </a:extLst>
            </p:cNvPr>
            <p:cNvSpPr/>
            <p:nvPr/>
          </p:nvSpPr>
          <p:spPr>
            <a:xfrm>
              <a:off x="5700385" y="4896751"/>
              <a:ext cx="751216" cy="751214"/>
            </a:xfrm>
            <a:custGeom>
              <a:avLst/>
              <a:gdLst>
                <a:gd name="connsiteX0" fmla="*/ 775335 w 775334"/>
                <a:gd name="connsiteY0" fmla="*/ 387667 h 775334"/>
                <a:gd name="connsiteX1" fmla="*/ 387668 w 775334"/>
                <a:gd name="connsiteY1" fmla="*/ 775335 h 775334"/>
                <a:gd name="connsiteX2" fmla="*/ 0 w 775334"/>
                <a:gd name="connsiteY2" fmla="*/ 387667 h 775334"/>
                <a:gd name="connsiteX3" fmla="*/ 387668 w 775334"/>
                <a:gd name="connsiteY3" fmla="*/ 0 h 775334"/>
                <a:gd name="connsiteX4" fmla="*/ 775335 w 775334"/>
                <a:gd name="connsiteY4" fmla="*/ 387667 h 7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334" h="775334">
                  <a:moveTo>
                    <a:pt x="775335" y="387667"/>
                  </a:moveTo>
                  <a:cubicBezTo>
                    <a:pt x="775335" y="601770"/>
                    <a:pt x="601770" y="775335"/>
                    <a:pt x="387668" y="775335"/>
                  </a:cubicBezTo>
                  <a:cubicBezTo>
                    <a:pt x="173565" y="775335"/>
                    <a:pt x="0" y="601770"/>
                    <a:pt x="0" y="387667"/>
                  </a:cubicBezTo>
                  <a:cubicBezTo>
                    <a:pt x="0" y="173564"/>
                    <a:pt x="173565" y="0"/>
                    <a:pt x="387668" y="0"/>
                  </a:cubicBezTo>
                  <a:cubicBezTo>
                    <a:pt x="601770" y="0"/>
                    <a:pt x="775335" y="173564"/>
                    <a:pt x="775335" y="387667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BE613FF-8841-F05F-E3EE-0C1FF68D4CEC}"/>
                </a:ext>
              </a:extLst>
            </p:cNvPr>
            <p:cNvSpPr txBox="1"/>
            <p:nvPr/>
          </p:nvSpPr>
          <p:spPr>
            <a:xfrm>
              <a:off x="5157862" y="2184796"/>
              <a:ext cx="18362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4335E6F2-F94D-DCD1-1897-2FCA56053C3D}"/>
                </a:ext>
              </a:extLst>
            </p:cNvPr>
            <p:cNvSpPr txBox="1"/>
            <p:nvPr/>
          </p:nvSpPr>
          <p:spPr>
            <a:xfrm>
              <a:off x="5157862" y="5711965"/>
              <a:ext cx="18362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88EABB4E-BF40-69E4-574B-9A366346A063}"/>
                </a:ext>
              </a:extLst>
            </p:cNvPr>
            <p:cNvSpPr txBox="1"/>
            <p:nvPr/>
          </p:nvSpPr>
          <p:spPr>
            <a:xfrm>
              <a:off x="6857617" y="4058709"/>
              <a:ext cx="18362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App Development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03792010-02A5-AB5A-BD54-5C7B600048BC}"/>
                </a:ext>
              </a:extLst>
            </p:cNvPr>
            <p:cNvSpPr txBox="1"/>
            <p:nvPr/>
          </p:nvSpPr>
          <p:spPr>
            <a:xfrm>
              <a:off x="3490669" y="4058709"/>
              <a:ext cx="18362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E41CB837-4A82-BA7A-D832-FB2DA83A7A30}"/>
              </a:ext>
            </a:extLst>
          </p:cNvPr>
          <p:cNvSpPr/>
          <p:nvPr/>
        </p:nvSpPr>
        <p:spPr>
          <a:xfrm>
            <a:off x="8864263" y="1957606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946F3A38-B8AE-89CD-452F-BFCA7F7811E3}"/>
              </a:ext>
            </a:extLst>
          </p:cNvPr>
          <p:cNvSpPr/>
          <p:nvPr/>
        </p:nvSpPr>
        <p:spPr>
          <a:xfrm>
            <a:off x="8639835" y="2294557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5" name="Graphic 164">
            <a:extLst>
              <a:ext uri="{FF2B5EF4-FFF2-40B4-BE49-F238E27FC236}">
                <a16:creationId xmlns:a16="http://schemas.microsoft.com/office/drawing/2014/main" id="{4616D783-4FCB-0A78-4FB2-51061A076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759489" y="2414210"/>
            <a:ext cx="209548" cy="209548"/>
          </a:xfrm>
          <a:prstGeom prst="rect">
            <a:avLst/>
          </a:prstGeom>
        </p:spPr>
      </p:pic>
      <p:grpSp>
        <p:nvGrpSpPr>
          <p:cNvPr id="161" name="Group 160">
            <a:extLst>
              <a:ext uri="{FF2B5EF4-FFF2-40B4-BE49-F238E27FC236}">
                <a16:creationId xmlns:a16="http://schemas.microsoft.com/office/drawing/2014/main" id="{D5881139-9809-8A0A-6D88-BAE7EC811D40}"/>
              </a:ext>
            </a:extLst>
          </p:cNvPr>
          <p:cNvGrpSpPr/>
          <p:nvPr/>
        </p:nvGrpSpPr>
        <p:grpSpPr>
          <a:xfrm>
            <a:off x="9229184" y="2106433"/>
            <a:ext cx="1836258" cy="836931"/>
            <a:chOff x="9710282" y="4546059"/>
            <a:chExt cx="1836258" cy="836931"/>
          </a:xfrm>
        </p:grpSpPr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D92E9505-2795-BB2D-AF48-1DEC348AA929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C4471269-CF37-8801-1327-E063C56263F5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02C67F92-B2AC-D724-ED5E-8E631EB9BA92}"/>
              </a:ext>
            </a:extLst>
          </p:cNvPr>
          <p:cNvSpPr/>
          <p:nvPr/>
        </p:nvSpPr>
        <p:spPr>
          <a:xfrm>
            <a:off x="8864263" y="468092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A50D3C53-7C00-7D62-4844-53FF78C26B6D}"/>
              </a:ext>
            </a:extLst>
          </p:cNvPr>
          <p:cNvSpPr/>
          <p:nvPr/>
        </p:nvSpPr>
        <p:spPr>
          <a:xfrm>
            <a:off x="8639835" y="5017879"/>
            <a:ext cx="448856" cy="4488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175" name="Graphic 174">
            <a:extLst>
              <a:ext uri="{FF2B5EF4-FFF2-40B4-BE49-F238E27FC236}">
                <a16:creationId xmlns:a16="http://schemas.microsoft.com/office/drawing/2014/main" id="{93884991-E924-CDC3-F3AD-7B1B7D6C5E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759489" y="5137532"/>
            <a:ext cx="209548" cy="209548"/>
          </a:xfrm>
          <a:prstGeom prst="rect">
            <a:avLst/>
          </a:prstGeom>
        </p:spPr>
      </p:pic>
      <p:grpSp>
        <p:nvGrpSpPr>
          <p:cNvPr id="171" name="Group 170">
            <a:extLst>
              <a:ext uri="{FF2B5EF4-FFF2-40B4-BE49-F238E27FC236}">
                <a16:creationId xmlns:a16="http://schemas.microsoft.com/office/drawing/2014/main" id="{37EE4CD7-D8EC-F074-BF86-E341AF86330A}"/>
              </a:ext>
            </a:extLst>
          </p:cNvPr>
          <p:cNvGrpSpPr/>
          <p:nvPr/>
        </p:nvGrpSpPr>
        <p:grpSpPr>
          <a:xfrm>
            <a:off x="9229184" y="4829755"/>
            <a:ext cx="1836258" cy="836931"/>
            <a:chOff x="9710282" y="4546059"/>
            <a:chExt cx="1836258" cy="836931"/>
          </a:xfrm>
        </p:grpSpPr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300D324A-D560-8B0A-11E0-1205B2B5E709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521FF192-5009-2934-178E-448ADE4CA828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App Development</a:t>
              </a:r>
            </a:p>
          </p:txBody>
        </p:sp>
      </p:grp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A753A332-D958-2986-9AAC-7AFA83BEF604}"/>
              </a:ext>
            </a:extLst>
          </p:cNvPr>
          <p:cNvSpPr/>
          <p:nvPr/>
        </p:nvSpPr>
        <p:spPr>
          <a:xfrm flipH="1">
            <a:off x="817445" y="1957606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4375FAB2-6A32-F7AB-1162-84B401CAF837}"/>
              </a:ext>
            </a:extLst>
          </p:cNvPr>
          <p:cNvSpPr/>
          <p:nvPr/>
        </p:nvSpPr>
        <p:spPr>
          <a:xfrm flipH="1">
            <a:off x="3031669" y="2294557"/>
            <a:ext cx="448856" cy="4488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94" name="Graphic 193">
            <a:extLst>
              <a:ext uri="{FF2B5EF4-FFF2-40B4-BE49-F238E27FC236}">
                <a16:creationId xmlns:a16="http://schemas.microsoft.com/office/drawing/2014/main" id="{AADE9FE5-F5CD-A9C3-F708-320B1D0B4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151323" y="2414210"/>
            <a:ext cx="209548" cy="209548"/>
          </a:xfrm>
          <a:prstGeom prst="rect">
            <a:avLst/>
          </a:prstGeom>
        </p:spPr>
      </p:pic>
      <p:grpSp>
        <p:nvGrpSpPr>
          <p:cNvPr id="190" name="Group 189">
            <a:extLst>
              <a:ext uri="{FF2B5EF4-FFF2-40B4-BE49-F238E27FC236}">
                <a16:creationId xmlns:a16="http://schemas.microsoft.com/office/drawing/2014/main" id="{A48743D2-219C-BF7A-74B8-628C87F2E75B}"/>
              </a:ext>
            </a:extLst>
          </p:cNvPr>
          <p:cNvGrpSpPr/>
          <p:nvPr/>
        </p:nvGrpSpPr>
        <p:grpSpPr>
          <a:xfrm flipH="1">
            <a:off x="1054918" y="2106433"/>
            <a:ext cx="1836258" cy="848537"/>
            <a:chOff x="9710282" y="4546059"/>
            <a:chExt cx="1836258" cy="848537"/>
          </a:xfrm>
        </p:grpSpPr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2AD2B90D-FC5F-FAE2-827B-51232CB7497C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497EB7F-A6B6-8AD1-AC22-D8E2F1F9BD1A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6AE9A543-EF00-1F11-EB02-0C8FD39205EA}"/>
              </a:ext>
            </a:extLst>
          </p:cNvPr>
          <p:cNvSpPr/>
          <p:nvPr/>
        </p:nvSpPr>
        <p:spPr>
          <a:xfrm flipH="1">
            <a:off x="817445" y="468092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0DB7E2BF-5D02-9E21-D7CC-F486D3BD3B92}"/>
              </a:ext>
            </a:extLst>
          </p:cNvPr>
          <p:cNvSpPr/>
          <p:nvPr/>
        </p:nvSpPr>
        <p:spPr>
          <a:xfrm flipH="1">
            <a:off x="3031669" y="5017879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7" name="Graphic 186">
            <a:extLst>
              <a:ext uri="{FF2B5EF4-FFF2-40B4-BE49-F238E27FC236}">
                <a16:creationId xmlns:a16="http://schemas.microsoft.com/office/drawing/2014/main" id="{F7016582-3C5F-26F7-E3EC-5F36D7F721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151323" y="5137532"/>
            <a:ext cx="209548" cy="209548"/>
          </a:xfrm>
          <a:prstGeom prst="rect">
            <a:avLst/>
          </a:prstGeom>
        </p:spPr>
      </p:pic>
      <p:grpSp>
        <p:nvGrpSpPr>
          <p:cNvPr id="183" name="Group 182">
            <a:extLst>
              <a:ext uri="{FF2B5EF4-FFF2-40B4-BE49-F238E27FC236}">
                <a16:creationId xmlns:a16="http://schemas.microsoft.com/office/drawing/2014/main" id="{E21EC285-1732-FBA6-5FB7-0A363B190B6D}"/>
              </a:ext>
            </a:extLst>
          </p:cNvPr>
          <p:cNvGrpSpPr/>
          <p:nvPr/>
        </p:nvGrpSpPr>
        <p:grpSpPr>
          <a:xfrm flipH="1">
            <a:off x="1054918" y="4829755"/>
            <a:ext cx="1836258" cy="848537"/>
            <a:chOff x="9710282" y="4546059"/>
            <a:chExt cx="1836258" cy="848537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92530D29-3E18-75CA-4451-EA6F87EE1332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93E31B16-8F6B-2CF7-BFE7-9C64E223FA49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D2300B62-2B99-AD1F-6799-E6DE439B90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265921" y="3682838"/>
            <a:ext cx="281354" cy="28135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CCF3F03-EFCD-2A70-7994-8CA2A737C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35069" y="3682838"/>
            <a:ext cx="281354" cy="28135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ABA3490-43F7-4DEB-1A29-F002ACC21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935314" y="1819792"/>
            <a:ext cx="281354" cy="28135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8F9A0F6-0A31-BAA2-F490-21EE7550A0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935314" y="5326056"/>
            <a:ext cx="281354" cy="2813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2DB015-4A99-33C3-AA90-EE30A076450A}"/>
              </a:ext>
            </a:extLst>
          </p:cNvPr>
          <p:cNvSpPr txBox="1"/>
          <p:nvPr/>
        </p:nvSpPr>
        <p:spPr>
          <a:xfrm>
            <a:off x="5447910" y="3498689"/>
            <a:ext cx="125616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Write Everything in Here</a:t>
            </a:r>
          </a:p>
        </p:txBody>
      </p:sp>
    </p:spTree>
    <p:extLst>
      <p:ext uri="{BB962C8B-B14F-4D97-AF65-F5344CB8AC3E}">
        <p14:creationId xmlns:p14="http://schemas.microsoft.com/office/powerpoint/2010/main" val="1946078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3720C13-0EBB-F5A1-B259-F22FBDB2C5BA}"/>
              </a:ext>
            </a:extLst>
          </p:cNvPr>
          <p:cNvCxnSpPr>
            <a:cxnSpLocks/>
          </p:cNvCxnSpPr>
          <p:nvPr/>
        </p:nvCxnSpPr>
        <p:spPr>
          <a:xfrm>
            <a:off x="1450021" y="2936978"/>
            <a:ext cx="2758755" cy="0"/>
          </a:xfrm>
          <a:prstGeom prst="line">
            <a:avLst/>
          </a:prstGeom>
          <a:ln w="266700" cap="rnd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A4B3E1-F0C0-185F-A612-4B3F231E0725}"/>
              </a:ext>
            </a:extLst>
          </p:cNvPr>
          <p:cNvCxnSpPr>
            <a:cxnSpLocks/>
          </p:cNvCxnSpPr>
          <p:nvPr/>
        </p:nvCxnSpPr>
        <p:spPr>
          <a:xfrm>
            <a:off x="2829398" y="3266038"/>
            <a:ext cx="3432506" cy="0"/>
          </a:xfrm>
          <a:prstGeom prst="line">
            <a:avLst/>
          </a:prstGeom>
          <a:ln w="2667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DB8048E-1049-D73D-B871-A47F7A3A570F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E6CAA4-C9DB-542B-A516-774A0F55559A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D4E43E7-0BB5-45EB-1193-F3241FBD7E70}"/>
              </a:ext>
            </a:extLst>
          </p:cNvPr>
          <p:cNvCxnSpPr>
            <a:cxnSpLocks/>
            <a:stCxn id="46" idx="0"/>
          </p:cNvCxnSpPr>
          <p:nvPr/>
        </p:nvCxnSpPr>
        <p:spPr>
          <a:xfrm flipV="1">
            <a:off x="2160494" y="3119434"/>
            <a:ext cx="0" cy="2057907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812039DB-52CE-0A07-4A5F-20AAD9413073}"/>
              </a:ext>
            </a:extLst>
          </p:cNvPr>
          <p:cNvSpPr/>
          <p:nvPr/>
        </p:nvSpPr>
        <p:spPr>
          <a:xfrm>
            <a:off x="2634158" y="2142201"/>
            <a:ext cx="390480" cy="3904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05E3B55E-8E4D-E1E2-9429-578B9442E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738250" y="2246292"/>
            <a:ext cx="182295" cy="182295"/>
          </a:xfrm>
          <a:prstGeom prst="rect">
            <a:avLst/>
          </a:prstGeom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4F6B4BCA-87D4-1013-007A-4DF00711389B}"/>
              </a:ext>
            </a:extLst>
          </p:cNvPr>
          <p:cNvSpPr/>
          <p:nvPr/>
        </p:nvSpPr>
        <p:spPr>
          <a:xfrm>
            <a:off x="5648761" y="2511563"/>
            <a:ext cx="390480" cy="3904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933525FC-43C7-F5F6-7B3A-CFDE813B4A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752853" y="2615654"/>
            <a:ext cx="182295" cy="182295"/>
          </a:xfrm>
          <a:prstGeom prst="rect">
            <a:avLst/>
          </a:prstGeom>
        </p:spPr>
      </p:pic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B88C395-2683-6019-C58E-DE844C77C6DA}"/>
              </a:ext>
            </a:extLst>
          </p:cNvPr>
          <p:cNvCxnSpPr>
            <a:cxnSpLocks/>
          </p:cNvCxnSpPr>
          <p:nvPr/>
        </p:nvCxnSpPr>
        <p:spPr>
          <a:xfrm>
            <a:off x="5356650" y="3601704"/>
            <a:ext cx="2975085" cy="0"/>
          </a:xfrm>
          <a:prstGeom prst="line">
            <a:avLst/>
          </a:prstGeom>
          <a:ln w="26670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46F7BB2-6DB4-6419-4BDE-AEE5A5E0C402}"/>
              </a:ext>
            </a:extLst>
          </p:cNvPr>
          <p:cNvCxnSpPr>
            <a:cxnSpLocks/>
          </p:cNvCxnSpPr>
          <p:nvPr/>
        </p:nvCxnSpPr>
        <p:spPr>
          <a:xfrm>
            <a:off x="0" y="5284617"/>
            <a:ext cx="121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5B5F4C4-EED2-F0A2-29ED-1C16B2C58393}"/>
              </a:ext>
            </a:extLst>
          </p:cNvPr>
          <p:cNvGrpSpPr/>
          <p:nvPr/>
        </p:nvGrpSpPr>
        <p:grpSpPr>
          <a:xfrm>
            <a:off x="625167" y="5177341"/>
            <a:ext cx="3078214" cy="928658"/>
            <a:chOff x="625167" y="5177341"/>
            <a:chExt cx="3078214" cy="92865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4F7386D-D1B8-800F-3411-E1BF344378AF}"/>
                </a:ext>
              </a:extLst>
            </p:cNvPr>
            <p:cNvSpPr/>
            <p:nvPr/>
          </p:nvSpPr>
          <p:spPr>
            <a:xfrm>
              <a:off x="2053218" y="5177341"/>
              <a:ext cx="214552" cy="214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55600" dist="292100" dir="5400000" sx="62000" sy="62000" algn="t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D924431-B6E2-89C1-FE92-6C157C58B21C}"/>
                </a:ext>
              </a:extLst>
            </p:cNvPr>
            <p:cNvSpPr txBox="1"/>
            <p:nvPr/>
          </p:nvSpPr>
          <p:spPr>
            <a:xfrm>
              <a:off x="1499149" y="5521223"/>
              <a:ext cx="133025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2022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FCA5E0A-BB82-5751-9175-BC8877C76990}"/>
                </a:ext>
              </a:extLst>
            </p:cNvPr>
            <p:cNvSpPr txBox="1"/>
            <p:nvPr/>
          </p:nvSpPr>
          <p:spPr>
            <a:xfrm>
              <a:off x="625167" y="5829000"/>
              <a:ext cx="30782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F2AE1E5-40E3-05DA-88B1-73397240319C}"/>
              </a:ext>
            </a:extLst>
          </p:cNvPr>
          <p:cNvGrpSpPr/>
          <p:nvPr/>
        </p:nvGrpSpPr>
        <p:grpSpPr>
          <a:xfrm>
            <a:off x="3382112" y="5177341"/>
            <a:ext cx="3078214" cy="928658"/>
            <a:chOff x="625167" y="5177341"/>
            <a:chExt cx="3078214" cy="928658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263DDB2E-36CF-1158-11B1-BE06985D6301}"/>
                </a:ext>
              </a:extLst>
            </p:cNvPr>
            <p:cNvSpPr/>
            <p:nvPr/>
          </p:nvSpPr>
          <p:spPr>
            <a:xfrm>
              <a:off x="2053218" y="5177341"/>
              <a:ext cx="214552" cy="214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55600" dist="292100" dir="5400000" sx="62000" sy="62000" algn="t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EAA9F78-6DAA-80B8-B652-2C8702930A76}"/>
                </a:ext>
              </a:extLst>
            </p:cNvPr>
            <p:cNvSpPr txBox="1"/>
            <p:nvPr/>
          </p:nvSpPr>
          <p:spPr>
            <a:xfrm>
              <a:off x="1499149" y="5521223"/>
              <a:ext cx="133025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2023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281405F-48FB-2A5B-4AF1-DC8F70B2FF9E}"/>
                </a:ext>
              </a:extLst>
            </p:cNvPr>
            <p:cNvSpPr txBox="1"/>
            <p:nvPr/>
          </p:nvSpPr>
          <p:spPr>
            <a:xfrm>
              <a:off x="625167" y="5829000"/>
              <a:ext cx="30782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0933101-DC11-A570-B6C8-214EA8A05E84}"/>
              </a:ext>
            </a:extLst>
          </p:cNvPr>
          <p:cNvGrpSpPr/>
          <p:nvPr/>
        </p:nvGrpSpPr>
        <p:grpSpPr>
          <a:xfrm>
            <a:off x="6139057" y="5177341"/>
            <a:ext cx="3078214" cy="928658"/>
            <a:chOff x="625167" y="5177341"/>
            <a:chExt cx="3078214" cy="928658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87A47B9-04EA-24D6-E463-456ABE6D938A}"/>
                </a:ext>
              </a:extLst>
            </p:cNvPr>
            <p:cNvSpPr/>
            <p:nvPr/>
          </p:nvSpPr>
          <p:spPr>
            <a:xfrm>
              <a:off x="2053218" y="5177341"/>
              <a:ext cx="214552" cy="214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55600" dist="292100" dir="5400000" sx="62000" sy="62000" algn="t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4ABBE38-DD94-E4EC-1CF7-65A497A6719A}"/>
                </a:ext>
              </a:extLst>
            </p:cNvPr>
            <p:cNvSpPr txBox="1"/>
            <p:nvPr/>
          </p:nvSpPr>
          <p:spPr>
            <a:xfrm>
              <a:off x="1499149" y="5521223"/>
              <a:ext cx="133025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2024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5A39ABA-A9C5-61EC-5A45-0C663994CBE0}"/>
                </a:ext>
              </a:extLst>
            </p:cNvPr>
            <p:cNvSpPr txBox="1"/>
            <p:nvPr/>
          </p:nvSpPr>
          <p:spPr>
            <a:xfrm>
              <a:off x="625167" y="5829000"/>
              <a:ext cx="30782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1E77306-841C-4F88-F948-ADC317B057D1}"/>
              </a:ext>
            </a:extLst>
          </p:cNvPr>
          <p:cNvGrpSpPr/>
          <p:nvPr/>
        </p:nvGrpSpPr>
        <p:grpSpPr>
          <a:xfrm>
            <a:off x="8896003" y="5177341"/>
            <a:ext cx="3078214" cy="928658"/>
            <a:chOff x="625167" y="5177341"/>
            <a:chExt cx="3078214" cy="928658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5074455D-2593-BF27-7079-76E87DDE8CC8}"/>
                </a:ext>
              </a:extLst>
            </p:cNvPr>
            <p:cNvSpPr/>
            <p:nvPr/>
          </p:nvSpPr>
          <p:spPr>
            <a:xfrm>
              <a:off x="2053218" y="5177341"/>
              <a:ext cx="214552" cy="2145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55600" dist="292100" dir="5400000" sx="62000" sy="62000" algn="t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5C6A998-E898-7139-2DA4-EA21165C1435}"/>
                </a:ext>
              </a:extLst>
            </p:cNvPr>
            <p:cNvSpPr txBox="1"/>
            <p:nvPr/>
          </p:nvSpPr>
          <p:spPr>
            <a:xfrm>
              <a:off x="1499149" y="5521223"/>
              <a:ext cx="133025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2025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3290728-9ABF-3FC2-A44A-D6997E441589}"/>
                </a:ext>
              </a:extLst>
            </p:cNvPr>
            <p:cNvSpPr txBox="1"/>
            <p:nvPr/>
          </p:nvSpPr>
          <p:spPr>
            <a:xfrm>
              <a:off x="625167" y="5829000"/>
              <a:ext cx="30782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7C1FC108-7779-A271-23AB-B756E6EAA49E}"/>
              </a:ext>
            </a:extLst>
          </p:cNvPr>
          <p:cNvCxnSpPr>
            <a:cxnSpLocks/>
          </p:cNvCxnSpPr>
          <p:nvPr/>
        </p:nvCxnSpPr>
        <p:spPr>
          <a:xfrm flipV="1">
            <a:off x="10428116" y="4156710"/>
            <a:ext cx="0" cy="1020631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A780AAE4-DCE5-252C-0D1D-1F272AC3196B}"/>
              </a:ext>
            </a:extLst>
          </p:cNvPr>
          <p:cNvCxnSpPr>
            <a:cxnSpLocks/>
          </p:cNvCxnSpPr>
          <p:nvPr/>
        </p:nvCxnSpPr>
        <p:spPr>
          <a:xfrm>
            <a:off x="7980518" y="3936598"/>
            <a:ext cx="3038581" cy="0"/>
          </a:xfrm>
          <a:prstGeom prst="line">
            <a:avLst/>
          </a:prstGeom>
          <a:ln w="26670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00AFE12D-ADDC-28BE-EB65-6AF2C45DB547}"/>
              </a:ext>
            </a:extLst>
          </p:cNvPr>
          <p:cNvCxnSpPr>
            <a:cxnSpLocks/>
          </p:cNvCxnSpPr>
          <p:nvPr/>
        </p:nvCxnSpPr>
        <p:spPr>
          <a:xfrm>
            <a:off x="7430421" y="3266038"/>
            <a:ext cx="2339564" cy="0"/>
          </a:xfrm>
          <a:prstGeom prst="line">
            <a:avLst/>
          </a:prstGeom>
          <a:ln w="2667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Oval 103">
            <a:extLst>
              <a:ext uri="{FF2B5EF4-FFF2-40B4-BE49-F238E27FC236}">
                <a16:creationId xmlns:a16="http://schemas.microsoft.com/office/drawing/2014/main" id="{4135AFC4-1672-149B-E358-D9B048E01F22}"/>
              </a:ext>
            </a:extLst>
          </p:cNvPr>
          <p:cNvSpPr/>
          <p:nvPr/>
        </p:nvSpPr>
        <p:spPr>
          <a:xfrm>
            <a:off x="9338946" y="2512513"/>
            <a:ext cx="390480" cy="3904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5" name="Graphic 104">
            <a:extLst>
              <a:ext uri="{FF2B5EF4-FFF2-40B4-BE49-F238E27FC236}">
                <a16:creationId xmlns:a16="http://schemas.microsoft.com/office/drawing/2014/main" id="{E0A4C006-C1D5-C5D1-0975-8D35C7806B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443038" y="2616604"/>
            <a:ext cx="182295" cy="182295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053CCD0D-1485-740B-E18B-2C4D34EBC330}"/>
              </a:ext>
            </a:extLst>
          </p:cNvPr>
          <p:cNvCxnSpPr>
            <a:cxnSpLocks/>
          </p:cNvCxnSpPr>
          <p:nvPr/>
        </p:nvCxnSpPr>
        <p:spPr>
          <a:xfrm>
            <a:off x="3505424" y="3936598"/>
            <a:ext cx="2143337" cy="0"/>
          </a:xfrm>
          <a:prstGeom prst="line">
            <a:avLst/>
          </a:prstGeom>
          <a:ln w="2667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DBD5B0B1-6499-75F1-4E17-5FE1C83D4800}"/>
              </a:ext>
            </a:extLst>
          </p:cNvPr>
          <p:cNvCxnSpPr>
            <a:cxnSpLocks/>
          </p:cNvCxnSpPr>
          <p:nvPr/>
        </p:nvCxnSpPr>
        <p:spPr>
          <a:xfrm flipV="1">
            <a:off x="4914199" y="4156710"/>
            <a:ext cx="0" cy="1020631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093A252-3E3C-79E8-657F-B3E06003B271}"/>
              </a:ext>
            </a:extLst>
          </p:cNvPr>
          <p:cNvGrpSpPr/>
          <p:nvPr/>
        </p:nvGrpSpPr>
        <p:grpSpPr>
          <a:xfrm>
            <a:off x="5272031" y="4235898"/>
            <a:ext cx="1741008" cy="754291"/>
            <a:chOff x="629052" y="1737717"/>
            <a:chExt cx="1741008" cy="754291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947C3E79-D23A-7BDB-5AAB-89BA9C24F506}"/>
                </a:ext>
              </a:extLst>
            </p:cNvPr>
            <p:cNvSpPr txBox="1"/>
            <p:nvPr/>
          </p:nvSpPr>
          <p:spPr>
            <a:xfrm>
              <a:off x="629052" y="1737717"/>
              <a:ext cx="158251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63A277C-C49F-BD30-2DE4-BE74EA3B13B5}"/>
                </a:ext>
              </a:extLst>
            </p:cNvPr>
            <p:cNvSpPr txBox="1"/>
            <p:nvPr/>
          </p:nvSpPr>
          <p:spPr>
            <a:xfrm>
              <a:off x="629052" y="2215009"/>
              <a:ext cx="17410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63F9E06-10E8-553E-4F2F-4E88E8EB9FBC}"/>
              </a:ext>
            </a:extLst>
          </p:cNvPr>
          <p:cNvGrpSpPr/>
          <p:nvPr/>
        </p:nvGrpSpPr>
        <p:grpSpPr>
          <a:xfrm>
            <a:off x="1574768" y="1179831"/>
            <a:ext cx="2509260" cy="848537"/>
            <a:chOff x="1574768" y="1179831"/>
            <a:chExt cx="2509260" cy="848537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1652B469-1573-A969-77FA-771735917527}"/>
                </a:ext>
              </a:extLst>
            </p:cNvPr>
            <p:cNvSpPr txBox="1"/>
            <p:nvPr/>
          </p:nvSpPr>
          <p:spPr>
            <a:xfrm>
              <a:off x="1574768" y="1407108"/>
              <a:ext cx="2509260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21AA79D6-BD95-AA76-6D0C-5D328D2F4EE9}"/>
                </a:ext>
              </a:extLst>
            </p:cNvPr>
            <p:cNvSpPr txBox="1"/>
            <p:nvPr/>
          </p:nvSpPr>
          <p:spPr>
            <a:xfrm>
              <a:off x="1911269" y="1179831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0A7A223A-5296-F953-9F99-DD875224A315}"/>
              </a:ext>
            </a:extLst>
          </p:cNvPr>
          <p:cNvGrpSpPr/>
          <p:nvPr/>
        </p:nvGrpSpPr>
        <p:grpSpPr>
          <a:xfrm>
            <a:off x="4589370" y="1598361"/>
            <a:ext cx="2509260" cy="848537"/>
            <a:chOff x="1574768" y="1179831"/>
            <a:chExt cx="2509260" cy="848537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3C8C63E-12C8-DFF9-496C-D60E661B4AA0}"/>
                </a:ext>
              </a:extLst>
            </p:cNvPr>
            <p:cNvSpPr txBox="1"/>
            <p:nvPr/>
          </p:nvSpPr>
          <p:spPr>
            <a:xfrm>
              <a:off x="1574768" y="1407108"/>
              <a:ext cx="2509260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37B91B0-32EE-717B-786C-C24C8D4650C7}"/>
                </a:ext>
              </a:extLst>
            </p:cNvPr>
            <p:cNvSpPr txBox="1"/>
            <p:nvPr/>
          </p:nvSpPr>
          <p:spPr>
            <a:xfrm>
              <a:off x="1911269" y="1179831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6B11431E-DC49-4041-B81F-AB74E6E6D2EE}"/>
              </a:ext>
            </a:extLst>
          </p:cNvPr>
          <p:cNvGrpSpPr/>
          <p:nvPr/>
        </p:nvGrpSpPr>
        <p:grpSpPr>
          <a:xfrm>
            <a:off x="8288783" y="1598361"/>
            <a:ext cx="2509260" cy="848537"/>
            <a:chOff x="1574768" y="1179831"/>
            <a:chExt cx="2509260" cy="848537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346F7FB-8C74-AF6A-5AC2-3D9EB2D4087A}"/>
                </a:ext>
              </a:extLst>
            </p:cNvPr>
            <p:cNvSpPr txBox="1"/>
            <p:nvPr/>
          </p:nvSpPr>
          <p:spPr>
            <a:xfrm>
              <a:off x="1574768" y="1407108"/>
              <a:ext cx="2509260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DA56A9C1-0708-9B19-1E32-4B5DB0EE6ADC}"/>
                </a:ext>
              </a:extLst>
            </p:cNvPr>
            <p:cNvSpPr txBox="1"/>
            <p:nvPr/>
          </p:nvSpPr>
          <p:spPr>
            <a:xfrm>
              <a:off x="1911269" y="1179831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Cloud Computing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733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8">
            <a:extLst>
              <a:ext uri="{FF2B5EF4-FFF2-40B4-BE49-F238E27FC236}">
                <a16:creationId xmlns:a16="http://schemas.microsoft.com/office/drawing/2014/main" id="{EECAF996-1CC5-F240-07B0-C61BBC5B182B}"/>
              </a:ext>
            </a:extLst>
          </p:cNvPr>
          <p:cNvSpPr>
            <a:spLocks/>
          </p:cNvSpPr>
          <p:nvPr/>
        </p:nvSpPr>
        <p:spPr bwMode="auto">
          <a:xfrm>
            <a:off x="6118608" y="2042722"/>
            <a:ext cx="400541" cy="677231"/>
          </a:xfrm>
          <a:custGeom>
            <a:avLst/>
            <a:gdLst>
              <a:gd name="T0" fmla="*/ 304 w 304"/>
              <a:gd name="T1" fmla="*/ 514 h 514"/>
              <a:gd name="T2" fmla="*/ 0 w 304"/>
              <a:gd name="T3" fmla="*/ 328 h 514"/>
              <a:gd name="T4" fmla="*/ 0 w 304"/>
              <a:gd name="T5" fmla="*/ 0 h 514"/>
              <a:gd name="T6" fmla="*/ 304 w 304"/>
              <a:gd name="T7" fmla="*/ 183 h 514"/>
              <a:gd name="T8" fmla="*/ 304 w 304"/>
              <a:gd name="T9" fmla="*/ 51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514">
                <a:moveTo>
                  <a:pt x="304" y="514"/>
                </a:moveTo>
                <a:lnTo>
                  <a:pt x="0" y="328"/>
                </a:lnTo>
                <a:lnTo>
                  <a:pt x="0" y="0"/>
                </a:lnTo>
                <a:lnTo>
                  <a:pt x="304" y="183"/>
                </a:lnTo>
                <a:lnTo>
                  <a:pt x="304" y="5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9EEEC380-7D75-3D12-EA25-74059707D0DD}"/>
              </a:ext>
            </a:extLst>
          </p:cNvPr>
          <p:cNvSpPr>
            <a:spLocks/>
          </p:cNvSpPr>
          <p:nvPr/>
        </p:nvSpPr>
        <p:spPr bwMode="auto">
          <a:xfrm>
            <a:off x="6519149" y="2042722"/>
            <a:ext cx="401859" cy="677231"/>
          </a:xfrm>
          <a:custGeom>
            <a:avLst/>
            <a:gdLst>
              <a:gd name="T0" fmla="*/ 0 w 305"/>
              <a:gd name="T1" fmla="*/ 514 h 514"/>
              <a:gd name="T2" fmla="*/ 305 w 305"/>
              <a:gd name="T3" fmla="*/ 328 h 514"/>
              <a:gd name="T4" fmla="*/ 305 w 305"/>
              <a:gd name="T5" fmla="*/ 0 h 514"/>
              <a:gd name="T6" fmla="*/ 0 w 305"/>
              <a:gd name="T7" fmla="*/ 183 h 514"/>
              <a:gd name="T8" fmla="*/ 0 w 305"/>
              <a:gd name="T9" fmla="*/ 51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514">
                <a:moveTo>
                  <a:pt x="0" y="514"/>
                </a:moveTo>
                <a:lnTo>
                  <a:pt x="305" y="328"/>
                </a:lnTo>
                <a:lnTo>
                  <a:pt x="305" y="0"/>
                </a:lnTo>
                <a:lnTo>
                  <a:pt x="0" y="183"/>
                </a:lnTo>
                <a:lnTo>
                  <a:pt x="0" y="51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32693B39-6B05-B1A8-9EDF-7C2225A94176}"/>
              </a:ext>
            </a:extLst>
          </p:cNvPr>
          <p:cNvSpPr>
            <a:spLocks/>
          </p:cNvSpPr>
          <p:nvPr/>
        </p:nvSpPr>
        <p:spPr bwMode="auto">
          <a:xfrm>
            <a:off x="6118608" y="1792384"/>
            <a:ext cx="802400" cy="498041"/>
          </a:xfrm>
          <a:custGeom>
            <a:avLst/>
            <a:gdLst>
              <a:gd name="T0" fmla="*/ 304 w 609"/>
              <a:gd name="T1" fmla="*/ 0 h 378"/>
              <a:gd name="T2" fmla="*/ 0 w 609"/>
              <a:gd name="T3" fmla="*/ 190 h 378"/>
              <a:gd name="T4" fmla="*/ 304 w 609"/>
              <a:gd name="T5" fmla="*/ 378 h 378"/>
              <a:gd name="T6" fmla="*/ 609 w 609"/>
              <a:gd name="T7" fmla="*/ 188 h 378"/>
              <a:gd name="T8" fmla="*/ 304 w 609"/>
              <a:gd name="T9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78">
                <a:moveTo>
                  <a:pt x="304" y="0"/>
                </a:moveTo>
                <a:lnTo>
                  <a:pt x="0" y="190"/>
                </a:lnTo>
                <a:lnTo>
                  <a:pt x="304" y="378"/>
                </a:lnTo>
                <a:lnTo>
                  <a:pt x="609" y="188"/>
                </a:lnTo>
                <a:lnTo>
                  <a:pt x="3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27EB8A73-8D95-2513-0FB8-42708D74849D}"/>
              </a:ext>
            </a:extLst>
          </p:cNvPr>
          <p:cNvSpPr>
            <a:spLocks/>
          </p:cNvSpPr>
          <p:nvPr/>
        </p:nvSpPr>
        <p:spPr bwMode="auto">
          <a:xfrm>
            <a:off x="7662799" y="2830440"/>
            <a:ext cx="395271" cy="669325"/>
          </a:xfrm>
          <a:custGeom>
            <a:avLst/>
            <a:gdLst>
              <a:gd name="T0" fmla="*/ 300 w 300"/>
              <a:gd name="T1" fmla="*/ 508 h 508"/>
              <a:gd name="T2" fmla="*/ 0 w 300"/>
              <a:gd name="T3" fmla="*/ 325 h 508"/>
              <a:gd name="T4" fmla="*/ 0 w 300"/>
              <a:gd name="T5" fmla="*/ 0 h 508"/>
              <a:gd name="T6" fmla="*/ 300 w 300"/>
              <a:gd name="T7" fmla="*/ 183 h 508"/>
              <a:gd name="T8" fmla="*/ 300 w 300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508">
                <a:moveTo>
                  <a:pt x="300" y="508"/>
                </a:moveTo>
                <a:lnTo>
                  <a:pt x="0" y="325"/>
                </a:lnTo>
                <a:lnTo>
                  <a:pt x="0" y="0"/>
                </a:lnTo>
                <a:lnTo>
                  <a:pt x="300" y="183"/>
                </a:lnTo>
                <a:lnTo>
                  <a:pt x="300" y="50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6991BA97-A24C-759A-7553-C3B9216E9003}"/>
              </a:ext>
            </a:extLst>
          </p:cNvPr>
          <p:cNvSpPr>
            <a:spLocks/>
          </p:cNvSpPr>
          <p:nvPr/>
        </p:nvSpPr>
        <p:spPr bwMode="auto">
          <a:xfrm>
            <a:off x="8058070" y="2830440"/>
            <a:ext cx="397906" cy="669325"/>
          </a:xfrm>
          <a:custGeom>
            <a:avLst/>
            <a:gdLst>
              <a:gd name="T0" fmla="*/ 0 w 302"/>
              <a:gd name="T1" fmla="*/ 508 h 508"/>
              <a:gd name="T2" fmla="*/ 302 w 302"/>
              <a:gd name="T3" fmla="*/ 325 h 508"/>
              <a:gd name="T4" fmla="*/ 302 w 302"/>
              <a:gd name="T5" fmla="*/ 0 h 508"/>
              <a:gd name="T6" fmla="*/ 0 w 302"/>
              <a:gd name="T7" fmla="*/ 183 h 508"/>
              <a:gd name="T8" fmla="*/ 0 w 302"/>
              <a:gd name="T9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" h="508">
                <a:moveTo>
                  <a:pt x="0" y="508"/>
                </a:moveTo>
                <a:lnTo>
                  <a:pt x="302" y="325"/>
                </a:lnTo>
                <a:lnTo>
                  <a:pt x="302" y="0"/>
                </a:lnTo>
                <a:lnTo>
                  <a:pt x="0" y="183"/>
                </a:lnTo>
                <a:lnTo>
                  <a:pt x="0" y="50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DF06B015-3BC3-0ED1-1AE7-009FA603F4CC}"/>
              </a:ext>
            </a:extLst>
          </p:cNvPr>
          <p:cNvSpPr>
            <a:spLocks/>
          </p:cNvSpPr>
          <p:nvPr/>
        </p:nvSpPr>
        <p:spPr bwMode="auto">
          <a:xfrm>
            <a:off x="7662799" y="2585372"/>
            <a:ext cx="793177" cy="488819"/>
          </a:xfrm>
          <a:custGeom>
            <a:avLst/>
            <a:gdLst>
              <a:gd name="T0" fmla="*/ 302 w 602"/>
              <a:gd name="T1" fmla="*/ 0 h 371"/>
              <a:gd name="T2" fmla="*/ 0 w 602"/>
              <a:gd name="T3" fmla="*/ 186 h 371"/>
              <a:gd name="T4" fmla="*/ 300 w 602"/>
              <a:gd name="T5" fmla="*/ 371 h 371"/>
              <a:gd name="T6" fmla="*/ 602 w 602"/>
              <a:gd name="T7" fmla="*/ 186 h 371"/>
              <a:gd name="T8" fmla="*/ 302 w 602"/>
              <a:gd name="T9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2" h="371">
                <a:moveTo>
                  <a:pt x="302" y="0"/>
                </a:moveTo>
                <a:lnTo>
                  <a:pt x="0" y="186"/>
                </a:lnTo>
                <a:lnTo>
                  <a:pt x="300" y="371"/>
                </a:lnTo>
                <a:lnTo>
                  <a:pt x="602" y="186"/>
                </a:lnTo>
                <a:lnTo>
                  <a:pt x="3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2" name="Freeform 20">
            <a:extLst>
              <a:ext uri="{FF2B5EF4-FFF2-40B4-BE49-F238E27FC236}">
                <a16:creationId xmlns:a16="http://schemas.microsoft.com/office/drawing/2014/main" id="{0AE4C1A2-7A56-F243-843D-02147E630146}"/>
              </a:ext>
            </a:extLst>
          </p:cNvPr>
          <p:cNvSpPr>
            <a:spLocks/>
          </p:cNvSpPr>
          <p:nvPr/>
        </p:nvSpPr>
        <p:spPr bwMode="auto">
          <a:xfrm>
            <a:off x="7689151" y="4319482"/>
            <a:ext cx="400541" cy="679866"/>
          </a:xfrm>
          <a:custGeom>
            <a:avLst/>
            <a:gdLst>
              <a:gd name="T0" fmla="*/ 304 w 304"/>
              <a:gd name="T1" fmla="*/ 516 h 516"/>
              <a:gd name="T2" fmla="*/ 0 w 304"/>
              <a:gd name="T3" fmla="*/ 331 h 516"/>
              <a:gd name="T4" fmla="*/ 0 w 304"/>
              <a:gd name="T5" fmla="*/ 0 h 516"/>
              <a:gd name="T6" fmla="*/ 304 w 304"/>
              <a:gd name="T7" fmla="*/ 186 h 516"/>
              <a:gd name="T8" fmla="*/ 304 w 304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516">
                <a:moveTo>
                  <a:pt x="304" y="516"/>
                </a:moveTo>
                <a:lnTo>
                  <a:pt x="0" y="331"/>
                </a:lnTo>
                <a:lnTo>
                  <a:pt x="0" y="0"/>
                </a:lnTo>
                <a:lnTo>
                  <a:pt x="304" y="186"/>
                </a:lnTo>
                <a:lnTo>
                  <a:pt x="304" y="51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Freeform 21">
            <a:extLst>
              <a:ext uri="{FF2B5EF4-FFF2-40B4-BE49-F238E27FC236}">
                <a16:creationId xmlns:a16="http://schemas.microsoft.com/office/drawing/2014/main" id="{E8E0F1E6-3D09-FD98-E229-4542987160D3}"/>
              </a:ext>
            </a:extLst>
          </p:cNvPr>
          <p:cNvSpPr>
            <a:spLocks/>
          </p:cNvSpPr>
          <p:nvPr/>
        </p:nvSpPr>
        <p:spPr bwMode="auto">
          <a:xfrm>
            <a:off x="8089692" y="4319482"/>
            <a:ext cx="403176" cy="679866"/>
          </a:xfrm>
          <a:custGeom>
            <a:avLst/>
            <a:gdLst>
              <a:gd name="T0" fmla="*/ 0 w 306"/>
              <a:gd name="T1" fmla="*/ 516 h 516"/>
              <a:gd name="T2" fmla="*/ 306 w 306"/>
              <a:gd name="T3" fmla="*/ 331 h 516"/>
              <a:gd name="T4" fmla="*/ 306 w 306"/>
              <a:gd name="T5" fmla="*/ 0 h 516"/>
              <a:gd name="T6" fmla="*/ 0 w 306"/>
              <a:gd name="T7" fmla="*/ 186 h 516"/>
              <a:gd name="T8" fmla="*/ 0 w 30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16">
                <a:moveTo>
                  <a:pt x="0" y="516"/>
                </a:moveTo>
                <a:lnTo>
                  <a:pt x="306" y="331"/>
                </a:lnTo>
                <a:lnTo>
                  <a:pt x="306" y="0"/>
                </a:lnTo>
                <a:lnTo>
                  <a:pt x="0" y="186"/>
                </a:lnTo>
                <a:lnTo>
                  <a:pt x="0" y="5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id="{65AF6951-88A4-9024-D7A9-DAA8C411CBBB}"/>
              </a:ext>
            </a:extLst>
          </p:cNvPr>
          <p:cNvSpPr>
            <a:spLocks/>
          </p:cNvSpPr>
          <p:nvPr/>
        </p:nvSpPr>
        <p:spPr bwMode="auto">
          <a:xfrm>
            <a:off x="7689151" y="4069144"/>
            <a:ext cx="803717" cy="498041"/>
          </a:xfrm>
          <a:custGeom>
            <a:avLst/>
            <a:gdLst>
              <a:gd name="T0" fmla="*/ 306 w 610"/>
              <a:gd name="T1" fmla="*/ 0 h 378"/>
              <a:gd name="T2" fmla="*/ 0 w 610"/>
              <a:gd name="T3" fmla="*/ 190 h 378"/>
              <a:gd name="T4" fmla="*/ 304 w 610"/>
              <a:gd name="T5" fmla="*/ 378 h 378"/>
              <a:gd name="T6" fmla="*/ 610 w 610"/>
              <a:gd name="T7" fmla="*/ 190 h 378"/>
              <a:gd name="T8" fmla="*/ 306 w 610"/>
              <a:gd name="T9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0" h="378">
                <a:moveTo>
                  <a:pt x="306" y="0"/>
                </a:moveTo>
                <a:lnTo>
                  <a:pt x="0" y="190"/>
                </a:lnTo>
                <a:lnTo>
                  <a:pt x="304" y="378"/>
                </a:lnTo>
                <a:lnTo>
                  <a:pt x="610" y="190"/>
                </a:lnTo>
                <a:lnTo>
                  <a:pt x="30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5" name="Freeform 23">
            <a:extLst>
              <a:ext uri="{FF2B5EF4-FFF2-40B4-BE49-F238E27FC236}">
                <a16:creationId xmlns:a16="http://schemas.microsoft.com/office/drawing/2014/main" id="{F2E72371-0133-2068-598E-9718DE82F7A9}"/>
              </a:ext>
            </a:extLst>
          </p:cNvPr>
          <p:cNvSpPr>
            <a:spLocks/>
          </p:cNvSpPr>
          <p:nvPr/>
        </p:nvSpPr>
        <p:spPr bwMode="auto">
          <a:xfrm>
            <a:off x="6134419" y="5204889"/>
            <a:ext cx="384730" cy="650879"/>
          </a:xfrm>
          <a:custGeom>
            <a:avLst/>
            <a:gdLst>
              <a:gd name="T0" fmla="*/ 292 w 292"/>
              <a:gd name="T1" fmla="*/ 494 h 494"/>
              <a:gd name="T2" fmla="*/ 0 w 292"/>
              <a:gd name="T3" fmla="*/ 316 h 494"/>
              <a:gd name="T4" fmla="*/ 0 w 292"/>
              <a:gd name="T5" fmla="*/ 0 h 494"/>
              <a:gd name="T6" fmla="*/ 292 w 292"/>
              <a:gd name="T7" fmla="*/ 178 h 494"/>
              <a:gd name="T8" fmla="*/ 292 w 292"/>
              <a:gd name="T9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494">
                <a:moveTo>
                  <a:pt x="292" y="494"/>
                </a:moveTo>
                <a:lnTo>
                  <a:pt x="0" y="316"/>
                </a:lnTo>
                <a:lnTo>
                  <a:pt x="0" y="0"/>
                </a:lnTo>
                <a:lnTo>
                  <a:pt x="292" y="178"/>
                </a:lnTo>
                <a:lnTo>
                  <a:pt x="292" y="49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6" name="Freeform 24">
            <a:extLst>
              <a:ext uri="{FF2B5EF4-FFF2-40B4-BE49-F238E27FC236}">
                <a16:creationId xmlns:a16="http://schemas.microsoft.com/office/drawing/2014/main" id="{BBE8CAB4-990F-9456-545A-BEF613031E52}"/>
              </a:ext>
            </a:extLst>
          </p:cNvPr>
          <p:cNvSpPr>
            <a:spLocks/>
          </p:cNvSpPr>
          <p:nvPr/>
        </p:nvSpPr>
        <p:spPr bwMode="auto">
          <a:xfrm>
            <a:off x="6519149" y="5204889"/>
            <a:ext cx="386048" cy="650879"/>
          </a:xfrm>
          <a:custGeom>
            <a:avLst/>
            <a:gdLst>
              <a:gd name="T0" fmla="*/ 0 w 293"/>
              <a:gd name="T1" fmla="*/ 494 h 494"/>
              <a:gd name="T2" fmla="*/ 293 w 293"/>
              <a:gd name="T3" fmla="*/ 316 h 494"/>
              <a:gd name="T4" fmla="*/ 293 w 293"/>
              <a:gd name="T5" fmla="*/ 0 h 494"/>
              <a:gd name="T6" fmla="*/ 0 w 293"/>
              <a:gd name="T7" fmla="*/ 178 h 494"/>
              <a:gd name="T8" fmla="*/ 0 w 293"/>
              <a:gd name="T9" fmla="*/ 49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" h="494">
                <a:moveTo>
                  <a:pt x="0" y="494"/>
                </a:moveTo>
                <a:lnTo>
                  <a:pt x="293" y="316"/>
                </a:lnTo>
                <a:lnTo>
                  <a:pt x="293" y="0"/>
                </a:lnTo>
                <a:lnTo>
                  <a:pt x="0" y="178"/>
                </a:lnTo>
                <a:lnTo>
                  <a:pt x="0" y="49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7" name="Freeform 25">
            <a:extLst>
              <a:ext uri="{FF2B5EF4-FFF2-40B4-BE49-F238E27FC236}">
                <a16:creationId xmlns:a16="http://schemas.microsoft.com/office/drawing/2014/main" id="{E1D258B0-6FC9-D9AD-7919-003138E88DC2}"/>
              </a:ext>
            </a:extLst>
          </p:cNvPr>
          <p:cNvSpPr>
            <a:spLocks/>
          </p:cNvSpPr>
          <p:nvPr/>
        </p:nvSpPr>
        <p:spPr bwMode="auto">
          <a:xfrm>
            <a:off x="6134419" y="4967726"/>
            <a:ext cx="770778" cy="475643"/>
          </a:xfrm>
          <a:custGeom>
            <a:avLst/>
            <a:gdLst>
              <a:gd name="T0" fmla="*/ 292 w 585"/>
              <a:gd name="T1" fmla="*/ 0 h 361"/>
              <a:gd name="T2" fmla="*/ 0 w 585"/>
              <a:gd name="T3" fmla="*/ 180 h 361"/>
              <a:gd name="T4" fmla="*/ 292 w 585"/>
              <a:gd name="T5" fmla="*/ 361 h 361"/>
              <a:gd name="T6" fmla="*/ 585 w 585"/>
              <a:gd name="T7" fmla="*/ 180 h 361"/>
              <a:gd name="T8" fmla="*/ 292 w 585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5" h="361">
                <a:moveTo>
                  <a:pt x="292" y="0"/>
                </a:moveTo>
                <a:lnTo>
                  <a:pt x="0" y="180"/>
                </a:lnTo>
                <a:lnTo>
                  <a:pt x="292" y="361"/>
                </a:lnTo>
                <a:lnTo>
                  <a:pt x="585" y="180"/>
                </a:lnTo>
                <a:lnTo>
                  <a:pt x="29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3" name="Freeform 5">
            <a:extLst>
              <a:ext uri="{FF2B5EF4-FFF2-40B4-BE49-F238E27FC236}">
                <a16:creationId xmlns:a16="http://schemas.microsoft.com/office/drawing/2014/main" id="{A7C00E75-64AC-A3A4-311E-F441E5EE9E9D}"/>
              </a:ext>
            </a:extLst>
          </p:cNvPr>
          <p:cNvSpPr>
            <a:spLocks/>
          </p:cNvSpPr>
          <p:nvPr/>
        </p:nvSpPr>
        <p:spPr bwMode="auto">
          <a:xfrm>
            <a:off x="6278034" y="3720252"/>
            <a:ext cx="241116" cy="405811"/>
          </a:xfrm>
          <a:custGeom>
            <a:avLst/>
            <a:gdLst>
              <a:gd name="T0" fmla="*/ 183 w 183"/>
              <a:gd name="T1" fmla="*/ 308 h 308"/>
              <a:gd name="T2" fmla="*/ 0 w 183"/>
              <a:gd name="T3" fmla="*/ 197 h 308"/>
              <a:gd name="T4" fmla="*/ 0 w 183"/>
              <a:gd name="T5" fmla="*/ 0 h 308"/>
              <a:gd name="T6" fmla="*/ 183 w 183"/>
              <a:gd name="T7" fmla="*/ 109 h 308"/>
              <a:gd name="T8" fmla="*/ 183 w 183"/>
              <a:gd name="T9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308">
                <a:moveTo>
                  <a:pt x="183" y="308"/>
                </a:moveTo>
                <a:lnTo>
                  <a:pt x="0" y="197"/>
                </a:lnTo>
                <a:lnTo>
                  <a:pt x="0" y="0"/>
                </a:lnTo>
                <a:lnTo>
                  <a:pt x="183" y="109"/>
                </a:lnTo>
                <a:lnTo>
                  <a:pt x="183" y="308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4" name="Freeform 6">
            <a:extLst>
              <a:ext uri="{FF2B5EF4-FFF2-40B4-BE49-F238E27FC236}">
                <a16:creationId xmlns:a16="http://schemas.microsoft.com/office/drawing/2014/main" id="{984C0EBA-737A-954D-A3AE-01732BF12FB2}"/>
              </a:ext>
            </a:extLst>
          </p:cNvPr>
          <p:cNvSpPr>
            <a:spLocks/>
          </p:cNvSpPr>
          <p:nvPr/>
        </p:nvSpPr>
        <p:spPr bwMode="auto">
          <a:xfrm>
            <a:off x="6519149" y="3720252"/>
            <a:ext cx="241116" cy="405811"/>
          </a:xfrm>
          <a:custGeom>
            <a:avLst/>
            <a:gdLst>
              <a:gd name="T0" fmla="*/ 0 w 183"/>
              <a:gd name="T1" fmla="*/ 308 h 308"/>
              <a:gd name="T2" fmla="*/ 183 w 183"/>
              <a:gd name="T3" fmla="*/ 197 h 308"/>
              <a:gd name="T4" fmla="*/ 183 w 183"/>
              <a:gd name="T5" fmla="*/ 0 h 308"/>
              <a:gd name="T6" fmla="*/ 0 w 183"/>
              <a:gd name="T7" fmla="*/ 109 h 308"/>
              <a:gd name="T8" fmla="*/ 0 w 183"/>
              <a:gd name="T9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308">
                <a:moveTo>
                  <a:pt x="0" y="308"/>
                </a:moveTo>
                <a:lnTo>
                  <a:pt x="183" y="197"/>
                </a:lnTo>
                <a:lnTo>
                  <a:pt x="183" y="0"/>
                </a:lnTo>
                <a:lnTo>
                  <a:pt x="0" y="109"/>
                </a:lnTo>
                <a:lnTo>
                  <a:pt x="0" y="308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5" name="Freeform 7">
            <a:extLst>
              <a:ext uri="{FF2B5EF4-FFF2-40B4-BE49-F238E27FC236}">
                <a16:creationId xmlns:a16="http://schemas.microsoft.com/office/drawing/2014/main" id="{6F69B9EB-9F2F-5644-BC60-176047475ADA}"/>
              </a:ext>
            </a:extLst>
          </p:cNvPr>
          <p:cNvSpPr>
            <a:spLocks/>
          </p:cNvSpPr>
          <p:nvPr/>
        </p:nvSpPr>
        <p:spPr bwMode="auto">
          <a:xfrm>
            <a:off x="6278034" y="3570049"/>
            <a:ext cx="482230" cy="296454"/>
          </a:xfrm>
          <a:custGeom>
            <a:avLst/>
            <a:gdLst>
              <a:gd name="T0" fmla="*/ 183 w 366"/>
              <a:gd name="T1" fmla="*/ 0 h 225"/>
              <a:gd name="T2" fmla="*/ 0 w 366"/>
              <a:gd name="T3" fmla="*/ 114 h 225"/>
              <a:gd name="T4" fmla="*/ 183 w 366"/>
              <a:gd name="T5" fmla="*/ 225 h 225"/>
              <a:gd name="T6" fmla="*/ 366 w 366"/>
              <a:gd name="T7" fmla="*/ 111 h 225"/>
              <a:gd name="T8" fmla="*/ 183 w 366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6" h="225">
                <a:moveTo>
                  <a:pt x="183" y="0"/>
                </a:moveTo>
                <a:lnTo>
                  <a:pt x="0" y="114"/>
                </a:lnTo>
                <a:lnTo>
                  <a:pt x="183" y="225"/>
                </a:lnTo>
                <a:lnTo>
                  <a:pt x="366" y="111"/>
                </a:lnTo>
                <a:lnTo>
                  <a:pt x="183" y="0"/>
                </a:lnTo>
                <a:close/>
              </a:path>
            </a:pathLst>
          </a:cu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Line 26">
            <a:extLst>
              <a:ext uri="{FF2B5EF4-FFF2-40B4-BE49-F238E27FC236}">
                <a16:creationId xmlns:a16="http://schemas.microsoft.com/office/drawing/2014/main" id="{5CD38CAF-75FC-9CC7-09BD-ED08E0FFD3A4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9149" y="2833528"/>
            <a:ext cx="0" cy="686454"/>
          </a:xfrm>
          <a:prstGeom prst="line">
            <a:avLst/>
          </a:prstGeom>
          <a:noFill/>
          <a:ln w="22225" cap="rnd">
            <a:solidFill>
              <a:schemeClr val="bg2">
                <a:lumMod val="9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7" name="Line 27">
            <a:extLst>
              <a:ext uri="{FF2B5EF4-FFF2-40B4-BE49-F238E27FC236}">
                <a16:creationId xmlns:a16="http://schemas.microsoft.com/office/drawing/2014/main" id="{4252BF70-7D67-0283-B627-9085668804E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9149" y="4170860"/>
            <a:ext cx="0" cy="709115"/>
          </a:xfrm>
          <a:prstGeom prst="line">
            <a:avLst/>
          </a:prstGeom>
          <a:noFill/>
          <a:ln w="22225" cap="rnd">
            <a:solidFill>
              <a:schemeClr val="bg2">
                <a:lumMod val="9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8" name="Line 28">
            <a:extLst>
              <a:ext uri="{FF2B5EF4-FFF2-40B4-BE49-F238E27FC236}">
                <a16:creationId xmlns:a16="http://schemas.microsoft.com/office/drawing/2014/main" id="{B58DA709-701F-CEBC-4446-7A4B6C9A15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14285" y="3331569"/>
            <a:ext cx="753650" cy="368919"/>
          </a:xfrm>
          <a:prstGeom prst="line">
            <a:avLst/>
          </a:prstGeom>
          <a:noFill/>
          <a:ln w="22225" cap="rnd">
            <a:solidFill>
              <a:schemeClr val="bg2">
                <a:lumMod val="9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0" name="Line 30">
            <a:extLst>
              <a:ext uri="{FF2B5EF4-FFF2-40B4-BE49-F238E27FC236}">
                <a16:creationId xmlns:a16="http://schemas.microsoft.com/office/drawing/2014/main" id="{9D93393E-815E-85D6-EFB0-EF475D4E97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20873" y="3970590"/>
            <a:ext cx="778684" cy="318852"/>
          </a:xfrm>
          <a:prstGeom prst="line">
            <a:avLst/>
          </a:prstGeom>
          <a:noFill/>
          <a:ln w="22225" cap="rnd">
            <a:solidFill>
              <a:schemeClr val="bg2">
                <a:lumMod val="9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29801D03-BBD1-BA73-D385-6F9486C12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990862" y="4218017"/>
            <a:ext cx="200294" cy="200294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BBBC5D9-F51D-8CF2-A4C3-680226D2DD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940884" y="2711278"/>
            <a:ext cx="237006" cy="237006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0D636693-683D-9A0E-C3CC-AE3FCB355D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408443" y="1930040"/>
            <a:ext cx="222729" cy="222729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09ED10A4-6638-BBCF-FFC2-6444DC930E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408648" y="5094387"/>
            <a:ext cx="222321" cy="222321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EED67213-7A5D-94D4-83F4-6E4A2A99AF02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E3751A5-8BBA-C7EC-4E25-B26C7C2E7658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E633D287-97F9-5C09-30D3-4E8ED8EB77DE}"/>
              </a:ext>
            </a:extLst>
          </p:cNvPr>
          <p:cNvGrpSpPr/>
          <p:nvPr/>
        </p:nvGrpSpPr>
        <p:grpSpPr>
          <a:xfrm>
            <a:off x="7830241" y="1325537"/>
            <a:ext cx="2425607" cy="836931"/>
            <a:chOff x="9120933" y="2216438"/>
            <a:chExt cx="2425607" cy="836931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14CE1AA-7AED-ED23-E0EB-6BE1BA3B3261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D64B36A5-212A-CD2F-BD95-0CDA38133222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27" name="Graphic 126">
                <a:extLst>
                  <a:ext uri="{FF2B5EF4-FFF2-40B4-BE49-F238E27FC236}">
                    <a16:creationId xmlns:a16="http://schemas.microsoft.com/office/drawing/2014/main" id="{5D07E64F-FB7D-6F0B-1133-417A0E180C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0F7D650-B792-FA6B-3167-3E5D4AD7A0BB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DEF50AF6-4CF6-A71B-F7DC-B520EC55FE6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E32BC00-CD8B-F7EE-ED7E-9AF059C34CB6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E4584DC-38D6-5737-26EB-1C8CFA4E12E0}"/>
              </a:ext>
            </a:extLst>
          </p:cNvPr>
          <p:cNvGrpSpPr/>
          <p:nvPr/>
        </p:nvGrpSpPr>
        <p:grpSpPr>
          <a:xfrm>
            <a:off x="9088096" y="2615560"/>
            <a:ext cx="2425607" cy="836931"/>
            <a:chOff x="9120933" y="2216438"/>
            <a:chExt cx="2425607" cy="836931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D72BD64-8109-9961-219D-C4440AF020E2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3D2AE03A-6167-664B-1D71-360BC3523FBE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35" name="Graphic 134">
                <a:extLst>
                  <a:ext uri="{FF2B5EF4-FFF2-40B4-BE49-F238E27FC236}">
                    <a16:creationId xmlns:a16="http://schemas.microsoft.com/office/drawing/2014/main" id="{14220990-1C65-DC75-A3A4-565C4BF4EA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453627F5-D3DD-55AE-13CB-0809537CCE63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4CAA6E5A-8A4B-14E9-01FB-6162DA942047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7AB311F2-7D9A-6755-582E-034FD8031C5F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Cybersecurity Basics</a:t>
                </a:r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4F18086-14A2-55F9-A0FE-807F34B89765}"/>
              </a:ext>
            </a:extLst>
          </p:cNvPr>
          <p:cNvGrpSpPr/>
          <p:nvPr/>
        </p:nvGrpSpPr>
        <p:grpSpPr>
          <a:xfrm>
            <a:off x="9088096" y="4128420"/>
            <a:ext cx="2425607" cy="836931"/>
            <a:chOff x="9120933" y="2216438"/>
            <a:chExt cx="2425607" cy="836931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1FA3D01E-2AB5-9D2D-B75F-F806C05E0EE4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E194BEC5-40E7-0CAE-A425-1DDFF1A02AD1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43" name="Graphic 142">
                <a:extLst>
                  <a:ext uri="{FF2B5EF4-FFF2-40B4-BE49-F238E27FC236}">
                    <a16:creationId xmlns:a16="http://schemas.microsoft.com/office/drawing/2014/main" id="{4C9D1C5A-BD40-E9C6-1DCC-38B31EB55A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C2B66AA1-A9AD-CC78-391F-200961ABD088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94D088C0-D766-FC01-27BC-0B0AA0C8CD90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F4D39F4F-371A-3B31-DCE5-30221BFA3FF5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D97E151D-2AFC-A9CF-C483-9B95ED744FE4}"/>
              </a:ext>
            </a:extLst>
          </p:cNvPr>
          <p:cNvGrpSpPr/>
          <p:nvPr/>
        </p:nvGrpSpPr>
        <p:grpSpPr>
          <a:xfrm>
            <a:off x="7830241" y="5409198"/>
            <a:ext cx="2425607" cy="836931"/>
            <a:chOff x="9120933" y="2216438"/>
            <a:chExt cx="2425607" cy="836931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7E1B78A7-BB1B-5D78-9FBF-D2D909213AA1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DF934FE5-AA3C-301D-AF9D-21BFBE454E17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51" name="Graphic 150">
                <a:extLst>
                  <a:ext uri="{FF2B5EF4-FFF2-40B4-BE49-F238E27FC236}">
                    <a16:creationId xmlns:a16="http://schemas.microsoft.com/office/drawing/2014/main" id="{C192E62E-9473-1AE3-521E-114445A871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43B93FF0-7572-6B0E-6123-4035267B5664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942B02FC-BE20-0174-1405-BDE5DC658FED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726FB00C-6B99-A622-8849-D3C1B0BDE840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0802466E-C6E3-8AAF-1589-EC0C1A0B7AD9}"/>
              </a:ext>
            </a:extLst>
          </p:cNvPr>
          <p:cNvGrpSpPr/>
          <p:nvPr/>
        </p:nvGrpSpPr>
        <p:grpSpPr>
          <a:xfrm>
            <a:off x="261371" y="2333927"/>
            <a:ext cx="5458925" cy="3075271"/>
            <a:chOff x="261371" y="1585274"/>
            <a:chExt cx="5458925" cy="3075271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970701CF-0A9D-C0CD-5EC8-0BD755FFF494}"/>
                </a:ext>
              </a:extLst>
            </p:cNvPr>
            <p:cNvSpPr txBox="1"/>
            <p:nvPr/>
          </p:nvSpPr>
          <p:spPr>
            <a:xfrm>
              <a:off x="637244" y="1585274"/>
              <a:ext cx="47446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Shift to Remote Storage and Services</a:t>
              </a:r>
              <a:endParaRPr lang="en-ID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F4FB164A-438B-3605-20C2-261A235B3508}"/>
                </a:ext>
              </a:extLst>
            </p:cNvPr>
            <p:cNvSpPr txBox="1"/>
            <p:nvPr/>
          </p:nvSpPr>
          <p:spPr>
            <a:xfrm>
              <a:off x="642306" y="2523256"/>
              <a:ext cx="3976645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 pulvinar ultricies,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0A4A156A-E2A5-6010-5984-09481110D38B}"/>
                </a:ext>
              </a:extLst>
            </p:cNvPr>
            <p:cNvGrpSpPr/>
            <p:nvPr/>
          </p:nvGrpSpPr>
          <p:grpSpPr>
            <a:xfrm>
              <a:off x="261371" y="3458511"/>
              <a:ext cx="3020338" cy="1202034"/>
              <a:chOff x="183566" y="3307829"/>
              <a:chExt cx="3020338" cy="1202034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E379B809-2709-0771-5564-1B601EEB1773}"/>
                  </a:ext>
                </a:extLst>
              </p:cNvPr>
              <p:cNvSpPr/>
              <p:nvPr/>
            </p:nvSpPr>
            <p:spPr>
              <a:xfrm>
                <a:off x="599562" y="3307829"/>
                <a:ext cx="2188346" cy="1202034"/>
              </a:xfrm>
              <a:prstGeom prst="roundRect">
                <a:avLst>
                  <a:gd name="adj" fmla="val 1698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20700" sx="103000" sy="103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FB8CE052-4ACE-DAB0-A010-B6DD4AF5C871}"/>
                  </a:ext>
                </a:extLst>
              </p:cNvPr>
              <p:cNvGrpSpPr/>
              <p:nvPr/>
            </p:nvGrpSpPr>
            <p:grpSpPr>
              <a:xfrm>
                <a:off x="183566" y="3456766"/>
                <a:ext cx="3020338" cy="904161"/>
                <a:chOff x="629052" y="1676162"/>
                <a:chExt cx="3020338" cy="904161"/>
              </a:xfrm>
            </p:grpSpPr>
            <p:sp>
              <p:nvSpPr>
                <p:cNvPr id="164" name="TextBox 163">
                  <a:extLst>
                    <a:ext uri="{FF2B5EF4-FFF2-40B4-BE49-F238E27FC236}">
                      <a16:creationId xmlns:a16="http://schemas.microsoft.com/office/drawing/2014/main" id="{E3D4E233-6B2E-1530-DB46-1F55DE775EB6}"/>
                    </a:ext>
                  </a:extLst>
                </p:cNvPr>
                <p:cNvSpPr txBox="1"/>
                <p:nvPr/>
              </p:nvSpPr>
              <p:spPr>
                <a:xfrm>
                  <a:off x="922103" y="1676162"/>
                  <a:ext cx="2434236" cy="64633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3600" dirty="0">
                      <a:solidFill>
                        <a:schemeClr val="accent1"/>
                      </a:solidFill>
                      <a:latin typeface="+mj-lt"/>
                    </a:rPr>
                    <a:t>140+</a:t>
                  </a:r>
                  <a:endParaRPr lang="en-ID" sz="3600" dirty="0">
                    <a:solidFill>
                      <a:schemeClr val="accent1"/>
                    </a:solidFill>
                    <a:latin typeface="+mj-lt"/>
                  </a:endParaRPr>
                </a:p>
              </p:txBody>
            </p:sp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10A53842-4326-1BF5-40AB-5E60645707B9}"/>
                    </a:ext>
                  </a:extLst>
                </p:cNvPr>
                <p:cNvSpPr txBox="1"/>
                <p:nvPr/>
              </p:nvSpPr>
              <p:spPr>
                <a:xfrm>
                  <a:off x="629052" y="2241769"/>
                  <a:ext cx="3020338" cy="33855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rPr>
                    <a:t>IT Components</a:t>
                  </a:r>
                  <a:endParaRPr lang="en-ID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endParaRPr>
                </a:p>
              </p:txBody>
            </p:sp>
          </p:grp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90A2C267-F921-2083-2513-38EC527222C6}"/>
                </a:ext>
              </a:extLst>
            </p:cNvPr>
            <p:cNvGrpSpPr/>
            <p:nvPr/>
          </p:nvGrpSpPr>
          <p:grpSpPr>
            <a:xfrm>
              <a:off x="2699958" y="3458511"/>
              <a:ext cx="3020338" cy="1202034"/>
              <a:chOff x="183566" y="3307829"/>
              <a:chExt cx="3020338" cy="1202034"/>
            </a:xfrm>
          </p:grpSpPr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C81DBB53-9FFD-B595-FC3B-267BEEDA6247}"/>
                  </a:ext>
                </a:extLst>
              </p:cNvPr>
              <p:cNvSpPr/>
              <p:nvPr/>
            </p:nvSpPr>
            <p:spPr>
              <a:xfrm>
                <a:off x="599562" y="3307829"/>
                <a:ext cx="2188346" cy="1202034"/>
              </a:xfrm>
              <a:prstGeom prst="roundRect">
                <a:avLst>
                  <a:gd name="adj" fmla="val 1698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20700" sx="103000" sy="103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1EE98F53-8A24-BA99-F377-C38B0D2BD362}"/>
                  </a:ext>
                </a:extLst>
              </p:cNvPr>
              <p:cNvGrpSpPr/>
              <p:nvPr/>
            </p:nvGrpSpPr>
            <p:grpSpPr>
              <a:xfrm>
                <a:off x="183566" y="3456766"/>
                <a:ext cx="3020338" cy="904161"/>
                <a:chOff x="629052" y="1676162"/>
                <a:chExt cx="3020338" cy="904161"/>
              </a:xfrm>
            </p:grpSpPr>
            <p:sp>
              <p:nvSpPr>
                <p:cNvPr id="170" name="TextBox 169">
                  <a:extLst>
                    <a:ext uri="{FF2B5EF4-FFF2-40B4-BE49-F238E27FC236}">
                      <a16:creationId xmlns:a16="http://schemas.microsoft.com/office/drawing/2014/main" id="{92F9EFA7-B0DD-1E14-6077-572C330AC043}"/>
                    </a:ext>
                  </a:extLst>
                </p:cNvPr>
                <p:cNvSpPr txBox="1"/>
                <p:nvPr/>
              </p:nvSpPr>
              <p:spPr>
                <a:xfrm>
                  <a:off x="922103" y="1676162"/>
                  <a:ext cx="2434236" cy="64633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3600" dirty="0">
                      <a:solidFill>
                        <a:schemeClr val="accent1"/>
                      </a:solidFill>
                      <a:latin typeface="+mj-lt"/>
                    </a:rPr>
                    <a:t>549+</a:t>
                  </a:r>
                  <a:endParaRPr lang="en-ID" sz="3600" dirty="0">
                    <a:solidFill>
                      <a:schemeClr val="accent1"/>
                    </a:solidFill>
                    <a:latin typeface="+mj-lt"/>
                  </a:endParaRPr>
                </a:p>
              </p:txBody>
            </p:sp>
            <p:sp>
              <p:nvSpPr>
                <p:cNvPr id="171" name="TextBox 170">
                  <a:extLst>
                    <a:ext uri="{FF2B5EF4-FFF2-40B4-BE49-F238E27FC236}">
                      <a16:creationId xmlns:a16="http://schemas.microsoft.com/office/drawing/2014/main" id="{D861168D-9A87-5408-B1D3-636CB6CADBBD}"/>
                    </a:ext>
                  </a:extLst>
                </p:cNvPr>
                <p:cNvSpPr txBox="1"/>
                <p:nvPr/>
              </p:nvSpPr>
              <p:spPr>
                <a:xfrm>
                  <a:off x="629052" y="2241769"/>
                  <a:ext cx="3020338" cy="33855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rPr>
                    <a:t>Cybersecurity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5691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aphic 2">
            <a:extLst>
              <a:ext uri="{FF2B5EF4-FFF2-40B4-BE49-F238E27FC236}">
                <a16:creationId xmlns:a16="http://schemas.microsoft.com/office/drawing/2014/main" id="{30C689A0-2082-1E38-29B8-B20D26EA228D}"/>
              </a:ext>
            </a:extLst>
          </p:cNvPr>
          <p:cNvSpPr/>
          <p:nvPr/>
        </p:nvSpPr>
        <p:spPr>
          <a:xfrm rot="16200000">
            <a:off x="7055399" y="3597545"/>
            <a:ext cx="1100722" cy="1271051"/>
          </a:xfrm>
          <a:custGeom>
            <a:avLst/>
            <a:gdLst>
              <a:gd name="connsiteX0" fmla="*/ 411191 w 822262"/>
              <a:gd name="connsiteY0" fmla="*/ 949502 h 949501"/>
              <a:gd name="connsiteX1" fmla="*/ 0 w 822262"/>
              <a:gd name="connsiteY1" fmla="*/ 712156 h 949501"/>
              <a:gd name="connsiteX2" fmla="*/ 0 w 822262"/>
              <a:gd name="connsiteY2" fmla="*/ 237345 h 949501"/>
              <a:gd name="connsiteX3" fmla="*/ 411191 w 822262"/>
              <a:gd name="connsiteY3" fmla="*/ 0 h 949501"/>
              <a:gd name="connsiteX4" fmla="*/ 822262 w 822262"/>
              <a:gd name="connsiteY4" fmla="*/ 237345 h 949501"/>
              <a:gd name="connsiteX5" fmla="*/ 822262 w 822262"/>
              <a:gd name="connsiteY5" fmla="*/ 712156 h 94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262" h="949501">
                <a:moveTo>
                  <a:pt x="411191" y="949502"/>
                </a:moveTo>
                <a:lnTo>
                  <a:pt x="0" y="712156"/>
                </a:lnTo>
                <a:lnTo>
                  <a:pt x="0" y="237345"/>
                </a:lnTo>
                <a:lnTo>
                  <a:pt x="411191" y="0"/>
                </a:lnTo>
                <a:lnTo>
                  <a:pt x="822262" y="237345"/>
                </a:lnTo>
                <a:lnTo>
                  <a:pt x="822262" y="712156"/>
                </a:lnTo>
                <a:close/>
              </a:path>
            </a:pathLst>
          </a:custGeom>
          <a:solidFill>
            <a:schemeClr val="accent5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Graphic 2">
            <a:extLst>
              <a:ext uri="{FF2B5EF4-FFF2-40B4-BE49-F238E27FC236}">
                <a16:creationId xmlns:a16="http://schemas.microsoft.com/office/drawing/2014/main" id="{DA017546-F377-BB89-E0D5-A2D4BFBDEFE6}"/>
              </a:ext>
            </a:extLst>
          </p:cNvPr>
          <p:cNvSpPr/>
          <p:nvPr/>
        </p:nvSpPr>
        <p:spPr>
          <a:xfrm rot="16200000">
            <a:off x="6737597" y="3915347"/>
            <a:ext cx="1100722" cy="635444"/>
          </a:xfrm>
          <a:custGeom>
            <a:avLst/>
            <a:gdLst>
              <a:gd name="connsiteX0" fmla="*/ 0 w 822262"/>
              <a:gd name="connsiteY0" fmla="*/ 237345 h 474690"/>
              <a:gd name="connsiteX1" fmla="*/ 411191 w 822262"/>
              <a:gd name="connsiteY1" fmla="*/ 474691 h 474690"/>
              <a:gd name="connsiteX2" fmla="*/ 822262 w 822262"/>
              <a:gd name="connsiteY2" fmla="*/ 237345 h 474690"/>
              <a:gd name="connsiteX3" fmla="*/ 411191 w 822262"/>
              <a:gd name="connsiteY3" fmla="*/ 0 h 47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62" h="474690">
                <a:moveTo>
                  <a:pt x="0" y="237345"/>
                </a:moveTo>
                <a:lnTo>
                  <a:pt x="411191" y="474691"/>
                </a:lnTo>
                <a:lnTo>
                  <a:pt x="822262" y="237345"/>
                </a:lnTo>
                <a:lnTo>
                  <a:pt x="41119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Graphic 2">
            <a:extLst>
              <a:ext uri="{FF2B5EF4-FFF2-40B4-BE49-F238E27FC236}">
                <a16:creationId xmlns:a16="http://schemas.microsoft.com/office/drawing/2014/main" id="{EB267E30-ACF8-F4DA-74E2-94C9DA1AB74D}"/>
              </a:ext>
            </a:extLst>
          </p:cNvPr>
          <p:cNvSpPr/>
          <p:nvPr/>
        </p:nvSpPr>
        <p:spPr>
          <a:xfrm rot="16200000">
            <a:off x="7489481" y="3481185"/>
            <a:ext cx="550281" cy="953328"/>
          </a:xfrm>
          <a:custGeom>
            <a:avLst/>
            <a:gdLst>
              <a:gd name="connsiteX0" fmla="*/ 411071 w 411071"/>
              <a:gd name="connsiteY0" fmla="*/ 0 h 712156"/>
              <a:gd name="connsiteX1" fmla="*/ 0 w 411071"/>
              <a:gd name="connsiteY1" fmla="*/ 237345 h 712156"/>
              <a:gd name="connsiteX2" fmla="*/ 0 w 411071"/>
              <a:gd name="connsiteY2" fmla="*/ 712156 h 712156"/>
              <a:gd name="connsiteX3" fmla="*/ 411071 w 411071"/>
              <a:gd name="connsiteY3" fmla="*/ 474811 h 71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71" h="712156">
                <a:moveTo>
                  <a:pt x="411071" y="0"/>
                </a:moveTo>
                <a:lnTo>
                  <a:pt x="0" y="237345"/>
                </a:lnTo>
                <a:lnTo>
                  <a:pt x="0" y="712156"/>
                </a:lnTo>
                <a:lnTo>
                  <a:pt x="411071" y="47481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Graphic 2">
            <a:extLst>
              <a:ext uri="{FF2B5EF4-FFF2-40B4-BE49-F238E27FC236}">
                <a16:creationId xmlns:a16="http://schemas.microsoft.com/office/drawing/2014/main" id="{C7235957-FCD5-3B41-734A-AA8858F0FE80}"/>
              </a:ext>
            </a:extLst>
          </p:cNvPr>
          <p:cNvSpPr/>
          <p:nvPr/>
        </p:nvSpPr>
        <p:spPr>
          <a:xfrm rot="16200000">
            <a:off x="7055480" y="2357206"/>
            <a:ext cx="1100561" cy="1271051"/>
          </a:xfrm>
          <a:custGeom>
            <a:avLst/>
            <a:gdLst>
              <a:gd name="connsiteX0" fmla="*/ 411071 w 822142"/>
              <a:gd name="connsiteY0" fmla="*/ 949502 h 949501"/>
              <a:gd name="connsiteX1" fmla="*/ 0 w 822142"/>
              <a:gd name="connsiteY1" fmla="*/ 712156 h 949501"/>
              <a:gd name="connsiteX2" fmla="*/ 0 w 822142"/>
              <a:gd name="connsiteY2" fmla="*/ 237345 h 949501"/>
              <a:gd name="connsiteX3" fmla="*/ 411071 w 822142"/>
              <a:gd name="connsiteY3" fmla="*/ 0 h 949501"/>
              <a:gd name="connsiteX4" fmla="*/ 822142 w 822142"/>
              <a:gd name="connsiteY4" fmla="*/ 237345 h 949501"/>
              <a:gd name="connsiteX5" fmla="*/ 822142 w 822142"/>
              <a:gd name="connsiteY5" fmla="*/ 712156 h 94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142" h="949501">
                <a:moveTo>
                  <a:pt x="411071" y="949502"/>
                </a:moveTo>
                <a:lnTo>
                  <a:pt x="0" y="712156"/>
                </a:lnTo>
                <a:lnTo>
                  <a:pt x="0" y="237345"/>
                </a:lnTo>
                <a:lnTo>
                  <a:pt x="411071" y="0"/>
                </a:lnTo>
                <a:lnTo>
                  <a:pt x="822142" y="237345"/>
                </a:lnTo>
                <a:lnTo>
                  <a:pt x="822142" y="712156"/>
                </a:lnTo>
                <a:close/>
              </a:path>
            </a:pathLst>
          </a:custGeom>
          <a:solidFill>
            <a:schemeClr val="accent6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Graphic 2">
            <a:extLst>
              <a:ext uri="{FF2B5EF4-FFF2-40B4-BE49-F238E27FC236}">
                <a16:creationId xmlns:a16="http://schemas.microsoft.com/office/drawing/2014/main" id="{6262BF56-1AA5-194E-1835-BB79A3E78B8B}"/>
              </a:ext>
            </a:extLst>
          </p:cNvPr>
          <p:cNvSpPr/>
          <p:nvPr/>
        </p:nvSpPr>
        <p:spPr>
          <a:xfrm rot="16200000">
            <a:off x="6737677" y="2675009"/>
            <a:ext cx="1100561" cy="635444"/>
          </a:xfrm>
          <a:custGeom>
            <a:avLst/>
            <a:gdLst>
              <a:gd name="connsiteX0" fmla="*/ 0 w 822142"/>
              <a:gd name="connsiteY0" fmla="*/ 237345 h 474690"/>
              <a:gd name="connsiteX1" fmla="*/ 411071 w 822142"/>
              <a:gd name="connsiteY1" fmla="*/ 474691 h 474690"/>
              <a:gd name="connsiteX2" fmla="*/ 822142 w 822142"/>
              <a:gd name="connsiteY2" fmla="*/ 237345 h 474690"/>
              <a:gd name="connsiteX3" fmla="*/ 411071 w 822142"/>
              <a:gd name="connsiteY3" fmla="*/ 0 h 47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142" h="474690">
                <a:moveTo>
                  <a:pt x="0" y="237345"/>
                </a:moveTo>
                <a:lnTo>
                  <a:pt x="411071" y="474691"/>
                </a:lnTo>
                <a:lnTo>
                  <a:pt x="822142" y="237345"/>
                </a:lnTo>
                <a:lnTo>
                  <a:pt x="411071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Graphic 2">
            <a:extLst>
              <a:ext uri="{FF2B5EF4-FFF2-40B4-BE49-F238E27FC236}">
                <a16:creationId xmlns:a16="http://schemas.microsoft.com/office/drawing/2014/main" id="{D3DA472F-B70C-9D4F-4A8C-88CEDC40DDEB}"/>
              </a:ext>
            </a:extLst>
          </p:cNvPr>
          <p:cNvSpPr/>
          <p:nvPr/>
        </p:nvSpPr>
        <p:spPr>
          <a:xfrm rot="16200000">
            <a:off x="7489481" y="2240926"/>
            <a:ext cx="550281" cy="953328"/>
          </a:xfrm>
          <a:custGeom>
            <a:avLst/>
            <a:gdLst>
              <a:gd name="connsiteX0" fmla="*/ 411071 w 411071"/>
              <a:gd name="connsiteY0" fmla="*/ 0 h 712156"/>
              <a:gd name="connsiteX1" fmla="*/ 0 w 411071"/>
              <a:gd name="connsiteY1" fmla="*/ 237345 h 712156"/>
              <a:gd name="connsiteX2" fmla="*/ 0 w 411071"/>
              <a:gd name="connsiteY2" fmla="*/ 712156 h 712156"/>
              <a:gd name="connsiteX3" fmla="*/ 411071 w 411071"/>
              <a:gd name="connsiteY3" fmla="*/ 474811 h 71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71" h="712156">
                <a:moveTo>
                  <a:pt x="411071" y="0"/>
                </a:moveTo>
                <a:lnTo>
                  <a:pt x="0" y="237345"/>
                </a:lnTo>
                <a:lnTo>
                  <a:pt x="0" y="712156"/>
                </a:lnTo>
                <a:lnTo>
                  <a:pt x="411071" y="47481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BF1EDECB-253E-95EF-99F8-550B9C221FA4}"/>
              </a:ext>
            </a:extLst>
          </p:cNvPr>
          <p:cNvSpPr/>
          <p:nvPr/>
        </p:nvSpPr>
        <p:spPr>
          <a:xfrm rot="16200000">
            <a:off x="8185311" y="2980062"/>
            <a:ext cx="1100561" cy="1270890"/>
          </a:xfrm>
          <a:custGeom>
            <a:avLst/>
            <a:gdLst>
              <a:gd name="connsiteX0" fmla="*/ 411071 w 822142"/>
              <a:gd name="connsiteY0" fmla="*/ 949382 h 949381"/>
              <a:gd name="connsiteX1" fmla="*/ 0 w 822142"/>
              <a:gd name="connsiteY1" fmla="*/ 712036 h 949381"/>
              <a:gd name="connsiteX2" fmla="*/ 0 w 822142"/>
              <a:gd name="connsiteY2" fmla="*/ 237345 h 949381"/>
              <a:gd name="connsiteX3" fmla="*/ 411071 w 822142"/>
              <a:gd name="connsiteY3" fmla="*/ 0 h 949381"/>
              <a:gd name="connsiteX4" fmla="*/ 822142 w 822142"/>
              <a:gd name="connsiteY4" fmla="*/ 237345 h 949381"/>
              <a:gd name="connsiteX5" fmla="*/ 822142 w 822142"/>
              <a:gd name="connsiteY5" fmla="*/ 712036 h 94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142" h="949381">
                <a:moveTo>
                  <a:pt x="411071" y="949382"/>
                </a:moveTo>
                <a:lnTo>
                  <a:pt x="0" y="712036"/>
                </a:lnTo>
                <a:lnTo>
                  <a:pt x="0" y="237345"/>
                </a:lnTo>
                <a:lnTo>
                  <a:pt x="411071" y="0"/>
                </a:lnTo>
                <a:lnTo>
                  <a:pt x="822142" y="237345"/>
                </a:lnTo>
                <a:lnTo>
                  <a:pt x="822142" y="712036"/>
                </a:lnTo>
                <a:close/>
              </a:path>
            </a:pathLst>
          </a:custGeom>
          <a:solidFill>
            <a:schemeClr val="accent1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Graphic 2">
            <a:extLst>
              <a:ext uri="{FF2B5EF4-FFF2-40B4-BE49-F238E27FC236}">
                <a16:creationId xmlns:a16="http://schemas.microsoft.com/office/drawing/2014/main" id="{125CF10F-3658-D63E-4686-08B5675284FA}"/>
              </a:ext>
            </a:extLst>
          </p:cNvPr>
          <p:cNvSpPr/>
          <p:nvPr/>
        </p:nvSpPr>
        <p:spPr>
          <a:xfrm rot="16200000">
            <a:off x="7867589" y="3297784"/>
            <a:ext cx="1100561" cy="635444"/>
          </a:xfrm>
          <a:custGeom>
            <a:avLst/>
            <a:gdLst>
              <a:gd name="connsiteX0" fmla="*/ 0 w 822142"/>
              <a:gd name="connsiteY0" fmla="*/ 237345 h 474690"/>
              <a:gd name="connsiteX1" fmla="*/ 411071 w 822142"/>
              <a:gd name="connsiteY1" fmla="*/ 474691 h 474690"/>
              <a:gd name="connsiteX2" fmla="*/ 822142 w 822142"/>
              <a:gd name="connsiteY2" fmla="*/ 237345 h 474690"/>
              <a:gd name="connsiteX3" fmla="*/ 411071 w 822142"/>
              <a:gd name="connsiteY3" fmla="*/ 0 h 47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142" h="474690">
                <a:moveTo>
                  <a:pt x="0" y="237345"/>
                </a:moveTo>
                <a:lnTo>
                  <a:pt x="411071" y="474691"/>
                </a:lnTo>
                <a:lnTo>
                  <a:pt x="822142" y="237345"/>
                </a:lnTo>
                <a:lnTo>
                  <a:pt x="41107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Graphic 2">
            <a:extLst>
              <a:ext uri="{FF2B5EF4-FFF2-40B4-BE49-F238E27FC236}">
                <a16:creationId xmlns:a16="http://schemas.microsoft.com/office/drawing/2014/main" id="{A4258F31-F7C4-38F1-C716-8F579DFEE987}"/>
              </a:ext>
            </a:extLst>
          </p:cNvPr>
          <p:cNvSpPr/>
          <p:nvPr/>
        </p:nvSpPr>
        <p:spPr>
          <a:xfrm rot="16200000">
            <a:off x="8619314" y="2863782"/>
            <a:ext cx="550281" cy="953168"/>
          </a:xfrm>
          <a:custGeom>
            <a:avLst/>
            <a:gdLst>
              <a:gd name="connsiteX0" fmla="*/ 411071 w 411071"/>
              <a:gd name="connsiteY0" fmla="*/ 0 h 712036"/>
              <a:gd name="connsiteX1" fmla="*/ 0 w 411071"/>
              <a:gd name="connsiteY1" fmla="*/ 237345 h 712036"/>
              <a:gd name="connsiteX2" fmla="*/ 0 w 411071"/>
              <a:gd name="connsiteY2" fmla="*/ 712036 h 712036"/>
              <a:gd name="connsiteX3" fmla="*/ 411071 w 411071"/>
              <a:gd name="connsiteY3" fmla="*/ 474691 h 71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71" h="712036">
                <a:moveTo>
                  <a:pt x="411071" y="0"/>
                </a:moveTo>
                <a:lnTo>
                  <a:pt x="0" y="237345"/>
                </a:lnTo>
                <a:lnTo>
                  <a:pt x="0" y="712036"/>
                </a:lnTo>
                <a:lnTo>
                  <a:pt x="411071" y="4746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0A3CA9B1-A88E-378F-B8B4-E2842490B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278506" y="3476145"/>
            <a:ext cx="278726" cy="278726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766CD39-FCA3-5324-2006-95CA3F764A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48594" y="2853369"/>
            <a:ext cx="278726" cy="27872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B423E2D6-34CB-3150-C90A-46FEE796F5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62458" y="4107571"/>
            <a:ext cx="250999" cy="250999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DED60DB6-AC53-4D81-2752-3CD23F2315BE}"/>
              </a:ext>
            </a:extLst>
          </p:cNvPr>
          <p:cNvGrpSpPr/>
          <p:nvPr/>
        </p:nvGrpSpPr>
        <p:grpSpPr>
          <a:xfrm>
            <a:off x="5441745" y="3065226"/>
            <a:ext cx="1270891" cy="1100562"/>
            <a:chOff x="5404689" y="2885326"/>
            <a:chExt cx="1343620" cy="1163544"/>
          </a:xfrm>
        </p:grpSpPr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4ED7EDA4-AA99-E9BB-643A-7E59DF287A92}"/>
                </a:ext>
              </a:extLst>
            </p:cNvPr>
            <p:cNvSpPr/>
            <p:nvPr/>
          </p:nvSpPr>
          <p:spPr>
            <a:xfrm rot="16200000">
              <a:off x="5494727" y="2795289"/>
              <a:ext cx="1163543" cy="1343619"/>
            </a:xfrm>
            <a:custGeom>
              <a:avLst/>
              <a:gdLst>
                <a:gd name="connsiteX0" fmla="*/ 411071 w 822142"/>
                <a:gd name="connsiteY0" fmla="*/ 949382 h 949381"/>
                <a:gd name="connsiteX1" fmla="*/ 0 w 822142"/>
                <a:gd name="connsiteY1" fmla="*/ 712036 h 949381"/>
                <a:gd name="connsiteX2" fmla="*/ 0 w 822142"/>
                <a:gd name="connsiteY2" fmla="*/ 237345 h 949381"/>
                <a:gd name="connsiteX3" fmla="*/ 411071 w 822142"/>
                <a:gd name="connsiteY3" fmla="*/ 0 h 949381"/>
                <a:gd name="connsiteX4" fmla="*/ 822142 w 822142"/>
                <a:gd name="connsiteY4" fmla="*/ 237345 h 949381"/>
                <a:gd name="connsiteX5" fmla="*/ 822142 w 822142"/>
                <a:gd name="connsiteY5" fmla="*/ 712036 h 94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2142" h="949381">
                  <a:moveTo>
                    <a:pt x="411071" y="949382"/>
                  </a:moveTo>
                  <a:lnTo>
                    <a:pt x="0" y="712036"/>
                  </a:lnTo>
                  <a:lnTo>
                    <a:pt x="0" y="237345"/>
                  </a:lnTo>
                  <a:lnTo>
                    <a:pt x="411071" y="0"/>
                  </a:lnTo>
                  <a:lnTo>
                    <a:pt x="822142" y="237345"/>
                  </a:lnTo>
                  <a:lnTo>
                    <a:pt x="822142" y="712036"/>
                  </a:lnTo>
                  <a:close/>
                </a:path>
              </a:pathLst>
            </a:custGeom>
            <a:solidFill>
              <a:schemeClr val="accent4"/>
            </a:solidFill>
            <a:ln w="119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C3255847-DC84-FE06-4FBF-9DE6B0725694}"/>
                </a:ext>
              </a:extLst>
            </p:cNvPr>
            <p:cNvSpPr/>
            <p:nvPr/>
          </p:nvSpPr>
          <p:spPr>
            <a:xfrm rot="16200000">
              <a:off x="5158823" y="3131193"/>
              <a:ext cx="1163543" cy="671809"/>
            </a:xfrm>
            <a:custGeom>
              <a:avLst/>
              <a:gdLst>
                <a:gd name="connsiteX0" fmla="*/ 0 w 822142"/>
                <a:gd name="connsiteY0" fmla="*/ 237345 h 474690"/>
                <a:gd name="connsiteX1" fmla="*/ 411071 w 822142"/>
                <a:gd name="connsiteY1" fmla="*/ 474691 h 474690"/>
                <a:gd name="connsiteX2" fmla="*/ 822142 w 822142"/>
                <a:gd name="connsiteY2" fmla="*/ 237345 h 474690"/>
                <a:gd name="connsiteX3" fmla="*/ 411071 w 822142"/>
                <a:gd name="connsiteY3" fmla="*/ 0 h 47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142" h="474690">
                  <a:moveTo>
                    <a:pt x="0" y="237345"/>
                  </a:moveTo>
                  <a:lnTo>
                    <a:pt x="411071" y="474691"/>
                  </a:lnTo>
                  <a:lnTo>
                    <a:pt x="822142" y="237345"/>
                  </a:lnTo>
                  <a:lnTo>
                    <a:pt x="41107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19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DD7F62CF-0B4A-7414-0193-8708DD673A38}"/>
                </a:ext>
              </a:extLst>
            </p:cNvPr>
            <p:cNvSpPr/>
            <p:nvPr/>
          </p:nvSpPr>
          <p:spPr>
            <a:xfrm rot="16200000">
              <a:off x="5953566" y="2672354"/>
              <a:ext cx="581772" cy="1007715"/>
            </a:xfrm>
            <a:custGeom>
              <a:avLst/>
              <a:gdLst>
                <a:gd name="connsiteX0" fmla="*/ 411071 w 411071"/>
                <a:gd name="connsiteY0" fmla="*/ 0 h 712036"/>
                <a:gd name="connsiteX1" fmla="*/ 0 w 411071"/>
                <a:gd name="connsiteY1" fmla="*/ 237345 h 712036"/>
                <a:gd name="connsiteX2" fmla="*/ 0 w 411071"/>
                <a:gd name="connsiteY2" fmla="*/ 712036 h 712036"/>
                <a:gd name="connsiteX3" fmla="*/ 411071 w 411071"/>
                <a:gd name="connsiteY3" fmla="*/ 474691 h 71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071" h="712036">
                  <a:moveTo>
                    <a:pt x="411071" y="0"/>
                  </a:moveTo>
                  <a:lnTo>
                    <a:pt x="0" y="237345"/>
                  </a:lnTo>
                  <a:lnTo>
                    <a:pt x="0" y="712036"/>
                  </a:lnTo>
                  <a:lnTo>
                    <a:pt x="411071" y="47469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19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5A16B36-297B-A355-B8B5-C77DABDEB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605084" y="3331589"/>
              <a:ext cx="271020" cy="271020"/>
            </a:xfrm>
            <a:prstGeom prst="rect">
              <a:avLst/>
            </a:prstGeom>
          </p:spPr>
        </p:pic>
      </p:grpSp>
      <p:sp>
        <p:nvSpPr>
          <p:cNvPr id="3" name="Graphic 2">
            <a:extLst>
              <a:ext uri="{FF2B5EF4-FFF2-40B4-BE49-F238E27FC236}">
                <a16:creationId xmlns:a16="http://schemas.microsoft.com/office/drawing/2014/main" id="{FBFBB08F-FED8-1777-4374-C41C014EBF6C}"/>
              </a:ext>
            </a:extLst>
          </p:cNvPr>
          <p:cNvSpPr/>
          <p:nvPr/>
        </p:nvSpPr>
        <p:spPr>
          <a:xfrm rot="16200000">
            <a:off x="2892550" y="2976453"/>
            <a:ext cx="1100722" cy="1270890"/>
          </a:xfrm>
          <a:custGeom>
            <a:avLst/>
            <a:gdLst>
              <a:gd name="connsiteX0" fmla="*/ 411071 w 822262"/>
              <a:gd name="connsiteY0" fmla="*/ 949382 h 949381"/>
              <a:gd name="connsiteX1" fmla="*/ 0 w 822262"/>
              <a:gd name="connsiteY1" fmla="*/ 712037 h 949381"/>
              <a:gd name="connsiteX2" fmla="*/ 0 w 822262"/>
              <a:gd name="connsiteY2" fmla="*/ 237346 h 949381"/>
              <a:gd name="connsiteX3" fmla="*/ 411071 w 822262"/>
              <a:gd name="connsiteY3" fmla="*/ 0 h 949381"/>
              <a:gd name="connsiteX4" fmla="*/ 822262 w 822262"/>
              <a:gd name="connsiteY4" fmla="*/ 237346 h 949381"/>
              <a:gd name="connsiteX5" fmla="*/ 822262 w 822262"/>
              <a:gd name="connsiteY5" fmla="*/ 712037 h 94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262" h="949381">
                <a:moveTo>
                  <a:pt x="411071" y="949382"/>
                </a:moveTo>
                <a:lnTo>
                  <a:pt x="0" y="712037"/>
                </a:lnTo>
                <a:lnTo>
                  <a:pt x="0" y="237346"/>
                </a:lnTo>
                <a:lnTo>
                  <a:pt x="411071" y="0"/>
                </a:lnTo>
                <a:lnTo>
                  <a:pt x="822262" y="237346"/>
                </a:lnTo>
                <a:lnTo>
                  <a:pt x="822262" y="712037"/>
                </a:lnTo>
                <a:close/>
              </a:path>
            </a:pathLst>
          </a:custGeom>
          <a:solidFill>
            <a:schemeClr val="accent1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Graphic 2">
            <a:extLst>
              <a:ext uri="{FF2B5EF4-FFF2-40B4-BE49-F238E27FC236}">
                <a16:creationId xmlns:a16="http://schemas.microsoft.com/office/drawing/2014/main" id="{FEA954D9-894D-E676-D4C8-88BA54BED1A4}"/>
              </a:ext>
            </a:extLst>
          </p:cNvPr>
          <p:cNvSpPr/>
          <p:nvPr/>
        </p:nvSpPr>
        <p:spPr>
          <a:xfrm rot="16200000">
            <a:off x="2574828" y="3294177"/>
            <a:ext cx="1100722" cy="635444"/>
          </a:xfrm>
          <a:custGeom>
            <a:avLst/>
            <a:gdLst>
              <a:gd name="connsiteX0" fmla="*/ 0 w 822262"/>
              <a:gd name="connsiteY0" fmla="*/ 237346 h 474690"/>
              <a:gd name="connsiteX1" fmla="*/ 411071 w 822262"/>
              <a:gd name="connsiteY1" fmla="*/ 474691 h 474690"/>
              <a:gd name="connsiteX2" fmla="*/ 822262 w 822262"/>
              <a:gd name="connsiteY2" fmla="*/ 237346 h 474690"/>
              <a:gd name="connsiteX3" fmla="*/ 411071 w 822262"/>
              <a:gd name="connsiteY3" fmla="*/ 0 h 47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62" h="474690">
                <a:moveTo>
                  <a:pt x="0" y="237346"/>
                </a:moveTo>
                <a:lnTo>
                  <a:pt x="411071" y="474691"/>
                </a:lnTo>
                <a:lnTo>
                  <a:pt x="822262" y="237346"/>
                </a:lnTo>
                <a:lnTo>
                  <a:pt x="41107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Graphic 2">
            <a:extLst>
              <a:ext uri="{FF2B5EF4-FFF2-40B4-BE49-F238E27FC236}">
                <a16:creationId xmlns:a16="http://schemas.microsoft.com/office/drawing/2014/main" id="{9941E441-3D15-1D77-989E-5AEE42B27FD9}"/>
              </a:ext>
            </a:extLst>
          </p:cNvPr>
          <p:cNvSpPr/>
          <p:nvPr/>
        </p:nvSpPr>
        <p:spPr>
          <a:xfrm rot="16200000">
            <a:off x="3326552" y="2860174"/>
            <a:ext cx="550441" cy="953168"/>
          </a:xfrm>
          <a:custGeom>
            <a:avLst/>
            <a:gdLst>
              <a:gd name="connsiteX0" fmla="*/ 411191 w 411191"/>
              <a:gd name="connsiteY0" fmla="*/ 0 h 712036"/>
              <a:gd name="connsiteX1" fmla="*/ 0 w 411191"/>
              <a:gd name="connsiteY1" fmla="*/ 237346 h 712036"/>
              <a:gd name="connsiteX2" fmla="*/ 0 w 411191"/>
              <a:gd name="connsiteY2" fmla="*/ 712037 h 712036"/>
              <a:gd name="connsiteX3" fmla="*/ 411191 w 411191"/>
              <a:gd name="connsiteY3" fmla="*/ 474691 h 71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191" h="712036">
                <a:moveTo>
                  <a:pt x="411191" y="0"/>
                </a:moveTo>
                <a:lnTo>
                  <a:pt x="0" y="237346"/>
                </a:lnTo>
                <a:lnTo>
                  <a:pt x="0" y="712037"/>
                </a:lnTo>
                <a:lnTo>
                  <a:pt x="411191" y="4746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Graphic 2">
            <a:extLst>
              <a:ext uri="{FF2B5EF4-FFF2-40B4-BE49-F238E27FC236}">
                <a16:creationId xmlns:a16="http://schemas.microsoft.com/office/drawing/2014/main" id="{D3CC2C11-4617-98D0-DB84-4D9B3B690519}"/>
              </a:ext>
            </a:extLst>
          </p:cNvPr>
          <p:cNvSpPr/>
          <p:nvPr/>
        </p:nvSpPr>
        <p:spPr>
          <a:xfrm rot="16200000">
            <a:off x="4000810" y="3594100"/>
            <a:ext cx="1100722" cy="1270890"/>
          </a:xfrm>
          <a:custGeom>
            <a:avLst/>
            <a:gdLst>
              <a:gd name="connsiteX0" fmla="*/ 411191 w 822262"/>
              <a:gd name="connsiteY0" fmla="*/ 949382 h 949381"/>
              <a:gd name="connsiteX1" fmla="*/ 0 w 822262"/>
              <a:gd name="connsiteY1" fmla="*/ 712037 h 949381"/>
              <a:gd name="connsiteX2" fmla="*/ 0 w 822262"/>
              <a:gd name="connsiteY2" fmla="*/ 237346 h 949381"/>
              <a:gd name="connsiteX3" fmla="*/ 411191 w 822262"/>
              <a:gd name="connsiteY3" fmla="*/ 0 h 949381"/>
              <a:gd name="connsiteX4" fmla="*/ 822262 w 822262"/>
              <a:gd name="connsiteY4" fmla="*/ 237346 h 949381"/>
              <a:gd name="connsiteX5" fmla="*/ 822262 w 822262"/>
              <a:gd name="connsiteY5" fmla="*/ 712037 h 94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262" h="949381">
                <a:moveTo>
                  <a:pt x="411191" y="949382"/>
                </a:moveTo>
                <a:lnTo>
                  <a:pt x="0" y="712037"/>
                </a:lnTo>
                <a:lnTo>
                  <a:pt x="0" y="237346"/>
                </a:lnTo>
                <a:lnTo>
                  <a:pt x="411191" y="0"/>
                </a:lnTo>
                <a:lnTo>
                  <a:pt x="822262" y="237346"/>
                </a:lnTo>
                <a:lnTo>
                  <a:pt x="822262" y="712037"/>
                </a:lnTo>
                <a:close/>
              </a:path>
            </a:pathLst>
          </a:custGeom>
          <a:solidFill>
            <a:schemeClr val="accent2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7" name="Graphic 2">
            <a:extLst>
              <a:ext uri="{FF2B5EF4-FFF2-40B4-BE49-F238E27FC236}">
                <a16:creationId xmlns:a16="http://schemas.microsoft.com/office/drawing/2014/main" id="{C3DA76F2-F008-F5D1-A35C-8E5B23C3A58B}"/>
              </a:ext>
            </a:extLst>
          </p:cNvPr>
          <p:cNvSpPr/>
          <p:nvPr/>
        </p:nvSpPr>
        <p:spPr>
          <a:xfrm rot="16200000">
            <a:off x="3683088" y="3911821"/>
            <a:ext cx="1100722" cy="635446"/>
          </a:xfrm>
          <a:custGeom>
            <a:avLst/>
            <a:gdLst>
              <a:gd name="connsiteX0" fmla="*/ 0 w 822262"/>
              <a:gd name="connsiteY0" fmla="*/ 237346 h 474691"/>
              <a:gd name="connsiteX1" fmla="*/ 411191 w 822262"/>
              <a:gd name="connsiteY1" fmla="*/ 474691 h 474691"/>
              <a:gd name="connsiteX2" fmla="*/ 822262 w 822262"/>
              <a:gd name="connsiteY2" fmla="*/ 237346 h 474691"/>
              <a:gd name="connsiteX3" fmla="*/ 411191 w 822262"/>
              <a:gd name="connsiteY3" fmla="*/ 0 h 47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262" h="474691">
                <a:moveTo>
                  <a:pt x="0" y="237346"/>
                </a:moveTo>
                <a:lnTo>
                  <a:pt x="411191" y="474691"/>
                </a:lnTo>
                <a:lnTo>
                  <a:pt x="822262" y="237346"/>
                </a:lnTo>
                <a:lnTo>
                  <a:pt x="41119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Graphic 2">
            <a:extLst>
              <a:ext uri="{FF2B5EF4-FFF2-40B4-BE49-F238E27FC236}">
                <a16:creationId xmlns:a16="http://schemas.microsoft.com/office/drawing/2014/main" id="{9BF39C28-1EE0-543D-3E45-721124CEF630}"/>
              </a:ext>
            </a:extLst>
          </p:cNvPr>
          <p:cNvSpPr/>
          <p:nvPr/>
        </p:nvSpPr>
        <p:spPr>
          <a:xfrm rot="16200000">
            <a:off x="4434893" y="3477739"/>
            <a:ext cx="550281" cy="953168"/>
          </a:xfrm>
          <a:custGeom>
            <a:avLst/>
            <a:gdLst>
              <a:gd name="connsiteX0" fmla="*/ 411071 w 411071"/>
              <a:gd name="connsiteY0" fmla="*/ 0 h 712036"/>
              <a:gd name="connsiteX1" fmla="*/ 0 w 411071"/>
              <a:gd name="connsiteY1" fmla="*/ 237345 h 712036"/>
              <a:gd name="connsiteX2" fmla="*/ 0 w 411071"/>
              <a:gd name="connsiteY2" fmla="*/ 712036 h 712036"/>
              <a:gd name="connsiteX3" fmla="*/ 411071 w 411071"/>
              <a:gd name="connsiteY3" fmla="*/ 474691 h 71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71" h="712036">
                <a:moveTo>
                  <a:pt x="411071" y="0"/>
                </a:moveTo>
                <a:lnTo>
                  <a:pt x="0" y="237345"/>
                </a:lnTo>
                <a:lnTo>
                  <a:pt x="0" y="712036"/>
                </a:lnTo>
                <a:lnTo>
                  <a:pt x="411071" y="4746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Graphic 2">
            <a:extLst>
              <a:ext uri="{FF2B5EF4-FFF2-40B4-BE49-F238E27FC236}">
                <a16:creationId xmlns:a16="http://schemas.microsoft.com/office/drawing/2014/main" id="{5B0969CE-A5A6-2584-CC68-4727DDC2848E}"/>
              </a:ext>
            </a:extLst>
          </p:cNvPr>
          <p:cNvSpPr/>
          <p:nvPr/>
        </p:nvSpPr>
        <p:spPr>
          <a:xfrm rot="16200000">
            <a:off x="4000890" y="2353758"/>
            <a:ext cx="1100561" cy="1270890"/>
          </a:xfrm>
          <a:custGeom>
            <a:avLst/>
            <a:gdLst>
              <a:gd name="connsiteX0" fmla="*/ 411071 w 822142"/>
              <a:gd name="connsiteY0" fmla="*/ 949382 h 949381"/>
              <a:gd name="connsiteX1" fmla="*/ 0 w 822142"/>
              <a:gd name="connsiteY1" fmla="*/ 712037 h 949381"/>
              <a:gd name="connsiteX2" fmla="*/ 0 w 822142"/>
              <a:gd name="connsiteY2" fmla="*/ 237346 h 949381"/>
              <a:gd name="connsiteX3" fmla="*/ 411071 w 822142"/>
              <a:gd name="connsiteY3" fmla="*/ 0 h 949381"/>
              <a:gd name="connsiteX4" fmla="*/ 822143 w 822142"/>
              <a:gd name="connsiteY4" fmla="*/ 237346 h 949381"/>
              <a:gd name="connsiteX5" fmla="*/ 822143 w 822142"/>
              <a:gd name="connsiteY5" fmla="*/ 712037 h 94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142" h="949381">
                <a:moveTo>
                  <a:pt x="411071" y="949382"/>
                </a:moveTo>
                <a:lnTo>
                  <a:pt x="0" y="712037"/>
                </a:lnTo>
                <a:lnTo>
                  <a:pt x="0" y="237346"/>
                </a:lnTo>
                <a:lnTo>
                  <a:pt x="411071" y="0"/>
                </a:lnTo>
                <a:lnTo>
                  <a:pt x="822143" y="237346"/>
                </a:lnTo>
                <a:lnTo>
                  <a:pt x="822143" y="712037"/>
                </a:lnTo>
                <a:close/>
              </a:path>
            </a:pathLst>
          </a:custGeom>
          <a:solidFill>
            <a:schemeClr val="accent3"/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Graphic 2">
            <a:extLst>
              <a:ext uri="{FF2B5EF4-FFF2-40B4-BE49-F238E27FC236}">
                <a16:creationId xmlns:a16="http://schemas.microsoft.com/office/drawing/2014/main" id="{C978F92A-EA05-4877-6983-38A80F806E02}"/>
              </a:ext>
            </a:extLst>
          </p:cNvPr>
          <p:cNvSpPr/>
          <p:nvPr/>
        </p:nvSpPr>
        <p:spPr>
          <a:xfrm rot="16200000">
            <a:off x="3683168" y="2671480"/>
            <a:ext cx="1100561" cy="635446"/>
          </a:xfrm>
          <a:custGeom>
            <a:avLst/>
            <a:gdLst>
              <a:gd name="connsiteX0" fmla="*/ 0 w 822142"/>
              <a:gd name="connsiteY0" fmla="*/ 237346 h 474691"/>
              <a:gd name="connsiteX1" fmla="*/ 411071 w 822142"/>
              <a:gd name="connsiteY1" fmla="*/ 474691 h 474691"/>
              <a:gd name="connsiteX2" fmla="*/ 822143 w 822142"/>
              <a:gd name="connsiteY2" fmla="*/ 237346 h 474691"/>
              <a:gd name="connsiteX3" fmla="*/ 411071 w 822142"/>
              <a:gd name="connsiteY3" fmla="*/ 0 h 47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142" h="474691">
                <a:moveTo>
                  <a:pt x="0" y="237346"/>
                </a:moveTo>
                <a:lnTo>
                  <a:pt x="411071" y="474691"/>
                </a:lnTo>
                <a:lnTo>
                  <a:pt x="822143" y="237346"/>
                </a:lnTo>
                <a:lnTo>
                  <a:pt x="41107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Graphic 2">
            <a:extLst>
              <a:ext uri="{FF2B5EF4-FFF2-40B4-BE49-F238E27FC236}">
                <a16:creationId xmlns:a16="http://schemas.microsoft.com/office/drawing/2014/main" id="{BD8624F5-6115-7AA7-EE32-448D46048D24}"/>
              </a:ext>
            </a:extLst>
          </p:cNvPr>
          <p:cNvSpPr/>
          <p:nvPr/>
        </p:nvSpPr>
        <p:spPr>
          <a:xfrm rot="16200000">
            <a:off x="4434893" y="2237478"/>
            <a:ext cx="550281" cy="953168"/>
          </a:xfrm>
          <a:custGeom>
            <a:avLst/>
            <a:gdLst>
              <a:gd name="connsiteX0" fmla="*/ 411071 w 411071"/>
              <a:gd name="connsiteY0" fmla="*/ 0 h 712036"/>
              <a:gd name="connsiteX1" fmla="*/ 0 w 411071"/>
              <a:gd name="connsiteY1" fmla="*/ 237345 h 712036"/>
              <a:gd name="connsiteX2" fmla="*/ 0 w 411071"/>
              <a:gd name="connsiteY2" fmla="*/ 712036 h 712036"/>
              <a:gd name="connsiteX3" fmla="*/ 411071 w 411071"/>
              <a:gd name="connsiteY3" fmla="*/ 474691 h 71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71" h="712036">
                <a:moveTo>
                  <a:pt x="411071" y="0"/>
                </a:moveTo>
                <a:lnTo>
                  <a:pt x="0" y="237345"/>
                </a:lnTo>
                <a:lnTo>
                  <a:pt x="0" y="712036"/>
                </a:lnTo>
                <a:lnTo>
                  <a:pt x="411071" y="47469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196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F20D84E3-B6F6-20BE-34F3-86D8374421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4107219" y="2862974"/>
            <a:ext cx="252459" cy="252459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A89B3F38-9B14-E426-6115-4E5F6D3A32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4094085" y="4090181"/>
            <a:ext cx="278726" cy="278726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DE91A5C7-B221-3737-54DB-6C62129C49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985825" y="3472536"/>
            <a:ext cx="278726" cy="27872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6EF9AD2-9F39-F2C6-5D2F-1B8EA25B9F1E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1B7BE9F-6601-0470-872B-CD3B2BF8A2FA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0487852-D9F4-0D1A-359D-22EBA7E26E40}"/>
              </a:ext>
            </a:extLst>
          </p:cNvPr>
          <p:cNvCxnSpPr>
            <a:cxnSpLocks/>
          </p:cNvCxnSpPr>
          <p:nvPr/>
        </p:nvCxnSpPr>
        <p:spPr>
          <a:xfrm flipV="1">
            <a:off x="8041421" y="2080622"/>
            <a:ext cx="199865" cy="263646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EBC32C9-72DE-2611-DB15-3D6473067A38}"/>
              </a:ext>
            </a:extLst>
          </p:cNvPr>
          <p:cNvGrpSpPr/>
          <p:nvPr/>
        </p:nvGrpSpPr>
        <p:grpSpPr>
          <a:xfrm>
            <a:off x="8380649" y="1610650"/>
            <a:ext cx="2425607" cy="836931"/>
            <a:chOff x="9120933" y="2216438"/>
            <a:chExt cx="2425607" cy="83693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94ADB5E0-0210-2343-E71C-10339A83554A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D808F05-34A4-6EB6-C2BA-C66E00B8768E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55" name="Graphic 54">
                <a:extLst>
                  <a:ext uri="{FF2B5EF4-FFF2-40B4-BE49-F238E27FC236}">
                    <a16:creationId xmlns:a16="http://schemas.microsoft.com/office/drawing/2014/main" id="{DEDC888F-22CB-977F-150C-32D8C36AA8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4AF6050-A558-5766-99CE-CE363F768823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9C1ABF6-E48E-9EBE-06AF-4463822BB7F4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3DF7D464-0F98-E847-A7A8-1BA2E6B74503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IT Components</a:t>
                </a:r>
              </a:p>
            </p:txBody>
          </p: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75B2D89-1DE0-3D9D-DE17-943B941EF9F5}"/>
              </a:ext>
            </a:extLst>
          </p:cNvPr>
          <p:cNvGrpSpPr/>
          <p:nvPr/>
        </p:nvGrpSpPr>
        <p:grpSpPr>
          <a:xfrm>
            <a:off x="9570875" y="3195287"/>
            <a:ext cx="2425607" cy="836931"/>
            <a:chOff x="9120933" y="2216438"/>
            <a:chExt cx="2425607" cy="83693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6D13753-DB9D-AB5D-9753-945636955779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712CEFA6-AA13-4870-703F-C8533323BCCD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62" name="Graphic 61">
                <a:extLst>
                  <a:ext uri="{FF2B5EF4-FFF2-40B4-BE49-F238E27FC236}">
                    <a16:creationId xmlns:a16="http://schemas.microsoft.com/office/drawing/2014/main" id="{A3713C94-C3E7-0ED4-E787-9E4EDB69E7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467AA561-38DF-C09F-E8D7-C623C4C25328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C0D3195-A324-8C33-0EC1-20AB29C27A60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52B16616-62B1-C0A9-1F59-DAB00EB11B6B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3E2A3566-A0E4-EFBA-088A-825B3DC7C446}"/>
              </a:ext>
            </a:extLst>
          </p:cNvPr>
          <p:cNvCxnSpPr>
            <a:cxnSpLocks/>
          </p:cNvCxnSpPr>
          <p:nvPr/>
        </p:nvCxnSpPr>
        <p:spPr>
          <a:xfrm>
            <a:off x="8041421" y="4865382"/>
            <a:ext cx="199865" cy="263646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384B005-AB84-483F-19BE-CC3FB4755CAD}"/>
              </a:ext>
            </a:extLst>
          </p:cNvPr>
          <p:cNvGrpSpPr/>
          <p:nvPr/>
        </p:nvGrpSpPr>
        <p:grpSpPr>
          <a:xfrm>
            <a:off x="8380649" y="4752915"/>
            <a:ext cx="2425607" cy="836931"/>
            <a:chOff x="9120933" y="2216438"/>
            <a:chExt cx="2425607" cy="836931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F52D796-51C1-EEAC-1D16-7B9C067684A1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8BA2FA3B-6CD2-4274-8C97-24CBBDF36AE4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2" name="Graphic 71">
                <a:extLst>
                  <a:ext uri="{FF2B5EF4-FFF2-40B4-BE49-F238E27FC236}">
                    <a16:creationId xmlns:a16="http://schemas.microsoft.com/office/drawing/2014/main" id="{DC7ECCC9-E249-481B-A83E-DE8BC0DB3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068CFFF-0164-E065-7F29-21489C8CB3DD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9B51164-DF3B-40FD-4F75-B373550DA27E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25560B1-00C3-C904-E950-566F4D4AAA30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43EC49-744B-FB77-2A29-C375FA730410}"/>
              </a:ext>
            </a:extLst>
          </p:cNvPr>
          <p:cNvGrpSpPr/>
          <p:nvPr/>
        </p:nvGrpSpPr>
        <p:grpSpPr>
          <a:xfrm flipH="1">
            <a:off x="207150" y="3195287"/>
            <a:ext cx="2425607" cy="848537"/>
            <a:chOff x="9120933" y="2216438"/>
            <a:chExt cx="2425607" cy="848537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E3FDC4D1-7A46-22A2-EB86-D179168F877E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4D8F70B3-4EA7-9117-7CE2-C384473F928E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9" name="Graphic 78">
                <a:extLst>
                  <a:ext uri="{FF2B5EF4-FFF2-40B4-BE49-F238E27FC236}">
                    <a16:creationId xmlns:a16="http://schemas.microsoft.com/office/drawing/2014/main" id="{E903E1C8-FCEA-0BA4-070F-A7D04915D4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C697003-910C-889E-6ED3-3D25D19AB908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6D357EF3-CDFE-8179-179A-6A03147BE30A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C28514F-747F-1EF4-D673-5046EF6FCB22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Cybersecurity Basics</a:t>
                </a:r>
              </a:p>
            </p:txBody>
          </p:sp>
        </p:grpSp>
      </p:grp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8409761-41C0-A171-73DB-54C43C86EFDE}"/>
              </a:ext>
            </a:extLst>
          </p:cNvPr>
          <p:cNvCxnSpPr>
            <a:cxnSpLocks/>
          </p:cNvCxnSpPr>
          <p:nvPr/>
        </p:nvCxnSpPr>
        <p:spPr>
          <a:xfrm flipH="1">
            <a:off x="3978423" y="4865382"/>
            <a:ext cx="199865" cy="263646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17E8672-5ECE-C516-3BB5-A85BE04605CA}"/>
              </a:ext>
            </a:extLst>
          </p:cNvPr>
          <p:cNvGrpSpPr/>
          <p:nvPr/>
        </p:nvGrpSpPr>
        <p:grpSpPr>
          <a:xfrm flipH="1">
            <a:off x="1415827" y="4704759"/>
            <a:ext cx="2425607" cy="848537"/>
            <a:chOff x="9120933" y="2216438"/>
            <a:chExt cx="2425607" cy="848537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F21821F-7780-2670-B409-7EF1A42394A4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369F00C-A34E-520F-F057-0845A055A43C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87" name="Graphic 86">
                <a:extLst>
                  <a:ext uri="{FF2B5EF4-FFF2-40B4-BE49-F238E27FC236}">
                    <a16:creationId xmlns:a16="http://schemas.microsoft.com/office/drawing/2014/main" id="{B0239288-70FB-3B01-B483-7A80B0F1D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51420B23-A5D6-6C30-04B8-F22BA86C3EB7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CC86B1EB-9CB7-9E36-0260-5D852A62D6AD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B078C551-FAC8-443F-25B5-292AD7D3EEFC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9F82CA5-F56F-CD17-0E29-D48A552D4534}"/>
              </a:ext>
            </a:extLst>
          </p:cNvPr>
          <p:cNvCxnSpPr>
            <a:cxnSpLocks/>
          </p:cNvCxnSpPr>
          <p:nvPr/>
        </p:nvCxnSpPr>
        <p:spPr>
          <a:xfrm>
            <a:off x="3978423" y="2083734"/>
            <a:ext cx="199865" cy="263646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F3A21B3-394C-BC07-3ABD-A3FC7FBB7F13}"/>
              </a:ext>
            </a:extLst>
          </p:cNvPr>
          <p:cNvGrpSpPr/>
          <p:nvPr/>
        </p:nvGrpSpPr>
        <p:grpSpPr>
          <a:xfrm flipH="1">
            <a:off x="1415827" y="1656353"/>
            <a:ext cx="2425607" cy="848537"/>
            <a:chOff x="9120933" y="2216438"/>
            <a:chExt cx="2425607" cy="848537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0372A6BF-3D9A-5228-B1ED-8FFA17610542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F5DEE0D8-6AEC-D2A0-29BF-16D20687D2DF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95" name="Graphic 94">
                <a:extLst>
                  <a:ext uri="{FF2B5EF4-FFF2-40B4-BE49-F238E27FC236}">
                    <a16:creationId xmlns:a16="http://schemas.microsoft.com/office/drawing/2014/main" id="{2546BE33-89AF-2F70-148B-9513C7D4E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A349C7EF-C48A-C221-0E2C-033412588025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8451CA20-A98B-2B49-E6A5-20A17C0FC2BA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C27BEC78-F55C-7D7B-7B72-E160C2A73A91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041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989B4-FB02-2E6D-F6F7-1D3F61578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9BBA450-11E2-FE34-38D0-2A8E2BCB5B67}"/>
              </a:ext>
            </a:extLst>
          </p:cNvPr>
          <p:cNvGrpSpPr/>
          <p:nvPr/>
        </p:nvGrpSpPr>
        <p:grpSpPr>
          <a:xfrm>
            <a:off x="1079265" y="1391921"/>
            <a:ext cx="10033470" cy="4971638"/>
            <a:chOff x="1993736" y="1043812"/>
            <a:chExt cx="8912312" cy="4416099"/>
          </a:xfrm>
          <a:solidFill>
            <a:schemeClr val="bg1">
              <a:lumMod val="85000"/>
              <a:alpha val="42000"/>
            </a:schemeClr>
          </a:solidFill>
        </p:grpSpPr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CCFA5812-2268-B378-F1C0-5F32584BE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385" y="17943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11B68118-8DB9-E790-04C4-0DB90FE1A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6437" y="1406431"/>
              <a:ext cx="5120258" cy="3411163"/>
            </a:xfrm>
            <a:custGeom>
              <a:avLst/>
              <a:gdLst>
                <a:gd name="T0" fmla="*/ 1878 w 2059"/>
                <a:gd name="T1" fmla="*/ 154 h 1371"/>
                <a:gd name="T2" fmla="*/ 1775 w 2059"/>
                <a:gd name="T3" fmla="*/ 162 h 1371"/>
                <a:gd name="T4" fmla="*/ 1593 w 2059"/>
                <a:gd name="T5" fmla="*/ 102 h 1371"/>
                <a:gd name="T6" fmla="*/ 1447 w 2059"/>
                <a:gd name="T7" fmla="*/ 122 h 1371"/>
                <a:gd name="T8" fmla="*/ 1296 w 2059"/>
                <a:gd name="T9" fmla="*/ 86 h 1371"/>
                <a:gd name="T10" fmla="*/ 1237 w 2059"/>
                <a:gd name="T11" fmla="*/ 24 h 1371"/>
                <a:gd name="T12" fmla="*/ 1060 w 2059"/>
                <a:gd name="T13" fmla="*/ 49 h 1371"/>
                <a:gd name="T14" fmla="*/ 937 w 2059"/>
                <a:gd name="T15" fmla="*/ 116 h 1371"/>
                <a:gd name="T16" fmla="*/ 925 w 2059"/>
                <a:gd name="T17" fmla="*/ 168 h 1371"/>
                <a:gd name="T18" fmla="*/ 901 w 2059"/>
                <a:gd name="T19" fmla="*/ 193 h 1371"/>
                <a:gd name="T20" fmla="*/ 843 w 2059"/>
                <a:gd name="T21" fmla="*/ 139 h 1371"/>
                <a:gd name="T22" fmla="*/ 771 w 2059"/>
                <a:gd name="T23" fmla="*/ 179 h 1371"/>
                <a:gd name="T24" fmla="*/ 628 w 2059"/>
                <a:gd name="T25" fmla="*/ 204 h 1371"/>
                <a:gd name="T26" fmla="*/ 604 w 2059"/>
                <a:gd name="T27" fmla="*/ 215 h 1371"/>
                <a:gd name="T28" fmla="*/ 515 w 2059"/>
                <a:gd name="T29" fmla="*/ 232 h 1371"/>
                <a:gd name="T30" fmla="*/ 492 w 2059"/>
                <a:gd name="T31" fmla="*/ 153 h 1371"/>
                <a:gd name="T32" fmla="*/ 393 w 2059"/>
                <a:gd name="T33" fmla="*/ 138 h 1371"/>
                <a:gd name="T34" fmla="*/ 296 w 2059"/>
                <a:gd name="T35" fmla="*/ 230 h 1371"/>
                <a:gd name="T36" fmla="*/ 231 w 2059"/>
                <a:gd name="T37" fmla="*/ 334 h 1371"/>
                <a:gd name="T38" fmla="*/ 350 w 2059"/>
                <a:gd name="T39" fmla="*/ 329 h 1371"/>
                <a:gd name="T40" fmla="*/ 383 w 2059"/>
                <a:gd name="T41" fmla="*/ 292 h 1371"/>
                <a:gd name="T42" fmla="*/ 411 w 2059"/>
                <a:gd name="T43" fmla="*/ 343 h 1371"/>
                <a:gd name="T44" fmla="*/ 286 w 2059"/>
                <a:gd name="T45" fmla="*/ 402 h 1371"/>
                <a:gd name="T46" fmla="*/ 232 w 2059"/>
                <a:gd name="T47" fmla="*/ 410 h 1371"/>
                <a:gd name="T48" fmla="*/ 148 w 2059"/>
                <a:gd name="T49" fmla="*/ 540 h 1371"/>
                <a:gd name="T50" fmla="*/ 142 w 2059"/>
                <a:gd name="T51" fmla="*/ 618 h 1371"/>
                <a:gd name="T52" fmla="*/ 331 w 2059"/>
                <a:gd name="T53" fmla="*/ 600 h 1371"/>
                <a:gd name="T54" fmla="*/ 364 w 2059"/>
                <a:gd name="T55" fmla="*/ 568 h 1371"/>
                <a:gd name="T56" fmla="*/ 452 w 2059"/>
                <a:gd name="T57" fmla="*/ 534 h 1371"/>
                <a:gd name="T58" fmla="*/ 556 w 2059"/>
                <a:gd name="T59" fmla="*/ 494 h 1371"/>
                <a:gd name="T60" fmla="*/ 436 w 2059"/>
                <a:gd name="T61" fmla="*/ 590 h 1371"/>
                <a:gd name="T62" fmla="*/ 468 w 2059"/>
                <a:gd name="T63" fmla="*/ 678 h 1371"/>
                <a:gd name="T64" fmla="*/ 273 w 2059"/>
                <a:gd name="T65" fmla="*/ 612 h 1371"/>
                <a:gd name="T66" fmla="*/ 69 w 2059"/>
                <a:gd name="T67" fmla="*/ 700 h 1371"/>
                <a:gd name="T68" fmla="*/ 197 w 2059"/>
                <a:gd name="T69" fmla="*/ 939 h 1371"/>
                <a:gd name="T70" fmla="*/ 296 w 2059"/>
                <a:gd name="T71" fmla="*/ 1156 h 1371"/>
                <a:gd name="T72" fmla="*/ 491 w 2059"/>
                <a:gd name="T73" fmla="*/ 1278 h 1371"/>
                <a:gd name="T74" fmla="*/ 569 w 2059"/>
                <a:gd name="T75" fmla="*/ 1029 h 1371"/>
                <a:gd name="T76" fmla="*/ 595 w 2059"/>
                <a:gd name="T77" fmla="*/ 874 h 1371"/>
                <a:gd name="T78" fmla="*/ 562 w 2059"/>
                <a:gd name="T79" fmla="*/ 795 h 1371"/>
                <a:gd name="T80" fmla="*/ 728 w 2059"/>
                <a:gd name="T81" fmla="*/ 732 h 1371"/>
                <a:gd name="T82" fmla="*/ 667 w 2059"/>
                <a:gd name="T83" fmla="*/ 694 h 1371"/>
                <a:gd name="T84" fmla="*/ 862 w 2059"/>
                <a:gd name="T85" fmla="*/ 776 h 1371"/>
                <a:gd name="T86" fmla="*/ 983 w 2059"/>
                <a:gd name="T87" fmla="*/ 840 h 1371"/>
                <a:gd name="T88" fmla="*/ 1126 w 2059"/>
                <a:gd name="T89" fmla="*/ 835 h 1371"/>
                <a:gd name="T90" fmla="*/ 1190 w 2059"/>
                <a:gd name="T91" fmla="*/ 977 h 1371"/>
                <a:gd name="T92" fmla="*/ 1246 w 2059"/>
                <a:gd name="T93" fmla="*/ 889 h 1371"/>
                <a:gd name="T94" fmla="*/ 1373 w 2059"/>
                <a:gd name="T95" fmla="*/ 696 h 1371"/>
                <a:gd name="T96" fmla="*/ 1331 w 2059"/>
                <a:gd name="T97" fmla="*/ 598 h 1371"/>
                <a:gd name="T98" fmla="*/ 1404 w 2059"/>
                <a:gd name="T99" fmla="*/ 586 h 1371"/>
                <a:gd name="T100" fmla="*/ 1437 w 2059"/>
                <a:gd name="T101" fmla="*/ 582 h 1371"/>
                <a:gd name="T102" fmla="*/ 1510 w 2059"/>
                <a:gd name="T103" fmla="*/ 392 h 1371"/>
                <a:gd name="T104" fmla="*/ 1758 w 2059"/>
                <a:gd name="T105" fmla="*/ 296 h 1371"/>
                <a:gd name="T106" fmla="*/ 1727 w 2059"/>
                <a:gd name="T107" fmla="*/ 353 h 1371"/>
                <a:gd name="T108" fmla="*/ 1780 w 2059"/>
                <a:gd name="T109" fmla="*/ 348 h 1371"/>
                <a:gd name="T110" fmla="*/ 1953 w 2059"/>
                <a:gd name="T111" fmla="*/ 270 h 1371"/>
                <a:gd name="T112" fmla="*/ 2028 w 2059"/>
                <a:gd name="T113" fmla="*/ 251 h 1371"/>
                <a:gd name="T114" fmla="*/ 658 w 2059"/>
                <a:gd name="T115" fmla="*/ 590 h 1371"/>
                <a:gd name="T116" fmla="*/ 687 w 2059"/>
                <a:gd name="T117" fmla="*/ 54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9" h="1371">
                  <a:moveTo>
                    <a:pt x="2059" y="223"/>
                  </a:moveTo>
                  <a:cubicBezTo>
                    <a:pt x="2059" y="216"/>
                    <a:pt x="2050" y="214"/>
                    <a:pt x="2045" y="210"/>
                  </a:cubicBezTo>
                  <a:cubicBezTo>
                    <a:pt x="2042" y="208"/>
                    <a:pt x="2038" y="208"/>
                    <a:pt x="2034" y="207"/>
                  </a:cubicBezTo>
                  <a:cubicBezTo>
                    <a:pt x="2024" y="203"/>
                    <a:pt x="2017" y="200"/>
                    <a:pt x="2018" y="218"/>
                  </a:cubicBezTo>
                  <a:cubicBezTo>
                    <a:pt x="2012" y="205"/>
                    <a:pt x="2006" y="194"/>
                    <a:pt x="1994" y="188"/>
                  </a:cubicBezTo>
                  <a:cubicBezTo>
                    <a:pt x="1989" y="186"/>
                    <a:pt x="1984" y="185"/>
                    <a:pt x="1979" y="182"/>
                  </a:cubicBezTo>
                  <a:cubicBezTo>
                    <a:pt x="1952" y="167"/>
                    <a:pt x="1924" y="152"/>
                    <a:pt x="1891" y="156"/>
                  </a:cubicBezTo>
                  <a:cubicBezTo>
                    <a:pt x="1887" y="157"/>
                    <a:pt x="1882" y="157"/>
                    <a:pt x="1878" y="154"/>
                  </a:cubicBezTo>
                  <a:cubicBezTo>
                    <a:pt x="1874" y="151"/>
                    <a:pt x="1869" y="149"/>
                    <a:pt x="1866" y="152"/>
                  </a:cubicBezTo>
                  <a:cubicBezTo>
                    <a:pt x="1862" y="156"/>
                    <a:pt x="1864" y="161"/>
                    <a:pt x="1867" y="166"/>
                  </a:cubicBezTo>
                  <a:cubicBezTo>
                    <a:pt x="1869" y="168"/>
                    <a:pt x="1872" y="171"/>
                    <a:pt x="1867" y="174"/>
                  </a:cubicBezTo>
                  <a:cubicBezTo>
                    <a:pt x="1861" y="178"/>
                    <a:pt x="1843" y="170"/>
                    <a:pt x="1842" y="163"/>
                  </a:cubicBezTo>
                  <a:cubicBezTo>
                    <a:pt x="1844" y="160"/>
                    <a:pt x="1851" y="165"/>
                    <a:pt x="1852" y="156"/>
                  </a:cubicBezTo>
                  <a:cubicBezTo>
                    <a:pt x="1845" y="158"/>
                    <a:pt x="1839" y="152"/>
                    <a:pt x="1833" y="160"/>
                  </a:cubicBezTo>
                  <a:cubicBezTo>
                    <a:pt x="1831" y="163"/>
                    <a:pt x="1823" y="165"/>
                    <a:pt x="1820" y="164"/>
                  </a:cubicBezTo>
                  <a:cubicBezTo>
                    <a:pt x="1805" y="158"/>
                    <a:pt x="1790" y="163"/>
                    <a:pt x="1775" y="162"/>
                  </a:cubicBezTo>
                  <a:cubicBezTo>
                    <a:pt x="1769" y="161"/>
                    <a:pt x="1753" y="165"/>
                    <a:pt x="1758" y="148"/>
                  </a:cubicBezTo>
                  <a:cubicBezTo>
                    <a:pt x="1759" y="146"/>
                    <a:pt x="1754" y="140"/>
                    <a:pt x="1751" y="139"/>
                  </a:cubicBezTo>
                  <a:cubicBezTo>
                    <a:pt x="1741" y="137"/>
                    <a:pt x="1731" y="130"/>
                    <a:pt x="1720" y="134"/>
                  </a:cubicBezTo>
                  <a:cubicBezTo>
                    <a:pt x="1694" y="145"/>
                    <a:pt x="1672" y="129"/>
                    <a:pt x="1649" y="123"/>
                  </a:cubicBezTo>
                  <a:cubicBezTo>
                    <a:pt x="1651" y="118"/>
                    <a:pt x="1659" y="122"/>
                    <a:pt x="1656" y="115"/>
                  </a:cubicBezTo>
                  <a:cubicBezTo>
                    <a:pt x="1654" y="111"/>
                    <a:pt x="1628" y="111"/>
                    <a:pt x="1624" y="115"/>
                  </a:cubicBezTo>
                  <a:cubicBezTo>
                    <a:pt x="1621" y="119"/>
                    <a:pt x="1618" y="122"/>
                    <a:pt x="1614" y="123"/>
                  </a:cubicBezTo>
                  <a:cubicBezTo>
                    <a:pt x="1611" y="111"/>
                    <a:pt x="1605" y="104"/>
                    <a:pt x="1593" y="102"/>
                  </a:cubicBezTo>
                  <a:cubicBezTo>
                    <a:pt x="1577" y="99"/>
                    <a:pt x="1564" y="107"/>
                    <a:pt x="1549" y="110"/>
                  </a:cubicBezTo>
                  <a:cubicBezTo>
                    <a:pt x="1553" y="115"/>
                    <a:pt x="1559" y="118"/>
                    <a:pt x="1557" y="124"/>
                  </a:cubicBezTo>
                  <a:cubicBezTo>
                    <a:pt x="1556" y="128"/>
                    <a:pt x="1549" y="124"/>
                    <a:pt x="1547" y="126"/>
                  </a:cubicBezTo>
                  <a:cubicBezTo>
                    <a:pt x="1539" y="134"/>
                    <a:pt x="1532" y="128"/>
                    <a:pt x="1524" y="126"/>
                  </a:cubicBezTo>
                  <a:cubicBezTo>
                    <a:pt x="1512" y="124"/>
                    <a:pt x="1498" y="131"/>
                    <a:pt x="1486" y="121"/>
                  </a:cubicBezTo>
                  <a:cubicBezTo>
                    <a:pt x="1481" y="117"/>
                    <a:pt x="1481" y="125"/>
                    <a:pt x="1479" y="128"/>
                  </a:cubicBezTo>
                  <a:cubicBezTo>
                    <a:pt x="1475" y="134"/>
                    <a:pt x="1470" y="143"/>
                    <a:pt x="1461" y="136"/>
                  </a:cubicBezTo>
                  <a:cubicBezTo>
                    <a:pt x="1455" y="133"/>
                    <a:pt x="1451" y="127"/>
                    <a:pt x="1447" y="122"/>
                  </a:cubicBezTo>
                  <a:cubicBezTo>
                    <a:pt x="1446" y="120"/>
                    <a:pt x="1443" y="118"/>
                    <a:pt x="1445" y="114"/>
                  </a:cubicBezTo>
                  <a:cubicBezTo>
                    <a:pt x="1452" y="101"/>
                    <a:pt x="1444" y="87"/>
                    <a:pt x="1430" y="89"/>
                  </a:cubicBezTo>
                  <a:cubicBezTo>
                    <a:pt x="1424" y="89"/>
                    <a:pt x="1420" y="87"/>
                    <a:pt x="1415" y="86"/>
                  </a:cubicBezTo>
                  <a:cubicBezTo>
                    <a:pt x="1408" y="84"/>
                    <a:pt x="1396" y="77"/>
                    <a:pt x="1394" y="87"/>
                  </a:cubicBezTo>
                  <a:cubicBezTo>
                    <a:pt x="1391" y="100"/>
                    <a:pt x="1380" y="99"/>
                    <a:pt x="1375" y="97"/>
                  </a:cubicBezTo>
                  <a:cubicBezTo>
                    <a:pt x="1364" y="93"/>
                    <a:pt x="1347" y="104"/>
                    <a:pt x="1340" y="86"/>
                  </a:cubicBezTo>
                  <a:cubicBezTo>
                    <a:pt x="1340" y="85"/>
                    <a:pt x="1336" y="86"/>
                    <a:pt x="1335" y="85"/>
                  </a:cubicBezTo>
                  <a:cubicBezTo>
                    <a:pt x="1322" y="82"/>
                    <a:pt x="1309" y="85"/>
                    <a:pt x="1296" y="86"/>
                  </a:cubicBezTo>
                  <a:cubicBezTo>
                    <a:pt x="1294" y="86"/>
                    <a:pt x="1295" y="89"/>
                    <a:pt x="1291" y="87"/>
                  </a:cubicBezTo>
                  <a:cubicBezTo>
                    <a:pt x="1282" y="83"/>
                    <a:pt x="1272" y="81"/>
                    <a:pt x="1263" y="78"/>
                  </a:cubicBezTo>
                  <a:cubicBezTo>
                    <a:pt x="1260" y="77"/>
                    <a:pt x="1257" y="77"/>
                    <a:pt x="1255" y="81"/>
                  </a:cubicBezTo>
                  <a:cubicBezTo>
                    <a:pt x="1248" y="91"/>
                    <a:pt x="1230" y="97"/>
                    <a:pt x="1215" y="93"/>
                  </a:cubicBezTo>
                  <a:cubicBezTo>
                    <a:pt x="1239" y="83"/>
                    <a:pt x="1260" y="70"/>
                    <a:pt x="1282" y="59"/>
                  </a:cubicBezTo>
                  <a:cubicBezTo>
                    <a:pt x="1289" y="55"/>
                    <a:pt x="1295" y="50"/>
                    <a:pt x="1293" y="43"/>
                  </a:cubicBezTo>
                  <a:cubicBezTo>
                    <a:pt x="1291" y="35"/>
                    <a:pt x="1285" y="26"/>
                    <a:pt x="1278" y="25"/>
                  </a:cubicBezTo>
                  <a:cubicBezTo>
                    <a:pt x="1265" y="22"/>
                    <a:pt x="1250" y="23"/>
                    <a:pt x="1237" y="24"/>
                  </a:cubicBezTo>
                  <a:cubicBezTo>
                    <a:pt x="1225" y="26"/>
                    <a:pt x="1219" y="14"/>
                    <a:pt x="1208" y="14"/>
                  </a:cubicBezTo>
                  <a:cubicBezTo>
                    <a:pt x="1205" y="14"/>
                    <a:pt x="1208" y="12"/>
                    <a:pt x="1209" y="12"/>
                  </a:cubicBezTo>
                  <a:cubicBezTo>
                    <a:pt x="1219" y="7"/>
                    <a:pt x="1209" y="6"/>
                    <a:pt x="1207" y="4"/>
                  </a:cubicBezTo>
                  <a:cubicBezTo>
                    <a:pt x="1200" y="0"/>
                    <a:pt x="1192" y="1"/>
                    <a:pt x="1184" y="3"/>
                  </a:cubicBezTo>
                  <a:cubicBezTo>
                    <a:pt x="1169" y="7"/>
                    <a:pt x="1167" y="29"/>
                    <a:pt x="1148" y="30"/>
                  </a:cubicBezTo>
                  <a:cubicBezTo>
                    <a:pt x="1143" y="30"/>
                    <a:pt x="1128" y="39"/>
                    <a:pt x="1126" y="35"/>
                  </a:cubicBezTo>
                  <a:cubicBezTo>
                    <a:pt x="1123" y="25"/>
                    <a:pt x="1116" y="31"/>
                    <a:pt x="1113" y="32"/>
                  </a:cubicBezTo>
                  <a:cubicBezTo>
                    <a:pt x="1097" y="42"/>
                    <a:pt x="1078" y="43"/>
                    <a:pt x="1060" y="49"/>
                  </a:cubicBezTo>
                  <a:cubicBezTo>
                    <a:pt x="1049" y="53"/>
                    <a:pt x="1033" y="56"/>
                    <a:pt x="1038" y="75"/>
                  </a:cubicBezTo>
                  <a:cubicBezTo>
                    <a:pt x="1040" y="79"/>
                    <a:pt x="1038" y="80"/>
                    <a:pt x="1034" y="81"/>
                  </a:cubicBezTo>
                  <a:cubicBezTo>
                    <a:pt x="1019" y="86"/>
                    <a:pt x="1005" y="83"/>
                    <a:pt x="991" y="84"/>
                  </a:cubicBezTo>
                  <a:cubicBezTo>
                    <a:pt x="985" y="85"/>
                    <a:pt x="978" y="85"/>
                    <a:pt x="978" y="93"/>
                  </a:cubicBezTo>
                  <a:cubicBezTo>
                    <a:pt x="979" y="99"/>
                    <a:pt x="976" y="108"/>
                    <a:pt x="988" y="108"/>
                  </a:cubicBezTo>
                  <a:cubicBezTo>
                    <a:pt x="993" y="108"/>
                    <a:pt x="996" y="113"/>
                    <a:pt x="997" y="118"/>
                  </a:cubicBezTo>
                  <a:cubicBezTo>
                    <a:pt x="987" y="124"/>
                    <a:pt x="982" y="115"/>
                    <a:pt x="976" y="112"/>
                  </a:cubicBezTo>
                  <a:cubicBezTo>
                    <a:pt x="962" y="105"/>
                    <a:pt x="946" y="107"/>
                    <a:pt x="937" y="116"/>
                  </a:cubicBezTo>
                  <a:cubicBezTo>
                    <a:pt x="934" y="120"/>
                    <a:pt x="937" y="122"/>
                    <a:pt x="939" y="124"/>
                  </a:cubicBezTo>
                  <a:cubicBezTo>
                    <a:pt x="941" y="127"/>
                    <a:pt x="947" y="125"/>
                    <a:pt x="947" y="131"/>
                  </a:cubicBezTo>
                  <a:cubicBezTo>
                    <a:pt x="933" y="133"/>
                    <a:pt x="924" y="129"/>
                    <a:pt x="928" y="112"/>
                  </a:cubicBezTo>
                  <a:cubicBezTo>
                    <a:pt x="929" y="109"/>
                    <a:pt x="931" y="104"/>
                    <a:pt x="925" y="102"/>
                  </a:cubicBezTo>
                  <a:cubicBezTo>
                    <a:pt x="921" y="113"/>
                    <a:pt x="920" y="115"/>
                    <a:pt x="911" y="120"/>
                  </a:cubicBezTo>
                  <a:cubicBezTo>
                    <a:pt x="903" y="124"/>
                    <a:pt x="902" y="127"/>
                    <a:pt x="909" y="133"/>
                  </a:cubicBezTo>
                  <a:cubicBezTo>
                    <a:pt x="913" y="137"/>
                    <a:pt x="915" y="141"/>
                    <a:pt x="912" y="149"/>
                  </a:cubicBezTo>
                  <a:cubicBezTo>
                    <a:pt x="905" y="163"/>
                    <a:pt x="909" y="168"/>
                    <a:pt x="925" y="168"/>
                  </a:cubicBezTo>
                  <a:cubicBezTo>
                    <a:pt x="933" y="168"/>
                    <a:pt x="940" y="168"/>
                    <a:pt x="947" y="173"/>
                  </a:cubicBezTo>
                  <a:cubicBezTo>
                    <a:pt x="955" y="177"/>
                    <a:pt x="953" y="181"/>
                    <a:pt x="947" y="186"/>
                  </a:cubicBezTo>
                  <a:cubicBezTo>
                    <a:pt x="947" y="185"/>
                    <a:pt x="946" y="184"/>
                    <a:pt x="945" y="182"/>
                  </a:cubicBezTo>
                  <a:cubicBezTo>
                    <a:pt x="942" y="173"/>
                    <a:pt x="937" y="171"/>
                    <a:pt x="926" y="173"/>
                  </a:cubicBezTo>
                  <a:cubicBezTo>
                    <a:pt x="914" y="176"/>
                    <a:pt x="919" y="182"/>
                    <a:pt x="921" y="187"/>
                  </a:cubicBezTo>
                  <a:cubicBezTo>
                    <a:pt x="921" y="189"/>
                    <a:pt x="921" y="190"/>
                    <a:pt x="920" y="192"/>
                  </a:cubicBezTo>
                  <a:cubicBezTo>
                    <a:pt x="911" y="211"/>
                    <a:pt x="885" y="220"/>
                    <a:pt x="864" y="211"/>
                  </a:cubicBezTo>
                  <a:cubicBezTo>
                    <a:pt x="886" y="209"/>
                    <a:pt x="891" y="206"/>
                    <a:pt x="901" y="193"/>
                  </a:cubicBezTo>
                  <a:cubicBezTo>
                    <a:pt x="905" y="188"/>
                    <a:pt x="909" y="180"/>
                    <a:pt x="904" y="176"/>
                  </a:cubicBezTo>
                  <a:cubicBezTo>
                    <a:pt x="897" y="170"/>
                    <a:pt x="898" y="163"/>
                    <a:pt x="898" y="156"/>
                  </a:cubicBezTo>
                  <a:cubicBezTo>
                    <a:pt x="898" y="146"/>
                    <a:pt x="904" y="136"/>
                    <a:pt x="894" y="127"/>
                  </a:cubicBezTo>
                  <a:cubicBezTo>
                    <a:pt x="891" y="125"/>
                    <a:pt x="894" y="123"/>
                    <a:pt x="895" y="121"/>
                  </a:cubicBezTo>
                  <a:cubicBezTo>
                    <a:pt x="899" y="114"/>
                    <a:pt x="902" y="106"/>
                    <a:pt x="893" y="100"/>
                  </a:cubicBezTo>
                  <a:cubicBezTo>
                    <a:pt x="883" y="94"/>
                    <a:pt x="866" y="98"/>
                    <a:pt x="862" y="106"/>
                  </a:cubicBezTo>
                  <a:cubicBezTo>
                    <a:pt x="858" y="113"/>
                    <a:pt x="857" y="123"/>
                    <a:pt x="849" y="125"/>
                  </a:cubicBezTo>
                  <a:cubicBezTo>
                    <a:pt x="840" y="128"/>
                    <a:pt x="839" y="132"/>
                    <a:pt x="843" y="139"/>
                  </a:cubicBezTo>
                  <a:cubicBezTo>
                    <a:pt x="846" y="143"/>
                    <a:pt x="844" y="147"/>
                    <a:pt x="842" y="150"/>
                  </a:cubicBezTo>
                  <a:cubicBezTo>
                    <a:pt x="839" y="155"/>
                    <a:pt x="840" y="159"/>
                    <a:pt x="846" y="160"/>
                  </a:cubicBezTo>
                  <a:cubicBezTo>
                    <a:pt x="851" y="161"/>
                    <a:pt x="853" y="165"/>
                    <a:pt x="855" y="169"/>
                  </a:cubicBezTo>
                  <a:cubicBezTo>
                    <a:pt x="857" y="172"/>
                    <a:pt x="864" y="173"/>
                    <a:pt x="860" y="178"/>
                  </a:cubicBezTo>
                  <a:cubicBezTo>
                    <a:pt x="856" y="182"/>
                    <a:pt x="852" y="180"/>
                    <a:pt x="848" y="177"/>
                  </a:cubicBezTo>
                  <a:cubicBezTo>
                    <a:pt x="826" y="164"/>
                    <a:pt x="802" y="153"/>
                    <a:pt x="775" y="156"/>
                  </a:cubicBezTo>
                  <a:cubicBezTo>
                    <a:pt x="775" y="159"/>
                    <a:pt x="775" y="164"/>
                    <a:pt x="776" y="166"/>
                  </a:cubicBezTo>
                  <a:cubicBezTo>
                    <a:pt x="781" y="173"/>
                    <a:pt x="775" y="176"/>
                    <a:pt x="771" y="179"/>
                  </a:cubicBezTo>
                  <a:cubicBezTo>
                    <a:pt x="766" y="182"/>
                    <a:pt x="763" y="179"/>
                    <a:pt x="763" y="173"/>
                  </a:cubicBezTo>
                  <a:cubicBezTo>
                    <a:pt x="763" y="172"/>
                    <a:pt x="759" y="171"/>
                    <a:pt x="758" y="171"/>
                  </a:cubicBezTo>
                  <a:cubicBezTo>
                    <a:pt x="747" y="177"/>
                    <a:pt x="733" y="175"/>
                    <a:pt x="722" y="181"/>
                  </a:cubicBezTo>
                  <a:cubicBezTo>
                    <a:pt x="717" y="183"/>
                    <a:pt x="714" y="187"/>
                    <a:pt x="709" y="184"/>
                  </a:cubicBezTo>
                  <a:cubicBezTo>
                    <a:pt x="703" y="181"/>
                    <a:pt x="713" y="176"/>
                    <a:pt x="707" y="172"/>
                  </a:cubicBezTo>
                  <a:cubicBezTo>
                    <a:pt x="698" y="178"/>
                    <a:pt x="687" y="178"/>
                    <a:pt x="677" y="181"/>
                  </a:cubicBezTo>
                  <a:cubicBezTo>
                    <a:pt x="666" y="184"/>
                    <a:pt x="652" y="188"/>
                    <a:pt x="648" y="197"/>
                  </a:cubicBezTo>
                  <a:cubicBezTo>
                    <a:pt x="642" y="208"/>
                    <a:pt x="635" y="203"/>
                    <a:pt x="628" y="204"/>
                  </a:cubicBezTo>
                  <a:cubicBezTo>
                    <a:pt x="626" y="204"/>
                    <a:pt x="621" y="200"/>
                    <a:pt x="620" y="197"/>
                  </a:cubicBezTo>
                  <a:cubicBezTo>
                    <a:pt x="618" y="192"/>
                    <a:pt x="625" y="193"/>
                    <a:pt x="627" y="191"/>
                  </a:cubicBezTo>
                  <a:cubicBezTo>
                    <a:pt x="629" y="189"/>
                    <a:pt x="636" y="190"/>
                    <a:pt x="633" y="185"/>
                  </a:cubicBezTo>
                  <a:cubicBezTo>
                    <a:pt x="631" y="179"/>
                    <a:pt x="626" y="174"/>
                    <a:pt x="618" y="174"/>
                  </a:cubicBezTo>
                  <a:cubicBezTo>
                    <a:pt x="615" y="174"/>
                    <a:pt x="609" y="173"/>
                    <a:pt x="610" y="178"/>
                  </a:cubicBezTo>
                  <a:cubicBezTo>
                    <a:pt x="612" y="186"/>
                    <a:pt x="603" y="195"/>
                    <a:pt x="612" y="203"/>
                  </a:cubicBezTo>
                  <a:cubicBezTo>
                    <a:pt x="615" y="206"/>
                    <a:pt x="612" y="211"/>
                    <a:pt x="610" y="215"/>
                  </a:cubicBezTo>
                  <a:cubicBezTo>
                    <a:pt x="608" y="219"/>
                    <a:pt x="606" y="216"/>
                    <a:pt x="604" y="215"/>
                  </a:cubicBezTo>
                  <a:cubicBezTo>
                    <a:pt x="590" y="204"/>
                    <a:pt x="581" y="219"/>
                    <a:pt x="571" y="223"/>
                  </a:cubicBezTo>
                  <a:cubicBezTo>
                    <a:pt x="563" y="226"/>
                    <a:pt x="570" y="236"/>
                    <a:pt x="573" y="243"/>
                  </a:cubicBezTo>
                  <a:cubicBezTo>
                    <a:pt x="563" y="243"/>
                    <a:pt x="555" y="241"/>
                    <a:pt x="549" y="237"/>
                  </a:cubicBezTo>
                  <a:cubicBezTo>
                    <a:pt x="544" y="234"/>
                    <a:pt x="540" y="234"/>
                    <a:pt x="535" y="234"/>
                  </a:cubicBezTo>
                  <a:cubicBezTo>
                    <a:pt x="533" y="235"/>
                    <a:pt x="532" y="236"/>
                    <a:pt x="533" y="239"/>
                  </a:cubicBezTo>
                  <a:cubicBezTo>
                    <a:pt x="535" y="246"/>
                    <a:pt x="540" y="246"/>
                    <a:pt x="545" y="247"/>
                  </a:cubicBezTo>
                  <a:cubicBezTo>
                    <a:pt x="546" y="247"/>
                    <a:pt x="546" y="248"/>
                    <a:pt x="547" y="249"/>
                  </a:cubicBezTo>
                  <a:cubicBezTo>
                    <a:pt x="531" y="255"/>
                    <a:pt x="513" y="246"/>
                    <a:pt x="515" y="232"/>
                  </a:cubicBezTo>
                  <a:cubicBezTo>
                    <a:pt x="517" y="218"/>
                    <a:pt x="509" y="216"/>
                    <a:pt x="502" y="210"/>
                  </a:cubicBezTo>
                  <a:cubicBezTo>
                    <a:pt x="500" y="209"/>
                    <a:pt x="496" y="211"/>
                    <a:pt x="497" y="206"/>
                  </a:cubicBezTo>
                  <a:cubicBezTo>
                    <a:pt x="500" y="203"/>
                    <a:pt x="503" y="205"/>
                    <a:pt x="506" y="206"/>
                  </a:cubicBezTo>
                  <a:cubicBezTo>
                    <a:pt x="523" y="215"/>
                    <a:pt x="542" y="218"/>
                    <a:pt x="561" y="216"/>
                  </a:cubicBezTo>
                  <a:cubicBezTo>
                    <a:pt x="569" y="215"/>
                    <a:pt x="577" y="212"/>
                    <a:pt x="580" y="202"/>
                  </a:cubicBezTo>
                  <a:cubicBezTo>
                    <a:pt x="582" y="193"/>
                    <a:pt x="575" y="189"/>
                    <a:pt x="568" y="185"/>
                  </a:cubicBezTo>
                  <a:cubicBezTo>
                    <a:pt x="558" y="179"/>
                    <a:pt x="544" y="175"/>
                    <a:pt x="536" y="167"/>
                  </a:cubicBezTo>
                  <a:cubicBezTo>
                    <a:pt x="522" y="156"/>
                    <a:pt x="502" y="172"/>
                    <a:pt x="492" y="153"/>
                  </a:cubicBezTo>
                  <a:cubicBezTo>
                    <a:pt x="492" y="153"/>
                    <a:pt x="490" y="153"/>
                    <a:pt x="489" y="153"/>
                  </a:cubicBezTo>
                  <a:cubicBezTo>
                    <a:pt x="482" y="157"/>
                    <a:pt x="474" y="151"/>
                    <a:pt x="467" y="155"/>
                  </a:cubicBezTo>
                  <a:cubicBezTo>
                    <a:pt x="466" y="151"/>
                    <a:pt x="468" y="151"/>
                    <a:pt x="470" y="150"/>
                  </a:cubicBezTo>
                  <a:cubicBezTo>
                    <a:pt x="473" y="148"/>
                    <a:pt x="477" y="146"/>
                    <a:pt x="477" y="141"/>
                  </a:cubicBezTo>
                  <a:cubicBezTo>
                    <a:pt x="476" y="139"/>
                    <a:pt x="446" y="129"/>
                    <a:pt x="445" y="131"/>
                  </a:cubicBezTo>
                  <a:cubicBezTo>
                    <a:pt x="442" y="142"/>
                    <a:pt x="428" y="134"/>
                    <a:pt x="424" y="147"/>
                  </a:cubicBezTo>
                  <a:cubicBezTo>
                    <a:pt x="422" y="138"/>
                    <a:pt x="428" y="134"/>
                    <a:pt x="429" y="131"/>
                  </a:cubicBezTo>
                  <a:cubicBezTo>
                    <a:pt x="415" y="127"/>
                    <a:pt x="408" y="149"/>
                    <a:pt x="393" y="138"/>
                  </a:cubicBezTo>
                  <a:cubicBezTo>
                    <a:pt x="393" y="139"/>
                    <a:pt x="393" y="140"/>
                    <a:pt x="392" y="140"/>
                  </a:cubicBezTo>
                  <a:cubicBezTo>
                    <a:pt x="388" y="148"/>
                    <a:pt x="376" y="153"/>
                    <a:pt x="369" y="150"/>
                  </a:cubicBezTo>
                  <a:cubicBezTo>
                    <a:pt x="365" y="149"/>
                    <a:pt x="344" y="157"/>
                    <a:pt x="343" y="161"/>
                  </a:cubicBezTo>
                  <a:cubicBezTo>
                    <a:pt x="342" y="162"/>
                    <a:pt x="341" y="164"/>
                    <a:pt x="342" y="165"/>
                  </a:cubicBezTo>
                  <a:cubicBezTo>
                    <a:pt x="347" y="175"/>
                    <a:pt x="338" y="172"/>
                    <a:pt x="336" y="170"/>
                  </a:cubicBezTo>
                  <a:cubicBezTo>
                    <a:pt x="330" y="168"/>
                    <a:pt x="326" y="165"/>
                    <a:pt x="322" y="172"/>
                  </a:cubicBezTo>
                  <a:cubicBezTo>
                    <a:pt x="318" y="181"/>
                    <a:pt x="329" y="178"/>
                    <a:pt x="330" y="181"/>
                  </a:cubicBezTo>
                  <a:cubicBezTo>
                    <a:pt x="320" y="198"/>
                    <a:pt x="302" y="209"/>
                    <a:pt x="296" y="230"/>
                  </a:cubicBezTo>
                  <a:cubicBezTo>
                    <a:pt x="295" y="234"/>
                    <a:pt x="290" y="246"/>
                    <a:pt x="280" y="246"/>
                  </a:cubicBezTo>
                  <a:cubicBezTo>
                    <a:pt x="276" y="246"/>
                    <a:pt x="276" y="249"/>
                    <a:pt x="273" y="252"/>
                  </a:cubicBezTo>
                  <a:cubicBezTo>
                    <a:pt x="265" y="262"/>
                    <a:pt x="252" y="268"/>
                    <a:pt x="241" y="276"/>
                  </a:cubicBezTo>
                  <a:cubicBezTo>
                    <a:pt x="235" y="280"/>
                    <a:pt x="225" y="279"/>
                    <a:pt x="226" y="289"/>
                  </a:cubicBezTo>
                  <a:cubicBezTo>
                    <a:pt x="227" y="299"/>
                    <a:pt x="220" y="311"/>
                    <a:pt x="235" y="314"/>
                  </a:cubicBezTo>
                  <a:cubicBezTo>
                    <a:pt x="236" y="322"/>
                    <a:pt x="225" y="313"/>
                    <a:pt x="226" y="321"/>
                  </a:cubicBezTo>
                  <a:cubicBezTo>
                    <a:pt x="227" y="327"/>
                    <a:pt x="234" y="321"/>
                    <a:pt x="237" y="325"/>
                  </a:cubicBezTo>
                  <a:cubicBezTo>
                    <a:pt x="236" y="330"/>
                    <a:pt x="230" y="331"/>
                    <a:pt x="231" y="334"/>
                  </a:cubicBezTo>
                  <a:cubicBezTo>
                    <a:pt x="238" y="340"/>
                    <a:pt x="245" y="344"/>
                    <a:pt x="253" y="342"/>
                  </a:cubicBezTo>
                  <a:cubicBezTo>
                    <a:pt x="260" y="339"/>
                    <a:pt x="266" y="333"/>
                    <a:pt x="272" y="329"/>
                  </a:cubicBezTo>
                  <a:cubicBezTo>
                    <a:pt x="278" y="326"/>
                    <a:pt x="284" y="323"/>
                    <a:pt x="286" y="332"/>
                  </a:cubicBezTo>
                  <a:cubicBezTo>
                    <a:pt x="289" y="348"/>
                    <a:pt x="301" y="360"/>
                    <a:pt x="304" y="376"/>
                  </a:cubicBezTo>
                  <a:cubicBezTo>
                    <a:pt x="305" y="382"/>
                    <a:pt x="309" y="383"/>
                    <a:pt x="311" y="380"/>
                  </a:cubicBezTo>
                  <a:cubicBezTo>
                    <a:pt x="316" y="373"/>
                    <a:pt x="324" y="373"/>
                    <a:pt x="332" y="370"/>
                  </a:cubicBezTo>
                  <a:cubicBezTo>
                    <a:pt x="335" y="368"/>
                    <a:pt x="341" y="366"/>
                    <a:pt x="339" y="357"/>
                  </a:cubicBezTo>
                  <a:cubicBezTo>
                    <a:pt x="337" y="348"/>
                    <a:pt x="337" y="336"/>
                    <a:pt x="350" y="329"/>
                  </a:cubicBezTo>
                  <a:cubicBezTo>
                    <a:pt x="361" y="323"/>
                    <a:pt x="360" y="309"/>
                    <a:pt x="350" y="307"/>
                  </a:cubicBezTo>
                  <a:cubicBezTo>
                    <a:pt x="339" y="304"/>
                    <a:pt x="342" y="296"/>
                    <a:pt x="343" y="290"/>
                  </a:cubicBezTo>
                  <a:cubicBezTo>
                    <a:pt x="346" y="275"/>
                    <a:pt x="357" y="265"/>
                    <a:pt x="370" y="258"/>
                  </a:cubicBezTo>
                  <a:cubicBezTo>
                    <a:pt x="378" y="254"/>
                    <a:pt x="384" y="250"/>
                    <a:pt x="385" y="239"/>
                  </a:cubicBezTo>
                  <a:cubicBezTo>
                    <a:pt x="387" y="225"/>
                    <a:pt x="400" y="218"/>
                    <a:pt x="414" y="222"/>
                  </a:cubicBezTo>
                  <a:cubicBezTo>
                    <a:pt x="419" y="224"/>
                    <a:pt x="423" y="229"/>
                    <a:pt x="419" y="235"/>
                  </a:cubicBezTo>
                  <a:cubicBezTo>
                    <a:pt x="415" y="240"/>
                    <a:pt x="411" y="246"/>
                    <a:pt x="406" y="250"/>
                  </a:cubicBezTo>
                  <a:cubicBezTo>
                    <a:pt x="391" y="260"/>
                    <a:pt x="380" y="269"/>
                    <a:pt x="383" y="292"/>
                  </a:cubicBezTo>
                  <a:cubicBezTo>
                    <a:pt x="385" y="304"/>
                    <a:pt x="388" y="309"/>
                    <a:pt x="396" y="311"/>
                  </a:cubicBezTo>
                  <a:cubicBezTo>
                    <a:pt x="406" y="313"/>
                    <a:pt x="416" y="315"/>
                    <a:pt x="425" y="309"/>
                  </a:cubicBezTo>
                  <a:cubicBezTo>
                    <a:pt x="433" y="305"/>
                    <a:pt x="442" y="307"/>
                    <a:pt x="450" y="306"/>
                  </a:cubicBezTo>
                  <a:cubicBezTo>
                    <a:pt x="454" y="305"/>
                    <a:pt x="457" y="307"/>
                    <a:pt x="458" y="311"/>
                  </a:cubicBezTo>
                  <a:cubicBezTo>
                    <a:pt x="459" y="315"/>
                    <a:pt x="457" y="317"/>
                    <a:pt x="453" y="318"/>
                  </a:cubicBezTo>
                  <a:cubicBezTo>
                    <a:pt x="446" y="320"/>
                    <a:pt x="441" y="322"/>
                    <a:pt x="433" y="321"/>
                  </a:cubicBezTo>
                  <a:cubicBezTo>
                    <a:pt x="423" y="319"/>
                    <a:pt x="412" y="321"/>
                    <a:pt x="404" y="328"/>
                  </a:cubicBezTo>
                  <a:cubicBezTo>
                    <a:pt x="398" y="334"/>
                    <a:pt x="409" y="338"/>
                    <a:pt x="411" y="343"/>
                  </a:cubicBezTo>
                  <a:cubicBezTo>
                    <a:pt x="413" y="346"/>
                    <a:pt x="413" y="351"/>
                    <a:pt x="411" y="353"/>
                  </a:cubicBezTo>
                  <a:cubicBezTo>
                    <a:pt x="408" y="356"/>
                    <a:pt x="403" y="355"/>
                    <a:pt x="401" y="353"/>
                  </a:cubicBezTo>
                  <a:cubicBezTo>
                    <a:pt x="397" y="349"/>
                    <a:pt x="391" y="345"/>
                    <a:pt x="387" y="349"/>
                  </a:cubicBezTo>
                  <a:cubicBezTo>
                    <a:pt x="382" y="354"/>
                    <a:pt x="378" y="360"/>
                    <a:pt x="379" y="369"/>
                  </a:cubicBezTo>
                  <a:cubicBezTo>
                    <a:pt x="380" y="376"/>
                    <a:pt x="386" y="389"/>
                    <a:pt x="368" y="391"/>
                  </a:cubicBezTo>
                  <a:cubicBezTo>
                    <a:pt x="362" y="391"/>
                    <a:pt x="358" y="394"/>
                    <a:pt x="352" y="391"/>
                  </a:cubicBezTo>
                  <a:cubicBezTo>
                    <a:pt x="348" y="388"/>
                    <a:pt x="342" y="389"/>
                    <a:pt x="338" y="393"/>
                  </a:cubicBezTo>
                  <a:cubicBezTo>
                    <a:pt x="323" y="407"/>
                    <a:pt x="301" y="388"/>
                    <a:pt x="286" y="402"/>
                  </a:cubicBezTo>
                  <a:cubicBezTo>
                    <a:pt x="285" y="401"/>
                    <a:pt x="284" y="399"/>
                    <a:pt x="283" y="398"/>
                  </a:cubicBezTo>
                  <a:cubicBezTo>
                    <a:pt x="268" y="392"/>
                    <a:pt x="279" y="381"/>
                    <a:pt x="278" y="372"/>
                  </a:cubicBezTo>
                  <a:cubicBezTo>
                    <a:pt x="278" y="365"/>
                    <a:pt x="274" y="357"/>
                    <a:pt x="279" y="350"/>
                  </a:cubicBezTo>
                  <a:cubicBezTo>
                    <a:pt x="278" y="350"/>
                    <a:pt x="277" y="349"/>
                    <a:pt x="275" y="348"/>
                  </a:cubicBezTo>
                  <a:cubicBezTo>
                    <a:pt x="272" y="358"/>
                    <a:pt x="254" y="354"/>
                    <a:pt x="255" y="370"/>
                  </a:cubicBezTo>
                  <a:cubicBezTo>
                    <a:pt x="256" y="378"/>
                    <a:pt x="260" y="386"/>
                    <a:pt x="261" y="394"/>
                  </a:cubicBezTo>
                  <a:cubicBezTo>
                    <a:pt x="262" y="399"/>
                    <a:pt x="268" y="412"/>
                    <a:pt x="251" y="406"/>
                  </a:cubicBezTo>
                  <a:cubicBezTo>
                    <a:pt x="246" y="404"/>
                    <a:pt x="237" y="407"/>
                    <a:pt x="232" y="410"/>
                  </a:cubicBezTo>
                  <a:cubicBezTo>
                    <a:pt x="217" y="420"/>
                    <a:pt x="207" y="436"/>
                    <a:pt x="191" y="447"/>
                  </a:cubicBezTo>
                  <a:cubicBezTo>
                    <a:pt x="181" y="454"/>
                    <a:pt x="175" y="465"/>
                    <a:pt x="160" y="458"/>
                  </a:cubicBezTo>
                  <a:cubicBezTo>
                    <a:pt x="157" y="457"/>
                    <a:pt x="154" y="459"/>
                    <a:pt x="155" y="463"/>
                  </a:cubicBezTo>
                  <a:cubicBezTo>
                    <a:pt x="160" y="481"/>
                    <a:pt x="151" y="474"/>
                    <a:pt x="142" y="471"/>
                  </a:cubicBezTo>
                  <a:cubicBezTo>
                    <a:pt x="137" y="469"/>
                    <a:pt x="128" y="469"/>
                    <a:pt x="126" y="475"/>
                  </a:cubicBezTo>
                  <a:cubicBezTo>
                    <a:pt x="124" y="480"/>
                    <a:pt x="129" y="485"/>
                    <a:pt x="137" y="486"/>
                  </a:cubicBezTo>
                  <a:cubicBezTo>
                    <a:pt x="164" y="489"/>
                    <a:pt x="165" y="517"/>
                    <a:pt x="158" y="536"/>
                  </a:cubicBezTo>
                  <a:cubicBezTo>
                    <a:pt x="155" y="541"/>
                    <a:pt x="151" y="541"/>
                    <a:pt x="148" y="540"/>
                  </a:cubicBezTo>
                  <a:cubicBezTo>
                    <a:pt x="131" y="534"/>
                    <a:pt x="113" y="539"/>
                    <a:pt x="96" y="535"/>
                  </a:cubicBezTo>
                  <a:cubicBezTo>
                    <a:pt x="91" y="533"/>
                    <a:pt x="81" y="536"/>
                    <a:pt x="84" y="548"/>
                  </a:cubicBezTo>
                  <a:cubicBezTo>
                    <a:pt x="87" y="559"/>
                    <a:pt x="88" y="572"/>
                    <a:pt x="82" y="582"/>
                  </a:cubicBezTo>
                  <a:cubicBezTo>
                    <a:pt x="75" y="594"/>
                    <a:pt x="89" y="602"/>
                    <a:pt x="86" y="613"/>
                  </a:cubicBezTo>
                  <a:cubicBezTo>
                    <a:pt x="86" y="613"/>
                    <a:pt x="90" y="615"/>
                    <a:pt x="91" y="615"/>
                  </a:cubicBezTo>
                  <a:cubicBezTo>
                    <a:pt x="101" y="609"/>
                    <a:pt x="106" y="614"/>
                    <a:pt x="111" y="621"/>
                  </a:cubicBezTo>
                  <a:cubicBezTo>
                    <a:pt x="114" y="626"/>
                    <a:pt x="117" y="622"/>
                    <a:pt x="120" y="622"/>
                  </a:cubicBezTo>
                  <a:cubicBezTo>
                    <a:pt x="127" y="620"/>
                    <a:pt x="134" y="618"/>
                    <a:pt x="142" y="618"/>
                  </a:cubicBezTo>
                  <a:cubicBezTo>
                    <a:pt x="154" y="618"/>
                    <a:pt x="171" y="602"/>
                    <a:pt x="173" y="590"/>
                  </a:cubicBezTo>
                  <a:cubicBezTo>
                    <a:pt x="174" y="576"/>
                    <a:pt x="180" y="567"/>
                    <a:pt x="195" y="564"/>
                  </a:cubicBezTo>
                  <a:cubicBezTo>
                    <a:pt x="200" y="562"/>
                    <a:pt x="207" y="557"/>
                    <a:pt x="206" y="551"/>
                  </a:cubicBezTo>
                  <a:cubicBezTo>
                    <a:pt x="205" y="538"/>
                    <a:pt x="213" y="539"/>
                    <a:pt x="220" y="540"/>
                  </a:cubicBezTo>
                  <a:cubicBezTo>
                    <a:pt x="234" y="543"/>
                    <a:pt x="246" y="540"/>
                    <a:pt x="257" y="530"/>
                  </a:cubicBezTo>
                  <a:cubicBezTo>
                    <a:pt x="263" y="525"/>
                    <a:pt x="273" y="526"/>
                    <a:pt x="276" y="535"/>
                  </a:cubicBezTo>
                  <a:cubicBezTo>
                    <a:pt x="282" y="551"/>
                    <a:pt x="295" y="557"/>
                    <a:pt x="308" y="565"/>
                  </a:cubicBezTo>
                  <a:cubicBezTo>
                    <a:pt x="321" y="572"/>
                    <a:pt x="335" y="580"/>
                    <a:pt x="331" y="600"/>
                  </a:cubicBezTo>
                  <a:cubicBezTo>
                    <a:pt x="333" y="594"/>
                    <a:pt x="344" y="593"/>
                    <a:pt x="341" y="586"/>
                  </a:cubicBezTo>
                  <a:cubicBezTo>
                    <a:pt x="335" y="570"/>
                    <a:pt x="347" y="578"/>
                    <a:pt x="352" y="577"/>
                  </a:cubicBezTo>
                  <a:cubicBezTo>
                    <a:pt x="352" y="573"/>
                    <a:pt x="350" y="571"/>
                    <a:pt x="347" y="570"/>
                  </a:cubicBezTo>
                  <a:cubicBezTo>
                    <a:pt x="328" y="561"/>
                    <a:pt x="313" y="548"/>
                    <a:pt x="301" y="530"/>
                  </a:cubicBezTo>
                  <a:cubicBezTo>
                    <a:pt x="297" y="524"/>
                    <a:pt x="296" y="518"/>
                    <a:pt x="301" y="512"/>
                  </a:cubicBezTo>
                  <a:cubicBezTo>
                    <a:pt x="307" y="505"/>
                    <a:pt x="310" y="514"/>
                    <a:pt x="313" y="517"/>
                  </a:cubicBezTo>
                  <a:cubicBezTo>
                    <a:pt x="325" y="530"/>
                    <a:pt x="337" y="544"/>
                    <a:pt x="355" y="550"/>
                  </a:cubicBezTo>
                  <a:cubicBezTo>
                    <a:pt x="364" y="554"/>
                    <a:pt x="364" y="561"/>
                    <a:pt x="364" y="568"/>
                  </a:cubicBezTo>
                  <a:cubicBezTo>
                    <a:pt x="364" y="580"/>
                    <a:pt x="375" y="593"/>
                    <a:pt x="388" y="595"/>
                  </a:cubicBezTo>
                  <a:cubicBezTo>
                    <a:pt x="382" y="600"/>
                    <a:pt x="379" y="606"/>
                    <a:pt x="385" y="611"/>
                  </a:cubicBezTo>
                  <a:cubicBezTo>
                    <a:pt x="388" y="614"/>
                    <a:pt x="396" y="621"/>
                    <a:pt x="398" y="616"/>
                  </a:cubicBezTo>
                  <a:cubicBezTo>
                    <a:pt x="401" y="609"/>
                    <a:pt x="406" y="604"/>
                    <a:pt x="409" y="597"/>
                  </a:cubicBezTo>
                  <a:cubicBezTo>
                    <a:pt x="397" y="595"/>
                    <a:pt x="402" y="582"/>
                    <a:pt x="392" y="576"/>
                  </a:cubicBezTo>
                  <a:cubicBezTo>
                    <a:pt x="405" y="577"/>
                    <a:pt x="413" y="565"/>
                    <a:pt x="421" y="568"/>
                  </a:cubicBezTo>
                  <a:cubicBezTo>
                    <a:pt x="434" y="573"/>
                    <a:pt x="443" y="568"/>
                    <a:pt x="455" y="563"/>
                  </a:cubicBezTo>
                  <a:cubicBezTo>
                    <a:pt x="443" y="554"/>
                    <a:pt x="440" y="545"/>
                    <a:pt x="452" y="534"/>
                  </a:cubicBezTo>
                  <a:cubicBezTo>
                    <a:pt x="454" y="533"/>
                    <a:pt x="454" y="531"/>
                    <a:pt x="455" y="529"/>
                  </a:cubicBezTo>
                  <a:cubicBezTo>
                    <a:pt x="462" y="520"/>
                    <a:pt x="465" y="509"/>
                    <a:pt x="474" y="502"/>
                  </a:cubicBezTo>
                  <a:cubicBezTo>
                    <a:pt x="479" y="498"/>
                    <a:pt x="502" y="501"/>
                    <a:pt x="501" y="506"/>
                  </a:cubicBezTo>
                  <a:cubicBezTo>
                    <a:pt x="499" y="511"/>
                    <a:pt x="497" y="515"/>
                    <a:pt x="502" y="519"/>
                  </a:cubicBezTo>
                  <a:cubicBezTo>
                    <a:pt x="508" y="525"/>
                    <a:pt x="513" y="523"/>
                    <a:pt x="519" y="519"/>
                  </a:cubicBezTo>
                  <a:cubicBezTo>
                    <a:pt x="521" y="517"/>
                    <a:pt x="525" y="514"/>
                    <a:pt x="520" y="512"/>
                  </a:cubicBezTo>
                  <a:cubicBezTo>
                    <a:pt x="507" y="505"/>
                    <a:pt x="520" y="501"/>
                    <a:pt x="522" y="501"/>
                  </a:cubicBezTo>
                  <a:cubicBezTo>
                    <a:pt x="533" y="498"/>
                    <a:pt x="542" y="489"/>
                    <a:pt x="556" y="494"/>
                  </a:cubicBezTo>
                  <a:cubicBezTo>
                    <a:pt x="545" y="500"/>
                    <a:pt x="546" y="512"/>
                    <a:pt x="536" y="521"/>
                  </a:cubicBezTo>
                  <a:cubicBezTo>
                    <a:pt x="554" y="523"/>
                    <a:pt x="560" y="540"/>
                    <a:pt x="576" y="543"/>
                  </a:cubicBezTo>
                  <a:cubicBezTo>
                    <a:pt x="579" y="543"/>
                    <a:pt x="584" y="551"/>
                    <a:pt x="582" y="556"/>
                  </a:cubicBezTo>
                  <a:cubicBezTo>
                    <a:pt x="580" y="561"/>
                    <a:pt x="576" y="564"/>
                    <a:pt x="569" y="564"/>
                  </a:cubicBezTo>
                  <a:cubicBezTo>
                    <a:pt x="554" y="564"/>
                    <a:pt x="540" y="566"/>
                    <a:pt x="526" y="559"/>
                  </a:cubicBezTo>
                  <a:cubicBezTo>
                    <a:pt x="518" y="555"/>
                    <a:pt x="507" y="555"/>
                    <a:pt x="496" y="557"/>
                  </a:cubicBezTo>
                  <a:cubicBezTo>
                    <a:pt x="473" y="561"/>
                    <a:pt x="454" y="576"/>
                    <a:pt x="429" y="577"/>
                  </a:cubicBezTo>
                  <a:cubicBezTo>
                    <a:pt x="431" y="582"/>
                    <a:pt x="437" y="583"/>
                    <a:pt x="436" y="590"/>
                  </a:cubicBezTo>
                  <a:cubicBezTo>
                    <a:pt x="435" y="600"/>
                    <a:pt x="435" y="610"/>
                    <a:pt x="448" y="615"/>
                  </a:cubicBezTo>
                  <a:cubicBezTo>
                    <a:pt x="457" y="619"/>
                    <a:pt x="464" y="629"/>
                    <a:pt x="476" y="618"/>
                  </a:cubicBezTo>
                  <a:cubicBezTo>
                    <a:pt x="478" y="616"/>
                    <a:pt x="484" y="617"/>
                    <a:pt x="487" y="620"/>
                  </a:cubicBezTo>
                  <a:cubicBezTo>
                    <a:pt x="494" y="626"/>
                    <a:pt x="500" y="625"/>
                    <a:pt x="508" y="620"/>
                  </a:cubicBezTo>
                  <a:cubicBezTo>
                    <a:pt x="519" y="613"/>
                    <a:pt x="526" y="618"/>
                    <a:pt x="526" y="630"/>
                  </a:cubicBezTo>
                  <a:cubicBezTo>
                    <a:pt x="526" y="648"/>
                    <a:pt x="515" y="662"/>
                    <a:pt x="507" y="676"/>
                  </a:cubicBezTo>
                  <a:cubicBezTo>
                    <a:pt x="504" y="683"/>
                    <a:pt x="490" y="677"/>
                    <a:pt x="481" y="678"/>
                  </a:cubicBezTo>
                  <a:cubicBezTo>
                    <a:pt x="477" y="678"/>
                    <a:pt x="472" y="677"/>
                    <a:pt x="468" y="678"/>
                  </a:cubicBezTo>
                  <a:cubicBezTo>
                    <a:pt x="443" y="684"/>
                    <a:pt x="421" y="672"/>
                    <a:pt x="398" y="664"/>
                  </a:cubicBezTo>
                  <a:cubicBezTo>
                    <a:pt x="381" y="658"/>
                    <a:pt x="373" y="660"/>
                    <a:pt x="370" y="678"/>
                  </a:cubicBezTo>
                  <a:cubicBezTo>
                    <a:pt x="369" y="686"/>
                    <a:pt x="368" y="690"/>
                    <a:pt x="357" y="686"/>
                  </a:cubicBezTo>
                  <a:cubicBezTo>
                    <a:pt x="341" y="679"/>
                    <a:pt x="327" y="672"/>
                    <a:pt x="312" y="664"/>
                  </a:cubicBezTo>
                  <a:cubicBezTo>
                    <a:pt x="303" y="658"/>
                    <a:pt x="291" y="661"/>
                    <a:pt x="281" y="654"/>
                  </a:cubicBezTo>
                  <a:cubicBezTo>
                    <a:pt x="274" y="649"/>
                    <a:pt x="271" y="647"/>
                    <a:pt x="280" y="642"/>
                  </a:cubicBezTo>
                  <a:cubicBezTo>
                    <a:pt x="292" y="636"/>
                    <a:pt x="274" y="626"/>
                    <a:pt x="283" y="620"/>
                  </a:cubicBezTo>
                  <a:cubicBezTo>
                    <a:pt x="280" y="617"/>
                    <a:pt x="278" y="611"/>
                    <a:pt x="273" y="612"/>
                  </a:cubicBezTo>
                  <a:cubicBezTo>
                    <a:pt x="262" y="614"/>
                    <a:pt x="249" y="609"/>
                    <a:pt x="240" y="613"/>
                  </a:cubicBezTo>
                  <a:cubicBezTo>
                    <a:pt x="226" y="620"/>
                    <a:pt x="212" y="617"/>
                    <a:pt x="198" y="618"/>
                  </a:cubicBezTo>
                  <a:cubicBezTo>
                    <a:pt x="190" y="618"/>
                    <a:pt x="183" y="620"/>
                    <a:pt x="177" y="624"/>
                  </a:cubicBezTo>
                  <a:cubicBezTo>
                    <a:pt x="159" y="634"/>
                    <a:pt x="142" y="644"/>
                    <a:pt x="121" y="630"/>
                  </a:cubicBezTo>
                  <a:cubicBezTo>
                    <a:pt x="115" y="626"/>
                    <a:pt x="113" y="631"/>
                    <a:pt x="111" y="635"/>
                  </a:cubicBezTo>
                  <a:cubicBezTo>
                    <a:pt x="107" y="642"/>
                    <a:pt x="106" y="652"/>
                    <a:pt x="97" y="654"/>
                  </a:cubicBezTo>
                  <a:cubicBezTo>
                    <a:pt x="80" y="657"/>
                    <a:pt x="76" y="670"/>
                    <a:pt x="76" y="684"/>
                  </a:cubicBezTo>
                  <a:cubicBezTo>
                    <a:pt x="76" y="691"/>
                    <a:pt x="73" y="696"/>
                    <a:pt x="69" y="700"/>
                  </a:cubicBezTo>
                  <a:cubicBezTo>
                    <a:pt x="62" y="710"/>
                    <a:pt x="48" y="713"/>
                    <a:pt x="40" y="722"/>
                  </a:cubicBezTo>
                  <a:cubicBezTo>
                    <a:pt x="28" y="735"/>
                    <a:pt x="21" y="751"/>
                    <a:pt x="13" y="767"/>
                  </a:cubicBezTo>
                  <a:cubicBezTo>
                    <a:pt x="6" y="778"/>
                    <a:pt x="0" y="787"/>
                    <a:pt x="9" y="802"/>
                  </a:cubicBezTo>
                  <a:cubicBezTo>
                    <a:pt x="13" y="808"/>
                    <a:pt x="14" y="821"/>
                    <a:pt x="9" y="833"/>
                  </a:cubicBezTo>
                  <a:cubicBezTo>
                    <a:pt x="1" y="852"/>
                    <a:pt x="1" y="872"/>
                    <a:pt x="18" y="888"/>
                  </a:cubicBezTo>
                  <a:cubicBezTo>
                    <a:pt x="31" y="900"/>
                    <a:pt x="36" y="919"/>
                    <a:pt x="49" y="929"/>
                  </a:cubicBezTo>
                  <a:cubicBezTo>
                    <a:pt x="70" y="944"/>
                    <a:pt x="89" y="964"/>
                    <a:pt x="123" y="956"/>
                  </a:cubicBezTo>
                  <a:cubicBezTo>
                    <a:pt x="147" y="950"/>
                    <a:pt x="173" y="950"/>
                    <a:pt x="197" y="939"/>
                  </a:cubicBezTo>
                  <a:cubicBezTo>
                    <a:pt x="207" y="935"/>
                    <a:pt x="221" y="939"/>
                    <a:pt x="226" y="947"/>
                  </a:cubicBezTo>
                  <a:cubicBezTo>
                    <a:pt x="234" y="962"/>
                    <a:pt x="243" y="964"/>
                    <a:pt x="255" y="956"/>
                  </a:cubicBezTo>
                  <a:cubicBezTo>
                    <a:pt x="258" y="955"/>
                    <a:pt x="259" y="956"/>
                    <a:pt x="260" y="957"/>
                  </a:cubicBezTo>
                  <a:cubicBezTo>
                    <a:pt x="272" y="965"/>
                    <a:pt x="278" y="974"/>
                    <a:pt x="271" y="989"/>
                  </a:cubicBezTo>
                  <a:cubicBezTo>
                    <a:pt x="261" y="1008"/>
                    <a:pt x="263" y="1026"/>
                    <a:pt x="280" y="1039"/>
                  </a:cubicBezTo>
                  <a:cubicBezTo>
                    <a:pt x="297" y="1053"/>
                    <a:pt x="300" y="1074"/>
                    <a:pt x="306" y="1093"/>
                  </a:cubicBezTo>
                  <a:cubicBezTo>
                    <a:pt x="308" y="1103"/>
                    <a:pt x="314" y="1115"/>
                    <a:pt x="309" y="1124"/>
                  </a:cubicBezTo>
                  <a:cubicBezTo>
                    <a:pt x="304" y="1135"/>
                    <a:pt x="301" y="1146"/>
                    <a:pt x="296" y="1156"/>
                  </a:cubicBezTo>
                  <a:cubicBezTo>
                    <a:pt x="289" y="1173"/>
                    <a:pt x="293" y="1185"/>
                    <a:pt x="300" y="1200"/>
                  </a:cubicBezTo>
                  <a:cubicBezTo>
                    <a:pt x="306" y="1216"/>
                    <a:pt x="316" y="1230"/>
                    <a:pt x="317" y="1250"/>
                  </a:cubicBezTo>
                  <a:cubicBezTo>
                    <a:pt x="317" y="1265"/>
                    <a:pt x="320" y="1282"/>
                    <a:pt x="329" y="1296"/>
                  </a:cubicBezTo>
                  <a:cubicBezTo>
                    <a:pt x="340" y="1312"/>
                    <a:pt x="350" y="1329"/>
                    <a:pt x="349" y="1350"/>
                  </a:cubicBezTo>
                  <a:cubicBezTo>
                    <a:pt x="349" y="1360"/>
                    <a:pt x="364" y="1371"/>
                    <a:pt x="368" y="1367"/>
                  </a:cubicBezTo>
                  <a:cubicBezTo>
                    <a:pt x="377" y="1359"/>
                    <a:pt x="388" y="1359"/>
                    <a:pt x="397" y="1359"/>
                  </a:cubicBezTo>
                  <a:cubicBezTo>
                    <a:pt x="425" y="1359"/>
                    <a:pt x="448" y="1349"/>
                    <a:pt x="463" y="1326"/>
                  </a:cubicBezTo>
                  <a:cubicBezTo>
                    <a:pt x="473" y="1310"/>
                    <a:pt x="493" y="1299"/>
                    <a:pt x="491" y="1278"/>
                  </a:cubicBezTo>
                  <a:cubicBezTo>
                    <a:pt x="490" y="1267"/>
                    <a:pt x="494" y="1262"/>
                    <a:pt x="501" y="1260"/>
                  </a:cubicBezTo>
                  <a:cubicBezTo>
                    <a:pt x="519" y="1256"/>
                    <a:pt x="518" y="1244"/>
                    <a:pt x="517" y="1231"/>
                  </a:cubicBezTo>
                  <a:cubicBezTo>
                    <a:pt x="516" y="1225"/>
                    <a:pt x="515" y="1220"/>
                    <a:pt x="513" y="1215"/>
                  </a:cubicBezTo>
                  <a:cubicBezTo>
                    <a:pt x="509" y="1209"/>
                    <a:pt x="512" y="1203"/>
                    <a:pt x="516" y="1201"/>
                  </a:cubicBezTo>
                  <a:cubicBezTo>
                    <a:pt x="528" y="1193"/>
                    <a:pt x="537" y="1180"/>
                    <a:pt x="552" y="1175"/>
                  </a:cubicBezTo>
                  <a:cubicBezTo>
                    <a:pt x="563" y="1172"/>
                    <a:pt x="569" y="1163"/>
                    <a:pt x="570" y="1149"/>
                  </a:cubicBezTo>
                  <a:cubicBezTo>
                    <a:pt x="572" y="1122"/>
                    <a:pt x="557" y="1097"/>
                    <a:pt x="555" y="1071"/>
                  </a:cubicBezTo>
                  <a:cubicBezTo>
                    <a:pt x="554" y="1054"/>
                    <a:pt x="558" y="1039"/>
                    <a:pt x="569" y="1029"/>
                  </a:cubicBezTo>
                  <a:cubicBezTo>
                    <a:pt x="587" y="1012"/>
                    <a:pt x="602" y="992"/>
                    <a:pt x="623" y="979"/>
                  </a:cubicBezTo>
                  <a:cubicBezTo>
                    <a:pt x="646" y="964"/>
                    <a:pt x="655" y="939"/>
                    <a:pt x="668" y="918"/>
                  </a:cubicBezTo>
                  <a:cubicBezTo>
                    <a:pt x="673" y="908"/>
                    <a:pt x="680" y="896"/>
                    <a:pt x="674" y="882"/>
                  </a:cubicBezTo>
                  <a:cubicBezTo>
                    <a:pt x="667" y="887"/>
                    <a:pt x="659" y="888"/>
                    <a:pt x="650" y="889"/>
                  </a:cubicBezTo>
                  <a:cubicBezTo>
                    <a:pt x="640" y="889"/>
                    <a:pt x="629" y="892"/>
                    <a:pt x="619" y="896"/>
                  </a:cubicBezTo>
                  <a:cubicBezTo>
                    <a:pt x="614" y="898"/>
                    <a:pt x="606" y="903"/>
                    <a:pt x="605" y="898"/>
                  </a:cubicBezTo>
                  <a:cubicBezTo>
                    <a:pt x="604" y="891"/>
                    <a:pt x="587" y="891"/>
                    <a:pt x="598" y="880"/>
                  </a:cubicBezTo>
                  <a:cubicBezTo>
                    <a:pt x="599" y="878"/>
                    <a:pt x="596" y="876"/>
                    <a:pt x="595" y="874"/>
                  </a:cubicBezTo>
                  <a:cubicBezTo>
                    <a:pt x="586" y="865"/>
                    <a:pt x="581" y="854"/>
                    <a:pt x="567" y="851"/>
                  </a:cubicBezTo>
                  <a:cubicBezTo>
                    <a:pt x="561" y="850"/>
                    <a:pt x="558" y="842"/>
                    <a:pt x="556" y="836"/>
                  </a:cubicBezTo>
                  <a:cubicBezTo>
                    <a:pt x="549" y="817"/>
                    <a:pt x="535" y="801"/>
                    <a:pt x="533" y="779"/>
                  </a:cubicBezTo>
                  <a:cubicBezTo>
                    <a:pt x="533" y="779"/>
                    <a:pt x="533" y="779"/>
                    <a:pt x="532" y="778"/>
                  </a:cubicBezTo>
                  <a:cubicBezTo>
                    <a:pt x="520" y="764"/>
                    <a:pt x="515" y="746"/>
                    <a:pt x="507" y="730"/>
                  </a:cubicBezTo>
                  <a:cubicBezTo>
                    <a:pt x="500" y="718"/>
                    <a:pt x="501" y="717"/>
                    <a:pt x="512" y="711"/>
                  </a:cubicBezTo>
                  <a:cubicBezTo>
                    <a:pt x="527" y="729"/>
                    <a:pt x="538" y="749"/>
                    <a:pt x="552" y="767"/>
                  </a:cubicBezTo>
                  <a:cubicBezTo>
                    <a:pt x="559" y="776"/>
                    <a:pt x="554" y="788"/>
                    <a:pt x="562" y="795"/>
                  </a:cubicBezTo>
                  <a:cubicBezTo>
                    <a:pt x="584" y="814"/>
                    <a:pt x="592" y="840"/>
                    <a:pt x="598" y="867"/>
                  </a:cubicBezTo>
                  <a:cubicBezTo>
                    <a:pt x="600" y="877"/>
                    <a:pt x="605" y="877"/>
                    <a:pt x="612" y="874"/>
                  </a:cubicBezTo>
                  <a:cubicBezTo>
                    <a:pt x="640" y="863"/>
                    <a:pt x="672" y="857"/>
                    <a:pt x="696" y="836"/>
                  </a:cubicBezTo>
                  <a:cubicBezTo>
                    <a:pt x="699" y="834"/>
                    <a:pt x="702" y="834"/>
                    <a:pt x="705" y="834"/>
                  </a:cubicBezTo>
                  <a:cubicBezTo>
                    <a:pt x="720" y="832"/>
                    <a:pt x="733" y="822"/>
                    <a:pt x="739" y="812"/>
                  </a:cubicBezTo>
                  <a:cubicBezTo>
                    <a:pt x="744" y="803"/>
                    <a:pt x="752" y="797"/>
                    <a:pt x="757" y="789"/>
                  </a:cubicBezTo>
                  <a:cubicBezTo>
                    <a:pt x="765" y="777"/>
                    <a:pt x="765" y="767"/>
                    <a:pt x="754" y="764"/>
                  </a:cubicBezTo>
                  <a:cubicBezTo>
                    <a:pt x="738" y="760"/>
                    <a:pt x="732" y="750"/>
                    <a:pt x="728" y="732"/>
                  </a:cubicBezTo>
                  <a:cubicBezTo>
                    <a:pt x="722" y="739"/>
                    <a:pt x="718" y="743"/>
                    <a:pt x="716" y="748"/>
                  </a:cubicBezTo>
                  <a:cubicBezTo>
                    <a:pt x="709" y="762"/>
                    <a:pt x="695" y="755"/>
                    <a:pt x="684" y="757"/>
                  </a:cubicBezTo>
                  <a:cubicBezTo>
                    <a:pt x="679" y="759"/>
                    <a:pt x="684" y="745"/>
                    <a:pt x="681" y="739"/>
                  </a:cubicBezTo>
                  <a:cubicBezTo>
                    <a:pt x="681" y="739"/>
                    <a:pt x="681" y="739"/>
                    <a:pt x="680" y="738"/>
                  </a:cubicBezTo>
                  <a:cubicBezTo>
                    <a:pt x="675" y="733"/>
                    <a:pt x="672" y="750"/>
                    <a:pt x="669" y="741"/>
                  </a:cubicBezTo>
                  <a:cubicBezTo>
                    <a:pt x="665" y="727"/>
                    <a:pt x="653" y="718"/>
                    <a:pt x="649" y="705"/>
                  </a:cubicBezTo>
                  <a:cubicBezTo>
                    <a:pt x="648" y="701"/>
                    <a:pt x="645" y="698"/>
                    <a:pt x="651" y="695"/>
                  </a:cubicBezTo>
                  <a:cubicBezTo>
                    <a:pt x="657" y="692"/>
                    <a:pt x="662" y="688"/>
                    <a:pt x="667" y="694"/>
                  </a:cubicBezTo>
                  <a:cubicBezTo>
                    <a:pt x="670" y="697"/>
                    <a:pt x="674" y="701"/>
                    <a:pt x="676" y="707"/>
                  </a:cubicBezTo>
                  <a:cubicBezTo>
                    <a:pt x="681" y="721"/>
                    <a:pt x="709" y="733"/>
                    <a:pt x="724" y="727"/>
                  </a:cubicBezTo>
                  <a:cubicBezTo>
                    <a:pt x="731" y="725"/>
                    <a:pt x="735" y="725"/>
                    <a:pt x="738" y="733"/>
                  </a:cubicBezTo>
                  <a:cubicBezTo>
                    <a:pt x="740" y="738"/>
                    <a:pt x="743" y="744"/>
                    <a:pt x="750" y="744"/>
                  </a:cubicBezTo>
                  <a:cubicBezTo>
                    <a:pt x="766" y="743"/>
                    <a:pt x="782" y="747"/>
                    <a:pt x="798" y="745"/>
                  </a:cubicBezTo>
                  <a:cubicBezTo>
                    <a:pt x="808" y="743"/>
                    <a:pt x="821" y="740"/>
                    <a:pt x="829" y="745"/>
                  </a:cubicBezTo>
                  <a:cubicBezTo>
                    <a:pt x="842" y="752"/>
                    <a:pt x="851" y="765"/>
                    <a:pt x="862" y="775"/>
                  </a:cubicBezTo>
                  <a:cubicBezTo>
                    <a:pt x="862" y="775"/>
                    <a:pt x="862" y="776"/>
                    <a:pt x="862" y="776"/>
                  </a:cubicBezTo>
                  <a:cubicBezTo>
                    <a:pt x="863" y="791"/>
                    <a:pt x="876" y="798"/>
                    <a:pt x="888" y="791"/>
                  </a:cubicBezTo>
                  <a:cubicBezTo>
                    <a:pt x="890" y="789"/>
                    <a:pt x="890" y="784"/>
                    <a:pt x="894" y="787"/>
                  </a:cubicBezTo>
                  <a:cubicBezTo>
                    <a:pt x="898" y="789"/>
                    <a:pt x="899" y="793"/>
                    <a:pt x="897" y="796"/>
                  </a:cubicBezTo>
                  <a:cubicBezTo>
                    <a:pt x="896" y="799"/>
                    <a:pt x="895" y="802"/>
                    <a:pt x="895" y="805"/>
                  </a:cubicBezTo>
                  <a:cubicBezTo>
                    <a:pt x="903" y="845"/>
                    <a:pt x="919" y="883"/>
                    <a:pt x="936" y="920"/>
                  </a:cubicBezTo>
                  <a:cubicBezTo>
                    <a:pt x="938" y="924"/>
                    <a:pt x="941" y="927"/>
                    <a:pt x="945" y="923"/>
                  </a:cubicBezTo>
                  <a:cubicBezTo>
                    <a:pt x="961" y="909"/>
                    <a:pt x="970" y="890"/>
                    <a:pt x="969" y="869"/>
                  </a:cubicBezTo>
                  <a:cubicBezTo>
                    <a:pt x="969" y="856"/>
                    <a:pt x="972" y="847"/>
                    <a:pt x="983" y="840"/>
                  </a:cubicBezTo>
                  <a:cubicBezTo>
                    <a:pt x="989" y="835"/>
                    <a:pt x="994" y="828"/>
                    <a:pt x="1000" y="824"/>
                  </a:cubicBezTo>
                  <a:cubicBezTo>
                    <a:pt x="1021" y="812"/>
                    <a:pt x="1032" y="786"/>
                    <a:pt x="1059" y="780"/>
                  </a:cubicBezTo>
                  <a:cubicBezTo>
                    <a:pt x="1073" y="776"/>
                    <a:pt x="1079" y="775"/>
                    <a:pt x="1082" y="791"/>
                  </a:cubicBezTo>
                  <a:cubicBezTo>
                    <a:pt x="1082" y="795"/>
                    <a:pt x="1086" y="799"/>
                    <a:pt x="1089" y="801"/>
                  </a:cubicBezTo>
                  <a:cubicBezTo>
                    <a:pt x="1100" y="809"/>
                    <a:pt x="1103" y="820"/>
                    <a:pt x="1102" y="832"/>
                  </a:cubicBezTo>
                  <a:cubicBezTo>
                    <a:pt x="1102" y="836"/>
                    <a:pt x="1099" y="839"/>
                    <a:pt x="1105" y="842"/>
                  </a:cubicBezTo>
                  <a:cubicBezTo>
                    <a:pt x="1110" y="844"/>
                    <a:pt x="1113" y="843"/>
                    <a:pt x="1116" y="839"/>
                  </a:cubicBezTo>
                  <a:cubicBezTo>
                    <a:pt x="1119" y="836"/>
                    <a:pt x="1122" y="832"/>
                    <a:pt x="1126" y="835"/>
                  </a:cubicBezTo>
                  <a:cubicBezTo>
                    <a:pt x="1130" y="837"/>
                    <a:pt x="1132" y="841"/>
                    <a:pt x="1132" y="846"/>
                  </a:cubicBezTo>
                  <a:cubicBezTo>
                    <a:pt x="1132" y="852"/>
                    <a:pt x="1131" y="859"/>
                    <a:pt x="1135" y="865"/>
                  </a:cubicBezTo>
                  <a:cubicBezTo>
                    <a:pt x="1141" y="877"/>
                    <a:pt x="1142" y="889"/>
                    <a:pt x="1139" y="902"/>
                  </a:cubicBezTo>
                  <a:cubicBezTo>
                    <a:pt x="1137" y="913"/>
                    <a:pt x="1136" y="923"/>
                    <a:pt x="1148" y="930"/>
                  </a:cubicBezTo>
                  <a:cubicBezTo>
                    <a:pt x="1153" y="934"/>
                    <a:pt x="1155" y="940"/>
                    <a:pt x="1157" y="947"/>
                  </a:cubicBezTo>
                  <a:cubicBezTo>
                    <a:pt x="1160" y="962"/>
                    <a:pt x="1164" y="978"/>
                    <a:pt x="1181" y="985"/>
                  </a:cubicBezTo>
                  <a:cubicBezTo>
                    <a:pt x="1185" y="987"/>
                    <a:pt x="1189" y="993"/>
                    <a:pt x="1194" y="989"/>
                  </a:cubicBezTo>
                  <a:cubicBezTo>
                    <a:pt x="1198" y="984"/>
                    <a:pt x="1192" y="981"/>
                    <a:pt x="1190" y="977"/>
                  </a:cubicBezTo>
                  <a:cubicBezTo>
                    <a:pt x="1189" y="976"/>
                    <a:pt x="1189" y="973"/>
                    <a:pt x="1189" y="971"/>
                  </a:cubicBezTo>
                  <a:cubicBezTo>
                    <a:pt x="1192" y="953"/>
                    <a:pt x="1179" y="945"/>
                    <a:pt x="1166" y="936"/>
                  </a:cubicBezTo>
                  <a:cubicBezTo>
                    <a:pt x="1156" y="928"/>
                    <a:pt x="1149" y="915"/>
                    <a:pt x="1148" y="903"/>
                  </a:cubicBezTo>
                  <a:cubicBezTo>
                    <a:pt x="1147" y="892"/>
                    <a:pt x="1154" y="881"/>
                    <a:pt x="1158" y="869"/>
                  </a:cubicBezTo>
                  <a:cubicBezTo>
                    <a:pt x="1177" y="881"/>
                    <a:pt x="1195" y="893"/>
                    <a:pt x="1203" y="914"/>
                  </a:cubicBezTo>
                  <a:cubicBezTo>
                    <a:pt x="1205" y="918"/>
                    <a:pt x="1209" y="916"/>
                    <a:pt x="1210" y="913"/>
                  </a:cubicBezTo>
                  <a:cubicBezTo>
                    <a:pt x="1218" y="904"/>
                    <a:pt x="1229" y="900"/>
                    <a:pt x="1239" y="894"/>
                  </a:cubicBezTo>
                  <a:cubicBezTo>
                    <a:pt x="1242" y="893"/>
                    <a:pt x="1245" y="892"/>
                    <a:pt x="1246" y="889"/>
                  </a:cubicBezTo>
                  <a:cubicBezTo>
                    <a:pt x="1251" y="873"/>
                    <a:pt x="1244" y="850"/>
                    <a:pt x="1230" y="838"/>
                  </a:cubicBezTo>
                  <a:cubicBezTo>
                    <a:pt x="1208" y="820"/>
                    <a:pt x="1209" y="803"/>
                    <a:pt x="1231" y="789"/>
                  </a:cubicBezTo>
                  <a:cubicBezTo>
                    <a:pt x="1238" y="784"/>
                    <a:pt x="1250" y="784"/>
                    <a:pt x="1251" y="788"/>
                  </a:cubicBezTo>
                  <a:cubicBezTo>
                    <a:pt x="1254" y="802"/>
                    <a:pt x="1259" y="791"/>
                    <a:pt x="1263" y="790"/>
                  </a:cubicBezTo>
                  <a:cubicBezTo>
                    <a:pt x="1277" y="784"/>
                    <a:pt x="1289" y="775"/>
                    <a:pt x="1306" y="773"/>
                  </a:cubicBezTo>
                  <a:cubicBezTo>
                    <a:pt x="1326" y="772"/>
                    <a:pt x="1340" y="756"/>
                    <a:pt x="1350" y="741"/>
                  </a:cubicBezTo>
                  <a:cubicBezTo>
                    <a:pt x="1356" y="732"/>
                    <a:pt x="1361" y="722"/>
                    <a:pt x="1368" y="714"/>
                  </a:cubicBezTo>
                  <a:cubicBezTo>
                    <a:pt x="1374" y="709"/>
                    <a:pt x="1373" y="702"/>
                    <a:pt x="1373" y="696"/>
                  </a:cubicBezTo>
                  <a:cubicBezTo>
                    <a:pt x="1373" y="693"/>
                    <a:pt x="1367" y="694"/>
                    <a:pt x="1369" y="690"/>
                  </a:cubicBezTo>
                  <a:cubicBezTo>
                    <a:pt x="1374" y="682"/>
                    <a:pt x="1370" y="674"/>
                    <a:pt x="1368" y="667"/>
                  </a:cubicBezTo>
                  <a:cubicBezTo>
                    <a:pt x="1365" y="659"/>
                    <a:pt x="1360" y="649"/>
                    <a:pt x="1352" y="643"/>
                  </a:cubicBezTo>
                  <a:cubicBezTo>
                    <a:pt x="1346" y="639"/>
                    <a:pt x="1349" y="638"/>
                    <a:pt x="1352" y="634"/>
                  </a:cubicBezTo>
                  <a:cubicBezTo>
                    <a:pt x="1360" y="625"/>
                    <a:pt x="1370" y="619"/>
                    <a:pt x="1381" y="614"/>
                  </a:cubicBezTo>
                  <a:cubicBezTo>
                    <a:pt x="1372" y="617"/>
                    <a:pt x="1367" y="602"/>
                    <a:pt x="1358" y="610"/>
                  </a:cubicBezTo>
                  <a:cubicBezTo>
                    <a:pt x="1352" y="615"/>
                    <a:pt x="1348" y="616"/>
                    <a:pt x="1345" y="607"/>
                  </a:cubicBezTo>
                  <a:cubicBezTo>
                    <a:pt x="1343" y="601"/>
                    <a:pt x="1333" y="605"/>
                    <a:pt x="1331" y="598"/>
                  </a:cubicBezTo>
                  <a:cubicBezTo>
                    <a:pt x="1330" y="596"/>
                    <a:pt x="1331" y="595"/>
                    <a:pt x="1333" y="594"/>
                  </a:cubicBezTo>
                  <a:cubicBezTo>
                    <a:pt x="1348" y="592"/>
                    <a:pt x="1357" y="580"/>
                    <a:pt x="1369" y="573"/>
                  </a:cubicBezTo>
                  <a:cubicBezTo>
                    <a:pt x="1372" y="570"/>
                    <a:pt x="1374" y="570"/>
                    <a:pt x="1376" y="573"/>
                  </a:cubicBezTo>
                  <a:cubicBezTo>
                    <a:pt x="1378" y="575"/>
                    <a:pt x="1378" y="577"/>
                    <a:pt x="1376" y="579"/>
                  </a:cubicBezTo>
                  <a:cubicBezTo>
                    <a:pt x="1372" y="583"/>
                    <a:pt x="1364" y="587"/>
                    <a:pt x="1371" y="593"/>
                  </a:cubicBezTo>
                  <a:cubicBezTo>
                    <a:pt x="1377" y="598"/>
                    <a:pt x="1381" y="589"/>
                    <a:pt x="1386" y="587"/>
                  </a:cubicBezTo>
                  <a:cubicBezTo>
                    <a:pt x="1388" y="587"/>
                    <a:pt x="1391" y="585"/>
                    <a:pt x="1392" y="584"/>
                  </a:cubicBezTo>
                  <a:cubicBezTo>
                    <a:pt x="1397" y="581"/>
                    <a:pt x="1400" y="582"/>
                    <a:pt x="1404" y="586"/>
                  </a:cubicBezTo>
                  <a:cubicBezTo>
                    <a:pt x="1408" y="589"/>
                    <a:pt x="1409" y="592"/>
                    <a:pt x="1406" y="597"/>
                  </a:cubicBezTo>
                  <a:cubicBezTo>
                    <a:pt x="1400" y="605"/>
                    <a:pt x="1404" y="607"/>
                    <a:pt x="1413" y="607"/>
                  </a:cubicBezTo>
                  <a:cubicBezTo>
                    <a:pt x="1420" y="606"/>
                    <a:pt x="1426" y="613"/>
                    <a:pt x="1424" y="618"/>
                  </a:cubicBezTo>
                  <a:cubicBezTo>
                    <a:pt x="1420" y="625"/>
                    <a:pt x="1420" y="633"/>
                    <a:pt x="1420" y="642"/>
                  </a:cubicBezTo>
                  <a:cubicBezTo>
                    <a:pt x="1420" y="644"/>
                    <a:pt x="1421" y="647"/>
                    <a:pt x="1425" y="647"/>
                  </a:cubicBezTo>
                  <a:cubicBezTo>
                    <a:pt x="1450" y="642"/>
                    <a:pt x="1458" y="621"/>
                    <a:pt x="1443" y="601"/>
                  </a:cubicBezTo>
                  <a:cubicBezTo>
                    <a:pt x="1440" y="598"/>
                    <a:pt x="1437" y="595"/>
                    <a:pt x="1435" y="592"/>
                  </a:cubicBezTo>
                  <a:cubicBezTo>
                    <a:pt x="1431" y="588"/>
                    <a:pt x="1429" y="585"/>
                    <a:pt x="1437" y="582"/>
                  </a:cubicBezTo>
                  <a:cubicBezTo>
                    <a:pt x="1446" y="578"/>
                    <a:pt x="1452" y="571"/>
                    <a:pt x="1456" y="561"/>
                  </a:cubicBezTo>
                  <a:cubicBezTo>
                    <a:pt x="1460" y="550"/>
                    <a:pt x="1470" y="543"/>
                    <a:pt x="1483" y="546"/>
                  </a:cubicBezTo>
                  <a:cubicBezTo>
                    <a:pt x="1490" y="548"/>
                    <a:pt x="1495" y="546"/>
                    <a:pt x="1501" y="543"/>
                  </a:cubicBezTo>
                  <a:cubicBezTo>
                    <a:pt x="1524" y="528"/>
                    <a:pt x="1536" y="504"/>
                    <a:pt x="1552" y="483"/>
                  </a:cubicBezTo>
                  <a:cubicBezTo>
                    <a:pt x="1565" y="466"/>
                    <a:pt x="1563" y="444"/>
                    <a:pt x="1569" y="425"/>
                  </a:cubicBezTo>
                  <a:cubicBezTo>
                    <a:pt x="1574" y="410"/>
                    <a:pt x="1557" y="396"/>
                    <a:pt x="1545" y="404"/>
                  </a:cubicBezTo>
                  <a:cubicBezTo>
                    <a:pt x="1536" y="410"/>
                    <a:pt x="1530" y="405"/>
                    <a:pt x="1527" y="402"/>
                  </a:cubicBezTo>
                  <a:cubicBezTo>
                    <a:pt x="1522" y="397"/>
                    <a:pt x="1515" y="397"/>
                    <a:pt x="1510" y="392"/>
                  </a:cubicBezTo>
                  <a:cubicBezTo>
                    <a:pt x="1533" y="373"/>
                    <a:pt x="1556" y="353"/>
                    <a:pt x="1579" y="334"/>
                  </a:cubicBezTo>
                  <a:cubicBezTo>
                    <a:pt x="1587" y="328"/>
                    <a:pt x="1597" y="320"/>
                    <a:pt x="1607" y="325"/>
                  </a:cubicBezTo>
                  <a:cubicBezTo>
                    <a:pt x="1622" y="332"/>
                    <a:pt x="1634" y="330"/>
                    <a:pt x="1649" y="326"/>
                  </a:cubicBezTo>
                  <a:cubicBezTo>
                    <a:pt x="1658" y="323"/>
                    <a:pt x="1669" y="317"/>
                    <a:pt x="1677" y="332"/>
                  </a:cubicBezTo>
                  <a:cubicBezTo>
                    <a:pt x="1683" y="343"/>
                    <a:pt x="1692" y="326"/>
                    <a:pt x="1700" y="330"/>
                  </a:cubicBezTo>
                  <a:cubicBezTo>
                    <a:pt x="1702" y="331"/>
                    <a:pt x="1703" y="329"/>
                    <a:pt x="1703" y="326"/>
                  </a:cubicBezTo>
                  <a:cubicBezTo>
                    <a:pt x="1705" y="310"/>
                    <a:pt x="1736" y="287"/>
                    <a:pt x="1752" y="289"/>
                  </a:cubicBezTo>
                  <a:cubicBezTo>
                    <a:pt x="1751" y="294"/>
                    <a:pt x="1769" y="283"/>
                    <a:pt x="1758" y="296"/>
                  </a:cubicBezTo>
                  <a:cubicBezTo>
                    <a:pt x="1756" y="300"/>
                    <a:pt x="1760" y="301"/>
                    <a:pt x="1762" y="304"/>
                  </a:cubicBezTo>
                  <a:cubicBezTo>
                    <a:pt x="1764" y="307"/>
                    <a:pt x="1767" y="306"/>
                    <a:pt x="1769" y="304"/>
                  </a:cubicBezTo>
                  <a:cubicBezTo>
                    <a:pt x="1776" y="295"/>
                    <a:pt x="1790" y="296"/>
                    <a:pt x="1793" y="282"/>
                  </a:cubicBezTo>
                  <a:cubicBezTo>
                    <a:pt x="1795" y="274"/>
                    <a:pt x="1803" y="273"/>
                    <a:pt x="1809" y="280"/>
                  </a:cubicBezTo>
                  <a:cubicBezTo>
                    <a:pt x="1807" y="284"/>
                    <a:pt x="1801" y="280"/>
                    <a:pt x="1801" y="284"/>
                  </a:cubicBezTo>
                  <a:cubicBezTo>
                    <a:pt x="1800" y="299"/>
                    <a:pt x="1790" y="304"/>
                    <a:pt x="1780" y="311"/>
                  </a:cubicBezTo>
                  <a:cubicBezTo>
                    <a:pt x="1762" y="323"/>
                    <a:pt x="1752" y="344"/>
                    <a:pt x="1730" y="350"/>
                  </a:cubicBezTo>
                  <a:cubicBezTo>
                    <a:pt x="1729" y="350"/>
                    <a:pt x="1727" y="351"/>
                    <a:pt x="1727" y="353"/>
                  </a:cubicBezTo>
                  <a:cubicBezTo>
                    <a:pt x="1720" y="370"/>
                    <a:pt x="1709" y="386"/>
                    <a:pt x="1716" y="406"/>
                  </a:cubicBezTo>
                  <a:cubicBezTo>
                    <a:pt x="1718" y="414"/>
                    <a:pt x="1721" y="423"/>
                    <a:pt x="1723" y="431"/>
                  </a:cubicBezTo>
                  <a:cubicBezTo>
                    <a:pt x="1724" y="436"/>
                    <a:pt x="1723" y="443"/>
                    <a:pt x="1727" y="443"/>
                  </a:cubicBezTo>
                  <a:cubicBezTo>
                    <a:pt x="1732" y="443"/>
                    <a:pt x="1738" y="439"/>
                    <a:pt x="1739" y="433"/>
                  </a:cubicBezTo>
                  <a:cubicBezTo>
                    <a:pt x="1742" y="421"/>
                    <a:pt x="1752" y="413"/>
                    <a:pt x="1759" y="404"/>
                  </a:cubicBezTo>
                  <a:cubicBezTo>
                    <a:pt x="1767" y="395"/>
                    <a:pt x="1780" y="389"/>
                    <a:pt x="1783" y="375"/>
                  </a:cubicBezTo>
                  <a:cubicBezTo>
                    <a:pt x="1783" y="371"/>
                    <a:pt x="1789" y="373"/>
                    <a:pt x="1791" y="370"/>
                  </a:cubicBezTo>
                  <a:cubicBezTo>
                    <a:pt x="1780" y="366"/>
                    <a:pt x="1796" y="350"/>
                    <a:pt x="1780" y="348"/>
                  </a:cubicBezTo>
                  <a:cubicBezTo>
                    <a:pt x="1779" y="348"/>
                    <a:pt x="1778" y="346"/>
                    <a:pt x="1778" y="344"/>
                  </a:cubicBezTo>
                  <a:cubicBezTo>
                    <a:pt x="1778" y="341"/>
                    <a:pt x="1798" y="318"/>
                    <a:pt x="1801" y="318"/>
                  </a:cubicBezTo>
                  <a:cubicBezTo>
                    <a:pt x="1810" y="319"/>
                    <a:pt x="1818" y="306"/>
                    <a:pt x="1826" y="317"/>
                  </a:cubicBezTo>
                  <a:cubicBezTo>
                    <a:pt x="1831" y="308"/>
                    <a:pt x="1844" y="309"/>
                    <a:pt x="1847" y="311"/>
                  </a:cubicBezTo>
                  <a:cubicBezTo>
                    <a:pt x="1865" y="322"/>
                    <a:pt x="1874" y="306"/>
                    <a:pt x="1886" y="300"/>
                  </a:cubicBezTo>
                  <a:cubicBezTo>
                    <a:pt x="1891" y="298"/>
                    <a:pt x="1895" y="294"/>
                    <a:pt x="1900" y="293"/>
                  </a:cubicBezTo>
                  <a:cubicBezTo>
                    <a:pt x="1916" y="289"/>
                    <a:pt x="1927" y="274"/>
                    <a:pt x="1946" y="281"/>
                  </a:cubicBezTo>
                  <a:cubicBezTo>
                    <a:pt x="1956" y="285"/>
                    <a:pt x="1954" y="276"/>
                    <a:pt x="1953" y="270"/>
                  </a:cubicBezTo>
                  <a:cubicBezTo>
                    <a:pt x="1949" y="255"/>
                    <a:pt x="1936" y="249"/>
                    <a:pt x="1923" y="242"/>
                  </a:cubicBezTo>
                  <a:cubicBezTo>
                    <a:pt x="1929" y="240"/>
                    <a:pt x="1932" y="240"/>
                    <a:pt x="1937" y="244"/>
                  </a:cubicBezTo>
                  <a:cubicBezTo>
                    <a:pt x="1948" y="252"/>
                    <a:pt x="1966" y="241"/>
                    <a:pt x="1964" y="228"/>
                  </a:cubicBezTo>
                  <a:cubicBezTo>
                    <a:pt x="1963" y="222"/>
                    <a:pt x="1966" y="220"/>
                    <a:pt x="1970" y="220"/>
                  </a:cubicBezTo>
                  <a:cubicBezTo>
                    <a:pt x="1976" y="218"/>
                    <a:pt x="1972" y="223"/>
                    <a:pt x="1973" y="225"/>
                  </a:cubicBezTo>
                  <a:cubicBezTo>
                    <a:pt x="1974" y="230"/>
                    <a:pt x="1977" y="234"/>
                    <a:pt x="1983" y="232"/>
                  </a:cubicBezTo>
                  <a:cubicBezTo>
                    <a:pt x="1993" y="230"/>
                    <a:pt x="1999" y="233"/>
                    <a:pt x="2005" y="240"/>
                  </a:cubicBezTo>
                  <a:cubicBezTo>
                    <a:pt x="2011" y="247"/>
                    <a:pt x="2019" y="252"/>
                    <a:pt x="2028" y="251"/>
                  </a:cubicBezTo>
                  <a:cubicBezTo>
                    <a:pt x="2036" y="250"/>
                    <a:pt x="2039" y="243"/>
                    <a:pt x="2038" y="234"/>
                  </a:cubicBezTo>
                  <a:cubicBezTo>
                    <a:pt x="2038" y="230"/>
                    <a:pt x="2044" y="233"/>
                    <a:pt x="2044" y="232"/>
                  </a:cubicBezTo>
                  <a:cubicBezTo>
                    <a:pt x="2047" y="225"/>
                    <a:pt x="2059" y="232"/>
                    <a:pt x="2059" y="223"/>
                  </a:cubicBezTo>
                  <a:close/>
                  <a:moveTo>
                    <a:pt x="704" y="589"/>
                  </a:moveTo>
                  <a:cubicBezTo>
                    <a:pt x="709" y="597"/>
                    <a:pt x="708" y="608"/>
                    <a:pt x="704" y="616"/>
                  </a:cubicBezTo>
                  <a:cubicBezTo>
                    <a:pt x="702" y="620"/>
                    <a:pt x="690" y="620"/>
                    <a:pt x="683" y="619"/>
                  </a:cubicBezTo>
                  <a:cubicBezTo>
                    <a:pt x="676" y="617"/>
                    <a:pt x="669" y="613"/>
                    <a:pt x="663" y="609"/>
                  </a:cubicBezTo>
                  <a:cubicBezTo>
                    <a:pt x="657" y="604"/>
                    <a:pt x="650" y="599"/>
                    <a:pt x="658" y="590"/>
                  </a:cubicBezTo>
                  <a:cubicBezTo>
                    <a:pt x="670" y="575"/>
                    <a:pt x="656" y="564"/>
                    <a:pt x="649" y="553"/>
                  </a:cubicBezTo>
                  <a:cubicBezTo>
                    <a:pt x="644" y="544"/>
                    <a:pt x="638" y="537"/>
                    <a:pt x="643" y="526"/>
                  </a:cubicBezTo>
                  <a:cubicBezTo>
                    <a:pt x="649" y="512"/>
                    <a:pt x="657" y="500"/>
                    <a:pt x="674" y="498"/>
                  </a:cubicBezTo>
                  <a:cubicBezTo>
                    <a:pt x="680" y="497"/>
                    <a:pt x="686" y="498"/>
                    <a:pt x="692" y="498"/>
                  </a:cubicBezTo>
                  <a:cubicBezTo>
                    <a:pt x="698" y="497"/>
                    <a:pt x="700" y="501"/>
                    <a:pt x="700" y="507"/>
                  </a:cubicBezTo>
                  <a:cubicBezTo>
                    <a:pt x="700" y="513"/>
                    <a:pt x="698" y="518"/>
                    <a:pt x="692" y="516"/>
                  </a:cubicBezTo>
                  <a:cubicBezTo>
                    <a:pt x="681" y="512"/>
                    <a:pt x="678" y="522"/>
                    <a:pt x="672" y="526"/>
                  </a:cubicBezTo>
                  <a:cubicBezTo>
                    <a:pt x="678" y="532"/>
                    <a:pt x="675" y="545"/>
                    <a:pt x="687" y="546"/>
                  </a:cubicBezTo>
                  <a:cubicBezTo>
                    <a:pt x="688" y="546"/>
                    <a:pt x="690" y="547"/>
                    <a:pt x="690" y="547"/>
                  </a:cubicBezTo>
                  <a:cubicBezTo>
                    <a:pt x="691" y="560"/>
                    <a:pt x="707" y="558"/>
                    <a:pt x="713" y="569"/>
                  </a:cubicBezTo>
                  <a:cubicBezTo>
                    <a:pt x="693" y="572"/>
                    <a:pt x="693" y="572"/>
                    <a:pt x="704" y="589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28175224-CEA9-136A-FDE6-AA8A310BB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3736" y="1563849"/>
              <a:ext cx="3319805" cy="3896062"/>
            </a:xfrm>
            <a:custGeom>
              <a:avLst/>
              <a:gdLst>
                <a:gd name="T0" fmla="*/ 1175 w 1335"/>
                <a:gd name="T1" fmla="*/ 940 h 1566"/>
                <a:gd name="T2" fmla="*/ 1056 w 1335"/>
                <a:gd name="T3" fmla="*/ 840 h 1566"/>
                <a:gd name="T4" fmla="*/ 910 w 1335"/>
                <a:gd name="T5" fmla="*/ 859 h 1566"/>
                <a:gd name="T6" fmla="*/ 797 w 1335"/>
                <a:gd name="T7" fmla="*/ 770 h 1566"/>
                <a:gd name="T8" fmla="*/ 706 w 1335"/>
                <a:gd name="T9" fmla="*/ 720 h 1566"/>
                <a:gd name="T10" fmla="*/ 778 w 1335"/>
                <a:gd name="T11" fmla="*/ 636 h 1566"/>
                <a:gd name="T12" fmla="*/ 880 w 1335"/>
                <a:gd name="T13" fmla="*/ 669 h 1566"/>
                <a:gd name="T14" fmla="*/ 924 w 1335"/>
                <a:gd name="T15" fmla="*/ 540 h 1566"/>
                <a:gd name="T16" fmla="*/ 1051 w 1335"/>
                <a:gd name="T17" fmla="*/ 459 h 1566"/>
                <a:gd name="T18" fmla="*/ 1030 w 1335"/>
                <a:gd name="T19" fmla="*/ 404 h 1566"/>
                <a:gd name="T20" fmla="*/ 1151 w 1335"/>
                <a:gd name="T21" fmla="*/ 422 h 1566"/>
                <a:gd name="T22" fmla="*/ 1098 w 1335"/>
                <a:gd name="T23" fmla="*/ 319 h 1566"/>
                <a:gd name="T24" fmla="*/ 983 w 1335"/>
                <a:gd name="T25" fmla="*/ 246 h 1566"/>
                <a:gd name="T26" fmla="*/ 895 w 1335"/>
                <a:gd name="T27" fmla="*/ 273 h 1566"/>
                <a:gd name="T28" fmla="*/ 856 w 1335"/>
                <a:gd name="T29" fmla="*/ 345 h 1566"/>
                <a:gd name="T30" fmla="*/ 767 w 1335"/>
                <a:gd name="T31" fmla="*/ 209 h 1566"/>
                <a:gd name="T32" fmla="*/ 869 w 1335"/>
                <a:gd name="T33" fmla="*/ 195 h 1566"/>
                <a:gd name="T34" fmla="*/ 905 w 1335"/>
                <a:gd name="T35" fmla="*/ 88 h 1566"/>
                <a:gd name="T36" fmla="*/ 921 w 1335"/>
                <a:gd name="T37" fmla="*/ 168 h 1566"/>
                <a:gd name="T38" fmla="*/ 1015 w 1335"/>
                <a:gd name="T39" fmla="*/ 215 h 1566"/>
                <a:gd name="T40" fmla="*/ 1042 w 1335"/>
                <a:gd name="T41" fmla="*/ 170 h 1566"/>
                <a:gd name="T42" fmla="*/ 942 w 1335"/>
                <a:gd name="T43" fmla="*/ 58 h 1566"/>
                <a:gd name="T44" fmla="*/ 823 w 1335"/>
                <a:gd name="T45" fmla="*/ 58 h 1566"/>
                <a:gd name="T46" fmla="*/ 841 w 1335"/>
                <a:gd name="T47" fmla="*/ 87 h 1566"/>
                <a:gd name="T48" fmla="*/ 734 w 1335"/>
                <a:gd name="T49" fmla="*/ 53 h 1566"/>
                <a:gd name="T50" fmla="*/ 725 w 1335"/>
                <a:gd name="T51" fmla="*/ 37 h 1566"/>
                <a:gd name="T52" fmla="*/ 595 w 1335"/>
                <a:gd name="T53" fmla="*/ 119 h 1566"/>
                <a:gd name="T54" fmla="*/ 539 w 1335"/>
                <a:gd name="T55" fmla="*/ 102 h 1566"/>
                <a:gd name="T56" fmla="*/ 625 w 1335"/>
                <a:gd name="T57" fmla="*/ 18 h 1566"/>
                <a:gd name="T58" fmla="*/ 546 w 1335"/>
                <a:gd name="T59" fmla="*/ 40 h 1566"/>
                <a:gd name="T60" fmla="*/ 436 w 1335"/>
                <a:gd name="T61" fmla="*/ 25 h 1566"/>
                <a:gd name="T62" fmla="*/ 508 w 1335"/>
                <a:gd name="T63" fmla="*/ 89 h 1566"/>
                <a:gd name="T64" fmla="*/ 395 w 1335"/>
                <a:gd name="T65" fmla="*/ 84 h 1566"/>
                <a:gd name="T66" fmla="*/ 274 w 1335"/>
                <a:gd name="T67" fmla="*/ 91 h 1566"/>
                <a:gd name="T68" fmla="*/ 58 w 1335"/>
                <a:gd name="T69" fmla="*/ 85 h 1566"/>
                <a:gd name="T70" fmla="*/ 6 w 1335"/>
                <a:gd name="T71" fmla="*/ 171 h 1566"/>
                <a:gd name="T72" fmla="*/ 27 w 1335"/>
                <a:gd name="T73" fmla="*/ 245 h 1566"/>
                <a:gd name="T74" fmla="*/ 82 w 1335"/>
                <a:gd name="T75" fmla="*/ 302 h 1566"/>
                <a:gd name="T76" fmla="*/ 130 w 1335"/>
                <a:gd name="T77" fmla="*/ 292 h 1566"/>
                <a:gd name="T78" fmla="*/ 164 w 1335"/>
                <a:gd name="T79" fmla="*/ 264 h 1566"/>
                <a:gd name="T80" fmla="*/ 292 w 1335"/>
                <a:gd name="T81" fmla="*/ 270 h 1566"/>
                <a:gd name="T82" fmla="*/ 370 w 1335"/>
                <a:gd name="T83" fmla="*/ 330 h 1566"/>
                <a:gd name="T84" fmla="*/ 462 w 1335"/>
                <a:gd name="T85" fmla="*/ 561 h 1566"/>
                <a:gd name="T86" fmla="*/ 582 w 1335"/>
                <a:gd name="T87" fmla="*/ 694 h 1566"/>
                <a:gd name="T88" fmla="*/ 659 w 1335"/>
                <a:gd name="T89" fmla="*/ 763 h 1566"/>
                <a:gd name="T90" fmla="*/ 804 w 1335"/>
                <a:gd name="T91" fmla="*/ 817 h 1566"/>
                <a:gd name="T92" fmla="*/ 925 w 1335"/>
                <a:gd name="T93" fmla="*/ 950 h 1566"/>
                <a:gd name="T94" fmla="*/ 948 w 1335"/>
                <a:gd name="T95" fmla="*/ 1107 h 1566"/>
                <a:gd name="T96" fmla="*/ 947 w 1335"/>
                <a:gd name="T97" fmla="*/ 1386 h 1566"/>
                <a:gd name="T98" fmla="*/ 931 w 1335"/>
                <a:gd name="T99" fmla="*/ 1479 h 1566"/>
                <a:gd name="T100" fmla="*/ 947 w 1335"/>
                <a:gd name="T101" fmla="*/ 1532 h 1566"/>
                <a:gd name="T102" fmla="*/ 984 w 1335"/>
                <a:gd name="T103" fmla="*/ 1562 h 1566"/>
                <a:gd name="T104" fmla="*/ 1027 w 1335"/>
                <a:gd name="T105" fmla="*/ 1382 h 1566"/>
                <a:gd name="T106" fmla="*/ 1169 w 1335"/>
                <a:gd name="T107" fmla="*/ 1254 h 1566"/>
                <a:gd name="T108" fmla="*/ 1306 w 1335"/>
                <a:gd name="T109" fmla="*/ 1061 h 1566"/>
                <a:gd name="T110" fmla="*/ 720 w 1335"/>
                <a:gd name="T111" fmla="*/ 125 h 1566"/>
                <a:gd name="T112" fmla="*/ 548 w 1335"/>
                <a:gd name="T113" fmla="*/ 619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5" h="1566">
                  <a:moveTo>
                    <a:pt x="1314" y="992"/>
                  </a:moveTo>
                  <a:cubicBezTo>
                    <a:pt x="1312" y="992"/>
                    <a:pt x="1309" y="989"/>
                    <a:pt x="1307" y="987"/>
                  </a:cubicBezTo>
                  <a:cubicBezTo>
                    <a:pt x="1291" y="969"/>
                    <a:pt x="1270" y="967"/>
                    <a:pt x="1247" y="969"/>
                  </a:cubicBezTo>
                  <a:cubicBezTo>
                    <a:pt x="1244" y="969"/>
                    <a:pt x="1239" y="971"/>
                    <a:pt x="1238" y="967"/>
                  </a:cubicBezTo>
                  <a:cubicBezTo>
                    <a:pt x="1236" y="953"/>
                    <a:pt x="1224" y="954"/>
                    <a:pt x="1214" y="950"/>
                  </a:cubicBezTo>
                  <a:cubicBezTo>
                    <a:pt x="1208" y="948"/>
                    <a:pt x="1202" y="944"/>
                    <a:pt x="1200" y="955"/>
                  </a:cubicBezTo>
                  <a:cubicBezTo>
                    <a:pt x="1200" y="957"/>
                    <a:pt x="1197" y="957"/>
                    <a:pt x="1195" y="957"/>
                  </a:cubicBezTo>
                  <a:cubicBezTo>
                    <a:pt x="1194" y="957"/>
                    <a:pt x="1192" y="956"/>
                    <a:pt x="1193" y="954"/>
                  </a:cubicBezTo>
                  <a:cubicBezTo>
                    <a:pt x="1198" y="935"/>
                    <a:pt x="1181" y="946"/>
                    <a:pt x="1175" y="940"/>
                  </a:cubicBezTo>
                  <a:cubicBezTo>
                    <a:pt x="1183" y="933"/>
                    <a:pt x="1186" y="926"/>
                    <a:pt x="1175" y="919"/>
                  </a:cubicBezTo>
                  <a:cubicBezTo>
                    <a:pt x="1173" y="918"/>
                    <a:pt x="1171" y="914"/>
                    <a:pt x="1171" y="911"/>
                  </a:cubicBezTo>
                  <a:cubicBezTo>
                    <a:pt x="1170" y="896"/>
                    <a:pt x="1158" y="890"/>
                    <a:pt x="1146" y="885"/>
                  </a:cubicBezTo>
                  <a:cubicBezTo>
                    <a:pt x="1136" y="881"/>
                    <a:pt x="1126" y="879"/>
                    <a:pt x="1115" y="879"/>
                  </a:cubicBezTo>
                  <a:cubicBezTo>
                    <a:pt x="1106" y="879"/>
                    <a:pt x="1099" y="875"/>
                    <a:pt x="1097" y="869"/>
                  </a:cubicBezTo>
                  <a:cubicBezTo>
                    <a:pt x="1095" y="861"/>
                    <a:pt x="1087" y="858"/>
                    <a:pt x="1083" y="857"/>
                  </a:cubicBezTo>
                  <a:cubicBezTo>
                    <a:pt x="1069" y="856"/>
                    <a:pt x="1068" y="848"/>
                    <a:pt x="1069" y="837"/>
                  </a:cubicBezTo>
                  <a:cubicBezTo>
                    <a:pt x="1069" y="835"/>
                    <a:pt x="1068" y="834"/>
                    <a:pt x="1068" y="834"/>
                  </a:cubicBezTo>
                  <a:cubicBezTo>
                    <a:pt x="1061" y="834"/>
                    <a:pt x="1063" y="850"/>
                    <a:pt x="1056" y="840"/>
                  </a:cubicBezTo>
                  <a:cubicBezTo>
                    <a:pt x="1051" y="833"/>
                    <a:pt x="1047" y="834"/>
                    <a:pt x="1041" y="837"/>
                  </a:cubicBezTo>
                  <a:cubicBezTo>
                    <a:pt x="1029" y="844"/>
                    <a:pt x="1016" y="832"/>
                    <a:pt x="1004" y="837"/>
                  </a:cubicBezTo>
                  <a:cubicBezTo>
                    <a:pt x="1001" y="838"/>
                    <a:pt x="998" y="835"/>
                    <a:pt x="998" y="833"/>
                  </a:cubicBezTo>
                  <a:cubicBezTo>
                    <a:pt x="997" y="821"/>
                    <a:pt x="986" y="822"/>
                    <a:pt x="982" y="823"/>
                  </a:cubicBezTo>
                  <a:cubicBezTo>
                    <a:pt x="973" y="825"/>
                    <a:pt x="963" y="830"/>
                    <a:pt x="968" y="843"/>
                  </a:cubicBezTo>
                  <a:cubicBezTo>
                    <a:pt x="969" y="846"/>
                    <a:pt x="967" y="848"/>
                    <a:pt x="965" y="848"/>
                  </a:cubicBezTo>
                  <a:cubicBezTo>
                    <a:pt x="962" y="849"/>
                    <a:pt x="961" y="847"/>
                    <a:pt x="960" y="844"/>
                  </a:cubicBezTo>
                  <a:cubicBezTo>
                    <a:pt x="960" y="836"/>
                    <a:pt x="960" y="827"/>
                    <a:pt x="969" y="818"/>
                  </a:cubicBezTo>
                  <a:cubicBezTo>
                    <a:pt x="940" y="823"/>
                    <a:pt x="922" y="838"/>
                    <a:pt x="910" y="859"/>
                  </a:cubicBezTo>
                  <a:cubicBezTo>
                    <a:pt x="900" y="851"/>
                    <a:pt x="892" y="839"/>
                    <a:pt x="880" y="846"/>
                  </a:cubicBezTo>
                  <a:cubicBezTo>
                    <a:pt x="871" y="851"/>
                    <a:pt x="867" y="849"/>
                    <a:pt x="860" y="844"/>
                  </a:cubicBezTo>
                  <a:cubicBezTo>
                    <a:pt x="845" y="832"/>
                    <a:pt x="840" y="819"/>
                    <a:pt x="849" y="801"/>
                  </a:cubicBezTo>
                  <a:cubicBezTo>
                    <a:pt x="849" y="799"/>
                    <a:pt x="849" y="797"/>
                    <a:pt x="849" y="795"/>
                  </a:cubicBezTo>
                  <a:cubicBezTo>
                    <a:pt x="850" y="786"/>
                    <a:pt x="850" y="779"/>
                    <a:pt x="838" y="781"/>
                  </a:cubicBezTo>
                  <a:cubicBezTo>
                    <a:pt x="836" y="781"/>
                    <a:pt x="834" y="780"/>
                    <a:pt x="832" y="780"/>
                  </a:cubicBezTo>
                  <a:cubicBezTo>
                    <a:pt x="831" y="779"/>
                    <a:pt x="830" y="779"/>
                    <a:pt x="829" y="778"/>
                  </a:cubicBezTo>
                  <a:cubicBezTo>
                    <a:pt x="820" y="779"/>
                    <a:pt x="811" y="780"/>
                    <a:pt x="802" y="781"/>
                  </a:cubicBezTo>
                  <a:cubicBezTo>
                    <a:pt x="794" y="780"/>
                    <a:pt x="794" y="773"/>
                    <a:pt x="797" y="770"/>
                  </a:cubicBezTo>
                  <a:cubicBezTo>
                    <a:pt x="805" y="761"/>
                    <a:pt x="807" y="751"/>
                    <a:pt x="809" y="739"/>
                  </a:cubicBezTo>
                  <a:cubicBezTo>
                    <a:pt x="813" y="723"/>
                    <a:pt x="813" y="721"/>
                    <a:pt x="796" y="721"/>
                  </a:cubicBezTo>
                  <a:cubicBezTo>
                    <a:pt x="791" y="721"/>
                    <a:pt x="786" y="721"/>
                    <a:pt x="781" y="721"/>
                  </a:cubicBezTo>
                  <a:cubicBezTo>
                    <a:pt x="772" y="720"/>
                    <a:pt x="772" y="726"/>
                    <a:pt x="773" y="732"/>
                  </a:cubicBezTo>
                  <a:cubicBezTo>
                    <a:pt x="773" y="734"/>
                    <a:pt x="772" y="737"/>
                    <a:pt x="772" y="739"/>
                  </a:cubicBezTo>
                  <a:cubicBezTo>
                    <a:pt x="767" y="743"/>
                    <a:pt x="762" y="748"/>
                    <a:pt x="757" y="752"/>
                  </a:cubicBezTo>
                  <a:cubicBezTo>
                    <a:pt x="751" y="752"/>
                    <a:pt x="745" y="752"/>
                    <a:pt x="739" y="752"/>
                  </a:cubicBezTo>
                  <a:cubicBezTo>
                    <a:pt x="728" y="752"/>
                    <a:pt x="722" y="744"/>
                    <a:pt x="718" y="736"/>
                  </a:cubicBezTo>
                  <a:cubicBezTo>
                    <a:pt x="715" y="729"/>
                    <a:pt x="711" y="724"/>
                    <a:pt x="706" y="720"/>
                  </a:cubicBezTo>
                  <a:cubicBezTo>
                    <a:pt x="706" y="704"/>
                    <a:pt x="706" y="687"/>
                    <a:pt x="707" y="671"/>
                  </a:cubicBezTo>
                  <a:cubicBezTo>
                    <a:pt x="710" y="670"/>
                    <a:pt x="712" y="667"/>
                    <a:pt x="711" y="663"/>
                  </a:cubicBezTo>
                  <a:cubicBezTo>
                    <a:pt x="715" y="658"/>
                    <a:pt x="719" y="653"/>
                    <a:pt x="724" y="648"/>
                  </a:cubicBezTo>
                  <a:cubicBezTo>
                    <a:pt x="724" y="645"/>
                    <a:pt x="725" y="643"/>
                    <a:pt x="726" y="642"/>
                  </a:cubicBezTo>
                  <a:cubicBezTo>
                    <a:pt x="725" y="643"/>
                    <a:pt x="724" y="645"/>
                    <a:pt x="724" y="647"/>
                  </a:cubicBezTo>
                  <a:cubicBezTo>
                    <a:pt x="734" y="649"/>
                    <a:pt x="738" y="639"/>
                    <a:pt x="745" y="635"/>
                  </a:cubicBezTo>
                  <a:cubicBezTo>
                    <a:pt x="752" y="636"/>
                    <a:pt x="759" y="636"/>
                    <a:pt x="766" y="636"/>
                  </a:cubicBezTo>
                  <a:cubicBezTo>
                    <a:pt x="767" y="637"/>
                    <a:pt x="768" y="637"/>
                    <a:pt x="769" y="638"/>
                  </a:cubicBezTo>
                  <a:cubicBezTo>
                    <a:pt x="772" y="639"/>
                    <a:pt x="776" y="640"/>
                    <a:pt x="778" y="636"/>
                  </a:cubicBezTo>
                  <a:cubicBezTo>
                    <a:pt x="787" y="642"/>
                    <a:pt x="787" y="635"/>
                    <a:pt x="790" y="630"/>
                  </a:cubicBezTo>
                  <a:cubicBezTo>
                    <a:pt x="798" y="630"/>
                    <a:pt x="806" y="630"/>
                    <a:pt x="814" y="630"/>
                  </a:cubicBezTo>
                  <a:cubicBezTo>
                    <a:pt x="816" y="636"/>
                    <a:pt x="821" y="636"/>
                    <a:pt x="826" y="635"/>
                  </a:cubicBezTo>
                  <a:cubicBezTo>
                    <a:pt x="830" y="635"/>
                    <a:pt x="834" y="636"/>
                    <a:pt x="838" y="636"/>
                  </a:cubicBezTo>
                  <a:cubicBezTo>
                    <a:pt x="838" y="636"/>
                    <a:pt x="838" y="636"/>
                    <a:pt x="838" y="636"/>
                  </a:cubicBezTo>
                  <a:cubicBezTo>
                    <a:pt x="845" y="644"/>
                    <a:pt x="853" y="651"/>
                    <a:pt x="851" y="663"/>
                  </a:cubicBezTo>
                  <a:cubicBezTo>
                    <a:pt x="850" y="670"/>
                    <a:pt x="855" y="676"/>
                    <a:pt x="859" y="680"/>
                  </a:cubicBezTo>
                  <a:cubicBezTo>
                    <a:pt x="865" y="686"/>
                    <a:pt x="874" y="689"/>
                    <a:pt x="879" y="678"/>
                  </a:cubicBezTo>
                  <a:cubicBezTo>
                    <a:pt x="879" y="675"/>
                    <a:pt x="880" y="672"/>
                    <a:pt x="880" y="669"/>
                  </a:cubicBezTo>
                  <a:cubicBezTo>
                    <a:pt x="882" y="654"/>
                    <a:pt x="873" y="642"/>
                    <a:pt x="869" y="630"/>
                  </a:cubicBezTo>
                  <a:cubicBezTo>
                    <a:pt x="869" y="628"/>
                    <a:pt x="869" y="626"/>
                    <a:pt x="869" y="624"/>
                  </a:cubicBezTo>
                  <a:cubicBezTo>
                    <a:pt x="873" y="622"/>
                    <a:pt x="875" y="620"/>
                    <a:pt x="873" y="615"/>
                  </a:cubicBezTo>
                  <a:cubicBezTo>
                    <a:pt x="874" y="614"/>
                    <a:pt x="874" y="613"/>
                    <a:pt x="874" y="612"/>
                  </a:cubicBezTo>
                  <a:cubicBezTo>
                    <a:pt x="881" y="607"/>
                    <a:pt x="886" y="601"/>
                    <a:pt x="891" y="595"/>
                  </a:cubicBezTo>
                  <a:cubicBezTo>
                    <a:pt x="894" y="594"/>
                    <a:pt x="897" y="592"/>
                    <a:pt x="898" y="588"/>
                  </a:cubicBezTo>
                  <a:cubicBezTo>
                    <a:pt x="920" y="583"/>
                    <a:pt x="929" y="561"/>
                    <a:pt x="916" y="546"/>
                  </a:cubicBezTo>
                  <a:cubicBezTo>
                    <a:pt x="916" y="542"/>
                    <a:pt x="916" y="538"/>
                    <a:pt x="916" y="534"/>
                  </a:cubicBezTo>
                  <a:cubicBezTo>
                    <a:pt x="921" y="534"/>
                    <a:pt x="921" y="545"/>
                    <a:pt x="924" y="540"/>
                  </a:cubicBezTo>
                  <a:cubicBezTo>
                    <a:pt x="928" y="532"/>
                    <a:pt x="938" y="530"/>
                    <a:pt x="940" y="520"/>
                  </a:cubicBezTo>
                  <a:cubicBezTo>
                    <a:pt x="942" y="511"/>
                    <a:pt x="950" y="506"/>
                    <a:pt x="957" y="505"/>
                  </a:cubicBezTo>
                  <a:cubicBezTo>
                    <a:pt x="973" y="502"/>
                    <a:pt x="977" y="494"/>
                    <a:pt x="976" y="480"/>
                  </a:cubicBezTo>
                  <a:cubicBezTo>
                    <a:pt x="979" y="479"/>
                    <a:pt x="982" y="478"/>
                    <a:pt x="982" y="474"/>
                  </a:cubicBezTo>
                  <a:cubicBezTo>
                    <a:pt x="988" y="475"/>
                    <a:pt x="992" y="471"/>
                    <a:pt x="996" y="468"/>
                  </a:cubicBezTo>
                  <a:cubicBezTo>
                    <a:pt x="1004" y="462"/>
                    <a:pt x="1014" y="458"/>
                    <a:pt x="1024" y="459"/>
                  </a:cubicBezTo>
                  <a:cubicBezTo>
                    <a:pt x="1020" y="461"/>
                    <a:pt x="1019" y="465"/>
                    <a:pt x="1018" y="470"/>
                  </a:cubicBezTo>
                  <a:cubicBezTo>
                    <a:pt x="1026" y="473"/>
                    <a:pt x="1033" y="472"/>
                    <a:pt x="1038" y="464"/>
                  </a:cubicBezTo>
                  <a:cubicBezTo>
                    <a:pt x="1041" y="460"/>
                    <a:pt x="1046" y="459"/>
                    <a:pt x="1051" y="459"/>
                  </a:cubicBezTo>
                  <a:cubicBezTo>
                    <a:pt x="1065" y="462"/>
                    <a:pt x="1069" y="446"/>
                    <a:pt x="1080" y="443"/>
                  </a:cubicBezTo>
                  <a:cubicBezTo>
                    <a:pt x="1075" y="444"/>
                    <a:pt x="1074" y="430"/>
                    <a:pt x="1070" y="438"/>
                  </a:cubicBezTo>
                  <a:cubicBezTo>
                    <a:pt x="1064" y="450"/>
                    <a:pt x="1056" y="446"/>
                    <a:pt x="1048" y="447"/>
                  </a:cubicBezTo>
                  <a:cubicBezTo>
                    <a:pt x="1044" y="446"/>
                    <a:pt x="1042" y="440"/>
                    <a:pt x="1036" y="441"/>
                  </a:cubicBezTo>
                  <a:cubicBezTo>
                    <a:pt x="1036" y="439"/>
                    <a:pt x="1035" y="437"/>
                    <a:pt x="1035" y="435"/>
                  </a:cubicBezTo>
                  <a:cubicBezTo>
                    <a:pt x="1038" y="429"/>
                    <a:pt x="1032" y="426"/>
                    <a:pt x="1031" y="422"/>
                  </a:cubicBezTo>
                  <a:cubicBezTo>
                    <a:pt x="1032" y="422"/>
                    <a:pt x="1032" y="421"/>
                    <a:pt x="1031" y="420"/>
                  </a:cubicBezTo>
                  <a:cubicBezTo>
                    <a:pt x="1039" y="411"/>
                    <a:pt x="1039" y="409"/>
                    <a:pt x="1033" y="405"/>
                  </a:cubicBezTo>
                  <a:cubicBezTo>
                    <a:pt x="1032" y="405"/>
                    <a:pt x="1031" y="404"/>
                    <a:pt x="1030" y="404"/>
                  </a:cubicBezTo>
                  <a:cubicBezTo>
                    <a:pt x="1026" y="401"/>
                    <a:pt x="1022" y="401"/>
                    <a:pt x="1018" y="401"/>
                  </a:cubicBezTo>
                  <a:cubicBezTo>
                    <a:pt x="1019" y="388"/>
                    <a:pt x="1030" y="392"/>
                    <a:pt x="1039" y="388"/>
                  </a:cubicBezTo>
                  <a:cubicBezTo>
                    <a:pt x="1048" y="388"/>
                    <a:pt x="1057" y="388"/>
                    <a:pt x="1066" y="388"/>
                  </a:cubicBezTo>
                  <a:cubicBezTo>
                    <a:pt x="1084" y="396"/>
                    <a:pt x="1097" y="384"/>
                    <a:pt x="1113" y="371"/>
                  </a:cubicBezTo>
                  <a:cubicBezTo>
                    <a:pt x="1106" y="391"/>
                    <a:pt x="1095" y="405"/>
                    <a:pt x="1088" y="421"/>
                  </a:cubicBezTo>
                  <a:cubicBezTo>
                    <a:pt x="1102" y="427"/>
                    <a:pt x="1118" y="417"/>
                    <a:pt x="1132" y="426"/>
                  </a:cubicBezTo>
                  <a:cubicBezTo>
                    <a:pt x="1135" y="428"/>
                    <a:pt x="1140" y="428"/>
                    <a:pt x="1143" y="431"/>
                  </a:cubicBezTo>
                  <a:cubicBezTo>
                    <a:pt x="1145" y="433"/>
                    <a:pt x="1150" y="434"/>
                    <a:pt x="1152" y="430"/>
                  </a:cubicBezTo>
                  <a:cubicBezTo>
                    <a:pt x="1154" y="428"/>
                    <a:pt x="1153" y="425"/>
                    <a:pt x="1151" y="422"/>
                  </a:cubicBezTo>
                  <a:cubicBezTo>
                    <a:pt x="1147" y="417"/>
                    <a:pt x="1140" y="412"/>
                    <a:pt x="1144" y="404"/>
                  </a:cubicBezTo>
                  <a:cubicBezTo>
                    <a:pt x="1144" y="403"/>
                    <a:pt x="1142" y="401"/>
                    <a:pt x="1141" y="402"/>
                  </a:cubicBezTo>
                  <a:cubicBezTo>
                    <a:pt x="1131" y="406"/>
                    <a:pt x="1126" y="396"/>
                    <a:pt x="1119" y="393"/>
                  </a:cubicBezTo>
                  <a:cubicBezTo>
                    <a:pt x="1117" y="392"/>
                    <a:pt x="1113" y="393"/>
                    <a:pt x="1116" y="388"/>
                  </a:cubicBezTo>
                  <a:cubicBezTo>
                    <a:pt x="1119" y="382"/>
                    <a:pt x="1120" y="374"/>
                    <a:pt x="1122" y="370"/>
                  </a:cubicBezTo>
                  <a:cubicBezTo>
                    <a:pt x="1131" y="351"/>
                    <a:pt x="1126" y="342"/>
                    <a:pt x="1108" y="337"/>
                  </a:cubicBezTo>
                  <a:cubicBezTo>
                    <a:pt x="1105" y="334"/>
                    <a:pt x="1099" y="339"/>
                    <a:pt x="1096" y="333"/>
                  </a:cubicBezTo>
                  <a:cubicBezTo>
                    <a:pt x="1099" y="333"/>
                    <a:pt x="1104" y="334"/>
                    <a:pt x="1104" y="331"/>
                  </a:cubicBezTo>
                  <a:cubicBezTo>
                    <a:pt x="1104" y="326"/>
                    <a:pt x="1102" y="319"/>
                    <a:pt x="1098" y="319"/>
                  </a:cubicBezTo>
                  <a:cubicBezTo>
                    <a:pt x="1082" y="320"/>
                    <a:pt x="1077" y="306"/>
                    <a:pt x="1066" y="300"/>
                  </a:cubicBezTo>
                  <a:cubicBezTo>
                    <a:pt x="1066" y="297"/>
                    <a:pt x="1066" y="294"/>
                    <a:pt x="1066" y="291"/>
                  </a:cubicBezTo>
                  <a:cubicBezTo>
                    <a:pt x="1066" y="288"/>
                    <a:pt x="1067" y="284"/>
                    <a:pt x="1065" y="282"/>
                  </a:cubicBezTo>
                  <a:cubicBezTo>
                    <a:pt x="1058" y="272"/>
                    <a:pt x="1050" y="262"/>
                    <a:pt x="1042" y="252"/>
                  </a:cubicBezTo>
                  <a:cubicBezTo>
                    <a:pt x="1037" y="247"/>
                    <a:pt x="1029" y="241"/>
                    <a:pt x="1026" y="250"/>
                  </a:cubicBezTo>
                  <a:cubicBezTo>
                    <a:pt x="1022" y="260"/>
                    <a:pt x="1014" y="265"/>
                    <a:pt x="1009" y="272"/>
                  </a:cubicBezTo>
                  <a:cubicBezTo>
                    <a:pt x="1007" y="272"/>
                    <a:pt x="1005" y="272"/>
                    <a:pt x="1003" y="272"/>
                  </a:cubicBezTo>
                  <a:cubicBezTo>
                    <a:pt x="997" y="266"/>
                    <a:pt x="991" y="259"/>
                    <a:pt x="984" y="252"/>
                  </a:cubicBezTo>
                  <a:cubicBezTo>
                    <a:pt x="984" y="250"/>
                    <a:pt x="983" y="248"/>
                    <a:pt x="983" y="246"/>
                  </a:cubicBezTo>
                  <a:cubicBezTo>
                    <a:pt x="986" y="237"/>
                    <a:pt x="982" y="233"/>
                    <a:pt x="973" y="234"/>
                  </a:cubicBezTo>
                  <a:cubicBezTo>
                    <a:pt x="970" y="232"/>
                    <a:pt x="967" y="230"/>
                    <a:pt x="964" y="228"/>
                  </a:cubicBezTo>
                  <a:cubicBezTo>
                    <a:pt x="960" y="223"/>
                    <a:pt x="957" y="217"/>
                    <a:pt x="949" y="217"/>
                  </a:cubicBezTo>
                  <a:cubicBezTo>
                    <a:pt x="947" y="217"/>
                    <a:pt x="945" y="216"/>
                    <a:pt x="943" y="216"/>
                  </a:cubicBezTo>
                  <a:cubicBezTo>
                    <a:pt x="937" y="215"/>
                    <a:pt x="931" y="215"/>
                    <a:pt x="924" y="212"/>
                  </a:cubicBezTo>
                  <a:cubicBezTo>
                    <a:pt x="908" y="203"/>
                    <a:pt x="898" y="211"/>
                    <a:pt x="898" y="228"/>
                  </a:cubicBezTo>
                  <a:cubicBezTo>
                    <a:pt x="898" y="240"/>
                    <a:pt x="904" y="254"/>
                    <a:pt x="893" y="265"/>
                  </a:cubicBezTo>
                  <a:cubicBezTo>
                    <a:pt x="893" y="265"/>
                    <a:pt x="895" y="268"/>
                    <a:pt x="895" y="270"/>
                  </a:cubicBezTo>
                  <a:cubicBezTo>
                    <a:pt x="895" y="271"/>
                    <a:pt x="895" y="272"/>
                    <a:pt x="895" y="273"/>
                  </a:cubicBezTo>
                  <a:cubicBezTo>
                    <a:pt x="891" y="278"/>
                    <a:pt x="894" y="280"/>
                    <a:pt x="898" y="281"/>
                  </a:cubicBezTo>
                  <a:cubicBezTo>
                    <a:pt x="901" y="286"/>
                    <a:pt x="904" y="291"/>
                    <a:pt x="910" y="294"/>
                  </a:cubicBezTo>
                  <a:cubicBezTo>
                    <a:pt x="910" y="297"/>
                    <a:pt x="910" y="300"/>
                    <a:pt x="911" y="303"/>
                  </a:cubicBezTo>
                  <a:cubicBezTo>
                    <a:pt x="910" y="304"/>
                    <a:pt x="910" y="305"/>
                    <a:pt x="910" y="306"/>
                  </a:cubicBezTo>
                  <a:cubicBezTo>
                    <a:pt x="903" y="311"/>
                    <a:pt x="897" y="317"/>
                    <a:pt x="892" y="324"/>
                  </a:cubicBezTo>
                  <a:cubicBezTo>
                    <a:pt x="880" y="330"/>
                    <a:pt x="885" y="340"/>
                    <a:pt x="889" y="346"/>
                  </a:cubicBezTo>
                  <a:cubicBezTo>
                    <a:pt x="893" y="352"/>
                    <a:pt x="892" y="358"/>
                    <a:pt x="892" y="363"/>
                  </a:cubicBezTo>
                  <a:cubicBezTo>
                    <a:pt x="890" y="371"/>
                    <a:pt x="887" y="376"/>
                    <a:pt x="878" y="368"/>
                  </a:cubicBezTo>
                  <a:cubicBezTo>
                    <a:pt x="870" y="361"/>
                    <a:pt x="862" y="354"/>
                    <a:pt x="856" y="345"/>
                  </a:cubicBezTo>
                  <a:cubicBezTo>
                    <a:pt x="858" y="343"/>
                    <a:pt x="859" y="342"/>
                    <a:pt x="857" y="340"/>
                  </a:cubicBezTo>
                  <a:cubicBezTo>
                    <a:pt x="858" y="326"/>
                    <a:pt x="856" y="316"/>
                    <a:pt x="837" y="317"/>
                  </a:cubicBezTo>
                  <a:cubicBezTo>
                    <a:pt x="830" y="317"/>
                    <a:pt x="818" y="315"/>
                    <a:pt x="812" y="308"/>
                  </a:cubicBezTo>
                  <a:cubicBezTo>
                    <a:pt x="799" y="291"/>
                    <a:pt x="781" y="293"/>
                    <a:pt x="764" y="293"/>
                  </a:cubicBezTo>
                  <a:cubicBezTo>
                    <a:pt x="755" y="293"/>
                    <a:pt x="754" y="290"/>
                    <a:pt x="754" y="283"/>
                  </a:cubicBezTo>
                  <a:cubicBezTo>
                    <a:pt x="755" y="275"/>
                    <a:pt x="753" y="270"/>
                    <a:pt x="744" y="269"/>
                  </a:cubicBezTo>
                  <a:cubicBezTo>
                    <a:pt x="740" y="269"/>
                    <a:pt x="737" y="264"/>
                    <a:pt x="733" y="261"/>
                  </a:cubicBezTo>
                  <a:cubicBezTo>
                    <a:pt x="733" y="259"/>
                    <a:pt x="733" y="257"/>
                    <a:pt x="733" y="255"/>
                  </a:cubicBezTo>
                  <a:cubicBezTo>
                    <a:pt x="740" y="236"/>
                    <a:pt x="753" y="222"/>
                    <a:pt x="767" y="209"/>
                  </a:cubicBezTo>
                  <a:cubicBezTo>
                    <a:pt x="772" y="204"/>
                    <a:pt x="769" y="198"/>
                    <a:pt x="770" y="198"/>
                  </a:cubicBezTo>
                  <a:cubicBezTo>
                    <a:pt x="784" y="201"/>
                    <a:pt x="794" y="187"/>
                    <a:pt x="808" y="192"/>
                  </a:cubicBezTo>
                  <a:cubicBezTo>
                    <a:pt x="808" y="185"/>
                    <a:pt x="807" y="178"/>
                    <a:pt x="807" y="171"/>
                  </a:cubicBezTo>
                  <a:cubicBezTo>
                    <a:pt x="807" y="170"/>
                    <a:pt x="808" y="169"/>
                    <a:pt x="808" y="167"/>
                  </a:cubicBezTo>
                  <a:cubicBezTo>
                    <a:pt x="810" y="167"/>
                    <a:pt x="812" y="167"/>
                    <a:pt x="814" y="166"/>
                  </a:cubicBezTo>
                  <a:cubicBezTo>
                    <a:pt x="826" y="168"/>
                    <a:pt x="816" y="174"/>
                    <a:pt x="816" y="178"/>
                  </a:cubicBezTo>
                  <a:cubicBezTo>
                    <a:pt x="817" y="184"/>
                    <a:pt x="814" y="189"/>
                    <a:pt x="808" y="192"/>
                  </a:cubicBezTo>
                  <a:cubicBezTo>
                    <a:pt x="816" y="195"/>
                    <a:pt x="829" y="202"/>
                    <a:pt x="831" y="200"/>
                  </a:cubicBezTo>
                  <a:cubicBezTo>
                    <a:pt x="843" y="187"/>
                    <a:pt x="857" y="196"/>
                    <a:pt x="869" y="195"/>
                  </a:cubicBezTo>
                  <a:cubicBezTo>
                    <a:pt x="871" y="195"/>
                    <a:pt x="873" y="195"/>
                    <a:pt x="873" y="192"/>
                  </a:cubicBezTo>
                  <a:cubicBezTo>
                    <a:pt x="856" y="178"/>
                    <a:pt x="838" y="167"/>
                    <a:pt x="817" y="159"/>
                  </a:cubicBezTo>
                  <a:cubicBezTo>
                    <a:pt x="820" y="156"/>
                    <a:pt x="818" y="149"/>
                    <a:pt x="825" y="151"/>
                  </a:cubicBezTo>
                  <a:cubicBezTo>
                    <a:pt x="836" y="154"/>
                    <a:pt x="846" y="148"/>
                    <a:pt x="856" y="148"/>
                  </a:cubicBezTo>
                  <a:cubicBezTo>
                    <a:pt x="859" y="148"/>
                    <a:pt x="860" y="147"/>
                    <a:pt x="860" y="144"/>
                  </a:cubicBezTo>
                  <a:cubicBezTo>
                    <a:pt x="870" y="133"/>
                    <a:pt x="859" y="119"/>
                    <a:pt x="864" y="106"/>
                  </a:cubicBezTo>
                  <a:cubicBezTo>
                    <a:pt x="867" y="98"/>
                    <a:pt x="853" y="99"/>
                    <a:pt x="850" y="93"/>
                  </a:cubicBezTo>
                  <a:cubicBezTo>
                    <a:pt x="863" y="92"/>
                    <a:pt x="879" y="91"/>
                    <a:pt x="887" y="85"/>
                  </a:cubicBezTo>
                  <a:cubicBezTo>
                    <a:pt x="898" y="78"/>
                    <a:pt x="900" y="84"/>
                    <a:pt x="905" y="88"/>
                  </a:cubicBezTo>
                  <a:cubicBezTo>
                    <a:pt x="908" y="91"/>
                    <a:pt x="911" y="94"/>
                    <a:pt x="915" y="96"/>
                  </a:cubicBezTo>
                  <a:cubicBezTo>
                    <a:pt x="924" y="100"/>
                    <a:pt x="921" y="103"/>
                    <a:pt x="915" y="107"/>
                  </a:cubicBezTo>
                  <a:cubicBezTo>
                    <a:pt x="931" y="106"/>
                    <a:pt x="945" y="113"/>
                    <a:pt x="950" y="125"/>
                  </a:cubicBezTo>
                  <a:cubicBezTo>
                    <a:pt x="956" y="137"/>
                    <a:pt x="959" y="146"/>
                    <a:pt x="975" y="142"/>
                  </a:cubicBezTo>
                  <a:cubicBezTo>
                    <a:pt x="977" y="141"/>
                    <a:pt x="982" y="147"/>
                    <a:pt x="986" y="150"/>
                  </a:cubicBezTo>
                  <a:cubicBezTo>
                    <a:pt x="978" y="156"/>
                    <a:pt x="973" y="158"/>
                    <a:pt x="966" y="150"/>
                  </a:cubicBezTo>
                  <a:cubicBezTo>
                    <a:pt x="959" y="143"/>
                    <a:pt x="950" y="147"/>
                    <a:pt x="942" y="148"/>
                  </a:cubicBezTo>
                  <a:cubicBezTo>
                    <a:pt x="939" y="148"/>
                    <a:pt x="937" y="152"/>
                    <a:pt x="938" y="155"/>
                  </a:cubicBezTo>
                  <a:cubicBezTo>
                    <a:pt x="943" y="173"/>
                    <a:pt x="930" y="171"/>
                    <a:pt x="921" y="168"/>
                  </a:cubicBezTo>
                  <a:cubicBezTo>
                    <a:pt x="914" y="165"/>
                    <a:pt x="909" y="168"/>
                    <a:pt x="903" y="171"/>
                  </a:cubicBezTo>
                  <a:cubicBezTo>
                    <a:pt x="899" y="173"/>
                    <a:pt x="898" y="176"/>
                    <a:pt x="899" y="179"/>
                  </a:cubicBezTo>
                  <a:cubicBezTo>
                    <a:pt x="899" y="184"/>
                    <a:pt x="904" y="183"/>
                    <a:pt x="907" y="183"/>
                  </a:cubicBezTo>
                  <a:cubicBezTo>
                    <a:pt x="916" y="182"/>
                    <a:pt x="924" y="184"/>
                    <a:pt x="933" y="181"/>
                  </a:cubicBezTo>
                  <a:cubicBezTo>
                    <a:pt x="940" y="178"/>
                    <a:pt x="946" y="182"/>
                    <a:pt x="953" y="187"/>
                  </a:cubicBezTo>
                  <a:cubicBezTo>
                    <a:pt x="961" y="192"/>
                    <a:pt x="960" y="205"/>
                    <a:pt x="969" y="206"/>
                  </a:cubicBezTo>
                  <a:cubicBezTo>
                    <a:pt x="984" y="207"/>
                    <a:pt x="995" y="218"/>
                    <a:pt x="1008" y="223"/>
                  </a:cubicBezTo>
                  <a:cubicBezTo>
                    <a:pt x="1012" y="224"/>
                    <a:pt x="1014" y="225"/>
                    <a:pt x="1016" y="222"/>
                  </a:cubicBezTo>
                  <a:cubicBezTo>
                    <a:pt x="1019" y="219"/>
                    <a:pt x="1016" y="216"/>
                    <a:pt x="1015" y="215"/>
                  </a:cubicBezTo>
                  <a:cubicBezTo>
                    <a:pt x="1009" y="208"/>
                    <a:pt x="1002" y="203"/>
                    <a:pt x="996" y="197"/>
                  </a:cubicBezTo>
                  <a:cubicBezTo>
                    <a:pt x="1004" y="198"/>
                    <a:pt x="1011" y="201"/>
                    <a:pt x="1017" y="205"/>
                  </a:cubicBezTo>
                  <a:cubicBezTo>
                    <a:pt x="1024" y="208"/>
                    <a:pt x="1028" y="206"/>
                    <a:pt x="1033" y="201"/>
                  </a:cubicBezTo>
                  <a:cubicBezTo>
                    <a:pt x="1041" y="195"/>
                    <a:pt x="1030" y="196"/>
                    <a:pt x="1030" y="192"/>
                  </a:cubicBezTo>
                  <a:cubicBezTo>
                    <a:pt x="1029" y="179"/>
                    <a:pt x="1017" y="177"/>
                    <a:pt x="1009" y="171"/>
                  </a:cubicBezTo>
                  <a:cubicBezTo>
                    <a:pt x="1000" y="166"/>
                    <a:pt x="1001" y="157"/>
                    <a:pt x="1005" y="151"/>
                  </a:cubicBezTo>
                  <a:cubicBezTo>
                    <a:pt x="1009" y="145"/>
                    <a:pt x="1014" y="155"/>
                    <a:pt x="1020" y="155"/>
                  </a:cubicBezTo>
                  <a:cubicBezTo>
                    <a:pt x="1022" y="154"/>
                    <a:pt x="1024" y="161"/>
                    <a:pt x="1027" y="163"/>
                  </a:cubicBezTo>
                  <a:cubicBezTo>
                    <a:pt x="1031" y="167"/>
                    <a:pt x="1035" y="174"/>
                    <a:pt x="1042" y="170"/>
                  </a:cubicBezTo>
                  <a:cubicBezTo>
                    <a:pt x="1052" y="164"/>
                    <a:pt x="1059" y="156"/>
                    <a:pt x="1065" y="146"/>
                  </a:cubicBezTo>
                  <a:cubicBezTo>
                    <a:pt x="1066" y="145"/>
                    <a:pt x="1065" y="144"/>
                    <a:pt x="1064" y="144"/>
                  </a:cubicBezTo>
                  <a:cubicBezTo>
                    <a:pt x="1050" y="140"/>
                    <a:pt x="1043" y="125"/>
                    <a:pt x="1028" y="123"/>
                  </a:cubicBezTo>
                  <a:cubicBezTo>
                    <a:pt x="1020" y="122"/>
                    <a:pt x="1013" y="119"/>
                    <a:pt x="1006" y="117"/>
                  </a:cubicBezTo>
                  <a:cubicBezTo>
                    <a:pt x="1002" y="115"/>
                    <a:pt x="998" y="107"/>
                    <a:pt x="1002" y="106"/>
                  </a:cubicBezTo>
                  <a:cubicBezTo>
                    <a:pt x="1016" y="102"/>
                    <a:pt x="995" y="91"/>
                    <a:pt x="1007" y="88"/>
                  </a:cubicBezTo>
                  <a:cubicBezTo>
                    <a:pt x="997" y="89"/>
                    <a:pt x="993" y="76"/>
                    <a:pt x="989" y="76"/>
                  </a:cubicBezTo>
                  <a:cubicBezTo>
                    <a:pt x="971" y="80"/>
                    <a:pt x="965" y="54"/>
                    <a:pt x="947" y="63"/>
                  </a:cubicBezTo>
                  <a:cubicBezTo>
                    <a:pt x="944" y="64"/>
                    <a:pt x="944" y="60"/>
                    <a:pt x="942" y="58"/>
                  </a:cubicBezTo>
                  <a:cubicBezTo>
                    <a:pt x="929" y="47"/>
                    <a:pt x="917" y="35"/>
                    <a:pt x="898" y="39"/>
                  </a:cubicBezTo>
                  <a:cubicBezTo>
                    <a:pt x="898" y="45"/>
                    <a:pt x="894" y="49"/>
                    <a:pt x="888" y="46"/>
                  </a:cubicBezTo>
                  <a:cubicBezTo>
                    <a:pt x="881" y="43"/>
                    <a:pt x="877" y="47"/>
                    <a:pt x="869" y="50"/>
                  </a:cubicBezTo>
                  <a:cubicBezTo>
                    <a:pt x="869" y="42"/>
                    <a:pt x="869" y="34"/>
                    <a:pt x="869" y="27"/>
                  </a:cubicBezTo>
                  <a:cubicBezTo>
                    <a:pt x="865" y="25"/>
                    <a:pt x="863" y="11"/>
                    <a:pt x="852" y="17"/>
                  </a:cubicBezTo>
                  <a:cubicBezTo>
                    <a:pt x="845" y="21"/>
                    <a:pt x="837" y="24"/>
                    <a:pt x="830" y="27"/>
                  </a:cubicBezTo>
                  <a:cubicBezTo>
                    <a:pt x="825" y="29"/>
                    <a:pt x="821" y="32"/>
                    <a:pt x="823" y="36"/>
                  </a:cubicBezTo>
                  <a:cubicBezTo>
                    <a:pt x="826" y="42"/>
                    <a:pt x="826" y="46"/>
                    <a:pt x="823" y="51"/>
                  </a:cubicBezTo>
                  <a:cubicBezTo>
                    <a:pt x="822" y="54"/>
                    <a:pt x="829" y="57"/>
                    <a:pt x="823" y="58"/>
                  </a:cubicBezTo>
                  <a:cubicBezTo>
                    <a:pt x="819" y="58"/>
                    <a:pt x="818" y="55"/>
                    <a:pt x="817" y="51"/>
                  </a:cubicBezTo>
                  <a:cubicBezTo>
                    <a:pt x="813" y="37"/>
                    <a:pt x="815" y="26"/>
                    <a:pt x="830" y="20"/>
                  </a:cubicBezTo>
                  <a:cubicBezTo>
                    <a:pt x="816" y="15"/>
                    <a:pt x="794" y="22"/>
                    <a:pt x="787" y="32"/>
                  </a:cubicBezTo>
                  <a:cubicBezTo>
                    <a:pt x="781" y="40"/>
                    <a:pt x="779" y="50"/>
                    <a:pt x="782" y="60"/>
                  </a:cubicBezTo>
                  <a:cubicBezTo>
                    <a:pt x="784" y="67"/>
                    <a:pt x="794" y="64"/>
                    <a:pt x="800" y="66"/>
                  </a:cubicBezTo>
                  <a:cubicBezTo>
                    <a:pt x="801" y="67"/>
                    <a:pt x="803" y="67"/>
                    <a:pt x="802" y="68"/>
                  </a:cubicBezTo>
                  <a:cubicBezTo>
                    <a:pt x="797" y="72"/>
                    <a:pt x="789" y="64"/>
                    <a:pt x="787" y="73"/>
                  </a:cubicBezTo>
                  <a:cubicBezTo>
                    <a:pt x="787" y="77"/>
                    <a:pt x="790" y="81"/>
                    <a:pt x="795" y="81"/>
                  </a:cubicBezTo>
                  <a:cubicBezTo>
                    <a:pt x="811" y="79"/>
                    <a:pt x="825" y="91"/>
                    <a:pt x="841" y="87"/>
                  </a:cubicBezTo>
                  <a:cubicBezTo>
                    <a:pt x="844" y="87"/>
                    <a:pt x="847" y="87"/>
                    <a:pt x="847" y="91"/>
                  </a:cubicBezTo>
                  <a:cubicBezTo>
                    <a:pt x="836" y="89"/>
                    <a:pt x="825" y="88"/>
                    <a:pt x="823" y="104"/>
                  </a:cubicBezTo>
                  <a:cubicBezTo>
                    <a:pt x="822" y="108"/>
                    <a:pt x="819" y="112"/>
                    <a:pt x="817" y="117"/>
                  </a:cubicBezTo>
                  <a:cubicBezTo>
                    <a:pt x="814" y="119"/>
                    <a:pt x="810" y="121"/>
                    <a:pt x="812" y="126"/>
                  </a:cubicBezTo>
                  <a:cubicBezTo>
                    <a:pt x="797" y="132"/>
                    <a:pt x="800" y="117"/>
                    <a:pt x="801" y="113"/>
                  </a:cubicBezTo>
                  <a:cubicBezTo>
                    <a:pt x="801" y="104"/>
                    <a:pt x="797" y="101"/>
                    <a:pt x="790" y="102"/>
                  </a:cubicBezTo>
                  <a:cubicBezTo>
                    <a:pt x="771" y="106"/>
                    <a:pt x="768" y="93"/>
                    <a:pt x="763" y="81"/>
                  </a:cubicBezTo>
                  <a:cubicBezTo>
                    <a:pt x="767" y="76"/>
                    <a:pt x="764" y="74"/>
                    <a:pt x="760" y="72"/>
                  </a:cubicBezTo>
                  <a:cubicBezTo>
                    <a:pt x="754" y="63"/>
                    <a:pt x="750" y="50"/>
                    <a:pt x="734" y="53"/>
                  </a:cubicBezTo>
                  <a:cubicBezTo>
                    <a:pt x="744" y="49"/>
                    <a:pt x="747" y="34"/>
                    <a:pt x="760" y="38"/>
                  </a:cubicBezTo>
                  <a:cubicBezTo>
                    <a:pt x="762" y="39"/>
                    <a:pt x="763" y="38"/>
                    <a:pt x="762" y="36"/>
                  </a:cubicBezTo>
                  <a:cubicBezTo>
                    <a:pt x="766" y="31"/>
                    <a:pt x="768" y="26"/>
                    <a:pt x="772" y="22"/>
                  </a:cubicBezTo>
                  <a:cubicBezTo>
                    <a:pt x="776" y="17"/>
                    <a:pt x="774" y="14"/>
                    <a:pt x="770" y="14"/>
                  </a:cubicBezTo>
                  <a:cubicBezTo>
                    <a:pt x="760" y="15"/>
                    <a:pt x="752" y="7"/>
                    <a:pt x="742" y="10"/>
                  </a:cubicBezTo>
                  <a:cubicBezTo>
                    <a:pt x="741" y="10"/>
                    <a:pt x="740" y="10"/>
                    <a:pt x="739" y="10"/>
                  </a:cubicBezTo>
                  <a:cubicBezTo>
                    <a:pt x="736" y="9"/>
                    <a:pt x="733" y="11"/>
                    <a:pt x="730" y="13"/>
                  </a:cubicBezTo>
                  <a:cubicBezTo>
                    <a:pt x="725" y="14"/>
                    <a:pt x="730" y="19"/>
                    <a:pt x="727" y="21"/>
                  </a:cubicBezTo>
                  <a:cubicBezTo>
                    <a:pt x="717" y="25"/>
                    <a:pt x="722" y="32"/>
                    <a:pt x="725" y="37"/>
                  </a:cubicBezTo>
                  <a:cubicBezTo>
                    <a:pt x="727" y="43"/>
                    <a:pt x="730" y="51"/>
                    <a:pt x="725" y="53"/>
                  </a:cubicBezTo>
                  <a:cubicBezTo>
                    <a:pt x="708" y="62"/>
                    <a:pt x="711" y="76"/>
                    <a:pt x="713" y="90"/>
                  </a:cubicBezTo>
                  <a:cubicBezTo>
                    <a:pt x="702" y="91"/>
                    <a:pt x="694" y="97"/>
                    <a:pt x="688" y="106"/>
                  </a:cubicBezTo>
                  <a:cubicBezTo>
                    <a:pt x="693" y="108"/>
                    <a:pt x="698" y="110"/>
                    <a:pt x="702" y="112"/>
                  </a:cubicBezTo>
                  <a:cubicBezTo>
                    <a:pt x="697" y="117"/>
                    <a:pt x="693" y="120"/>
                    <a:pt x="688" y="124"/>
                  </a:cubicBezTo>
                  <a:cubicBezTo>
                    <a:pt x="684" y="123"/>
                    <a:pt x="680" y="124"/>
                    <a:pt x="676" y="126"/>
                  </a:cubicBezTo>
                  <a:cubicBezTo>
                    <a:pt x="661" y="127"/>
                    <a:pt x="648" y="121"/>
                    <a:pt x="634" y="115"/>
                  </a:cubicBezTo>
                  <a:cubicBezTo>
                    <a:pt x="631" y="115"/>
                    <a:pt x="628" y="114"/>
                    <a:pt x="625" y="114"/>
                  </a:cubicBezTo>
                  <a:cubicBezTo>
                    <a:pt x="618" y="106"/>
                    <a:pt x="604" y="108"/>
                    <a:pt x="595" y="119"/>
                  </a:cubicBezTo>
                  <a:cubicBezTo>
                    <a:pt x="600" y="121"/>
                    <a:pt x="604" y="114"/>
                    <a:pt x="610" y="119"/>
                  </a:cubicBezTo>
                  <a:cubicBezTo>
                    <a:pt x="594" y="121"/>
                    <a:pt x="610" y="135"/>
                    <a:pt x="601" y="140"/>
                  </a:cubicBezTo>
                  <a:cubicBezTo>
                    <a:pt x="600" y="139"/>
                    <a:pt x="599" y="139"/>
                    <a:pt x="598" y="138"/>
                  </a:cubicBezTo>
                  <a:cubicBezTo>
                    <a:pt x="598" y="130"/>
                    <a:pt x="595" y="125"/>
                    <a:pt x="586" y="127"/>
                  </a:cubicBezTo>
                  <a:cubicBezTo>
                    <a:pt x="583" y="126"/>
                    <a:pt x="581" y="121"/>
                    <a:pt x="577" y="126"/>
                  </a:cubicBezTo>
                  <a:cubicBezTo>
                    <a:pt x="566" y="126"/>
                    <a:pt x="556" y="126"/>
                    <a:pt x="546" y="126"/>
                  </a:cubicBezTo>
                  <a:cubicBezTo>
                    <a:pt x="538" y="127"/>
                    <a:pt x="537" y="123"/>
                    <a:pt x="538" y="117"/>
                  </a:cubicBezTo>
                  <a:cubicBezTo>
                    <a:pt x="541" y="116"/>
                    <a:pt x="541" y="115"/>
                    <a:pt x="538" y="114"/>
                  </a:cubicBezTo>
                  <a:cubicBezTo>
                    <a:pt x="539" y="110"/>
                    <a:pt x="535" y="106"/>
                    <a:pt x="539" y="102"/>
                  </a:cubicBezTo>
                  <a:cubicBezTo>
                    <a:pt x="545" y="104"/>
                    <a:pt x="545" y="110"/>
                    <a:pt x="552" y="112"/>
                  </a:cubicBezTo>
                  <a:cubicBezTo>
                    <a:pt x="573" y="118"/>
                    <a:pt x="590" y="110"/>
                    <a:pt x="608" y="103"/>
                  </a:cubicBezTo>
                  <a:cubicBezTo>
                    <a:pt x="614" y="101"/>
                    <a:pt x="616" y="100"/>
                    <a:pt x="622" y="103"/>
                  </a:cubicBezTo>
                  <a:cubicBezTo>
                    <a:pt x="640" y="114"/>
                    <a:pt x="652" y="112"/>
                    <a:pt x="663" y="101"/>
                  </a:cubicBezTo>
                  <a:cubicBezTo>
                    <a:pt x="660" y="96"/>
                    <a:pt x="652" y="102"/>
                    <a:pt x="649" y="96"/>
                  </a:cubicBezTo>
                  <a:cubicBezTo>
                    <a:pt x="655" y="89"/>
                    <a:pt x="663" y="93"/>
                    <a:pt x="670" y="92"/>
                  </a:cubicBezTo>
                  <a:cubicBezTo>
                    <a:pt x="669" y="80"/>
                    <a:pt x="658" y="79"/>
                    <a:pt x="651" y="76"/>
                  </a:cubicBezTo>
                  <a:cubicBezTo>
                    <a:pt x="633" y="68"/>
                    <a:pt x="624" y="48"/>
                    <a:pt x="632" y="30"/>
                  </a:cubicBezTo>
                  <a:cubicBezTo>
                    <a:pt x="636" y="22"/>
                    <a:pt x="633" y="19"/>
                    <a:pt x="625" y="18"/>
                  </a:cubicBezTo>
                  <a:cubicBezTo>
                    <a:pt x="616" y="17"/>
                    <a:pt x="611" y="28"/>
                    <a:pt x="602" y="29"/>
                  </a:cubicBezTo>
                  <a:cubicBezTo>
                    <a:pt x="600" y="30"/>
                    <a:pt x="601" y="41"/>
                    <a:pt x="603" y="47"/>
                  </a:cubicBezTo>
                  <a:cubicBezTo>
                    <a:pt x="604" y="49"/>
                    <a:pt x="610" y="54"/>
                    <a:pt x="604" y="56"/>
                  </a:cubicBezTo>
                  <a:cubicBezTo>
                    <a:pt x="599" y="58"/>
                    <a:pt x="595" y="55"/>
                    <a:pt x="595" y="49"/>
                  </a:cubicBezTo>
                  <a:cubicBezTo>
                    <a:pt x="596" y="41"/>
                    <a:pt x="590" y="37"/>
                    <a:pt x="584" y="34"/>
                  </a:cubicBezTo>
                  <a:cubicBezTo>
                    <a:pt x="582" y="32"/>
                    <a:pt x="576" y="31"/>
                    <a:pt x="578" y="37"/>
                  </a:cubicBezTo>
                  <a:cubicBezTo>
                    <a:pt x="579" y="40"/>
                    <a:pt x="583" y="45"/>
                    <a:pt x="579" y="43"/>
                  </a:cubicBezTo>
                  <a:cubicBezTo>
                    <a:pt x="573" y="40"/>
                    <a:pt x="569" y="50"/>
                    <a:pt x="565" y="41"/>
                  </a:cubicBezTo>
                  <a:cubicBezTo>
                    <a:pt x="560" y="29"/>
                    <a:pt x="553" y="29"/>
                    <a:pt x="546" y="40"/>
                  </a:cubicBezTo>
                  <a:cubicBezTo>
                    <a:pt x="544" y="42"/>
                    <a:pt x="541" y="43"/>
                    <a:pt x="539" y="42"/>
                  </a:cubicBezTo>
                  <a:cubicBezTo>
                    <a:pt x="534" y="39"/>
                    <a:pt x="541" y="38"/>
                    <a:pt x="541" y="36"/>
                  </a:cubicBezTo>
                  <a:cubicBezTo>
                    <a:pt x="542" y="30"/>
                    <a:pt x="540" y="27"/>
                    <a:pt x="533" y="27"/>
                  </a:cubicBezTo>
                  <a:cubicBezTo>
                    <a:pt x="531" y="27"/>
                    <a:pt x="527" y="29"/>
                    <a:pt x="525" y="24"/>
                  </a:cubicBezTo>
                  <a:cubicBezTo>
                    <a:pt x="520" y="11"/>
                    <a:pt x="510" y="9"/>
                    <a:pt x="498" y="9"/>
                  </a:cubicBezTo>
                  <a:cubicBezTo>
                    <a:pt x="489" y="9"/>
                    <a:pt x="480" y="10"/>
                    <a:pt x="471" y="5"/>
                  </a:cubicBezTo>
                  <a:cubicBezTo>
                    <a:pt x="462" y="0"/>
                    <a:pt x="450" y="3"/>
                    <a:pt x="440" y="6"/>
                  </a:cubicBezTo>
                  <a:cubicBezTo>
                    <a:pt x="431" y="10"/>
                    <a:pt x="442" y="16"/>
                    <a:pt x="439" y="20"/>
                  </a:cubicBezTo>
                  <a:cubicBezTo>
                    <a:pt x="437" y="21"/>
                    <a:pt x="437" y="23"/>
                    <a:pt x="436" y="25"/>
                  </a:cubicBezTo>
                  <a:cubicBezTo>
                    <a:pt x="433" y="32"/>
                    <a:pt x="426" y="39"/>
                    <a:pt x="425" y="44"/>
                  </a:cubicBezTo>
                  <a:cubicBezTo>
                    <a:pt x="423" y="58"/>
                    <a:pt x="446" y="53"/>
                    <a:pt x="446" y="68"/>
                  </a:cubicBezTo>
                  <a:cubicBezTo>
                    <a:pt x="446" y="70"/>
                    <a:pt x="452" y="69"/>
                    <a:pt x="456" y="68"/>
                  </a:cubicBezTo>
                  <a:cubicBezTo>
                    <a:pt x="469" y="64"/>
                    <a:pt x="479" y="58"/>
                    <a:pt x="485" y="46"/>
                  </a:cubicBezTo>
                  <a:cubicBezTo>
                    <a:pt x="488" y="42"/>
                    <a:pt x="491" y="37"/>
                    <a:pt x="498" y="37"/>
                  </a:cubicBezTo>
                  <a:cubicBezTo>
                    <a:pt x="490" y="57"/>
                    <a:pt x="491" y="60"/>
                    <a:pt x="510" y="64"/>
                  </a:cubicBezTo>
                  <a:cubicBezTo>
                    <a:pt x="506" y="67"/>
                    <a:pt x="503" y="69"/>
                    <a:pt x="498" y="72"/>
                  </a:cubicBezTo>
                  <a:cubicBezTo>
                    <a:pt x="518" y="82"/>
                    <a:pt x="541" y="68"/>
                    <a:pt x="559" y="84"/>
                  </a:cubicBezTo>
                  <a:cubicBezTo>
                    <a:pt x="541" y="83"/>
                    <a:pt x="524" y="83"/>
                    <a:pt x="508" y="89"/>
                  </a:cubicBezTo>
                  <a:cubicBezTo>
                    <a:pt x="512" y="99"/>
                    <a:pt x="520" y="99"/>
                    <a:pt x="528" y="101"/>
                  </a:cubicBezTo>
                  <a:cubicBezTo>
                    <a:pt x="518" y="101"/>
                    <a:pt x="509" y="102"/>
                    <a:pt x="498" y="98"/>
                  </a:cubicBezTo>
                  <a:cubicBezTo>
                    <a:pt x="486" y="93"/>
                    <a:pt x="472" y="86"/>
                    <a:pt x="457" y="91"/>
                  </a:cubicBezTo>
                  <a:cubicBezTo>
                    <a:pt x="450" y="90"/>
                    <a:pt x="443" y="90"/>
                    <a:pt x="436" y="89"/>
                  </a:cubicBezTo>
                  <a:cubicBezTo>
                    <a:pt x="432" y="83"/>
                    <a:pt x="428" y="84"/>
                    <a:pt x="424" y="90"/>
                  </a:cubicBezTo>
                  <a:cubicBezTo>
                    <a:pt x="422" y="90"/>
                    <a:pt x="420" y="90"/>
                    <a:pt x="418" y="90"/>
                  </a:cubicBezTo>
                  <a:cubicBezTo>
                    <a:pt x="417" y="86"/>
                    <a:pt x="413" y="84"/>
                    <a:pt x="409" y="84"/>
                  </a:cubicBezTo>
                  <a:cubicBezTo>
                    <a:pt x="409" y="82"/>
                    <a:pt x="407" y="82"/>
                    <a:pt x="406" y="82"/>
                  </a:cubicBezTo>
                  <a:cubicBezTo>
                    <a:pt x="401" y="77"/>
                    <a:pt x="398" y="78"/>
                    <a:pt x="395" y="84"/>
                  </a:cubicBezTo>
                  <a:cubicBezTo>
                    <a:pt x="395" y="83"/>
                    <a:pt x="394" y="84"/>
                    <a:pt x="394" y="85"/>
                  </a:cubicBezTo>
                  <a:cubicBezTo>
                    <a:pt x="388" y="88"/>
                    <a:pt x="382" y="83"/>
                    <a:pt x="376" y="85"/>
                  </a:cubicBezTo>
                  <a:cubicBezTo>
                    <a:pt x="372" y="85"/>
                    <a:pt x="368" y="85"/>
                    <a:pt x="364" y="85"/>
                  </a:cubicBezTo>
                  <a:cubicBezTo>
                    <a:pt x="359" y="91"/>
                    <a:pt x="349" y="88"/>
                    <a:pt x="346" y="96"/>
                  </a:cubicBezTo>
                  <a:cubicBezTo>
                    <a:pt x="344" y="96"/>
                    <a:pt x="342" y="96"/>
                    <a:pt x="340" y="97"/>
                  </a:cubicBezTo>
                  <a:cubicBezTo>
                    <a:pt x="333" y="96"/>
                    <a:pt x="326" y="94"/>
                    <a:pt x="322" y="102"/>
                  </a:cubicBezTo>
                  <a:cubicBezTo>
                    <a:pt x="321" y="102"/>
                    <a:pt x="320" y="103"/>
                    <a:pt x="319" y="103"/>
                  </a:cubicBezTo>
                  <a:cubicBezTo>
                    <a:pt x="312" y="102"/>
                    <a:pt x="305" y="101"/>
                    <a:pt x="298" y="97"/>
                  </a:cubicBezTo>
                  <a:cubicBezTo>
                    <a:pt x="291" y="93"/>
                    <a:pt x="284" y="87"/>
                    <a:pt x="274" y="91"/>
                  </a:cubicBezTo>
                  <a:cubicBezTo>
                    <a:pt x="270" y="90"/>
                    <a:pt x="266" y="90"/>
                    <a:pt x="262" y="90"/>
                  </a:cubicBezTo>
                  <a:cubicBezTo>
                    <a:pt x="259" y="83"/>
                    <a:pt x="253" y="84"/>
                    <a:pt x="247" y="85"/>
                  </a:cubicBezTo>
                  <a:cubicBezTo>
                    <a:pt x="234" y="85"/>
                    <a:pt x="221" y="84"/>
                    <a:pt x="208" y="84"/>
                  </a:cubicBezTo>
                  <a:cubicBezTo>
                    <a:pt x="206" y="80"/>
                    <a:pt x="204" y="78"/>
                    <a:pt x="199" y="79"/>
                  </a:cubicBezTo>
                  <a:cubicBezTo>
                    <a:pt x="179" y="79"/>
                    <a:pt x="160" y="77"/>
                    <a:pt x="141" y="71"/>
                  </a:cubicBezTo>
                  <a:cubicBezTo>
                    <a:pt x="139" y="68"/>
                    <a:pt x="137" y="65"/>
                    <a:pt x="133" y="69"/>
                  </a:cubicBezTo>
                  <a:cubicBezTo>
                    <a:pt x="118" y="63"/>
                    <a:pt x="103" y="65"/>
                    <a:pt x="88" y="73"/>
                  </a:cubicBezTo>
                  <a:cubicBezTo>
                    <a:pt x="78" y="71"/>
                    <a:pt x="70" y="75"/>
                    <a:pt x="65" y="83"/>
                  </a:cubicBezTo>
                  <a:cubicBezTo>
                    <a:pt x="63" y="84"/>
                    <a:pt x="60" y="85"/>
                    <a:pt x="58" y="85"/>
                  </a:cubicBezTo>
                  <a:cubicBezTo>
                    <a:pt x="47" y="83"/>
                    <a:pt x="48" y="93"/>
                    <a:pt x="44" y="98"/>
                  </a:cubicBezTo>
                  <a:cubicBezTo>
                    <a:pt x="38" y="102"/>
                    <a:pt x="34" y="110"/>
                    <a:pt x="25" y="109"/>
                  </a:cubicBezTo>
                  <a:cubicBezTo>
                    <a:pt x="16" y="107"/>
                    <a:pt x="13" y="115"/>
                    <a:pt x="17" y="119"/>
                  </a:cubicBezTo>
                  <a:cubicBezTo>
                    <a:pt x="25" y="129"/>
                    <a:pt x="31" y="142"/>
                    <a:pt x="46" y="143"/>
                  </a:cubicBezTo>
                  <a:cubicBezTo>
                    <a:pt x="48" y="143"/>
                    <a:pt x="50" y="144"/>
                    <a:pt x="52" y="144"/>
                  </a:cubicBezTo>
                  <a:cubicBezTo>
                    <a:pt x="55" y="147"/>
                    <a:pt x="56" y="151"/>
                    <a:pt x="53" y="155"/>
                  </a:cubicBezTo>
                  <a:cubicBezTo>
                    <a:pt x="52" y="156"/>
                    <a:pt x="50" y="157"/>
                    <a:pt x="49" y="156"/>
                  </a:cubicBezTo>
                  <a:cubicBezTo>
                    <a:pt x="36" y="144"/>
                    <a:pt x="23" y="152"/>
                    <a:pt x="10" y="156"/>
                  </a:cubicBezTo>
                  <a:cubicBezTo>
                    <a:pt x="3" y="159"/>
                    <a:pt x="0" y="164"/>
                    <a:pt x="6" y="171"/>
                  </a:cubicBezTo>
                  <a:cubicBezTo>
                    <a:pt x="5" y="175"/>
                    <a:pt x="6" y="177"/>
                    <a:pt x="10" y="178"/>
                  </a:cubicBezTo>
                  <a:cubicBezTo>
                    <a:pt x="26" y="193"/>
                    <a:pt x="43" y="186"/>
                    <a:pt x="61" y="183"/>
                  </a:cubicBezTo>
                  <a:cubicBezTo>
                    <a:pt x="62" y="183"/>
                    <a:pt x="63" y="183"/>
                    <a:pt x="64" y="183"/>
                  </a:cubicBezTo>
                  <a:cubicBezTo>
                    <a:pt x="64" y="186"/>
                    <a:pt x="64" y="189"/>
                    <a:pt x="64" y="192"/>
                  </a:cubicBezTo>
                  <a:cubicBezTo>
                    <a:pt x="60" y="199"/>
                    <a:pt x="50" y="197"/>
                    <a:pt x="46" y="204"/>
                  </a:cubicBezTo>
                  <a:cubicBezTo>
                    <a:pt x="43" y="204"/>
                    <a:pt x="40" y="205"/>
                    <a:pt x="37" y="205"/>
                  </a:cubicBezTo>
                  <a:cubicBezTo>
                    <a:pt x="28" y="209"/>
                    <a:pt x="19" y="213"/>
                    <a:pt x="19" y="225"/>
                  </a:cubicBezTo>
                  <a:cubicBezTo>
                    <a:pt x="19" y="227"/>
                    <a:pt x="19" y="229"/>
                    <a:pt x="19" y="231"/>
                  </a:cubicBezTo>
                  <a:cubicBezTo>
                    <a:pt x="16" y="239"/>
                    <a:pt x="23" y="241"/>
                    <a:pt x="27" y="245"/>
                  </a:cubicBezTo>
                  <a:cubicBezTo>
                    <a:pt x="28" y="246"/>
                    <a:pt x="29" y="248"/>
                    <a:pt x="29" y="249"/>
                  </a:cubicBezTo>
                  <a:cubicBezTo>
                    <a:pt x="29" y="254"/>
                    <a:pt x="31" y="257"/>
                    <a:pt x="37" y="257"/>
                  </a:cubicBezTo>
                  <a:cubicBezTo>
                    <a:pt x="38" y="257"/>
                    <a:pt x="40" y="258"/>
                    <a:pt x="41" y="258"/>
                  </a:cubicBezTo>
                  <a:cubicBezTo>
                    <a:pt x="51" y="258"/>
                    <a:pt x="61" y="256"/>
                    <a:pt x="59" y="271"/>
                  </a:cubicBezTo>
                  <a:cubicBezTo>
                    <a:pt x="58" y="275"/>
                    <a:pt x="63" y="276"/>
                    <a:pt x="67" y="276"/>
                  </a:cubicBezTo>
                  <a:cubicBezTo>
                    <a:pt x="73" y="276"/>
                    <a:pt x="79" y="276"/>
                    <a:pt x="86" y="276"/>
                  </a:cubicBezTo>
                  <a:cubicBezTo>
                    <a:pt x="90" y="276"/>
                    <a:pt x="94" y="275"/>
                    <a:pt x="96" y="280"/>
                  </a:cubicBezTo>
                  <a:cubicBezTo>
                    <a:pt x="99" y="284"/>
                    <a:pt x="95" y="287"/>
                    <a:pt x="92" y="290"/>
                  </a:cubicBezTo>
                  <a:cubicBezTo>
                    <a:pt x="89" y="294"/>
                    <a:pt x="85" y="298"/>
                    <a:pt x="82" y="302"/>
                  </a:cubicBezTo>
                  <a:cubicBezTo>
                    <a:pt x="78" y="303"/>
                    <a:pt x="78" y="306"/>
                    <a:pt x="77" y="309"/>
                  </a:cubicBezTo>
                  <a:cubicBezTo>
                    <a:pt x="76" y="311"/>
                    <a:pt x="73" y="314"/>
                    <a:pt x="75" y="314"/>
                  </a:cubicBezTo>
                  <a:cubicBezTo>
                    <a:pt x="81" y="315"/>
                    <a:pt x="87" y="320"/>
                    <a:pt x="94" y="316"/>
                  </a:cubicBezTo>
                  <a:cubicBezTo>
                    <a:pt x="97" y="317"/>
                    <a:pt x="98" y="314"/>
                    <a:pt x="99" y="312"/>
                  </a:cubicBezTo>
                  <a:cubicBezTo>
                    <a:pt x="100" y="311"/>
                    <a:pt x="100" y="311"/>
                    <a:pt x="100" y="311"/>
                  </a:cubicBezTo>
                  <a:cubicBezTo>
                    <a:pt x="103" y="311"/>
                    <a:pt x="105" y="309"/>
                    <a:pt x="106" y="306"/>
                  </a:cubicBezTo>
                  <a:cubicBezTo>
                    <a:pt x="108" y="305"/>
                    <a:pt x="110" y="305"/>
                    <a:pt x="112" y="304"/>
                  </a:cubicBezTo>
                  <a:cubicBezTo>
                    <a:pt x="116" y="305"/>
                    <a:pt x="116" y="302"/>
                    <a:pt x="117" y="300"/>
                  </a:cubicBezTo>
                  <a:cubicBezTo>
                    <a:pt x="121" y="297"/>
                    <a:pt x="126" y="295"/>
                    <a:pt x="130" y="292"/>
                  </a:cubicBezTo>
                  <a:cubicBezTo>
                    <a:pt x="133" y="297"/>
                    <a:pt x="138" y="297"/>
                    <a:pt x="143" y="297"/>
                  </a:cubicBezTo>
                  <a:cubicBezTo>
                    <a:pt x="155" y="298"/>
                    <a:pt x="154" y="287"/>
                    <a:pt x="156" y="281"/>
                  </a:cubicBezTo>
                  <a:cubicBezTo>
                    <a:pt x="159" y="271"/>
                    <a:pt x="151" y="279"/>
                    <a:pt x="149" y="278"/>
                  </a:cubicBezTo>
                  <a:cubicBezTo>
                    <a:pt x="145" y="275"/>
                    <a:pt x="145" y="271"/>
                    <a:pt x="147" y="267"/>
                  </a:cubicBezTo>
                  <a:cubicBezTo>
                    <a:pt x="147" y="266"/>
                    <a:pt x="147" y="265"/>
                    <a:pt x="148" y="264"/>
                  </a:cubicBezTo>
                  <a:cubicBezTo>
                    <a:pt x="150" y="262"/>
                    <a:pt x="153" y="261"/>
                    <a:pt x="153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6" y="257"/>
                    <a:pt x="159" y="255"/>
                    <a:pt x="161" y="258"/>
                  </a:cubicBezTo>
                  <a:cubicBezTo>
                    <a:pt x="160" y="261"/>
                    <a:pt x="161" y="263"/>
                    <a:pt x="164" y="264"/>
                  </a:cubicBezTo>
                  <a:cubicBezTo>
                    <a:pt x="168" y="268"/>
                    <a:pt x="173" y="274"/>
                    <a:pt x="178" y="264"/>
                  </a:cubicBezTo>
                  <a:cubicBezTo>
                    <a:pt x="188" y="260"/>
                    <a:pt x="204" y="262"/>
                    <a:pt x="202" y="243"/>
                  </a:cubicBezTo>
                  <a:cubicBezTo>
                    <a:pt x="215" y="249"/>
                    <a:pt x="229" y="254"/>
                    <a:pt x="244" y="252"/>
                  </a:cubicBezTo>
                  <a:cubicBezTo>
                    <a:pt x="244" y="252"/>
                    <a:pt x="244" y="252"/>
                    <a:pt x="244" y="252"/>
                  </a:cubicBezTo>
                  <a:cubicBezTo>
                    <a:pt x="245" y="253"/>
                    <a:pt x="247" y="255"/>
                    <a:pt x="249" y="253"/>
                  </a:cubicBezTo>
                  <a:cubicBezTo>
                    <a:pt x="252" y="255"/>
                    <a:pt x="254" y="253"/>
                    <a:pt x="257" y="253"/>
                  </a:cubicBezTo>
                  <a:cubicBezTo>
                    <a:pt x="259" y="256"/>
                    <a:pt x="261" y="258"/>
                    <a:pt x="265" y="257"/>
                  </a:cubicBezTo>
                  <a:cubicBezTo>
                    <a:pt x="268" y="257"/>
                    <a:pt x="271" y="258"/>
                    <a:pt x="274" y="258"/>
                  </a:cubicBezTo>
                  <a:cubicBezTo>
                    <a:pt x="279" y="264"/>
                    <a:pt x="283" y="270"/>
                    <a:pt x="292" y="270"/>
                  </a:cubicBezTo>
                  <a:cubicBezTo>
                    <a:pt x="293" y="271"/>
                    <a:pt x="294" y="272"/>
                    <a:pt x="295" y="273"/>
                  </a:cubicBezTo>
                  <a:cubicBezTo>
                    <a:pt x="299" y="277"/>
                    <a:pt x="301" y="282"/>
                    <a:pt x="308" y="280"/>
                  </a:cubicBezTo>
                  <a:cubicBezTo>
                    <a:pt x="315" y="278"/>
                    <a:pt x="318" y="283"/>
                    <a:pt x="318" y="289"/>
                  </a:cubicBezTo>
                  <a:cubicBezTo>
                    <a:pt x="318" y="303"/>
                    <a:pt x="326" y="300"/>
                    <a:pt x="334" y="298"/>
                  </a:cubicBezTo>
                  <a:cubicBezTo>
                    <a:pt x="335" y="299"/>
                    <a:pt x="336" y="299"/>
                    <a:pt x="337" y="300"/>
                  </a:cubicBezTo>
                  <a:cubicBezTo>
                    <a:pt x="337" y="304"/>
                    <a:pt x="337" y="308"/>
                    <a:pt x="343" y="306"/>
                  </a:cubicBezTo>
                  <a:cubicBezTo>
                    <a:pt x="346" y="306"/>
                    <a:pt x="349" y="306"/>
                    <a:pt x="352" y="306"/>
                  </a:cubicBezTo>
                  <a:cubicBezTo>
                    <a:pt x="345" y="326"/>
                    <a:pt x="345" y="326"/>
                    <a:pt x="366" y="328"/>
                  </a:cubicBezTo>
                  <a:cubicBezTo>
                    <a:pt x="368" y="328"/>
                    <a:pt x="369" y="329"/>
                    <a:pt x="370" y="330"/>
                  </a:cubicBezTo>
                  <a:cubicBezTo>
                    <a:pt x="370" y="330"/>
                    <a:pt x="370" y="330"/>
                    <a:pt x="370" y="330"/>
                  </a:cubicBezTo>
                  <a:cubicBezTo>
                    <a:pt x="372" y="343"/>
                    <a:pt x="380" y="350"/>
                    <a:pt x="391" y="356"/>
                  </a:cubicBezTo>
                  <a:cubicBezTo>
                    <a:pt x="392" y="357"/>
                    <a:pt x="393" y="359"/>
                    <a:pt x="395" y="360"/>
                  </a:cubicBezTo>
                  <a:cubicBezTo>
                    <a:pt x="396" y="365"/>
                    <a:pt x="403" y="368"/>
                    <a:pt x="397" y="375"/>
                  </a:cubicBezTo>
                  <a:cubicBezTo>
                    <a:pt x="394" y="379"/>
                    <a:pt x="394" y="391"/>
                    <a:pt x="398" y="393"/>
                  </a:cubicBezTo>
                  <a:cubicBezTo>
                    <a:pt x="416" y="402"/>
                    <a:pt x="425" y="417"/>
                    <a:pt x="436" y="432"/>
                  </a:cubicBezTo>
                  <a:cubicBezTo>
                    <a:pt x="437" y="462"/>
                    <a:pt x="434" y="492"/>
                    <a:pt x="438" y="522"/>
                  </a:cubicBezTo>
                  <a:cubicBezTo>
                    <a:pt x="443" y="535"/>
                    <a:pt x="446" y="549"/>
                    <a:pt x="460" y="557"/>
                  </a:cubicBezTo>
                  <a:cubicBezTo>
                    <a:pt x="460" y="558"/>
                    <a:pt x="461" y="560"/>
                    <a:pt x="462" y="561"/>
                  </a:cubicBezTo>
                  <a:cubicBezTo>
                    <a:pt x="465" y="574"/>
                    <a:pt x="475" y="581"/>
                    <a:pt x="485" y="587"/>
                  </a:cubicBezTo>
                  <a:cubicBezTo>
                    <a:pt x="495" y="593"/>
                    <a:pt x="503" y="600"/>
                    <a:pt x="508" y="609"/>
                  </a:cubicBezTo>
                  <a:cubicBezTo>
                    <a:pt x="520" y="632"/>
                    <a:pt x="531" y="656"/>
                    <a:pt x="551" y="674"/>
                  </a:cubicBezTo>
                  <a:cubicBezTo>
                    <a:pt x="553" y="676"/>
                    <a:pt x="556" y="679"/>
                    <a:pt x="556" y="681"/>
                  </a:cubicBezTo>
                  <a:cubicBezTo>
                    <a:pt x="554" y="694"/>
                    <a:pt x="563" y="694"/>
                    <a:pt x="572" y="695"/>
                  </a:cubicBezTo>
                  <a:cubicBezTo>
                    <a:pt x="572" y="695"/>
                    <a:pt x="572" y="695"/>
                    <a:pt x="572" y="695"/>
                  </a:cubicBezTo>
                  <a:cubicBezTo>
                    <a:pt x="574" y="697"/>
                    <a:pt x="575" y="698"/>
                    <a:pt x="576" y="701"/>
                  </a:cubicBezTo>
                  <a:cubicBezTo>
                    <a:pt x="578" y="704"/>
                    <a:pt x="581" y="707"/>
                    <a:pt x="584" y="704"/>
                  </a:cubicBezTo>
                  <a:cubicBezTo>
                    <a:pt x="588" y="701"/>
                    <a:pt x="583" y="698"/>
                    <a:pt x="582" y="694"/>
                  </a:cubicBezTo>
                  <a:cubicBezTo>
                    <a:pt x="582" y="693"/>
                    <a:pt x="577" y="693"/>
                    <a:pt x="574" y="693"/>
                  </a:cubicBezTo>
                  <a:cubicBezTo>
                    <a:pt x="574" y="689"/>
                    <a:pt x="574" y="685"/>
                    <a:pt x="574" y="681"/>
                  </a:cubicBezTo>
                  <a:cubicBezTo>
                    <a:pt x="574" y="678"/>
                    <a:pt x="572" y="673"/>
                    <a:pt x="575" y="671"/>
                  </a:cubicBezTo>
                  <a:cubicBezTo>
                    <a:pt x="580" y="669"/>
                    <a:pt x="582" y="674"/>
                    <a:pt x="584" y="677"/>
                  </a:cubicBezTo>
                  <a:cubicBezTo>
                    <a:pt x="597" y="689"/>
                    <a:pt x="610" y="701"/>
                    <a:pt x="622" y="714"/>
                  </a:cubicBezTo>
                  <a:cubicBezTo>
                    <a:pt x="622" y="721"/>
                    <a:pt x="623" y="728"/>
                    <a:pt x="623" y="735"/>
                  </a:cubicBezTo>
                  <a:cubicBezTo>
                    <a:pt x="624" y="747"/>
                    <a:pt x="640" y="760"/>
                    <a:pt x="655" y="761"/>
                  </a:cubicBezTo>
                  <a:cubicBezTo>
                    <a:pt x="655" y="761"/>
                    <a:pt x="655" y="761"/>
                    <a:pt x="655" y="761"/>
                  </a:cubicBezTo>
                  <a:cubicBezTo>
                    <a:pt x="656" y="762"/>
                    <a:pt x="658" y="762"/>
                    <a:pt x="659" y="763"/>
                  </a:cubicBezTo>
                  <a:cubicBezTo>
                    <a:pt x="661" y="769"/>
                    <a:pt x="668" y="769"/>
                    <a:pt x="672" y="770"/>
                  </a:cubicBezTo>
                  <a:cubicBezTo>
                    <a:pt x="688" y="774"/>
                    <a:pt x="702" y="785"/>
                    <a:pt x="719" y="780"/>
                  </a:cubicBezTo>
                  <a:cubicBezTo>
                    <a:pt x="723" y="780"/>
                    <a:pt x="726" y="780"/>
                    <a:pt x="730" y="779"/>
                  </a:cubicBezTo>
                  <a:cubicBezTo>
                    <a:pt x="740" y="781"/>
                    <a:pt x="745" y="790"/>
                    <a:pt x="751" y="796"/>
                  </a:cubicBezTo>
                  <a:cubicBezTo>
                    <a:pt x="756" y="801"/>
                    <a:pt x="761" y="805"/>
                    <a:pt x="769" y="803"/>
                  </a:cubicBezTo>
                  <a:cubicBezTo>
                    <a:pt x="772" y="804"/>
                    <a:pt x="775" y="804"/>
                    <a:pt x="778" y="804"/>
                  </a:cubicBezTo>
                  <a:cubicBezTo>
                    <a:pt x="780" y="810"/>
                    <a:pt x="785" y="810"/>
                    <a:pt x="790" y="809"/>
                  </a:cubicBezTo>
                  <a:cubicBezTo>
                    <a:pt x="792" y="809"/>
                    <a:pt x="794" y="810"/>
                    <a:pt x="796" y="810"/>
                  </a:cubicBezTo>
                  <a:cubicBezTo>
                    <a:pt x="798" y="814"/>
                    <a:pt x="800" y="816"/>
                    <a:pt x="804" y="817"/>
                  </a:cubicBezTo>
                  <a:cubicBezTo>
                    <a:pt x="810" y="826"/>
                    <a:pt x="816" y="837"/>
                    <a:pt x="823" y="843"/>
                  </a:cubicBezTo>
                  <a:cubicBezTo>
                    <a:pt x="832" y="851"/>
                    <a:pt x="843" y="860"/>
                    <a:pt x="855" y="862"/>
                  </a:cubicBezTo>
                  <a:cubicBezTo>
                    <a:pt x="861" y="864"/>
                    <a:pt x="876" y="879"/>
                    <a:pt x="879" y="856"/>
                  </a:cubicBezTo>
                  <a:cubicBezTo>
                    <a:pt x="879" y="854"/>
                    <a:pt x="890" y="845"/>
                    <a:pt x="893" y="855"/>
                  </a:cubicBezTo>
                  <a:cubicBezTo>
                    <a:pt x="895" y="864"/>
                    <a:pt x="901" y="869"/>
                    <a:pt x="904" y="876"/>
                  </a:cubicBezTo>
                  <a:cubicBezTo>
                    <a:pt x="909" y="889"/>
                    <a:pt x="906" y="906"/>
                    <a:pt x="896" y="916"/>
                  </a:cubicBezTo>
                  <a:cubicBezTo>
                    <a:pt x="890" y="921"/>
                    <a:pt x="890" y="926"/>
                    <a:pt x="896" y="931"/>
                  </a:cubicBezTo>
                  <a:cubicBezTo>
                    <a:pt x="900" y="934"/>
                    <a:pt x="905" y="938"/>
                    <a:pt x="910" y="938"/>
                  </a:cubicBezTo>
                  <a:cubicBezTo>
                    <a:pt x="918" y="939"/>
                    <a:pt x="924" y="942"/>
                    <a:pt x="925" y="950"/>
                  </a:cubicBezTo>
                  <a:cubicBezTo>
                    <a:pt x="925" y="959"/>
                    <a:pt x="918" y="966"/>
                    <a:pt x="910" y="968"/>
                  </a:cubicBezTo>
                  <a:cubicBezTo>
                    <a:pt x="901" y="971"/>
                    <a:pt x="896" y="974"/>
                    <a:pt x="893" y="983"/>
                  </a:cubicBezTo>
                  <a:cubicBezTo>
                    <a:pt x="890" y="992"/>
                    <a:pt x="883" y="989"/>
                    <a:pt x="877" y="984"/>
                  </a:cubicBezTo>
                  <a:cubicBezTo>
                    <a:pt x="876" y="982"/>
                    <a:pt x="877" y="976"/>
                    <a:pt x="872" y="978"/>
                  </a:cubicBezTo>
                  <a:cubicBezTo>
                    <a:pt x="869" y="980"/>
                    <a:pt x="866" y="983"/>
                    <a:pt x="867" y="987"/>
                  </a:cubicBezTo>
                  <a:cubicBezTo>
                    <a:pt x="869" y="993"/>
                    <a:pt x="867" y="1001"/>
                    <a:pt x="873" y="1006"/>
                  </a:cubicBezTo>
                  <a:cubicBezTo>
                    <a:pt x="889" y="1019"/>
                    <a:pt x="894" y="1040"/>
                    <a:pt x="905" y="1057"/>
                  </a:cubicBezTo>
                  <a:cubicBezTo>
                    <a:pt x="915" y="1075"/>
                    <a:pt x="918" y="1099"/>
                    <a:pt x="943" y="1105"/>
                  </a:cubicBezTo>
                  <a:cubicBezTo>
                    <a:pt x="945" y="1105"/>
                    <a:pt x="946" y="1106"/>
                    <a:pt x="948" y="1107"/>
                  </a:cubicBezTo>
                  <a:cubicBezTo>
                    <a:pt x="973" y="1119"/>
                    <a:pt x="981" y="1133"/>
                    <a:pt x="979" y="1158"/>
                  </a:cubicBezTo>
                  <a:cubicBezTo>
                    <a:pt x="978" y="1162"/>
                    <a:pt x="977" y="1167"/>
                    <a:pt x="976" y="1171"/>
                  </a:cubicBezTo>
                  <a:cubicBezTo>
                    <a:pt x="972" y="1197"/>
                    <a:pt x="968" y="1223"/>
                    <a:pt x="965" y="1249"/>
                  </a:cubicBezTo>
                  <a:cubicBezTo>
                    <a:pt x="963" y="1274"/>
                    <a:pt x="961" y="1299"/>
                    <a:pt x="949" y="1322"/>
                  </a:cubicBezTo>
                  <a:cubicBezTo>
                    <a:pt x="945" y="1331"/>
                    <a:pt x="940" y="1339"/>
                    <a:pt x="943" y="1349"/>
                  </a:cubicBezTo>
                  <a:cubicBezTo>
                    <a:pt x="946" y="1357"/>
                    <a:pt x="943" y="1365"/>
                    <a:pt x="942" y="1374"/>
                  </a:cubicBezTo>
                  <a:cubicBezTo>
                    <a:pt x="940" y="1384"/>
                    <a:pt x="933" y="1395"/>
                    <a:pt x="939" y="1407"/>
                  </a:cubicBezTo>
                  <a:cubicBezTo>
                    <a:pt x="945" y="1403"/>
                    <a:pt x="942" y="1398"/>
                    <a:pt x="943" y="1394"/>
                  </a:cubicBezTo>
                  <a:cubicBezTo>
                    <a:pt x="944" y="1391"/>
                    <a:pt x="941" y="1386"/>
                    <a:pt x="947" y="1386"/>
                  </a:cubicBezTo>
                  <a:cubicBezTo>
                    <a:pt x="952" y="1387"/>
                    <a:pt x="952" y="1392"/>
                    <a:pt x="951" y="1396"/>
                  </a:cubicBezTo>
                  <a:cubicBezTo>
                    <a:pt x="949" y="1407"/>
                    <a:pt x="946" y="1417"/>
                    <a:pt x="946" y="1428"/>
                  </a:cubicBezTo>
                  <a:cubicBezTo>
                    <a:pt x="946" y="1431"/>
                    <a:pt x="946" y="1440"/>
                    <a:pt x="936" y="1435"/>
                  </a:cubicBezTo>
                  <a:cubicBezTo>
                    <a:pt x="931" y="1432"/>
                    <a:pt x="929" y="1438"/>
                    <a:pt x="927" y="1442"/>
                  </a:cubicBezTo>
                  <a:cubicBezTo>
                    <a:pt x="925" y="1447"/>
                    <a:pt x="928" y="1449"/>
                    <a:pt x="932" y="1449"/>
                  </a:cubicBezTo>
                  <a:cubicBezTo>
                    <a:pt x="943" y="1449"/>
                    <a:pt x="928" y="1463"/>
                    <a:pt x="939" y="1463"/>
                  </a:cubicBezTo>
                  <a:cubicBezTo>
                    <a:pt x="936" y="1465"/>
                    <a:pt x="933" y="1467"/>
                    <a:pt x="929" y="1466"/>
                  </a:cubicBezTo>
                  <a:cubicBezTo>
                    <a:pt x="927" y="1466"/>
                    <a:pt x="925" y="1467"/>
                    <a:pt x="924" y="1468"/>
                  </a:cubicBezTo>
                  <a:cubicBezTo>
                    <a:pt x="923" y="1474"/>
                    <a:pt x="934" y="1471"/>
                    <a:pt x="931" y="1479"/>
                  </a:cubicBezTo>
                  <a:cubicBezTo>
                    <a:pt x="928" y="1479"/>
                    <a:pt x="924" y="1479"/>
                    <a:pt x="926" y="1483"/>
                  </a:cubicBezTo>
                  <a:cubicBezTo>
                    <a:pt x="926" y="1485"/>
                    <a:pt x="928" y="1486"/>
                    <a:pt x="929" y="1487"/>
                  </a:cubicBezTo>
                  <a:cubicBezTo>
                    <a:pt x="931" y="1485"/>
                    <a:pt x="932" y="1483"/>
                    <a:pt x="933" y="1481"/>
                  </a:cubicBezTo>
                  <a:cubicBezTo>
                    <a:pt x="933" y="1481"/>
                    <a:pt x="934" y="1481"/>
                    <a:pt x="934" y="1480"/>
                  </a:cubicBezTo>
                  <a:cubicBezTo>
                    <a:pt x="935" y="1480"/>
                    <a:pt x="935" y="1480"/>
                    <a:pt x="936" y="1480"/>
                  </a:cubicBezTo>
                  <a:cubicBezTo>
                    <a:pt x="938" y="1483"/>
                    <a:pt x="937" y="1487"/>
                    <a:pt x="936" y="1490"/>
                  </a:cubicBezTo>
                  <a:cubicBezTo>
                    <a:pt x="935" y="1496"/>
                    <a:pt x="925" y="1501"/>
                    <a:pt x="934" y="1507"/>
                  </a:cubicBezTo>
                  <a:cubicBezTo>
                    <a:pt x="940" y="1510"/>
                    <a:pt x="943" y="1518"/>
                    <a:pt x="951" y="1515"/>
                  </a:cubicBezTo>
                  <a:cubicBezTo>
                    <a:pt x="951" y="1522"/>
                    <a:pt x="944" y="1525"/>
                    <a:pt x="947" y="1532"/>
                  </a:cubicBezTo>
                  <a:cubicBezTo>
                    <a:pt x="952" y="1530"/>
                    <a:pt x="958" y="1526"/>
                    <a:pt x="965" y="1531"/>
                  </a:cubicBezTo>
                  <a:cubicBezTo>
                    <a:pt x="955" y="1531"/>
                    <a:pt x="950" y="1538"/>
                    <a:pt x="943" y="1543"/>
                  </a:cubicBezTo>
                  <a:cubicBezTo>
                    <a:pt x="953" y="1545"/>
                    <a:pt x="962" y="1546"/>
                    <a:pt x="967" y="1535"/>
                  </a:cubicBezTo>
                  <a:cubicBezTo>
                    <a:pt x="968" y="1531"/>
                    <a:pt x="969" y="1528"/>
                    <a:pt x="973" y="1527"/>
                  </a:cubicBezTo>
                  <a:cubicBezTo>
                    <a:pt x="973" y="1533"/>
                    <a:pt x="979" y="1535"/>
                    <a:pt x="980" y="1539"/>
                  </a:cubicBezTo>
                  <a:cubicBezTo>
                    <a:pt x="981" y="1542"/>
                    <a:pt x="977" y="1546"/>
                    <a:pt x="972" y="1546"/>
                  </a:cubicBezTo>
                  <a:cubicBezTo>
                    <a:pt x="969" y="1545"/>
                    <a:pt x="964" y="1543"/>
                    <a:pt x="964" y="1548"/>
                  </a:cubicBezTo>
                  <a:cubicBezTo>
                    <a:pt x="963" y="1551"/>
                    <a:pt x="968" y="1557"/>
                    <a:pt x="970" y="1557"/>
                  </a:cubicBezTo>
                  <a:cubicBezTo>
                    <a:pt x="976" y="1555"/>
                    <a:pt x="979" y="1561"/>
                    <a:pt x="984" y="1562"/>
                  </a:cubicBezTo>
                  <a:cubicBezTo>
                    <a:pt x="999" y="1566"/>
                    <a:pt x="1010" y="1557"/>
                    <a:pt x="1024" y="1556"/>
                  </a:cubicBezTo>
                  <a:cubicBezTo>
                    <a:pt x="1003" y="1545"/>
                    <a:pt x="994" y="1532"/>
                    <a:pt x="990" y="1516"/>
                  </a:cubicBezTo>
                  <a:cubicBezTo>
                    <a:pt x="984" y="1493"/>
                    <a:pt x="1001" y="1485"/>
                    <a:pt x="1011" y="1472"/>
                  </a:cubicBezTo>
                  <a:cubicBezTo>
                    <a:pt x="1017" y="1464"/>
                    <a:pt x="1025" y="1458"/>
                    <a:pt x="1011" y="1449"/>
                  </a:cubicBezTo>
                  <a:cubicBezTo>
                    <a:pt x="1001" y="1443"/>
                    <a:pt x="1000" y="1436"/>
                    <a:pt x="1013" y="1431"/>
                  </a:cubicBezTo>
                  <a:cubicBezTo>
                    <a:pt x="1018" y="1429"/>
                    <a:pt x="1023" y="1424"/>
                    <a:pt x="1024" y="1419"/>
                  </a:cubicBezTo>
                  <a:cubicBezTo>
                    <a:pt x="1025" y="1407"/>
                    <a:pt x="1032" y="1400"/>
                    <a:pt x="1044" y="1395"/>
                  </a:cubicBezTo>
                  <a:cubicBezTo>
                    <a:pt x="1041" y="1393"/>
                    <a:pt x="1039" y="1392"/>
                    <a:pt x="1038" y="1392"/>
                  </a:cubicBezTo>
                  <a:cubicBezTo>
                    <a:pt x="1029" y="1395"/>
                    <a:pt x="1028" y="1390"/>
                    <a:pt x="1027" y="1382"/>
                  </a:cubicBezTo>
                  <a:cubicBezTo>
                    <a:pt x="1027" y="1373"/>
                    <a:pt x="1034" y="1376"/>
                    <a:pt x="1038" y="1377"/>
                  </a:cubicBezTo>
                  <a:cubicBezTo>
                    <a:pt x="1053" y="1383"/>
                    <a:pt x="1056" y="1371"/>
                    <a:pt x="1056" y="1362"/>
                  </a:cubicBezTo>
                  <a:cubicBezTo>
                    <a:pt x="1057" y="1353"/>
                    <a:pt x="1061" y="1352"/>
                    <a:pt x="1067" y="1353"/>
                  </a:cubicBezTo>
                  <a:cubicBezTo>
                    <a:pt x="1077" y="1354"/>
                    <a:pt x="1087" y="1351"/>
                    <a:pt x="1096" y="1347"/>
                  </a:cubicBezTo>
                  <a:cubicBezTo>
                    <a:pt x="1104" y="1343"/>
                    <a:pt x="1114" y="1336"/>
                    <a:pt x="1110" y="1326"/>
                  </a:cubicBezTo>
                  <a:cubicBezTo>
                    <a:pt x="1107" y="1319"/>
                    <a:pt x="1106" y="1311"/>
                    <a:pt x="1101" y="1304"/>
                  </a:cubicBezTo>
                  <a:cubicBezTo>
                    <a:pt x="1105" y="1302"/>
                    <a:pt x="1108" y="1303"/>
                    <a:pt x="1112" y="1304"/>
                  </a:cubicBezTo>
                  <a:cubicBezTo>
                    <a:pt x="1132" y="1309"/>
                    <a:pt x="1143" y="1304"/>
                    <a:pt x="1153" y="1285"/>
                  </a:cubicBezTo>
                  <a:cubicBezTo>
                    <a:pt x="1158" y="1275"/>
                    <a:pt x="1162" y="1264"/>
                    <a:pt x="1169" y="1254"/>
                  </a:cubicBezTo>
                  <a:cubicBezTo>
                    <a:pt x="1170" y="1256"/>
                    <a:pt x="1171" y="1257"/>
                    <a:pt x="1171" y="1259"/>
                  </a:cubicBezTo>
                  <a:cubicBezTo>
                    <a:pt x="1171" y="1260"/>
                    <a:pt x="1171" y="1263"/>
                    <a:pt x="1174" y="1262"/>
                  </a:cubicBezTo>
                  <a:cubicBezTo>
                    <a:pt x="1182" y="1245"/>
                    <a:pt x="1198" y="1231"/>
                    <a:pt x="1195" y="1209"/>
                  </a:cubicBezTo>
                  <a:cubicBezTo>
                    <a:pt x="1194" y="1207"/>
                    <a:pt x="1195" y="1205"/>
                    <a:pt x="1196" y="1204"/>
                  </a:cubicBezTo>
                  <a:cubicBezTo>
                    <a:pt x="1210" y="1190"/>
                    <a:pt x="1227" y="1177"/>
                    <a:pt x="1247" y="1177"/>
                  </a:cubicBezTo>
                  <a:cubicBezTo>
                    <a:pt x="1260" y="1176"/>
                    <a:pt x="1267" y="1171"/>
                    <a:pt x="1271" y="1163"/>
                  </a:cubicBezTo>
                  <a:cubicBezTo>
                    <a:pt x="1284" y="1139"/>
                    <a:pt x="1294" y="1115"/>
                    <a:pt x="1291" y="1087"/>
                  </a:cubicBezTo>
                  <a:cubicBezTo>
                    <a:pt x="1291" y="1081"/>
                    <a:pt x="1290" y="1073"/>
                    <a:pt x="1297" y="1072"/>
                  </a:cubicBezTo>
                  <a:cubicBezTo>
                    <a:pt x="1303" y="1070"/>
                    <a:pt x="1304" y="1065"/>
                    <a:pt x="1306" y="1061"/>
                  </a:cubicBezTo>
                  <a:cubicBezTo>
                    <a:pt x="1310" y="1056"/>
                    <a:pt x="1313" y="1050"/>
                    <a:pt x="1319" y="1046"/>
                  </a:cubicBezTo>
                  <a:cubicBezTo>
                    <a:pt x="1331" y="1038"/>
                    <a:pt x="1335" y="1025"/>
                    <a:pt x="1333" y="1011"/>
                  </a:cubicBezTo>
                  <a:cubicBezTo>
                    <a:pt x="1332" y="1000"/>
                    <a:pt x="1328" y="991"/>
                    <a:pt x="1314" y="992"/>
                  </a:cubicBezTo>
                  <a:close/>
                  <a:moveTo>
                    <a:pt x="718" y="93"/>
                  </a:moveTo>
                  <a:cubicBezTo>
                    <a:pt x="718" y="93"/>
                    <a:pt x="718" y="94"/>
                    <a:pt x="718" y="95"/>
                  </a:cubicBezTo>
                  <a:cubicBezTo>
                    <a:pt x="721" y="98"/>
                    <a:pt x="731" y="92"/>
                    <a:pt x="730" y="102"/>
                  </a:cubicBezTo>
                  <a:cubicBezTo>
                    <a:pt x="736" y="100"/>
                    <a:pt x="736" y="104"/>
                    <a:pt x="737" y="108"/>
                  </a:cubicBezTo>
                  <a:cubicBezTo>
                    <a:pt x="736" y="115"/>
                    <a:pt x="731" y="118"/>
                    <a:pt x="727" y="122"/>
                  </a:cubicBezTo>
                  <a:cubicBezTo>
                    <a:pt x="725" y="124"/>
                    <a:pt x="722" y="128"/>
                    <a:pt x="720" y="125"/>
                  </a:cubicBezTo>
                  <a:cubicBezTo>
                    <a:pt x="717" y="123"/>
                    <a:pt x="717" y="119"/>
                    <a:pt x="716" y="116"/>
                  </a:cubicBezTo>
                  <a:cubicBezTo>
                    <a:pt x="716" y="112"/>
                    <a:pt x="719" y="111"/>
                    <a:pt x="722" y="111"/>
                  </a:cubicBezTo>
                  <a:cubicBezTo>
                    <a:pt x="730" y="112"/>
                    <a:pt x="732" y="109"/>
                    <a:pt x="730" y="102"/>
                  </a:cubicBezTo>
                  <a:cubicBezTo>
                    <a:pt x="726" y="100"/>
                    <a:pt x="716" y="107"/>
                    <a:pt x="718" y="95"/>
                  </a:cubicBezTo>
                  <a:cubicBezTo>
                    <a:pt x="718" y="94"/>
                    <a:pt x="718" y="93"/>
                    <a:pt x="718" y="93"/>
                  </a:cubicBezTo>
                  <a:cubicBezTo>
                    <a:pt x="717" y="92"/>
                    <a:pt x="716" y="91"/>
                    <a:pt x="715" y="90"/>
                  </a:cubicBezTo>
                  <a:cubicBezTo>
                    <a:pt x="716" y="91"/>
                    <a:pt x="717" y="92"/>
                    <a:pt x="718" y="93"/>
                  </a:cubicBezTo>
                  <a:close/>
                  <a:moveTo>
                    <a:pt x="537" y="621"/>
                  </a:moveTo>
                  <a:cubicBezTo>
                    <a:pt x="540" y="616"/>
                    <a:pt x="546" y="616"/>
                    <a:pt x="548" y="619"/>
                  </a:cubicBezTo>
                  <a:cubicBezTo>
                    <a:pt x="552" y="624"/>
                    <a:pt x="551" y="630"/>
                    <a:pt x="547" y="635"/>
                  </a:cubicBezTo>
                  <a:cubicBezTo>
                    <a:pt x="544" y="630"/>
                    <a:pt x="541" y="626"/>
                    <a:pt x="537" y="62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D9EC49D-B7F7-A663-46BA-9AC9638B0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9250" y="1829491"/>
              <a:ext cx="0" cy="2811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3B85ECF-D9B7-A7B8-FA8D-13F3AC63D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0812" y="4206198"/>
              <a:ext cx="206609" cy="348566"/>
            </a:xfrm>
            <a:custGeom>
              <a:avLst/>
              <a:gdLst>
                <a:gd name="T0" fmla="*/ 58 w 83"/>
                <a:gd name="T1" fmla="*/ 8 h 140"/>
                <a:gd name="T2" fmla="*/ 16 w 83"/>
                <a:gd name="T3" fmla="*/ 39 h 140"/>
                <a:gd name="T4" fmla="*/ 11 w 83"/>
                <a:gd name="T5" fmla="*/ 47 h 140"/>
                <a:gd name="T6" fmla="*/ 13 w 83"/>
                <a:gd name="T7" fmla="*/ 76 h 140"/>
                <a:gd name="T8" fmla="*/ 10 w 83"/>
                <a:gd name="T9" fmla="*/ 88 h 140"/>
                <a:gd name="T10" fmla="*/ 7 w 83"/>
                <a:gd name="T11" fmla="*/ 127 h 140"/>
                <a:gd name="T12" fmla="*/ 24 w 83"/>
                <a:gd name="T13" fmla="*/ 140 h 140"/>
                <a:gd name="T14" fmla="*/ 42 w 83"/>
                <a:gd name="T15" fmla="*/ 128 h 140"/>
                <a:gd name="T16" fmla="*/ 59 w 83"/>
                <a:gd name="T17" fmla="*/ 74 h 140"/>
                <a:gd name="T18" fmla="*/ 67 w 83"/>
                <a:gd name="T19" fmla="*/ 41 h 140"/>
                <a:gd name="T20" fmla="*/ 68 w 83"/>
                <a:gd name="T21" fmla="*/ 9 h 140"/>
                <a:gd name="T22" fmla="*/ 58 w 83"/>
                <a:gd name="T23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40">
                  <a:moveTo>
                    <a:pt x="58" y="8"/>
                  </a:moveTo>
                  <a:cubicBezTo>
                    <a:pt x="48" y="23"/>
                    <a:pt x="39" y="40"/>
                    <a:pt x="16" y="39"/>
                  </a:cubicBezTo>
                  <a:cubicBezTo>
                    <a:pt x="13" y="39"/>
                    <a:pt x="12" y="43"/>
                    <a:pt x="11" y="47"/>
                  </a:cubicBezTo>
                  <a:cubicBezTo>
                    <a:pt x="9" y="58"/>
                    <a:pt x="6" y="68"/>
                    <a:pt x="13" y="76"/>
                  </a:cubicBezTo>
                  <a:cubicBezTo>
                    <a:pt x="12" y="82"/>
                    <a:pt x="12" y="86"/>
                    <a:pt x="10" y="88"/>
                  </a:cubicBezTo>
                  <a:cubicBezTo>
                    <a:pt x="0" y="100"/>
                    <a:pt x="4" y="113"/>
                    <a:pt x="7" y="127"/>
                  </a:cubicBezTo>
                  <a:cubicBezTo>
                    <a:pt x="10" y="136"/>
                    <a:pt x="15" y="140"/>
                    <a:pt x="24" y="140"/>
                  </a:cubicBezTo>
                  <a:cubicBezTo>
                    <a:pt x="32" y="139"/>
                    <a:pt x="39" y="138"/>
                    <a:pt x="42" y="128"/>
                  </a:cubicBezTo>
                  <a:cubicBezTo>
                    <a:pt x="47" y="110"/>
                    <a:pt x="53" y="91"/>
                    <a:pt x="59" y="74"/>
                  </a:cubicBezTo>
                  <a:cubicBezTo>
                    <a:pt x="63" y="63"/>
                    <a:pt x="61" y="46"/>
                    <a:pt x="67" y="41"/>
                  </a:cubicBezTo>
                  <a:cubicBezTo>
                    <a:pt x="83" y="29"/>
                    <a:pt x="68" y="19"/>
                    <a:pt x="68" y="9"/>
                  </a:cubicBezTo>
                  <a:cubicBezTo>
                    <a:pt x="68" y="2"/>
                    <a:pt x="63" y="0"/>
                    <a:pt x="58" y="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5DE5EDC7-D120-5A6A-56FF-3945EC6A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7099" y="1441569"/>
              <a:ext cx="448357" cy="317644"/>
            </a:xfrm>
            <a:custGeom>
              <a:avLst/>
              <a:gdLst>
                <a:gd name="T0" fmla="*/ 25 w 180"/>
                <a:gd name="T1" fmla="*/ 123 h 128"/>
                <a:gd name="T2" fmla="*/ 29 w 180"/>
                <a:gd name="T3" fmla="*/ 124 h 128"/>
                <a:gd name="T4" fmla="*/ 49 w 180"/>
                <a:gd name="T5" fmla="*/ 127 h 128"/>
                <a:gd name="T6" fmla="*/ 57 w 180"/>
                <a:gd name="T7" fmla="*/ 125 h 128"/>
                <a:gd name="T8" fmla="*/ 53 w 180"/>
                <a:gd name="T9" fmla="*/ 117 h 128"/>
                <a:gd name="T10" fmla="*/ 48 w 180"/>
                <a:gd name="T11" fmla="*/ 85 h 128"/>
                <a:gd name="T12" fmla="*/ 79 w 180"/>
                <a:gd name="T13" fmla="*/ 52 h 128"/>
                <a:gd name="T14" fmla="*/ 160 w 180"/>
                <a:gd name="T15" fmla="*/ 20 h 128"/>
                <a:gd name="T16" fmla="*/ 175 w 180"/>
                <a:gd name="T17" fmla="*/ 8 h 128"/>
                <a:gd name="T18" fmla="*/ 153 w 180"/>
                <a:gd name="T19" fmla="*/ 6 h 128"/>
                <a:gd name="T20" fmla="*/ 112 w 180"/>
                <a:gd name="T21" fmla="*/ 16 h 128"/>
                <a:gd name="T22" fmla="*/ 76 w 180"/>
                <a:gd name="T23" fmla="*/ 26 h 128"/>
                <a:gd name="T24" fmla="*/ 51 w 180"/>
                <a:gd name="T25" fmla="*/ 40 h 128"/>
                <a:gd name="T26" fmla="*/ 19 w 180"/>
                <a:gd name="T27" fmla="*/ 81 h 128"/>
                <a:gd name="T28" fmla="*/ 14 w 180"/>
                <a:gd name="T29" fmla="*/ 85 h 128"/>
                <a:gd name="T30" fmla="*/ 0 w 180"/>
                <a:gd name="T31" fmla="*/ 102 h 128"/>
                <a:gd name="T32" fmla="*/ 25 w 180"/>
                <a:gd name="T3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28">
                  <a:moveTo>
                    <a:pt x="25" y="123"/>
                  </a:moveTo>
                  <a:cubicBezTo>
                    <a:pt x="25" y="124"/>
                    <a:pt x="27" y="124"/>
                    <a:pt x="29" y="124"/>
                  </a:cubicBezTo>
                  <a:cubicBezTo>
                    <a:pt x="36" y="124"/>
                    <a:pt x="43" y="123"/>
                    <a:pt x="49" y="127"/>
                  </a:cubicBezTo>
                  <a:cubicBezTo>
                    <a:pt x="52" y="128"/>
                    <a:pt x="56" y="128"/>
                    <a:pt x="57" y="125"/>
                  </a:cubicBezTo>
                  <a:cubicBezTo>
                    <a:pt x="60" y="121"/>
                    <a:pt x="56" y="120"/>
                    <a:pt x="53" y="117"/>
                  </a:cubicBezTo>
                  <a:cubicBezTo>
                    <a:pt x="42" y="108"/>
                    <a:pt x="37" y="98"/>
                    <a:pt x="48" y="85"/>
                  </a:cubicBezTo>
                  <a:cubicBezTo>
                    <a:pt x="58" y="74"/>
                    <a:pt x="66" y="60"/>
                    <a:pt x="79" y="52"/>
                  </a:cubicBezTo>
                  <a:cubicBezTo>
                    <a:pt x="105" y="37"/>
                    <a:pt x="131" y="27"/>
                    <a:pt x="160" y="20"/>
                  </a:cubicBezTo>
                  <a:cubicBezTo>
                    <a:pt x="164" y="19"/>
                    <a:pt x="180" y="20"/>
                    <a:pt x="175" y="8"/>
                  </a:cubicBezTo>
                  <a:cubicBezTo>
                    <a:pt x="172" y="0"/>
                    <a:pt x="161" y="3"/>
                    <a:pt x="153" y="6"/>
                  </a:cubicBezTo>
                  <a:cubicBezTo>
                    <a:pt x="140" y="12"/>
                    <a:pt x="127" y="17"/>
                    <a:pt x="112" y="16"/>
                  </a:cubicBezTo>
                  <a:cubicBezTo>
                    <a:pt x="100" y="16"/>
                    <a:pt x="88" y="21"/>
                    <a:pt x="76" y="26"/>
                  </a:cubicBezTo>
                  <a:cubicBezTo>
                    <a:pt x="67" y="30"/>
                    <a:pt x="55" y="33"/>
                    <a:pt x="51" y="40"/>
                  </a:cubicBezTo>
                  <a:cubicBezTo>
                    <a:pt x="43" y="56"/>
                    <a:pt x="31" y="68"/>
                    <a:pt x="19" y="81"/>
                  </a:cubicBezTo>
                  <a:cubicBezTo>
                    <a:pt x="17" y="82"/>
                    <a:pt x="13" y="82"/>
                    <a:pt x="14" y="85"/>
                  </a:cubicBezTo>
                  <a:cubicBezTo>
                    <a:pt x="18" y="99"/>
                    <a:pt x="6" y="98"/>
                    <a:pt x="0" y="102"/>
                  </a:cubicBezTo>
                  <a:cubicBezTo>
                    <a:pt x="4" y="115"/>
                    <a:pt x="23" y="108"/>
                    <a:pt x="25" y="12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2E1C7F1C-649F-22AE-1882-4CE3F1CD1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161" y="1277126"/>
              <a:ext cx="334510" cy="188337"/>
            </a:xfrm>
            <a:custGeom>
              <a:avLst/>
              <a:gdLst>
                <a:gd name="T0" fmla="*/ 11 w 134"/>
                <a:gd name="T1" fmla="*/ 21 h 76"/>
                <a:gd name="T2" fmla="*/ 9 w 134"/>
                <a:gd name="T3" fmla="*/ 26 h 76"/>
                <a:gd name="T4" fmla="*/ 20 w 134"/>
                <a:gd name="T5" fmla="*/ 39 h 76"/>
                <a:gd name="T6" fmla="*/ 32 w 134"/>
                <a:gd name="T7" fmla="*/ 38 h 76"/>
                <a:gd name="T8" fmla="*/ 53 w 134"/>
                <a:gd name="T9" fmla="*/ 36 h 76"/>
                <a:gd name="T10" fmla="*/ 43 w 134"/>
                <a:gd name="T11" fmla="*/ 41 h 76"/>
                <a:gd name="T12" fmla="*/ 34 w 134"/>
                <a:gd name="T13" fmla="*/ 60 h 76"/>
                <a:gd name="T14" fmla="*/ 52 w 134"/>
                <a:gd name="T15" fmla="*/ 74 h 76"/>
                <a:gd name="T16" fmla="*/ 59 w 134"/>
                <a:gd name="T17" fmla="*/ 72 h 76"/>
                <a:gd name="T18" fmla="*/ 78 w 134"/>
                <a:gd name="T19" fmla="*/ 43 h 76"/>
                <a:gd name="T20" fmla="*/ 92 w 134"/>
                <a:gd name="T21" fmla="*/ 33 h 76"/>
                <a:gd name="T22" fmla="*/ 103 w 134"/>
                <a:gd name="T23" fmla="*/ 47 h 76"/>
                <a:gd name="T24" fmla="*/ 105 w 134"/>
                <a:gd name="T25" fmla="*/ 56 h 76"/>
                <a:gd name="T26" fmla="*/ 134 w 134"/>
                <a:gd name="T27" fmla="*/ 47 h 76"/>
                <a:gd name="T28" fmla="*/ 120 w 134"/>
                <a:gd name="T29" fmla="*/ 42 h 76"/>
                <a:gd name="T30" fmla="*/ 79 w 134"/>
                <a:gd name="T31" fmla="*/ 13 h 76"/>
                <a:gd name="T32" fmla="*/ 68 w 134"/>
                <a:gd name="T33" fmla="*/ 10 h 76"/>
                <a:gd name="T34" fmla="*/ 52 w 134"/>
                <a:gd name="T35" fmla="*/ 4 h 76"/>
                <a:gd name="T36" fmla="*/ 54 w 134"/>
                <a:gd name="T37" fmla="*/ 13 h 76"/>
                <a:gd name="T38" fmla="*/ 53 w 134"/>
                <a:gd name="T39" fmla="*/ 19 h 76"/>
                <a:gd name="T40" fmla="*/ 40 w 134"/>
                <a:gd name="T41" fmla="*/ 5 h 76"/>
                <a:gd name="T42" fmla="*/ 36 w 134"/>
                <a:gd name="T43" fmla="*/ 10 h 76"/>
                <a:gd name="T44" fmla="*/ 32 w 134"/>
                <a:gd name="T45" fmla="*/ 15 h 76"/>
                <a:gd name="T46" fmla="*/ 27 w 134"/>
                <a:gd name="T47" fmla="*/ 7 h 76"/>
                <a:gd name="T48" fmla="*/ 28 w 134"/>
                <a:gd name="T49" fmla="*/ 4 h 76"/>
                <a:gd name="T50" fmla="*/ 6 w 134"/>
                <a:gd name="T51" fmla="*/ 7 h 76"/>
                <a:gd name="T52" fmla="*/ 11 w 134"/>
                <a:gd name="T53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76">
                  <a:moveTo>
                    <a:pt x="11" y="21"/>
                  </a:moveTo>
                  <a:cubicBezTo>
                    <a:pt x="10" y="22"/>
                    <a:pt x="9" y="24"/>
                    <a:pt x="9" y="26"/>
                  </a:cubicBezTo>
                  <a:cubicBezTo>
                    <a:pt x="9" y="33"/>
                    <a:pt x="15" y="37"/>
                    <a:pt x="20" y="39"/>
                  </a:cubicBezTo>
                  <a:cubicBezTo>
                    <a:pt x="23" y="41"/>
                    <a:pt x="31" y="42"/>
                    <a:pt x="32" y="38"/>
                  </a:cubicBezTo>
                  <a:cubicBezTo>
                    <a:pt x="38" y="23"/>
                    <a:pt x="46" y="32"/>
                    <a:pt x="53" y="36"/>
                  </a:cubicBezTo>
                  <a:cubicBezTo>
                    <a:pt x="51" y="41"/>
                    <a:pt x="46" y="39"/>
                    <a:pt x="43" y="41"/>
                  </a:cubicBezTo>
                  <a:cubicBezTo>
                    <a:pt x="36" y="44"/>
                    <a:pt x="30" y="55"/>
                    <a:pt x="34" y="60"/>
                  </a:cubicBezTo>
                  <a:cubicBezTo>
                    <a:pt x="39" y="65"/>
                    <a:pt x="46" y="69"/>
                    <a:pt x="52" y="74"/>
                  </a:cubicBezTo>
                  <a:cubicBezTo>
                    <a:pt x="55" y="76"/>
                    <a:pt x="58" y="76"/>
                    <a:pt x="59" y="72"/>
                  </a:cubicBezTo>
                  <a:cubicBezTo>
                    <a:pt x="63" y="61"/>
                    <a:pt x="74" y="54"/>
                    <a:pt x="78" y="43"/>
                  </a:cubicBezTo>
                  <a:cubicBezTo>
                    <a:pt x="80" y="36"/>
                    <a:pt x="86" y="31"/>
                    <a:pt x="92" y="33"/>
                  </a:cubicBezTo>
                  <a:cubicBezTo>
                    <a:pt x="98" y="35"/>
                    <a:pt x="102" y="41"/>
                    <a:pt x="103" y="47"/>
                  </a:cubicBezTo>
                  <a:cubicBezTo>
                    <a:pt x="103" y="50"/>
                    <a:pt x="100" y="55"/>
                    <a:pt x="105" y="56"/>
                  </a:cubicBezTo>
                  <a:cubicBezTo>
                    <a:pt x="116" y="58"/>
                    <a:pt x="128" y="63"/>
                    <a:pt x="134" y="47"/>
                  </a:cubicBezTo>
                  <a:cubicBezTo>
                    <a:pt x="130" y="45"/>
                    <a:pt x="125" y="45"/>
                    <a:pt x="120" y="42"/>
                  </a:cubicBezTo>
                  <a:cubicBezTo>
                    <a:pt x="106" y="32"/>
                    <a:pt x="95" y="19"/>
                    <a:pt x="79" y="13"/>
                  </a:cubicBezTo>
                  <a:cubicBezTo>
                    <a:pt x="75" y="11"/>
                    <a:pt x="69" y="18"/>
                    <a:pt x="68" y="10"/>
                  </a:cubicBezTo>
                  <a:cubicBezTo>
                    <a:pt x="66" y="0"/>
                    <a:pt x="58" y="2"/>
                    <a:pt x="52" y="4"/>
                  </a:cubicBezTo>
                  <a:cubicBezTo>
                    <a:pt x="40" y="8"/>
                    <a:pt x="56" y="9"/>
                    <a:pt x="54" y="13"/>
                  </a:cubicBezTo>
                  <a:cubicBezTo>
                    <a:pt x="53" y="15"/>
                    <a:pt x="53" y="17"/>
                    <a:pt x="53" y="19"/>
                  </a:cubicBezTo>
                  <a:cubicBezTo>
                    <a:pt x="45" y="17"/>
                    <a:pt x="47" y="7"/>
                    <a:pt x="40" y="5"/>
                  </a:cubicBezTo>
                  <a:cubicBezTo>
                    <a:pt x="38" y="6"/>
                    <a:pt x="36" y="7"/>
                    <a:pt x="36" y="10"/>
                  </a:cubicBezTo>
                  <a:cubicBezTo>
                    <a:pt x="36" y="13"/>
                    <a:pt x="36" y="17"/>
                    <a:pt x="32" y="15"/>
                  </a:cubicBezTo>
                  <a:cubicBezTo>
                    <a:pt x="30" y="14"/>
                    <a:pt x="25" y="11"/>
                    <a:pt x="27" y="7"/>
                  </a:cubicBezTo>
                  <a:cubicBezTo>
                    <a:pt x="28" y="6"/>
                    <a:pt x="33" y="5"/>
                    <a:pt x="28" y="4"/>
                  </a:cubicBezTo>
                  <a:cubicBezTo>
                    <a:pt x="21" y="4"/>
                    <a:pt x="12" y="1"/>
                    <a:pt x="6" y="7"/>
                  </a:cubicBezTo>
                  <a:cubicBezTo>
                    <a:pt x="0" y="13"/>
                    <a:pt x="2" y="19"/>
                    <a:pt x="11" y="2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6139CDAF-5111-AA79-CC23-6E2F77853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906" y="1577904"/>
              <a:ext cx="157416" cy="144766"/>
            </a:xfrm>
            <a:custGeom>
              <a:avLst/>
              <a:gdLst>
                <a:gd name="T0" fmla="*/ 10 w 63"/>
                <a:gd name="T1" fmla="*/ 27 h 58"/>
                <a:gd name="T2" fmla="*/ 2 w 63"/>
                <a:gd name="T3" fmla="*/ 29 h 58"/>
                <a:gd name="T4" fmla="*/ 7 w 63"/>
                <a:gd name="T5" fmla="*/ 37 h 58"/>
                <a:gd name="T6" fmla="*/ 29 w 63"/>
                <a:gd name="T7" fmla="*/ 53 h 58"/>
                <a:gd name="T8" fmla="*/ 41 w 63"/>
                <a:gd name="T9" fmla="*/ 57 h 58"/>
                <a:gd name="T10" fmla="*/ 60 w 63"/>
                <a:gd name="T11" fmla="*/ 25 h 58"/>
                <a:gd name="T12" fmla="*/ 44 w 63"/>
                <a:gd name="T13" fmla="*/ 26 h 58"/>
                <a:gd name="T14" fmla="*/ 49 w 63"/>
                <a:gd name="T15" fmla="*/ 21 h 58"/>
                <a:gd name="T16" fmla="*/ 55 w 63"/>
                <a:gd name="T17" fmla="*/ 12 h 58"/>
                <a:gd name="T18" fmla="*/ 43 w 63"/>
                <a:gd name="T19" fmla="*/ 4 h 58"/>
                <a:gd name="T20" fmla="*/ 19 w 63"/>
                <a:gd name="T21" fmla="*/ 9 h 58"/>
                <a:gd name="T22" fmla="*/ 13 w 63"/>
                <a:gd name="T23" fmla="*/ 15 h 58"/>
                <a:gd name="T24" fmla="*/ 15 w 63"/>
                <a:gd name="T25" fmla="*/ 20 h 58"/>
                <a:gd name="T26" fmla="*/ 25 w 63"/>
                <a:gd name="T27" fmla="*/ 25 h 58"/>
                <a:gd name="T28" fmla="*/ 10 w 63"/>
                <a:gd name="T2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8">
                  <a:moveTo>
                    <a:pt x="10" y="27"/>
                  </a:moveTo>
                  <a:cubicBezTo>
                    <a:pt x="8" y="26"/>
                    <a:pt x="3" y="25"/>
                    <a:pt x="2" y="29"/>
                  </a:cubicBezTo>
                  <a:cubicBezTo>
                    <a:pt x="0" y="33"/>
                    <a:pt x="4" y="37"/>
                    <a:pt x="7" y="37"/>
                  </a:cubicBezTo>
                  <a:cubicBezTo>
                    <a:pt x="16" y="40"/>
                    <a:pt x="22" y="47"/>
                    <a:pt x="29" y="53"/>
                  </a:cubicBezTo>
                  <a:cubicBezTo>
                    <a:pt x="32" y="57"/>
                    <a:pt x="37" y="58"/>
                    <a:pt x="41" y="57"/>
                  </a:cubicBezTo>
                  <a:cubicBezTo>
                    <a:pt x="60" y="51"/>
                    <a:pt x="63" y="46"/>
                    <a:pt x="60" y="25"/>
                  </a:cubicBezTo>
                  <a:cubicBezTo>
                    <a:pt x="55" y="28"/>
                    <a:pt x="49" y="27"/>
                    <a:pt x="44" y="26"/>
                  </a:cubicBezTo>
                  <a:cubicBezTo>
                    <a:pt x="44" y="21"/>
                    <a:pt x="47" y="21"/>
                    <a:pt x="49" y="21"/>
                  </a:cubicBezTo>
                  <a:cubicBezTo>
                    <a:pt x="54" y="20"/>
                    <a:pt x="57" y="16"/>
                    <a:pt x="55" y="12"/>
                  </a:cubicBezTo>
                  <a:cubicBezTo>
                    <a:pt x="52" y="8"/>
                    <a:pt x="47" y="0"/>
                    <a:pt x="43" y="4"/>
                  </a:cubicBezTo>
                  <a:cubicBezTo>
                    <a:pt x="36" y="12"/>
                    <a:pt x="27" y="8"/>
                    <a:pt x="19" y="9"/>
                  </a:cubicBezTo>
                  <a:cubicBezTo>
                    <a:pt x="16" y="10"/>
                    <a:pt x="14" y="12"/>
                    <a:pt x="13" y="15"/>
                  </a:cubicBezTo>
                  <a:cubicBezTo>
                    <a:pt x="13" y="17"/>
                    <a:pt x="13" y="20"/>
                    <a:pt x="15" y="20"/>
                  </a:cubicBezTo>
                  <a:cubicBezTo>
                    <a:pt x="20" y="19"/>
                    <a:pt x="27" y="16"/>
                    <a:pt x="25" y="25"/>
                  </a:cubicBezTo>
                  <a:cubicBezTo>
                    <a:pt x="22" y="34"/>
                    <a:pt x="17" y="32"/>
                    <a:pt x="10" y="2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107BEE03-A61D-A5B2-B16F-D07952846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2067" y="1254637"/>
              <a:ext cx="226286" cy="80114"/>
            </a:xfrm>
            <a:custGeom>
              <a:avLst/>
              <a:gdLst>
                <a:gd name="T0" fmla="*/ 33 w 91"/>
                <a:gd name="T1" fmla="*/ 15 h 32"/>
                <a:gd name="T2" fmla="*/ 18 w 91"/>
                <a:gd name="T3" fmla="*/ 23 h 32"/>
                <a:gd name="T4" fmla="*/ 91 w 91"/>
                <a:gd name="T5" fmla="*/ 8 h 32"/>
                <a:gd name="T6" fmla="*/ 0 w 91"/>
                <a:gd name="T7" fmla="*/ 1 h 32"/>
                <a:gd name="T8" fmla="*/ 33 w 91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33" y="15"/>
                  </a:moveTo>
                  <a:cubicBezTo>
                    <a:pt x="28" y="17"/>
                    <a:pt x="25" y="19"/>
                    <a:pt x="18" y="23"/>
                  </a:cubicBezTo>
                  <a:cubicBezTo>
                    <a:pt x="46" y="27"/>
                    <a:pt x="70" y="32"/>
                    <a:pt x="91" y="8"/>
                  </a:cubicBezTo>
                  <a:cubicBezTo>
                    <a:pt x="60" y="0"/>
                    <a:pt x="30" y="5"/>
                    <a:pt x="0" y="1"/>
                  </a:cubicBezTo>
                  <a:cubicBezTo>
                    <a:pt x="5" y="24"/>
                    <a:pt x="22" y="9"/>
                    <a:pt x="33" y="1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id="{64C47A99-DFE5-B307-506E-DB73DA6D3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3610" y="20403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C161724F-D5F0-DE0C-F4C3-2FF64A003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650" y="1816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39">
              <a:extLst>
                <a:ext uri="{FF2B5EF4-FFF2-40B4-BE49-F238E27FC236}">
                  <a16:creationId xmlns:a16="http://schemas.microsoft.com/office/drawing/2014/main" id="{16131F18-8503-FAA2-CBFE-5FA5876D3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402" y="3452481"/>
              <a:ext cx="216448" cy="92764"/>
            </a:xfrm>
            <a:custGeom>
              <a:avLst/>
              <a:gdLst>
                <a:gd name="T0" fmla="*/ 22 w 87"/>
                <a:gd name="T1" fmla="*/ 4 h 37"/>
                <a:gd name="T2" fmla="*/ 0 w 87"/>
                <a:gd name="T3" fmla="*/ 9 h 37"/>
                <a:gd name="T4" fmla="*/ 7 w 87"/>
                <a:gd name="T5" fmla="*/ 7 h 37"/>
                <a:gd name="T6" fmla="*/ 52 w 87"/>
                <a:gd name="T7" fmla="*/ 29 h 37"/>
                <a:gd name="T8" fmla="*/ 77 w 87"/>
                <a:gd name="T9" fmla="*/ 36 h 37"/>
                <a:gd name="T10" fmla="*/ 85 w 87"/>
                <a:gd name="T11" fmla="*/ 33 h 37"/>
                <a:gd name="T12" fmla="*/ 79 w 87"/>
                <a:gd name="T13" fmla="*/ 26 h 37"/>
                <a:gd name="T14" fmla="*/ 22 w 87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7">
                  <a:moveTo>
                    <a:pt x="22" y="4"/>
                  </a:moveTo>
                  <a:cubicBezTo>
                    <a:pt x="15" y="1"/>
                    <a:pt x="6" y="0"/>
                    <a:pt x="0" y="9"/>
                  </a:cubicBezTo>
                  <a:cubicBezTo>
                    <a:pt x="2" y="7"/>
                    <a:pt x="5" y="5"/>
                    <a:pt x="7" y="7"/>
                  </a:cubicBezTo>
                  <a:cubicBezTo>
                    <a:pt x="21" y="17"/>
                    <a:pt x="40" y="16"/>
                    <a:pt x="52" y="29"/>
                  </a:cubicBezTo>
                  <a:cubicBezTo>
                    <a:pt x="59" y="37"/>
                    <a:pt x="68" y="36"/>
                    <a:pt x="77" y="36"/>
                  </a:cubicBezTo>
                  <a:cubicBezTo>
                    <a:pt x="80" y="36"/>
                    <a:pt x="84" y="37"/>
                    <a:pt x="85" y="33"/>
                  </a:cubicBezTo>
                  <a:cubicBezTo>
                    <a:pt x="87" y="28"/>
                    <a:pt x="82" y="28"/>
                    <a:pt x="79" y="26"/>
                  </a:cubicBezTo>
                  <a:cubicBezTo>
                    <a:pt x="60" y="19"/>
                    <a:pt x="41" y="10"/>
                    <a:pt x="22" y="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43">
              <a:extLst>
                <a:ext uri="{FF2B5EF4-FFF2-40B4-BE49-F238E27FC236}">
                  <a16:creationId xmlns:a16="http://schemas.microsoft.com/office/drawing/2014/main" id="{40B6F72A-223D-2F89-D580-56EF96306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6" y="3535407"/>
              <a:ext cx="141956" cy="64652"/>
            </a:xfrm>
            <a:custGeom>
              <a:avLst/>
              <a:gdLst>
                <a:gd name="T0" fmla="*/ 57 w 57"/>
                <a:gd name="T1" fmla="*/ 16 h 26"/>
                <a:gd name="T2" fmla="*/ 25 w 57"/>
                <a:gd name="T3" fmla="*/ 5 h 26"/>
                <a:gd name="T4" fmla="*/ 15 w 57"/>
                <a:gd name="T5" fmla="*/ 17 h 26"/>
                <a:gd name="T6" fmla="*/ 0 w 57"/>
                <a:gd name="T7" fmla="*/ 18 h 26"/>
                <a:gd name="T8" fmla="*/ 57 w 5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7" y="16"/>
                  </a:moveTo>
                  <a:cubicBezTo>
                    <a:pt x="47" y="6"/>
                    <a:pt x="35" y="8"/>
                    <a:pt x="25" y="5"/>
                  </a:cubicBezTo>
                  <a:cubicBezTo>
                    <a:pt x="9" y="0"/>
                    <a:pt x="8" y="4"/>
                    <a:pt x="15" y="17"/>
                  </a:cubicBezTo>
                  <a:cubicBezTo>
                    <a:pt x="9" y="18"/>
                    <a:pt x="5" y="18"/>
                    <a:pt x="0" y="18"/>
                  </a:cubicBezTo>
                  <a:cubicBezTo>
                    <a:pt x="20" y="26"/>
                    <a:pt x="38" y="22"/>
                    <a:pt x="57" y="1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44">
              <a:extLst>
                <a:ext uri="{FF2B5EF4-FFF2-40B4-BE49-F238E27FC236}">
                  <a16:creationId xmlns:a16="http://schemas.microsoft.com/office/drawing/2014/main" id="{C26D702C-9403-6683-8FFC-24B323D84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8606" y="3667892"/>
              <a:ext cx="59030" cy="96980"/>
            </a:xfrm>
            <a:custGeom>
              <a:avLst/>
              <a:gdLst>
                <a:gd name="T0" fmla="*/ 8 w 24"/>
                <a:gd name="T1" fmla="*/ 0 h 39"/>
                <a:gd name="T2" fmla="*/ 5 w 24"/>
                <a:gd name="T3" fmla="*/ 1 h 39"/>
                <a:gd name="T4" fmla="*/ 9 w 24"/>
                <a:gd name="T5" fmla="*/ 37 h 39"/>
                <a:gd name="T6" fmla="*/ 14 w 24"/>
                <a:gd name="T7" fmla="*/ 38 h 39"/>
                <a:gd name="T8" fmla="*/ 23 w 24"/>
                <a:gd name="T9" fmla="*/ 22 h 39"/>
                <a:gd name="T10" fmla="*/ 8 w 2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9"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0" y="5"/>
                    <a:pt x="3" y="34"/>
                    <a:pt x="9" y="37"/>
                  </a:cubicBezTo>
                  <a:cubicBezTo>
                    <a:pt x="10" y="38"/>
                    <a:pt x="12" y="39"/>
                    <a:pt x="14" y="38"/>
                  </a:cubicBezTo>
                  <a:cubicBezTo>
                    <a:pt x="21" y="34"/>
                    <a:pt x="24" y="29"/>
                    <a:pt x="23" y="22"/>
                  </a:cubicBezTo>
                  <a:cubicBezTo>
                    <a:pt x="21" y="13"/>
                    <a:pt x="16" y="6"/>
                    <a:pt x="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932B423-D32D-2581-F77E-BFB438032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9621" y="1629908"/>
              <a:ext cx="1406" cy="1405"/>
            </a:xfrm>
            <a:prstGeom prst="ellipse">
              <a:avLst/>
            </a:pr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46">
              <a:extLst>
                <a:ext uri="{FF2B5EF4-FFF2-40B4-BE49-F238E27FC236}">
                  <a16:creationId xmlns:a16="http://schemas.microsoft.com/office/drawing/2014/main" id="{7E3C8138-6038-6B55-F278-35C1510D1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8214" y="1596175"/>
              <a:ext cx="104007" cy="68869"/>
            </a:xfrm>
            <a:custGeom>
              <a:avLst/>
              <a:gdLst>
                <a:gd name="T0" fmla="*/ 28 w 42"/>
                <a:gd name="T1" fmla="*/ 26 h 28"/>
                <a:gd name="T2" fmla="*/ 32 w 42"/>
                <a:gd name="T3" fmla="*/ 20 h 28"/>
                <a:gd name="T4" fmla="*/ 42 w 42"/>
                <a:gd name="T5" fmla="*/ 18 h 28"/>
                <a:gd name="T6" fmla="*/ 13 w 42"/>
                <a:gd name="T7" fmla="*/ 6 h 28"/>
                <a:gd name="T8" fmla="*/ 1 w 42"/>
                <a:gd name="T9" fmla="*/ 14 h 28"/>
                <a:gd name="T10" fmla="*/ 28 w 42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28" y="26"/>
                  </a:moveTo>
                  <a:cubicBezTo>
                    <a:pt x="25" y="21"/>
                    <a:pt x="29" y="21"/>
                    <a:pt x="32" y="20"/>
                  </a:cubicBezTo>
                  <a:cubicBezTo>
                    <a:pt x="35" y="19"/>
                    <a:pt x="41" y="23"/>
                    <a:pt x="42" y="18"/>
                  </a:cubicBezTo>
                  <a:cubicBezTo>
                    <a:pt x="36" y="4"/>
                    <a:pt x="22" y="11"/>
                    <a:pt x="13" y="6"/>
                  </a:cubicBezTo>
                  <a:cubicBezTo>
                    <a:pt x="2" y="0"/>
                    <a:pt x="0" y="4"/>
                    <a:pt x="1" y="14"/>
                  </a:cubicBezTo>
                  <a:cubicBezTo>
                    <a:pt x="9" y="20"/>
                    <a:pt x="16" y="28"/>
                    <a:pt x="28" y="2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47">
              <a:extLst>
                <a:ext uri="{FF2B5EF4-FFF2-40B4-BE49-F238E27FC236}">
                  <a16:creationId xmlns:a16="http://schemas.microsoft.com/office/drawing/2014/main" id="{A782B8C2-A49C-6E9B-6C76-9E0D37952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084" y="16608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53">
              <a:extLst>
                <a:ext uri="{FF2B5EF4-FFF2-40B4-BE49-F238E27FC236}">
                  <a16:creationId xmlns:a16="http://schemas.microsoft.com/office/drawing/2014/main" id="{8760B716-5F80-7521-CBE0-4005A1579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762" y="1854788"/>
              <a:ext cx="60437" cy="46381"/>
            </a:xfrm>
            <a:custGeom>
              <a:avLst/>
              <a:gdLst>
                <a:gd name="T0" fmla="*/ 12 w 24"/>
                <a:gd name="T1" fmla="*/ 18 h 19"/>
                <a:gd name="T2" fmla="*/ 23 w 24"/>
                <a:gd name="T3" fmla="*/ 9 h 19"/>
                <a:gd name="T4" fmla="*/ 11 w 24"/>
                <a:gd name="T5" fmla="*/ 0 h 19"/>
                <a:gd name="T6" fmla="*/ 0 w 24"/>
                <a:gd name="T7" fmla="*/ 11 h 19"/>
                <a:gd name="T8" fmla="*/ 12 w 24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2" y="18"/>
                  </a:moveTo>
                  <a:cubicBezTo>
                    <a:pt x="19" y="19"/>
                    <a:pt x="24" y="17"/>
                    <a:pt x="23" y="9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9"/>
                    <a:pt x="6" y="18"/>
                    <a:pt x="12" y="1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54">
              <a:extLst>
                <a:ext uri="{FF2B5EF4-FFF2-40B4-BE49-F238E27FC236}">
                  <a16:creationId xmlns:a16="http://schemas.microsoft.com/office/drawing/2014/main" id="{503D894A-6DF6-784D-7139-A56A15C7A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2782" y="1719860"/>
              <a:ext cx="94169" cy="29515"/>
            </a:xfrm>
            <a:custGeom>
              <a:avLst/>
              <a:gdLst>
                <a:gd name="T0" fmla="*/ 27 w 38"/>
                <a:gd name="T1" fmla="*/ 12 h 12"/>
                <a:gd name="T2" fmla="*/ 38 w 38"/>
                <a:gd name="T3" fmla="*/ 6 h 12"/>
                <a:gd name="T4" fmla="*/ 26 w 38"/>
                <a:gd name="T5" fmla="*/ 0 h 12"/>
                <a:gd name="T6" fmla="*/ 0 w 38"/>
                <a:gd name="T7" fmla="*/ 12 h 12"/>
                <a:gd name="T8" fmla="*/ 2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27" y="12"/>
                  </a:moveTo>
                  <a:cubicBezTo>
                    <a:pt x="31" y="12"/>
                    <a:pt x="38" y="11"/>
                    <a:pt x="38" y="6"/>
                  </a:cubicBezTo>
                  <a:cubicBezTo>
                    <a:pt x="38" y="1"/>
                    <a:pt x="31" y="1"/>
                    <a:pt x="26" y="0"/>
                  </a:cubicBezTo>
                  <a:cubicBezTo>
                    <a:pt x="18" y="0"/>
                    <a:pt x="10" y="3"/>
                    <a:pt x="0" y="12"/>
                  </a:cubicBezTo>
                  <a:cubicBezTo>
                    <a:pt x="12" y="12"/>
                    <a:pt x="19" y="12"/>
                    <a:pt x="27" y="1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7">
              <a:extLst>
                <a:ext uri="{FF2B5EF4-FFF2-40B4-BE49-F238E27FC236}">
                  <a16:creationId xmlns:a16="http://schemas.microsoft.com/office/drawing/2014/main" id="{AA3A69E2-FBCF-CBC0-2F00-7F9F0553D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091" y="1215282"/>
              <a:ext cx="101197" cy="68869"/>
            </a:xfrm>
            <a:custGeom>
              <a:avLst/>
              <a:gdLst>
                <a:gd name="T0" fmla="*/ 41 w 41"/>
                <a:gd name="T1" fmla="*/ 8 h 28"/>
                <a:gd name="T2" fmla="*/ 0 w 41"/>
                <a:gd name="T3" fmla="*/ 20 h 28"/>
                <a:gd name="T4" fmla="*/ 41 w 41"/>
                <a:gd name="T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41" y="8"/>
                  </a:moveTo>
                  <a:cubicBezTo>
                    <a:pt x="25" y="0"/>
                    <a:pt x="16" y="16"/>
                    <a:pt x="0" y="20"/>
                  </a:cubicBezTo>
                  <a:cubicBezTo>
                    <a:pt x="20" y="28"/>
                    <a:pt x="28" y="9"/>
                    <a:pt x="41" y="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61">
              <a:extLst>
                <a:ext uri="{FF2B5EF4-FFF2-40B4-BE49-F238E27FC236}">
                  <a16:creationId xmlns:a16="http://schemas.microsoft.com/office/drawing/2014/main" id="{DA6968B0-C20B-3F62-0C23-1053C7FF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732" y="2889242"/>
              <a:ext cx="75897" cy="61842"/>
            </a:xfrm>
            <a:custGeom>
              <a:avLst/>
              <a:gdLst>
                <a:gd name="T0" fmla="*/ 24 w 31"/>
                <a:gd name="T1" fmla="*/ 5 h 25"/>
                <a:gd name="T2" fmla="*/ 4 w 31"/>
                <a:gd name="T3" fmla="*/ 7 h 25"/>
                <a:gd name="T4" fmla="*/ 15 w 31"/>
                <a:gd name="T5" fmla="*/ 17 h 25"/>
                <a:gd name="T6" fmla="*/ 26 w 31"/>
                <a:gd name="T7" fmla="*/ 25 h 25"/>
                <a:gd name="T8" fmla="*/ 24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4" y="5"/>
                  </a:moveTo>
                  <a:cubicBezTo>
                    <a:pt x="18" y="3"/>
                    <a:pt x="7" y="0"/>
                    <a:pt x="4" y="7"/>
                  </a:cubicBezTo>
                  <a:cubicBezTo>
                    <a:pt x="0" y="14"/>
                    <a:pt x="10" y="15"/>
                    <a:pt x="15" y="17"/>
                  </a:cubicBezTo>
                  <a:cubicBezTo>
                    <a:pt x="18" y="18"/>
                    <a:pt x="20" y="20"/>
                    <a:pt x="26" y="25"/>
                  </a:cubicBezTo>
                  <a:cubicBezTo>
                    <a:pt x="23" y="16"/>
                    <a:pt x="31" y="8"/>
                    <a:pt x="24" y="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63">
              <a:extLst>
                <a:ext uri="{FF2B5EF4-FFF2-40B4-BE49-F238E27FC236}">
                  <a16:creationId xmlns:a16="http://schemas.microsoft.com/office/drawing/2014/main" id="{C74421AD-3A5E-F0D3-D1E0-53E0B15C9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213" y="1195606"/>
              <a:ext cx="77303" cy="49192"/>
            </a:xfrm>
            <a:custGeom>
              <a:avLst/>
              <a:gdLst>
                <a:gd name="T0" fmla="*/ 31 w 31"/>
                <a:gd name="T1" fmla="*/ 16 h 20"/>
                <a:gd name="T2" fmla="*/ 0 w 31"/>
                <a:gd name="T3" fmla="*/ 19 h 20"/>
                <a:gd name="T4" fmla="*/ 31 w 31"/>
                <a:gd name="T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31" y="16"/>
                  </a:moveTo>
                  <a:cubicBezTo>
                    <a:pt x="21" y="11"/>
                    <a:pt x="9" y="0"/>
                    <a:pt x="0" y="19"/>
                  </a:cubicBezTo>
                  <a:cubicBezTo>
                    <a:pt x="11" y="19"/>
                    <a:pt x="21" y="20"/>
                    <a:pt x="31" y="16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64">
              <a:extLst>
                <a:ext uri="{FF2B5EF4-FFF2-40B4-BE49-F238E27FC236}">
                  <a16:creationId xmlns:a16="http://schemas.microsoft.com/office/drawing/2014/main" id="{8F10A19F-6DAC-CDBE-B3DB-209A61400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707" y="1222311"/>
              <a:ext cx="71681" cy="37947"/>
            </a:xfrm>
            <a:custGeom>
              <a:avLst/>
              <a:gdLst>
                <a:gd name="T0" fmla="*/ 14 w 29"/>
                <a:gd name="T1" fmla="*/ 14 h 15"/>
                <a:gd name="T2" fmla="*/ 29 w 29"/>
                <a:gd name="T3" fmla="*/ 6 h 15"/>
                <a:gd name="T4" fmla="*/ 13 w 29"/>
                <a:gd name="T5" fmla="*/ 1 h 15"/>
                <a:gd name="T6" fmla="*/ 1 w 29"/>
                <a:gd name="T7" fmla="*/ 10 h 15"/>
                <a:gd name="T8" fmla="*/ 14 w 2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14" y="14"/>
                  </a:moveTo>
                  <a:cubicBezTo>
                    <a:pt x="20" y="13"/>
                    <a:pt x="23" y="9"/>
                    <a:pt x="29" y="6"/>
                  </a:cubicBezTo>
                  <a:cubicBezTo>
                    <a:pt x="23" y="1"/>
                    <a:pt x="17" y="0"/>
                    <a:pt x="13" y="1"/>
                  </a:cubicBezTo>
                  <a:cubicBezTo>
                    <a:pt x="7" y="1"/>
                    <a:pt x="0" y="5"/>
                    <a:pt x="1" y="10"/>
                  </a:cubicBezTo>
                  <a:cubicBezTo>
                    <a:pt x="2" y="15"/>
                    <a:pt x="9" y="14"/>
                    <a:pt x="14" y="1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65">
              <a:extLst>
                <a:ext uri="{FF2B5EF4-FFF2-40B4-BE49-F238E27FC236}">
                  <a16:creationId xmlns:a16="http://schemas.microsoft.com/office/drawing/2014/main" id="{42A066B8-C6E6-5DB1-9CD8-716F672E7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102" y="2817561"/>
              <a:ext cx="44977" cy="59030"/>
            </a:xfrm>
            <a:custGeom>
              <a:avLst/>
              <a:gdLst>
                <a:gd name="T0" fmla="*/ 9 w 18"/>
                <a:gd name="T1" fmla="*/ 23 h 24"/>
                <a:gd name="T2" fmla="*/ 18 w 18"/>
                <a:gd name="T3" fmla="*/ 11 h 24"/>
                <a:gd name="T4" fmla="*/ 11 w 18"/>
                <a:gd name="T5" fmla="*/ 1 h 24"/>
                <a:gd name="T6" fmla="*/ 6 w 18"/>
                <a:gd name="T7" fmla="*/ 13 h 24"/>
                <a:gd name="T8" fmla="*/ 9 w 1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9" y="23"/>
                  </a:moveTo>
                  <a:cubicBezTo>
                    <a:pt x="15" y="23"/>
                    <a:pt x="18" y="18"/>
                    <a:pt x="18" y="11"/>
                  </a:cubicBezTo>
                  <a:cubicBezTo>
                    <a:pt x="18" y="6"/>
                    <a:pt x="18" y="0"/>
                    <a:pt x="11" y="1"/>
                  </a:cubicBezTo>
                  <a:cubicBezTo>
                    <a:pt x="5" y="1"/>
                    <a:pt x="0" y="6"/>
                    <a:pt x="6" y="13"/>
                  </a:cubicBezTo>
                  <a:cubicBezTo>
                    <a:pt x="3" y="18"/>
                    <a:pt x="4" y="24"/>
                    <a:pt x="9" y="2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68">
              <a:extLst>
                <a:ext uri="{FF2B5EF4-FFF2-40B4-BE49-F238E27FC236}">
                  <a16:creationId xmlns:a16="http://schemas.microsoft.com/office/drawing/2014/main" id="{DC5B9C41-D6D0-85F2-0BBC-242AA723E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350" y="1249015"/>
              <a:ext cx="88548" cy="35137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1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2" y="2"/>
                    <a:pt x="11" y="0"/>
                    <a:pt x="0" y="10"/>
                  </a:cubicBezTo>
                  <a:cubicBezTo>
                    <a:pt x="14" y="14"/>
                    <a:pt x="23" y="9"/>
                    <a:pt x="36" y="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72">
              <a:extLst>
                <a:ext uri="{FF2B5EF4-FFF2-40B4-BE49-F238E27FC236}">
                  <a16:creationId xmlns:a16="http://schemas.microsoft.com/office/drawing/2014/main" id="{46BF43CB-0D41-B6D0-FB31-1DE0AB3CF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23" y="2334067"/>
              <a:ext cx="32326" cy="44977"/>
            </a:xfrm>
            <a:custGeom>
              <a:avLst/>
              <a:gdLst>
                <a:gd name="T0" fmla="*/ 6 w 13"/>
                <a:gd name="T1" fmla="*/ 17 h 18"/>
                <a:gd name="T2" fmla="*/ 12 w 13"/>
                <a:gd name="T3" fmla="*/ 10 h 18"/>
                <a:gd name="T4" fmla="*/ 5 w 13"/>
                <a:gd name="T5" fmla="*/ 1 h 18"/>
                <a:gd name="T6" fmla="*/ 0 w 13"/>
                <a:gd name="T7" fmla="*/ 6 h 18"/>
                <a:gd name="T8" fmla="*/ 6 w 1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6" y="17"/>
                  </a:moveTo>
                  <a:cubicBezTo>
                    <a:pt x="11" y="18"/>
                    <a:pt x="11" y="12"/>
                    <a:pt x="12" y="10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2"/>
                    <a:pt x="0" y="6"/>
                  </a:cubicBezTo>
                  <a:cubicBezTo>
                    <a:pt x="0" y="10"/>
                    <a:pt x="1" y="16"/>
                    <a:pt x="6" y="17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75">
              <a:extLst>
                <a:ext uri="{FF2B5EF4-FFF2-40B4-BE49-F238E27FC236}">
                  <a16:creationId xmlns:a16="http://schemas.microsoft.com/office/drawing/2014/main" id="{1F1BBAD7-63B4-8520-AD49-BAA53C0EC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338" y="2404342"/>
              <a:ext cx="36543" cy="52004"/>
            </a:xfrm>
            <a:custGeom>
              <a:avLst/>
              <a:gdLst>
                <a:gd name="T0" fmla="*/ 4 w 15"/>
                <a:gd name="T1" fmla="*/ 1 h 21"/>
                <a:gd name="T2" fmla="*/ 2 w 15"/>
                <a:gd name="T3" fmla="*/ 8 h 21"/>
                <a:gd name="T4" fmla="*/ 15 w 15"/>
                <a:gd name="T5" fmla="*/ 21 h 21"/>
                <a:gd name="T6" fmla="*/ 12 w 15"/>
                <a:gd name="T7" fmla="*/ 5 h 21"/>
                <a:gd name="T8" fmla="*/ 4 w 1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4" y="1"/>
                  </a:moveTo>
                  <a:cubicBezTo>
                    <a:pt x="0" y="2"/>
                    <a:pt x="0" y="5"/>
                    <a:pt x="2" y="8"/>
                  </a:cubicBezTo>
                  <a:cubicBezTo>
                    <a:pt x="5" y="14"/>
                    <a:pt x="6" y="20"/>
                    <a:pt x="15" y="21"/>
                  </a:cubicBezTo>
                  <a:cubicBezTo>
                    <a:pt x="14" y="15"/>
                    <a:pt x="13" y="10"/>
                    <a:pt x="12" y="5"/>
                  </a:cubicBezTo>
                  <a:cubicBezTo>
                    <a:pt x="11" y="0"/>
                    <a:pt x="7" y="1"/>
                    <a:pt x="4" y="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76">
              <a:extLst>
                <a:ext uri="{FF2B5EF4-FFF2-40B4-BE49-F238E27FC236}">
                  <a16:creationId xmlns:a16="http://schemas.microsoft.com/office/drawing/2014/main" id="{3253E3B6-557A-2A5D-01E9-11A363288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2768" y="1799974"/>
              <a:ext cx="57626" cy="44977"/>
            </a:xfrm>
            <a:custGeom>
              <a:avLst/>
              <a:gdLst>
                <a:gd name="T0" fmla="*/ 2 w 23"/>
                <a:gd name="T1" fmla="*/ 8 h 18"/>
                <a:gd name="T2" fmla="*/ 5 w 23"/>
                <a:gd name="T3" fmla="*/ 15 h 18"/>
                <a:gd name="T4" fmla="*/ 23 w 23"/>
                <a:gd name="T5" fmla="*/ 5 h 18"/>
                <a:gd name="T6" fmla="*/ 2 w 23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" y="8"/>
                  </a:moveTo>
                  <a:cubicBezTo>
                    <a:pt x="0" y="10"/>
                    <a:pt x="2" y="14"/>
                    <a:pt x="5" y="15"/>
                  </a:cubicBezTo>
                  <a:cubicBezTo>
                    <a:pt x="13" y="18"/>
                    <a:pt x="17" y="12"/>
                    <a:pt x="23" y="5"/>
                  </a:cubicBezTo>
                  <a:cubicBezTo>
                    <a:pt x="14" y="5"/>
                    <a:pt x="7" y="0"/>
                    <a:pt x="2" y="8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78">
              <a:extLst>
                <a:ext uri="{FF2B5EF4-FFF2-40B4-BE49-F238E27FC236}">
                  <a16:creationId xmlns:a16="http://schemas.microsoft.com/office/drawing/2014/main" id="{B6A1735B-DDFB-87B7-1AE4-EFCEF7009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128" y="2075453"/>
              <a:ext cx="44977" cy="37947"/>
            </a:xfrm>
            <a:custGeom>
              <a:avLst/>
              <a:gdLst>
                <a:gd name="T0" fmla="*/ 0 w 18"/>
                <a:gd name="T1" fmla="*/ 11 h 15"/>
                <a:gd name="T2" fmla="*/ 17 w 18"/>
                <a:gd name="T3" fmla="*/ 6 h 15"/>
                <a:gd name="T4" fmla="*/ 16 w 18"/>
                <a:gd name="T5" fmla="*/ 1 h 15"/>
                <a:gd name="T6" fmla="*/ 0 w 18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11"/>
                  </a:moveTo>
                  <a:cubicBezTo>
                    <a:pt x="8" y="15"/>
                    <a:pt x="13" y="11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ubicBezTo>
                    <a:pt x="8" y="0"/>
                    <a:pt x="4" y="3"/>
                    <a:pt x="0" y="1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80">
              <a:extLst>
                <a:ext uri="{FF2B5EF4-FFF2-40B4-BE49-F238E27FC236}">
                  <a16:creationId xmlns:a16="http://schemas.microsoft.com/office/drawing/2014/main" id="{ADD97430-8DE8-B1BD-1A00-0FE5714E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7177" y="2061399"/>
              <a:ext cx="68871" cy="23892"/>
            </a:xfrm>
            <a:custGeom>
              <a:avLst/>
              <a:gdLst>
                <a:gd name="T0" fmla="*/ 0 w 28"/>
                <a:gd name="T1" fmla="*/ 2 h 10"/>
                <a:gd name="T2" fmla="*/ 28 w 28"/>
                <a:gd name="T3" fmla="*/ 6 h 10"/>
                <a:gd name="T4" fmla="*/ 0 w 28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0">
                  <a:moveTo>
                    <a:pt x="0" y="2"/>
                  </a:moveTo>
                  <a:cubicBezTo>
                    <a:pt x="9" y="10"/>
                    <a:pt x="16" y="7"/>
                    <a:pt x="28" y="6"/>
                  </a:cubicBezTo>
                  <a:cubicBezTo>
                    <a:pt x="17" y="0"/>
                    <a:pt x="9" y="1"/>
                    <a:pt x="0" y="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id="{93A3458B-D072-C69E-BA79-950717538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650" y="2543487"/>
              <a:ext cx="61842" cy="28110"/>
            </a:xfrm>
            <a:custGeom>
              <a:avLst/>
              <a:gdLst>
                <a:gd name="T0" fmla="*/ 25 w 25"/>
                <a:gd name="T1" fmla="*/ 9 h 11"/>
                <a:gd name="T2" fmla="*/ 0 w 25"/>
                <a:gd name="T3" fmla="*/ 0 h 11"/>
                <a:gd name="T4" fmla="*/ 25 w 25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9"/>
                  </a:moveTo>
                  <a:cubicBezTo>
                    <a:pt x="17" y="4"/>
                    <a:pt x="10" y="2"/>
                    <a:pt x="0" y="0"/>
                  </a:cubicBezTo>
                  <a:cubicBezTo>
                    <a:pt x="13" y="11"/>
                    <a:pt x="13" y="11"/>
                    <a:pt x="25" y="9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25A6DF6-09AD-A847-028D-B109B962673C}"/>
                </a:ext>
              </a:extLst>
            </p:cNvPr>
            <p:cNvGrpSpPr/>
            <p:nvPr/>
          </p:nvGrpSpPr>
          <p:grpSpPr>
            <a:xfrm>
              <a:off x="3123763" y="1043812"/>
              <a:ext cx="3100545" cy="1487026"/>
              <a:chOff x="3123763" y="1043812"/>
              <a:chExt cx="3100545" cy="1487026"/>
            </a:xfrm>
            <a:grpFill/>
          </p:grpSpPr>
          <p:sp>
            <p:nvSpPr>
              <p:cNvPr id="71" name="Freeform 5">
                <a:extLst>
                  <a:ext uri="{FF2B5EF4-FFF2-40B4-BE49-F238E27FC236}">
                    <a16:creationId xmlns:a16="http://schemas.microsoft.com/office/drawing/2014/main" id="{F36F7807-B2BB-1482-A6EC-8B69E732B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9041" y="1043812"/>
                <a:ext cx="1506703" cy="1153920"/>
              </a:xfrm>
              <a:custGeom>
                <a:avLst/>
                <a:gdLst>
                  <a:gd name="T0" fmla="*/ 468 w 606"/>
                  <a:gd name="T1" fmla="*/ 290 h 464"/>
                  <a:gd name="T2" fmla="*/ 506 w 606"/>
                  <a:gd name="T3" fmla="*/ 290 h 464"/>
                  <a:gd name="T4" fmla="*/ 501 w 606"/>
                  <a:gd name="T5" fmla="*/ 265 h 464"/>
                  <a:gd name="T6" fmla="*/ 498 w 606"/>
                  <a:gd name="T7" fmla="*/ 254 h 464"/>
                  <a:gd name="T8" fmla="*/ 499 w 606"/>
                  <a:gd name="T9" fmla="*/ 242 h 464"/>
                  <a:gd name="T10" fmla="*/ 478 w 606"/>
                  <a:gd name="T11" fmla="*/ 241 h 464"/>
                  <a:gd name="T12" fmla="*/ 495 w 606"/>
                  <a:gd name="T13" fmla="*/ 232 h 464"/>
                  <a:gd name="T14" fmla="*/ 522 w 606"/>
                  <a:gd name="T15" fmla="*/ 232 h 464"/>
                  <a:gd name="T16" fmla="*/ 512 w 606"/>
                  <a:gd name="T17" fmla="*/ 219 h 464"/>
                  <a:gd name="T18" fmla="*/ 517 w 606"/>
                  <a:gd name="T19" fmla="*/ 200 h 464"/>
                  <a:gd name="T20" fmla="*/ 537 w 606"/>
                  <a:gd name="T21" fmla="*/ 189 h 464"/>
                  <a:gd name="T22" fmla="*/ 503 w 606"/>
                  <a:gd name="T23" fmla="*/ 166 h 464"/>
                  <a:gd name="T24" fmla="*/ 546 w 606"/>
                  <a:gd name="T25" fmla="*/ 159 h 464"/>
                  <a:gd name="T26" fmla="*/ 523 w 606"/>
                  <a:gd name="T27" fmla="*/ 150 h 464"/>
                  <a:gd name="T28" fmla="*/ 512 w 606"/>
                  <a:gd name="T29" fmla="*/ 145 h 464"/>
                  <a:gd name="T30" fmla="*/ 561 w 606"/>
                  <a:gd name="T31" fmla="*/ 86 h 464"/>
                  <a:gd name="T32" fmla="*/ 606 w 606"/>
                  <a:gd name="T33" fmla="*/ 59 h 464"/>
                  <a:gd name="T34" fmla="*/ 555 w 606"/>
                  <a:gd name="T35" fmla="*/ 55 h 464"/>
                  <a:gd name="T36" fmla="*/ 516 w 606"/>
                  <a:gd name="T37" fmla="*/ 61 h 464"/>
                  <a:gd name="T38" fmla="*/ 502 w 606"/>
                  <a:gd name="T39" fmla="*/ 62 h 464"/>
                  <a:gd name="T40" fmla="*/ 489 w 606"/>
                  <a:gd name="T41" fmla="*/ 50 h 464"/>
                  <a:gd name="T42" fmla="*/ 469 w 606"/>
                  <a:gd name="T43" fmla="*/ 51 h 464"/>
                  <a:gd name="T44" fmla="*/ 410 w 606"/>
                  <a:gd name="T45" fmla="*/ 50 h 464"/>
                  <a:gd name="T46" fmla="*/ 509 w 606"/>
                  <a:gd name="T47" fmla="*/ 32 h 464"/>
                  <a:gd name="T48" fmla="*/ 471 w 606"/>
                  <a:gd name="T49" fmla="*/ 16 h 464"/>
                  <a:gd name="T50" fmla="*/ 441 w 606"/>
                  <a:gd name="T51" fmla="*/ 12 h 464"/>
                  <a:gd name="T52" fmla="*/ 337 w 606"/>
                  <a:gd name="T53" fmla="*/ 19 h 464"/>
                  <a:gd name="T54" fmla="*/ 270 w 606"/>
                  <a:gd name="T55" fmla="*/ 30 h 464"/>
                  <a:gd name="T56" fmla="*/ 263 w 606"/>
                  <a:gd name="T57" fmla="*/ 46 h 464"/>
                  <a:gd name="T58" fmla="*/ 220 w 606"/>
                  <a:gd name="T59" fmla="*/ 36 h 464"/>
                  <a:gd name="T60" fmla="*/ 207 w 606"/>
                  <a:gd name="T61" fmla="*/ 44 h 464"/>
                  <a:gd name="T62" fmla="*/ 192 w 606"/>
                  <a:gd name="T63" fmla="*/ 56 h 464"/>
                  <a:gd name="T64" fmla="*/ 184 w 606"/>
                  <a:gd name="T65" fmla="*/ 39 h 464"/>
                  <a:gd name="T66" fmla="*/ 131 w 606"/>
                  <a:gd name="T67" fmla="*/ 50 h 464"/>
                  <a:gd name="T68" fmla="*/ 103 w 606"/>
                  <a:gd name="T69" fmla="*/ 68 h 464"/>
                  <a:gd name="T70" fmla="*/ 70 w 606"/>
                  <a:gd name="T71" fmla="*/ 92 h 464"/>
                  <a:gd name="T72" fmla="*/ 55 w 606"/>
                  <a:gd name="T73" fmla="*/ 116 h 464"/>
                  <a:gd name="T74" fmla="*/ 0 w 606"/>
                  <a:gd name="T75" fmla="*/ 134 h 464"/>
                  <a:gd name="T76" fmla="*/ 38 w 606"/>
                  <a:gd name="T77" fmla="*/ 150 h 464"/>
                  <a:gd name="T78" fmla="*/ 31 w 606"/>
                  <a:gd name="T79" fmla="*/ 167 h 464"/>
                  <a:gd name="T80" fmla="*/ 74 w 606"/>
                  <a:gd name="T81" fmla="*/ 177 h 464"/>
                  <a:gd name="T82" fmla="*/ 159 w 606"/>
                  <a:gd name="T83" fmla="*/ 212 h 464"/>
                  <a:gd name="T84" fmla="*/ 172 w 606"/>
                  <a:gd name="T85" fmla="*/ 267 h 464"/>
                  <a:gd name="T86" fmla="*/ 194 w 606"/>
                  <a:gd name="T87" fmla="*/ 269 h 464"/>
                  <a:gd name="T88" fmla="*/ 212 w 606"/>
                  <a:gd name="T89" fmla="*/ 286 h 464"/>
                  <a:gd name="T90" fmla="*/ 179 w 606"/>
                  <a:gd name="T91" fmla="*/ 304 h 464"/>
                  <a:gd name="T92" fmla="*/ 199 w 606"/>
                  <a:gd name="T93" fmla="*/ 297 h 464"/>
                  <a:gd name="T94" fmla="*/ 205 w 606"/>
                  <a:gd name="T95" fmla="*/ 321 h 464"/>
                  <a:gd name="T96" fmla="*/ 195 w 606"/>
                  <a:gd name="T97" fmla="*/ 356 h 464"/>
                  <a:gd name="T98" fmla="*/ 210 w 606"/>
                  <a:gd name="T99" fmla="*/ 398 h 464"/>
                  <a:gd name="T100" fmla="*/ 244 w 606"/>
                  <a:gd name="T101" fmla="*/ 445 h 464"/>
                  <a:gd name="T102" fmla="*/ 300 w 606"/>
                  <a:gd name="T103" fmla="*/ 447 h 464"/>
                  <a:gd name="T104" fmla="*/ 320 w 606"/>
                  <a:gd name="T105" fmla="*/ 398 h 464"/>
                  <a:gd name="T106" fmla="*/ 345 w 606"/>
                  <a:gd name="T107" fmla="*/ 363 h 464"/>
                  <a:gd name="T108" fmla="*/ 393 w 606"/>
                  <a:gd name="T109" fmla="*/ 347 h 464"/>
                  <a:gd name="T110" fmla="*/ 460 w 606"/>
                  <a:gd name="T111" fmla="*/ 320 h 464"/>
                  <a:gd name="T112" fmla="*/ 485 w 606"/>
                  <a:gd name="T113" fmla="*/ 295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06" h="464">
                    <a:moveTo>
                      <a:pt x="485" y="295"/>
                    </a:moveTo>
                    <a:cubicBezTo>
                      <a:pt x="480" y="291"/>
                      <a:pt x="474" y="292"/>
                      <a:pt x="468" y="290"/>
                    </a:cubicBezTo>
                    <a:cubicBezTo>
                      <a:pt x="473" y="282"/>
                      <a:pt x="477" y="271"/>
                      <a:pt x="487" y="284"/>
                    </a:cubicBezTo>
                    <a:cubicBezTo>
                      <a:pt x="493" y="291"/>
                      <a:pt x="499" y="291"/>
                      <a:pt x="506" y="290"/>
                    </a:cubicBezTo>
                    <a:cubicBezTo>
                      <a:pt x="511" y="289"/>
                      <a:pt x="510" y="284"/>
                      <a:pt x="510" y="281"/>
                    </a:cubicBezTo>
                    <a:cubicBezTo>
                      <a:pt x="511" y="273"/>
                      <a:pt x="510" y="268"/>
                      <a:pt x="501" y="265"/>
                    </a:cubicBezTo>
                    <a:cubicBezTo>
                      <a:pt x="495" y="264"/>
                      <a:pt x="489" y="259"/>
                      <a:pt x="487" y="251"/>
                    </a:cubicBezTo>
                    <a:cubicBezTo>
                      <a:pt x="492" y="252"/>
                      <a:pt x="495" y="254"/>
                      <a:pt x="498" y="254"/>
                    </a:cubicBezTo>
                    <a:cubicBezTo>
                      <a:pt x="502" y="254"/>
                      <a:pt x="508" y="256"/>
                      <a:pt x="508" y="249"/>
                    </a:cubicBezTo>
                    <a:cubicBezTo>
                      <a:pt x="508" y="243"/>
                      <a:pt x="504" y="241"/>
                      <a:pt x="499" y="242"/>
                    </a:cubicBezTo>
                    <a:cubicBezTo>
                      <a:pt x="494" y="242"/>
                      <a:pt x="489" y="242"/>
                      <a:pt x="484" y="243"/>
                    </a:cubicBezTo>
                    <a:cubicBezTo>
                      <a:pt x="481" y="243"/>
                      <a:pt x="479" y="243"/>
                      <a:pt x="478" y="241"/>
                    </a:cubicBezTo>
                    <a:cubicBezTo>
                      <a:pt x="476" y="237"/>
                      <a:pt x="480" y="237"/>
                      <a:pt x="481" y="236"/>
                    </a:cubicBezTo>
                    <a:cubicBezTo>
                      <a:pt x="485" y="230"/>
                      <a:pt x="490" y="227"/>
                      <a:pt x="495" y="232"/>
                    </a:cubicBezTo>
                    <a:cubicBezTo>
                      <a:pt x="502" y="239"/>
                      <a:pt x="510" y="235"/>
                      <a:pt x="517" y="236"/>
                    </a:cubicBezTo>
                    <a:cubicBezTo>
                      <a:pt x="519" y="236"/>
                      <a:pt x="522" y="235"/>
                      <a:pt x="522" y="232"/>
                    </a:cubicBezTo>
                    <a:cubicBezTo>
                      <a:pt x="523" y="230"/>
                      <a:pt x="523" y="226"/>
                      <a:pt x="520" y="225"/>
                    </a:cubicBezTo>
                    <a:cubicBezTo>
                      <a:pt x="517" y="223"/>
                      <a:pt x="512" y="224"/>
                      <a:pt x="512" y="219"/>
                    </a:cubicBezTo>
                    <a:cubicBezTo>
                      <a:pt x="519" y="213"/>
                      <a:pt x="530" y="223"/>
                      <a:pt x="537" y="213"/>
                    </a:cubicBezTo>
                    <a:cubicBezTo>
                      <a:pt x="529" y="209"/>
                      <a:pt x="521" y="208"/>
                      <a:pt x="517" y="200"/>
                    </a:cubicBezTo>
                    <a:cubicBezTo>
                      <a:pt x="520" y="200"/>
                      <a:pt x="522" y="200"/>
                      <a:pt x="524" y="200"/>
                    </a:cubicBezTo>
                    <a:cubicBezTo>
                      <a:pt x="531" y="200"/>
                      <a:pt x="537" y="197"/>
                      <a:pt x="537" y="189"/>
                    </a:cubicBezTo>
                    <a:cubicBezTo>
                      <a:pt x="536" y="182"/>
                      <a:pt x="533" y="176"/>
                      <a:pt x="523" y="177"/>
                    </a:cubicBezTo>
                    <a:cubicBezTo>
                      <a:pt x="515" y="178"/>
                      <a:pt x="510" y="172"/>
                      <a:pt x="503" y="166"/>
                    </a:cubicBezTo>
                    <a:cubicBezTo>
                      <a:pt x="516" y="163"/>
                      <a:pt x="527" y="164"/>
                      <a:pt x="538" y="164"/>
                    </a:cubicBezTo>
                    <a:cubicBezTo>
                      <a:pt x="541" y="164"/>
                      <a:pt x="547" y="166"/>
                      <a:pt x="546" y="159"/>
                    </a:cubicBezTo>
                    <a:cubicBezTo>
                      <a:pt x="545" y="154"/>
                      <a:pt x="541" y="152"/>
                      <a:pt x="537" y="153"/>
                    </a:cubicBezTo>
                    <a:cubicBezTo>
                      <a:pt x="531" y="155"/>
                      <a:pt x="527" y="154"/>
                      <a:pt x="523" y="150"/>
                    </a:cubicBezTo>
                    <a:cubicBezTo>
                      <a:pt x="524" y="144"/>
                      <a:pt x="531" y="148"/>
                      <a:pt x="533" y="144"/>
                    </a:cubicBezTo>
                    <a:cubicBezTo>
                      <a:pt x="525" y="138"/>
                      <a:pt x="518" y="139"/>
                      <a:pt x="512" y="145"/>
                    </a:cubicBezTo>
                    <a:cubicBezTo>
                      <a:pt x="506" y="122"/>
                      <a:pt x="533" y="121"/>
                      <a:pt x="537" y="104"/>
                    </a:cubicBezTo>
                    <a:cubicBezTo>
                      <a:pt x="551" y="105"/>
                      <a:pt x="548" y="85"/>
                      <a:pt x="561" y="86"/>
                    </a:cubicBezTo>
                    <a:cubicBezTo>
                      <a:pt x="558" y="73"/>
                      <a:pt x="569" y="77"/>
                      <a:pt x="575" y="74"/>
                    </a:cubicBezTo>
                    <a:cubicBezTo>
                      <a:pt x="585" y="68"/>
                      <a:pt x="598" y="70"/>
                      <a:pt x="606" y="59"/>
                    </a:cubicBezTo>
                    <a:cubicBezTo>
                      <a:pt x="599" y="56"/>
                      <a:pt x="592" y="51"/>
                      <a:pt x="585" y="51"/>
                    </a:cubicBezTo>
                    <a:cubicBezTo>
                      <a:pt x="575" y="50"/>
                      <a:pt x="563" y="45"/>
                      <a:pt x="555" y="55"/>
                    </a:cubicBezTo>
                    <a:cubicBezTo>
                      <a:pt x="548" y="65"/>
                      <a:pt x="540" y="63"/>
                      <a:pt x="531" y="59"/>
                    </a:cubicBezTo>
                    <a:cubicBezTo>
                      <a:pt x="525" y="55"/>
                      <a:pt x="522" y="57"/>
                      <a:pt x="516" y="61"/>
                    </a:cubicBezTo>
                    <a:cubicBezTo>
                      <a:pt x="509" y="67"/>
                      <a:pt x="499" y="72"/>
                      <a:pt x="491" y="77"/>
                    </a:cubicBezTo>
                    <a:cubicBezTo>
                      <a:pt x="494" y="71"/>
                      <a:pt x="499" y="67"/>
                      <a:pt x="502" y="62"/>
                    </a:cubicBezTo>
                    <a:cubicBezTo>
                      <a:pt x="504" y="58"/>
                      <a:pt x="511" y="53"/>
                      <a:pt x="505" y="48"/>
                    </a:cubicBezTo>
                    <a:cubicBezTo>
                      <a:pt x="500" y="44"/>
                      <a:pt x="495" y="45"/>
                      <a:pt x="489" y="50"/>
                    </a:cubicBezTo>
                    <a:cubicBezTo>
                      <a:pt x="480" y="57"/>
                      <a:pt x="470" y="62"/>
                      <a:pt x="458" y="62"/>
                    </a:cubicBezTo>
                    <a:cubicBezTo>
                      <a:pt x="459" y="53"/>
                      <a:pt x="469" y="59"/>
                      <a:pt x="469" y="51"/>
                    </a:cubicBezTo>
                    <a:cubicBezTo>
                      <a:pt x="446" y="48"/>
                      <a:pt x="424" y="50"/>
                      <a:pt x="401" y="56"/>
                    </a:cubicBezTo>
                    <a:cubicBezTo>
                      <a:pt x="404" y="52"/>
                      <a:pt x="407" y="51"/>
                      <a:pt x="410" y="50"/>
                    </a:cubicBezTo>
                    <a:cubicBezTo>
                      <a:pt x="439" y="39"/>
                      <a:pt x="470" y="49"/>
                      <a:pt x="499" y="38"/>
                    </a:cubicBezTo>
                    <a:cubicBezTo>
                      <a:pt x="503" y="37"/>
                      <a:pt x="509" y="37"/>
                      <a:pt x="509" y="32"/>
                    </a:cubicBezTo>
                    <a:cubicBezTo>
                      <a:pt x="509" y="27"/>
                      <a:pt x="504" y="26"/>
                      <a:pt x="500" y="26"/>
                    </a:cubicBezTo>
                    <a:cubicBezTo>
                      <a:pt x="488" y="28"/>
                      <a:pt x="479" y="24"/>
                      <a:pt x="471" y="16"/>
                    </a:cubicBezTo>
                    <a:cubicBezTo>
                      <a:pt x="467" y="13"/>
                      <a:pt x="462" y="14"/>
                      <a:pt x="457" y="14"/>
                    </a:cubicBezTo>
                    <a:cubicBezTo>
                      <a:pt x="451" y="13"/>
                      <a:pt x="446" y="13"/>
                      <a:pt x="441" y="12"/>
                    </a:cubicBezTo>
                    <a:cubicBezTo>
                      <a:pt x="408" y="7"/>
                      <a:pt x="375" y="0"/>
                      <a:pt x="344" y="19"/>
                    </a:cubicBezTo>
                    <a:cubicBezTo>
                      <a:pt x="341" y="20"/>
                      <a:pt x="339" y="19"/>
                      <a:pt x="337" y="19"/>
                    </a:cubicBezTo>
                    <a:cubicBezTo>
                      <a:pt x="312" y="13"/>
                      <a:pt x="289" y="21"/>
                      <a:pt x="265" y="21"/>
                    </a:cubicBezTo>
                    <a:cubicBezTo>
                      <a:pt x="264" y="27"/>
                      <a:pt x="271" y="26"/>
                      <a:pt x="270" y="30"/>
                    </a:cubicBezTo>
                    <a:cubicBezTo>
                      <a:pt x="266" y="35"/>
                      <a:pt x="259" y="29"/>
                      <a:pt x="255" y="35"/>
                    </a:cubicBezTo>
                    <a:cubicBezTo>
                      <a:pt x="257" y="39"/>
                      <a:pt x="264" y="39"/>
                      <a:pt x="263" y="46"/>
                    </a:cubicBezTo>
                    <a:cubicBezTo>
                      <a:pt x="253" y="46"/>
                      <a:pt x="245" y="41"/>
                      <a:pt x="236" y="37"/>
                    </a:cubicBezTo>
                    <a:cubicBezTo>
                      <a:pt x="231" y="34"/>
                      <a:pt x="224" y="32"/>
                      <a:pt x="220" y="36"/>
                    </a:cubicBezTo>
                    <a:cubicBezTo>
                      <a:pt x="215" y="43"/>
                      <a:pt x="227" y="42"/>
                      <a:pt x="228" y="48"/>
                    </a:cubicBezTo>
                    <a:cubicBezTo>
                      <a:pt x="219" y="54"/>
                      <a:pt x="213" y="48"/>
                      <a:pt x="207" y="44"/>
                    </a:cubicBezTo>
                    <a:cubicBezTo>
                      <a:pt x="200" y="38"/>
                      <a:pt x="195" y="34"/>
                      <a:pt x="198" y="48"/>
                    </a:cubicBezTo>
                    <a:cubicBezTo>
                      <a:pt x="198" y="53"/>
                      <a:pt x="196" y="56"/>
                      <a:pt x="192" y="56"/>
                    </a:cubicBezTo>
                    <a:cubicBezTo>
                      <a:pt x="188" y="56"/>
                      <a:pt x="189" y="51"/>
                      <a:pt x="189" y="49"/>
                    </a:cubicBezTo>
                    <a:cubicBezTo>
                      <a:pt x="189" y="45"/>
                      <a:pt x="186" y="39"/>
                      <a:pt x="184" y="39"/>
                    </a:cubicBezTo>
                    <a:cubicBezTo>
                      <a:pt x="170" y="40"/>
                      <a:pt x="151" y="39"/>
                      <a:pt x="143" y="47"/>
                    </a:cubicBezTo>
                    <a:cubicBezTo>
                      <a:pt x="137" y="53"/>
                      <a:pt x="134" y="49"/>
                      <a:pt x="131" y="50"/>
                    </a:cubicBezTo>
                    <a:cubicBezTo>
                      <a:pt x="125" y="52"/>
                      <a:pt x="113" y="43"/>
                      <a:pt x="115" y="57"/>
                    </a:cubicBezTo>
                    <a:cubicBezTo>
                      <a:pt x="116" y="68"/>
                      <a:pt x="111" y="69"/>
                      <a:pt x="103" y="68"/>
                    </a:cubicBezTo>
                    <a:cubicBezTo>
                      <a:pt x="82" y="66"/>
                      <a:pt x="67" y="77"/>
                      <a:pt x="52" y="90"/>
                    </a:cubicBezTo>
                    <a:cubicBezTo>
                      <a:pt x="58" y="92"/>
                      <a:pt x="64" y="92"/>
                      <a:pt x="70" y="92"/>
                    </a:cubicBezTo>
                    <a:cubicBezTo>
                      <a:pt x="76" y="93"/>
                      <a:pt x="79" y="97"/>
                      <a:pt x="76" y="102"/>
                    </a:cubicBezTo>
                    <a:cubicBezTo>
                      <a:pt x="71" y="109"/>
                      <a:pt x="65" y="117"/>
                      <a:pt x="55" y="116"/>
                    </a:cubicBezTo>
                    <a:cubicBezTo>
                      <a:pt x="37" y="115"/>
                      <a:pt x="21" y="126"/>
                      <a:pt x="4" y="128"/>
                    </a:cubicBezTo>
                    <a:cubicBezTo>
                      <a:pt x="1" y="129"/>
                      <a:pt x="0" y="131"/>
                      <a:pt x="0" y="134"/>
                    </a:cubicBezTo>
                    <a:cubicBezTo>
                      <a:pt x="0" y="136"/>
                      <a:pt x="0" y="140"/>
                      <a:pt x="3" y="140"/>
                    </a:cubicBezTo>
                    <a:cubicBezTo>
                      <a:pt x="16" y="139"/>
                      <a:pt x="25" y="152"/>
                      <a:pt x="38" y="150"/>
                    </a:cubicBezTo>
                    <a:cubicBezTo>
                      <a:pt x="33" y="161"/>
                      <a:pt x="23" y="156"/>
                      <a:pt x="16" y="159"/>
                    </a:cubicBezTo>
                    <a:cubicBezTo>
                      <a:pt x="18" y="168"/>
                      <a:pt x="31" y="160"/>
                      <a:pt x="31" y="167"/>
                    </a:cubicBezTo>
                    <a:cubicBezTo>
                      <a:pt x="30" y="174"/>
                      <a:pt x="34" y="174"/>
                      <a:pt x="37" y="177"/>
                    </a:cubicBezTo>
                    <a:cubicBezTo>
                      <a:pt x="50" y="190"/>
                      <a:pt x="63" y="178"/>
                      <a:pt x="74" y="177"/>
                    </a:cubicBezTo>
                    <a:cubicBezTo>
                      <a:pt x="97" y="174"/>
                      <a:pt x="117" y="178"/>
                      <a:pt x="135" y="189"/>
                    </a:cubicBezTo>
                    <a:cubicBezTo>
                      <a:pt x="144" y="194"/>
                      <a:pt x="155" y="203"/>
                      <a:pt x="159" y="212"/>
                    </a:cubicBezTo>
                    <a:cubicBezTo>
                      <a:pt x="164" y="226"/>
                      <a:pt x="183" y="238"/>
                      <a:pt x="171" y="258"/>
                    </a:cubicBezTo>
                    <a:cubicBezTo>
                      <a:pt x="170" y="260"/>
                      <a:pt x="171" y="265"/>
                      <a:pt x="172" y="267"/>
                    </a:cubicBezTo>
                    <a:cubicBezTo>
                      <a:pt x="175" y="271"/>
                      <a:pt x="180" y="270"/>
                      <a:pt x="183" y="267"/>
                    </a:cubicBezTo>
                    <a:cubicBezTo>
                      <a:pt x="188" y="264"/>
                      <a:pt x="193" y="262"/>
                      <a:pt x="194" y="269"/>
                    </a:cubicBezTo>
                    <a:cubicBezTo>
                      <a:pt x="195" y="277"/>
                      <a:pt x="199" y="278"/>
                      <a:pt x="205" y="278"/>
                    </a:cubicBezTo>
                    <a:cubicBezTo>
                      <a:pt x="210" y="278"/>
                      <a:pt x="211" y="282"/>
                      <a:pt x="212" y="286"/>
                    </a:cubicBezTo>
                    <a:cubicBezTo>
                      <a:pt x="202" y="287"/>
                      <a:pt x="191" y="277"/>
                      <a:pt x="184" y="292"/>
                    </a:cubicBezTo>
                    <a:cubicBezTo>
                      <a:pt x="183" y="296"/>
                      <a:pt x="174" y="298"/>
                      <a:pt x="179" y="304"/>
                    </a:cubicBezTo>
                    <a:cubicBezTo>
                      <a:pt x="184" y="310"/>
                      <a:pt x="192" y="313"/>
                      <a:pt x="200" y="310"/>
                    </a:cubicBezTo>
                    <a:cubicBezTo>
                      <a:pt x="209" y="306"/>
                      <a:pt x="200" y="301"/>
                      <a:pt x="199" y="297"/>
                    </a:cubicBezTo>
                    <a:cubicBezTo>
                      <a:pt x="213" y="296"/>
                      <a:pt x="217" y="298"/>
                      <a:pt x="217" y="306"/>
                    </a:cubicBezTo>
                    <a:cubicBezTo>
                      <a:pt x="218" y="314"/>
                      <a:pt x="216" y="320"/>
                      <a:pt x="205" y="321"/>
                    </a:cubicBezTo>
                    <a:cubicBezTo>
                      <a:pt x="192" y="322"/>
                      <a:pt x="188" y="340"/>
                      <a:pt x="196" y="351"/>
                    </a:cubicBezTo>
                    <a:cubicBezTo>
                      <a:pt x="199" y="354"/>
                      <a:pt x="197" y="355"/>
                      <a:pt x="195" y="356"/>
                    </a:cubicBezTo>
                    <a:cubicBezTo>
                      <a:pt x="191" y="358"/>
                      <a:pt x="191" y="364"/>
                      <a:pt x="192" y="365"/>
                    </a:cubicBezTo>
                    <a:cubicBezTo>
                      <a:pt x="206" y="371"/>
                      <a:pt x="202" y="388"/>
                      <a:pt x="210" y="398"/>
                    </a:cubicBezTo>
                    <a:cubicBezTo>
                      <a:pt x="216" y="406"/>
                      <a:pt x="224" y="414"/>
                      <a:pt x="227" y="426"/>
                    </a:cubicBezTo>
                    <a:cubicBezTo>
                      <a:pt x="228" y="434"/>
                      <a:pt x="237" y="443"/>
                      <a:pt x="244" y="445"/>
                    </a:cubicBezTo>
                    <a:cubicBezTo>
                      <a:pt x="256" y="448"/>
                      <a:pt x="267" y="454"/>
                      <a:pt x="278" y="458"/>
                    </a:cubicBezTo>
                    <a:cubicBezTo>
                      <a:pt x="292" y="464"/>
                      <a:pt x="296" y="461"/>
                      <a:pt x="300" y="447"/>
                    </a:cubicBezTo>
                    <a:cubicBezTo>
                      <a:pt x="304" y="434"/>
                      <a:pt x="299" y="418"/>
                      <a:pt x="315" y="409"/>
                    </a:cubicBezTo>
                    <a:cubicBezTo>
                      <a:pt x="318" y="407"/>
                      <a:pt x="318" y="402"/>
                      <a:pt x="320" y="398"/>
                    </a:cubicBezTo>
                    <a:cubicBezTo>
                      <a:pt x="321" y="390"/>
                      <a:pt x="320" y="381"/>
                      <a:pt x="328" y="376"/>
                    </a:cubicBezTo>
                    <a:cubicBezTo>
                      <a:pt x="334" y="371"/>
                      <a:pt x="344" y="374"/>
                      <a:pt x="345" y="363"/>
                    </a:cubicBezTo>
                    <a:cubicBezTo>
                      <a:pt x="346" y="363"/>
                      <a:pt x="348" y="362"/>
                      <a:pt x="349" y="363"/>
                    </a:cubicBezTo>
                    <a:cubicBezTo>
                      <a:pt x="371" y="369"/>
                      <a:pt x="381" y="365"/>
                      <a:pt x="393" y="347"/>
                    </a:cubicBezTo>
                    <a:cubicBezTo>
                      <a:pt x="398" y="340"/>
                      <a:pt x="403" y="331"/>
                      <a:pt x="409" y="330"/>
                    </a:cubicBezTo>
                    <a:cubicBezTo>
                      <a:pt x="426" y="327"/>
                      <a:pt x="444" y="326"/>
                      <a:pt x="460" y="320"/>
                    </a:cubicBezTo>
                    <a:cubicBezTo>
                      <a:pt x="475" y="314"/>
                      <a:pt x="490" y="308"/>
                      <a:pt x="506" y="297"/>
                    </a:cubicBezTo>
                    <a:cubicBezTo>
                      <a:pt x="497" y="296"/>
                      <a:pt x="489" y="298"/>
                      <a:pt x="485" y="29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7">
                <a:extLst>
                  <a:ext uri="{FF2B5EF4-FFF2-40B4-BE49-F238E27FC236}">
                    <a16:creationId xmlns:a16="http://schemas.microsoft.com/office/drawing/2014/main" id="{806D6753-BF0D-910B-4D57-FCF64A1A0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280" y="1083167"/>
                <a:ext cx="730863" cy="416031"/>
              </a:xfrm>
              <a:custGeom>
                <a:avLst/>
                <a:gdLst>
                  <a:gd name="T0" fmla="*/ 69 w 294"/>
                  <a:gd name="T1" fmla="*/ 108 h 167"/>
                  <a:gd name="T2" fmla="*/ 41 w 294"/>
                  <a:gd name="T3" fmla="*/ 107 h 167"/>
                  <a:gd name="T4" fmla="*/ 32 w 294"/>
                  <a:gd name="T5" fmla="*/ 118 h 167"/>
                  <a:gd name="T6" fmla="*/ 44 w 294"/>
                  <a:gd name="T7" fmla="*/ 121 h 167"/>
                  <a:gd name="T8" fmla="*/ 54 w 294"/>
                  <a:gd name="T9" fmla="*/ 119 h 167"/>
                  <a:gd name="T10" fmla="*/ 55 w 294"/>
                  <a:gd name="T11" fmla="*/ 130 h 167"/>
                  <a:gd name="T12" fmla="*/ 59 w 294"/>
                  <a:gd name="T13" fmla="*/ 139 h 167"/>
                  <a:gd name="T14" fmla="*/ 50 w 294"/>
                  <a:gd name="T15" fmla="*/ 134 h 167"/>
                  <a:gd name="T16" fmla="*/ 43 w 294"/>
                  <a:gd name="T17" fmla="*/ 129 h 167"/>
                  <a:gd name="T18" fmla="*/ 27 w 294"/>
                  <a:gd name="T19" fmla="*/ 130 h 167"/>
                  <a:gd name="T20" fmla="*/ 33 w 294"/>
                  <a:gd name="T21" fmla="*/ 142 h 167"/>
                  <a:gd name="T22" fmla="*/ 9 w 294"/>
                  <a:gd name="T23" fmla="*/ 153 h 167"/>
                  <a:gd name="T24" fmla="*/ 42 w 294"/>
                  <a:gd name="T25" fmla="*/ 156 h 167"/>
                  <a:gd name="T26" fmla="*/ 63 w 294"/>
                  <a:gd name="T27" fmla="*/ 156 h 167"/>
                  <a:gd name="T28" fmla="*/ 87 w 294"/>
                  <a:gd name="T29" fmla="*/ 155 h 167"/>
                  <a:gd name="T30" fmla="*/ 125 w 294"/>
                  <a:gd name="T31" fmla="*/ 154 h 167"/>
                  <a:gd name="T32" fmla="*/ 127 w 294"/>
                  <a:gd name="T33" fmla="*/ 149 h 167"/>
                  <a:gd name="T34" fmla="*/ 122 w 294"/>
                  <a:gd name="T35" fmla="*/ 146 h 167"/>
                  <a:gd name="T36" fmla="*/ 85 w 294"/>
                  <a:gd name="T37" fmla="*/ 142 h 167"/>
                  <a:gd name="T38" fmla="*/ 103 w 294"/>
                  <a:gd name="T39" fmla="*/ 136 h 167"/>
                  <a:gd name="T40" fmla="*/ 149 w 294"/>
                  <a:gd name="T41" fmla="*/ 119 h 167"/>
                  <a:gd name="T42" fmla="*/ 158 w 294"/>
                  <a:gd name="T43" fmla="*/ 110 h 167"/>
                  <a:gd name="T44" fmla="*/ 152 w 294"/>
                  <a:gd name="T45" fmla="*/ 100 h 167"/>
                  <a:gd name="T46" fmla="*/ 133 w 294"/>
                  <a:gd name="T47" fmla="*/ 96 h 167"/>
                  <a:gd name="T48" fmla="*/ 262 w 294"/>
                  <a:gd name="T49" fmla="*/ 47 h 167"/>
                  <a:gd name="T50" fmla="*/ 234 w 294"/>
                  <a:gd name="T51" fmla="*/ 41 h 167"/>
                  <a:gd name="T52" fmla="*/ 294 w 294"/>
                  <a:gd name="T53" fmla="*/ 22 h 167"/>
                  <a:gd name="T54" fmla="*/ 273 w 294"/>
                  <a:gd name="T55" fmla="*/ 15 h 167"/>
                  <a:gd name="T56" fmla="*/ 261 w 294"/>
                  <a:gd name="T57" fmla="*/ 10 h 167"/>
                  <a:gd name="T58" fmla="*/ 229 w 294"/>
                  <a:gd name="T59" fmla="*/ 6 h 167"/>
                  <a:gd name="T60" fmla="*/ 201 w 294"/>
                  <a:gd name="T61" fmla="*/ 4 h 167"/>
                  <a:gd name="T62" fmla="*/ 169 w 294"/>
                  <a:gd name="T63" fmla="*/ 10 h 167"/>
                  <a:gd name="T64" fmla="*/ 131 w 294"/>
                  <a:gd name="T65" fmla="*/ 10 h 167"/>
                  <a:gd name="T66" fmla="*/ 124 w 294"/>
                  <a:gd name="T67" fmla="*/ 10 h 167"/>
                  <a:gd name="T68" fmla="*/ 98 w 294"/>
                  <a:gd name="T69" fmla="*/ 13 h 167"/>
                  <a:gd name="T70" fmla="*/ 63 w 294"/>
                  <a:gd name="T71" fmla="*/ 21 h 167"/>
                  <a:gd name="T72" fmla="*/ 42 w 294"/>
                  <a:gd name="T73" fmla="*/ 29 h 167"/>
                  <a:gd name="T74" fmla="*/ 31 w 294"/>
                  <a:gd name="T75" fmla="*/ 30 h 167"/>
                  <a:gd name="T76" fmla="*/ 6 w 294"/>
                  <a:gd name="T77" fmla="*/ 36 h 167"/>
                  <a:gd name="T78" fmla="*/ 6 w 294"/>
                  <a:gd name="T79" fmla="*/ 49 h 167"/>
                  <a:gd name="T80" fmla="*/ 27 w 294"/>
                  <a:gd name="T81" fmla="*/ 63 h 167"/>
                  <a:gd name="T82" fmla="*/ 51 w 294"/>
                  <a:gd name="T83" fmla="*/ 70 h 167"/>
                  <a:gd name="T84" fmla="*/ 46 w 294"/>
                  <a:gd name="T85" fmla="*/ 88 h 167"/>
                  <a:gd name="T86" fmla="*/ 69 w 294"/>
                  <a:gd name="T87" fmla="*/ 10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4" h="167">
                    <a:moveTo>
                      <a:pt x="69" y="108"/>
                    </a:moveTo>
                    <a:cubicBezTo>
                      <a:pt x="59" y="105"/>
                      <a:pt x="50" y="105"/>
                      <a:pt x="41" y="107"/>
                    </a:cubicBezTo>
                    <a:cubicBezTo>
                      <a:pt x="37" y="108"/>
                      <a:pt x="29" y="111"/>
                      <a:pt x="32" y="118"/>
                    </a:cubicBezTo>
                    <a:cubicBezTo>
                      <a:pt x="34" y="125"/>
                      <a:pt x="40" y="122"/>
                      <a:pt x="44" y="121"/>
                    </a:cubicBezTo>
                    <a:cubicBezTo>
                      <a:pt x="48" y="120"/>
                      <a:pt x="50" y="117"/>
                      <a:pt x="54" y="119"/>
                    </a:cubicBezTo>
                    <a:cubicBezTo>
                      <a:pt x="53" y="123"/>
                      <a:pt x="49" y="127"/>
                      <a:pt x="55" y="130"/>
                    </a:cubicBezTo>
                    <a:cubicBezTo>
                      <a:pt x="59" y="132"/>
                      <a:pt x="64" y="135"/>
                      <a:pt x="59" y="139"/>
                    </a:cubicBezTo>
                    <a:cubicBezTo>
                      <a:pt x="53" y="145"/>
                      <a:pt x="52" y="137"/>
                      <a:pt x="50" y="134"/>
                    </a:cubicBezTo>
                    <a:cubicBezTo>
                      <a:pt x="48" y="132"/>
                      <a:pt x="46" y="130"/>
                      <a:pt x="43" y="129"/>
                    </a:cubicBezTo>
                    <a:cubicBezTo>
                      <a:pt x="38" y="126"/>
                      <a:pt x="31" y="124"/>
                      <a:pt x="27" y="130"/>
                    </a:cubicBezTo>
                    <a:cubicBezTo>
                      <a:pt x="20" y="138"/>
                      <a:pt x="37" y="133"/>
                      <a:pt x="33" y="142"/>
                    </a:cubicBezTo>
                    <a:cubicBezTo>
                      <a:pt x="25" y="142"/>
                      <a:pt x="16" y="143"/>
                      <a:pt x="9" y="153"/>
                    </a:cubicBezTo>
                    <a:cubicBezTo>
                      <a:pt x="21" y="154"/>
                      <a:pt x="32" y="152"/>
                      <a:pt x="42" y="156"/>
                    </a:cubicBezTo>
                    <a:cubicBezTo>
                      <a:pt x="50" y="159"/>
                      <a:pt x="54" y="162"/>
                      <a:pt x="63" y="156"/>
                    </a:cubicBezTo>
                    <a:cubicBezTo>
                      <a:pt x="69" y="151"/>
                      <a:pt x="81" y="151"/>
                      <a:pt x="87" y="155"/>
                    </a:cubicBezTo>
                    <a:cubicBezTo>
                      <a:pt x="101" y="167"/>
                      <a:pt x="112" y="155"/>
                      <a:pt x="125" y="154"/>
                    </a:cubicBezTo>
                    <a:cubicBezTo>
                      <a:pt x="127" y="154"/>
                      <a:pt x="128" y="152"/>
                      <a:pt x="127" y="149"/>
                    </a:cubicBezTo>
                    <a:cubicBezTo>
                      <a:pt x="126" y="147"/>
                      <a:pt x="125" y="146"/>
                      <a:pt x="122" y="146"/>
                    </a:cubicBezTo>
                    <a:cubicBezTo>
                      <a:pt x="110" y="146"/>
                      <a:pt x="99" y="140"/>
                      <a:pt x="85" y="142"/>
                    </a:cubicBezTo>
                    <a:cubicBezTo>
                      <a:pt x="91" y="133"/>
                      <a:pt x="98" y="136"/>
                      <a:pt x="103" y="136"/>
                    </a:cubicBezTo>
                    <a:cubicBezTo>
                      <a:pt x="121" y="138"/>
                      <a:pt x="132" y="121"/>
                      <a:pt x="149" y="119"/>
                    </a:cubicBezTo>
                    <a:cubicBezTo>
                      <a:pt x="154" y="119"/>
                      <a:pt x="156" y="114"/>
                      <a:pt x="158" y="110"/>
                    </a:cubicBezTo>
                    <a:cubicBezTo>
                      <a:pt x="162" y="103"/>
                      <a:pt x="160" y="100"/>
                      <a:pt x="152" y="100"/>
                    </a:cubicBezTo>
                    <a:cubicBezTo>
                      <a:pt x="146" y="100"/>
                      <a:pt x="139" y="102"/>
                      <a:pt x="133" y="96"/>
                    </a:cubicBezTo>
                    <a:cubicBezTo>
                      <a:pt x="182" y="95"/>
                      <a:pt x="216" y="59"/>
                      <a:pt x="262" y="47"/>
                    </a:cubicBezTo>
                    <a:cubicBezTo>
                      <a:pt x="251" y="39"/>
                      <a:pt x="242" y="47"/>
                      <a:pt x="234" y="41"/>
                    </a:cubicBezTo>
                    <a:cubicBezTo>
                      <a:pt x="256" y="41"/>
                      <a:pt x="277" y="38"/>
                      <a:pt x="294" y="22"/>
                    </a:cubicBezTo>
                    <a:cubicBezTo>
                      <a:pt x="285" y="26"/>
                      <a:pt x="278" y="20"/>
                      <a:pt x="273" y="15"/>
                    </a:cubicBezTo>
                    <a:cubicBezTo>
                      <a:pt x="269" y="11"/>
                      <a:pt x="265" y="11"/>
                      <a:pt x="261" y="10"/>
                    </a:cubicBezTo>
                    <a:cubicBezTo>
                      <a:pt x="250" y="9"/>
                      <a:pt x="240" y="13"/>
                      <a:pt x="229" y="6"/>
                    </a:cubicBezTo>
                    <a:cubicBezTo>
                      <a:pt x="222" y="1"/>
                      <a:pt x="210" y="4"/>
                      <a:pt x="201" y="4"/>
                    </a:cubicBezTo>
                    <a:cubicBezTo>
                      <a:pt x="190" y="5"/>
                      <a:pt x="178" y="1"/>
                      <a:pt x="169" y="10"/>
                    </a:cubicBezTo>
                    <a:cubicBezTo>
                      <a:pt x="156" y="0"/>
                      <a:pt x="144" y="8"/>
                      <a:pt x="131" y="10"/>
                    </a:cubicBezTo>
                    <a:cubicBezTo>
                      <a:pt x="129" y="10"/>
                      <a:pt x="126" y="11"/>
                      <a:pt x="124" y="10"/>
                    </a:cubicBezTo>
                    <a:cubicBezTo>
                      <a:pt x="114" y="4"/>
                      <a:pt x="106" y="10"/>
                      <a:pt x="98" y="13"/>
                    </a:cubicBezTo>
                    <a:cubicBezTo>
                      <a:pt x="86" y="17"/>
                      <a:pt x="75" y="26"/>
                      <a:pt x="63" y="21"/>
                    </a:cubicBezTo>
                    <a:cubicBezTo>
                      <a:pt x="53" y="17"/>
                      <a:pt x="47" y="22"/>
                      <a:pt x="42" y="29"/>
                    </a:cubicBezTo>
                    <a:cubicBezTo>
                      <a:pt x="38" y="33"/>
                      <a:pt x="37" y="34"/>
                      <a:pt x="31" y="30"/>
                    </a:cubicBezTo>
                    <a:cubicBezTo>
                      <a:pt x="21" y="22"/>
                      <a:pt x="15" y="35"/>
                      <a:pt x="6" y="36"/>
                    </a:cubicBezTo>
                    <a:cubicBezTo>
                      <a:pt x="0" y="38"/>
                      <a:pt x="5" y="45"/>
                      <a:pt x="6" y="49"/>
                    </a:cubicBezTo>
                    <a:cubicBezTo>
                      <a:pt x="8" y="60"/>
                      <a:pt x="18" y="63"/>
                      <a:pt x="27" y="63"/>
                    </a:cubicBezTo>
                    <a:cubicBezTo>
                      <a:pt x="42" y="63"/>
                      <a:pt x="42" y="62"/>
                      <a:pt x="51" y="70"/>
                    </a:cubicBezTo>
                    <a:cubicBezTo>
                      <a:pt x="35" y="76"/>
                      <a:pt x="34" y="78"/>
                      <a:pt x="46" y="88"/>
                    </a:cubicBezTo>
                    <a:cubicBezTo>
                      <a:pt x="59" y="88"/>
                      <a:pt x="61" y="101"/>
                      <a:pt x="69" y="108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13">
                <a:extLst>
                  <a:ext uri="{FF2B5EF4-FFF2-40B4-BE49-F238E27FC236}">
                    <a16:creationId xmlns:a16="http://schemas.microsoft.com/office/drawing/2014/main" id="{3DAC4C8B-0E23-54F0-F6DF-975EE40C0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860" y="2237087"/>
                <a:ext cx="216448" cy="293751"/>
              </a:xfrm>
              <a:custGeom>
                <a:avLst/>
                <a:gdLst>
                  <a:gd name="T0" fmla="*/ 29 w 87"/>
                  <a:gd name="T1" fmla="*/ 56 h 118"/>
                  <a:gd name="T2" fmla="*/ 37 w 87"/>
                  <a:gd name="T3" fmla="*/ 66 h 118"/>
                  <a:gd name="T4" fmla="*/ 33 w 87"/>
                  <a:gd name="T5" fmla="*/ 76 h 118"/>
                  <a:gd name="T6" fmla="*/ 25 w 87"/>
                  <a:gd name="T7" fmla="*/ 88 h 118"/>
                  <a:gd name="T8" fmla="*/ 17 w 87"/>
                  <a:gd name="T9" fmla="*/ 97 h 118"/>
                  <a:gd name="T10" fmla="*/ 33 w 87"/>
                  <a:gd name="T11" fmla="*/ 102 h 118"/>
                  <a:gd name="T12" fmla="*/ 19 w 87"/>
                  <a:gd name="T13" fmla="*/ 116 h 118"/>
                  <a:gd name="T14" fmla="*/ 19 w 87"/>
                  <a:gd name="T15" fmla="*/ 116 h 118"/>
                  <a:gd name="T16" fmla="*/ 53 w 87"/>
                  <a:gd name="T17" fmla="*/ 110 h 118"/>
                  <a:gd name="T18" fmla="*/ 83 w 87"/>
                  <a:gd name="T19" fmla="*/ 93 h 118"/>
                  <a:gd name="T20" fmla="*/ 78 w 87"/>
                  <a:gd name="T21" fmla="*/ 81 h 118"/>
                  <a:gd name="T22" fmla="*/ 67 w 87"/>
                  <a:gd name="T23" fmla="*/ 68 h 118"/>
                  <a:gd name="T24" fmla="*/ 63 w 87"/>
                  <a:gd name="T25" fmla="*/ 59 h 118"/>
                  <a:gd name="T26" fmla="*/ 50 w 87"/>
                  <a:gd name="T27" fmla="*/ 13 h 118"/>
                  <a:gd name="T28" fmla="*/ 30 w 87"/>
                  <a:gd name="T29" fmla="*/ 13 h 118"/>
                  <a:gd name="T30" fmla="*/ 32 w 87"/>
                  <a:gd name="T31" fmla="*/ 2 h 118"/>
                  <a:gd name="T32" fmla="*/ 19 w 87"/>
                  <a:gd name="T33" fmla="*/ 2 h 118"/>
                  <a:gd name="T34" fmla="*/ 5 w 87"/>
                  <a:gd name="T35" fmla="*/ 21 h 118"/>
                  <a:gd name="T36" fmla="*/ 29 w 87"/>
                  <a:gd name="T37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118">
                    <a:moveTo>
                      <a:pt x="29" y="56"/>
                    </a:moveTo>
                    <a:cubicBezTo>
                      <a:pt x="35" y="57"/>
                      <a:pt x="36" y="62"/>
                      <a:pt x="37" y="66"/>
                    </a:cubicBezTo>
                    <a:cubicBezTo>
                      <a:pt x="38" y="70"/>
                      <a:pt x="38" y="76"/>
                      <a:pt x="33" y="76"/>
                    </a:cubicBezTo>
                    <a:cubicBezTo>
                      <a:pt x="23" y="76"/>
                      <a:pt x="20" y="79"/>
                      <a:pt x="25" y="88"/>
                    </a:cubicBezTo>
                    <a:cubicBezTo>
                      <a:pt x="27" y="93"/>
                      <a:pt x="18" y="93"/>
                      <a:pt x="17" y="97"/>
                    </a:cubicBezTo>
                    <a:cubicBezTo>
                      <a:pt x="23" y="99"/>
                      <a:pt x="29" y="97"/>
                      <a:pt x="33" y="102"/>
                    </a:cubicBezTo>
                    <a:cubicBezTo>
                      <a:pt x="27" y="105"/>
                      <a:pt x="20" y="108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31" y="118"/>
                      <a:pt x="42" y="111"/>
                      <a:pt x="53" y="110"/>
                    </a:cubicBezTo>
                    <a:cubicBezTo>
                      <a:pt x="74" y="108"/>
                      <a:pt x="74" y="108"/>
                      <a:pt x="83" y="93"/>
                    </a:cubicBezTo>
                    <a:cubicBezTo>
                      <a:pt x="87" y="86"/>
                      <a:pt x="86" y="81"/>
                      <a:pt x="78" y="81"/>
                    </a:cubicBezTo>
                    <a:cubicBezTo>
                      <a:pt x="70" y="80"/>
                      <a:pt x="68" y="75"/>
                      <a:pt x="67" y="68"/>
                    </a:cubicBezTo>
                    <a:cubicBezTo>
                      <a:pt x="67" y="64"/>
                      <a:pt x="65" y="62"/>
                      <a:pt x="63" y="59"/>
                    </a:cubicBezTo>
                    <a:cubicBezTo>
                      <a:pt x="52" y="46"/>
                      <a:pt x="37" y="37"/>
                      <a:pt x="50" y="13"/>
                    </a:cubicBezTo>
                    <a:cubicBezTo>
                      <a:pt x="42" y="13"/>
                      <a:pt x="36" y="13"/>
                      <a:pt x="30" y="13"/>
                    </a:cubicBezTo>
                    <a:cubicBezTo>
                      <a:pt x="28" y="9"/>
                      <a:pt x="38" y="6"/>
                      <a:pt x="32" y="2"/>
                    </a:cubicBezTo>
                    <a:cubicBezTo>
                      <a:pt x="29" y="0"/>
                      <a:pt x="23" y="1"/>
                      <a:pt x="19" y="2"/>
                    </a:cubicBezTo>
                    <a:cubicBezTo>
                      <a:pt x="12" y="6"/>
                      <a:pt x="14" y="16"/>
                      <a:pt x="5" y="21"/>
                    </a:cubicBezTo>
                    <a:cubicBezTo>
                      <a:pt x="0" y="23"/>
                      <a:pt x="19" y="54"/>
                      <a:pt x="29" y="56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14">
                <a:extLst>
                  <a:ext uri="{FF2B5EF4-FFF2-40B4-BE49-F238E27FC236}">
                    <a16:creationId xmlns:a16="http://schemas.microsoft.com/office/drawing/2014/main" id="{40C4BBDB-FD9F-EDC5-8A76-202AC37BC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457" y="1189984"/>
                <a:ext cx="290940" cy="203799"/>
              </a:xfrm>
              <a:custGeom>
                <a:avLst/>
                <a:gdLst>
                  <a:gd name="T0" fmla="*/ 45 w 117"/>
                  <a:gd name="T1" fmla="*/ 52 h 82"/>
                  <a:gd name="T2" fmla="*/ 32 w 117"/>
                  <a:gd name="T3" fmla="*/ 59 h 82"/>
                  <a:gd name="T4" fmla="*/ 89 w 117"/>
                  <a:gd name="T5" fmla="*/ 68 h 82"/>
                  <a:gd name="T6" fmla="*/ 109 w 117"/>
                  <a:gd name="T7" fmla="*/ 57 h 82"/>
                  <a:gd name="T8" fmla="*/ 116 w 117"/>
                  <a:gd name="T9" fmla="*/ 52 h 82"/>
                  <a:gd name="T10" fmla="*/ 110 w 117"/>
                  <a:gd name="T11" fmla="*/ 45 h 82"/>
                  <a:gd name="T12" fmla="*/ 99 w 117"/>
                  <a:gd name="T13" fmla="*/ 44 h 82"/>
                  <a:gd name="T14" fmla="*/ 83 w 117"/>
                  <a:gd name="T15" fmla="*/ 29 h 82"/>
                  <a:gd name="T16" fmla="*/ 44 w 117"/>
                  <a:gd name="T17" fmla="*/ 6 h 82"/>
                  <a:gd name="T18" fmla="*/ 29 w 117"/>
                  <a:gd name="T19" fmla="*/ 8 h 82"/>
                  <a:gd name="T20" fmla="*/ 19 w 117"/>
                  <a:gd name="T21" fmla="*/ 21 h 82"/>
                  <a:gd name="T22" fmla="*/ 18 w 117"/>
                  <a:gd name="T23" fmla="*/ 32 h 82"/>
                  <a:gd name="T24" fmla="*/ 6 w 117"/>
                  <a:gd name="T25" fmla="*/ 37 h 82"/>
                  <a:gd name="T26" fmla="*/ 45 w 117"/>
                  <a:gd name="T27" fmla="*/ 5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7" h="82">
                    <a:moveTo>
                      <a:pt x="45" y="52"/>
                    </a:moveTo>
                    <a:cubicBezTo>
                      <a:pt x="43" y="60"/>
                      <a:pt x="35" y="54"/>
                      <a:pt x="32" y="59"/>
                    </a:cubicBezTo>
                    <a:cubicBezTo>
                      <a:pt x="42" y="81"/>
                      <a:pt x="74" y="82"/>
                      <a:pt x="89" y="68"/>
                    </a:cubicBezTo>
                    <a:cubicBezTo>
                      <a:pt x="94" y="63"/>
                      <a:pt x="99" y="55"/>
                      <a:pt x="109" y="57"/>
                    </a:cubicBezTo>
                    <a:cubicBezTo>
                      <a:pt x="112" y="57"/>
                      <a:pt x="115" y="55"/>
                      <a:pt x="116" y="52"/>
                    </a:cubicBezTo>
                    <a:cubicBezTo>
                      <a:pt x="117" y="47"/>
                      <a:pt x="111" y="48"/>
                      <a:pt x="110" y="45"/>
                    </a:cubicBezTo>
                    <a:cubicBezTo>
                      <a:pt x="106" y="45"/>
                      <a:pt x="99" y="45"/>
                      <a:pt x="99" y="44"/>
                    </a:cubicBezTo>
                    <a:cubicBezTo>
                      <a:pt x="97" y="34"/>
                      <a:pt x="91" y="34"/>
                      <a:pt x="83" y="29"/>
                    </a:cubicBezTo>
                    <a:cubicBezTo>
                      <a:pt x="70" y="22"/>
                      <a:pt x="55" y="17"/>
                      <a:pt x="44" y="6"/>
                    </a:cubicBezTo>
                    <a:cubicBezTo>
                      <a:pt x="39" y="1"/>
                      <a:pt x="35" y="0"/>
                      <a:pt x="29" y="8"/>
                    </a:cubicBezTo>
                    <a:cubicBezTo>
                      <a:pt x="27" y="12"/>
                      <a:pt x="27" y="20"/>
                      <a:pt x="19" y="21"/>
                    </a:cubicBezTo>
                    <a:cubicBezTo>
                      <a:pt x="0" y="23"/>
                      <a:pt x="17" y="28"/>
                      <a:pt x="18" y="32"/>
                    </a:cubicBezTo>
                    <a:cubicBezTo>
                      <a:pt x="14" y="35"/>
                      <a:pt x="8" y="32"/>
                      <a:pt x="6" y="37"/>
                    </a:cubicBezTo>
                    <a:cubicBezTo>
                      <a:pt x="13" y="56"/>
                      <a:pt x="31" y="49"/>
                      <a:pt x="45" y="5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15">
                <a:extLst>
                  <a:ext uri="{FF2B5EF4-FFF2-40B4-BE49-F238E27FC236}">
                    <a16:creationId xmlns:a16="http://schemas.microsoft.com/office/drawing/2014/main" id="{A8EF141C-4D6D-B93D-8D20-3DA445CF1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125" y="13024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049A59AE-7B78-6FB1-E896-D19062082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295" y="1438758"/>
                <a:ext cx="421653" cy="146173"/>
              </a:xfrm>
              <a:custGeom>
                <a:avLst/>
                <a:gdLst>
                  <a:gd name="T0" fmla="*/ 44 w 170"/>
                  <a:gd name="T1" fmla="*/ 35 h 59"/>
                  <a:gd name="T2" fmla="*/ 53 w 170"/>
                  <a:gd name="T3" fmla="*/ 48 h 59"/>
                  <a:gd name="T4" fmla="*/ 95 w 170"/>
                  <a:gd name="T5" fmla="*/ 52 h 59"/>
                  <a:gd name="T6" fmla="*/ 150 w 170"/>
                  <a:gd name="T7" fmla="*/ 51 h 59"/>
                  <a:gd name="T8" fmla="*/ 170 w 170"/>
                  <a:gd name="T9" fmla="*/ 39 h 59"/>
                  <a:gd name="T10" fmla="*/ 151 w 170"/>
                  <a:gd name="T11" fmla="*/ 29 h 59"/>
                  <a:gd name="T12" fmla="*/ 89 w 170"/>
                  <a:gd name="T13" fmla="*/ 30 h 59"/>
                  <a:gd name="T14" fmla="*/ 69 w 170"/>
                  <a:gd name="T15" fmla="*/ 17 h 59"/>
                  <a:gd name="T16" fmla="*/ 61 w 170"/>
                  <a:gd name="T17" fmla="*/ 12 h 59"/>
                  <a:gd name="T18" fmla="*/ 16 w 170"/>
                  <a:gd name="T19" fmla="*/ 2 h 59"/>
                  <a:gd name="T20" fmla="*/ 2 w 170"/>
                  <a:gd name="T21" fmla="*/ 7 h 59"/>
                  <a:gd name="T22" fmla="*/ 11 w 170"/>
                  <a:gd name="T23" fmla="*/ 13 h 59"/>
                  <a:gd name="T24" fmla="*/ 24 w 170"/>
                  <a:gd name="T25" fmla="*/ 17 h 59"/>
                  <a:gd name="T26" fmla="*/ 44 w 170"/>
                  <a:gd name="T27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59">
                    <a:moveTo>
                      <a:pt x="44" y="35"/>
                    </a:moveTo>
                    <a:cubicBezTo>
                      <a:pt x="44" y="42"/>
                      <a:pt x="47" y="44"/>
                      <a:pt x="53" y="48"/>
                    </a:cubicBezTo>
                    <a:cubicBezTo>
                      <a:pt x="67" y="56"/>
                      <a:pt x="81" y="47"/>
                      <a:pt x="95" y="52"/>
                    </a:cubicBezTo>
                    <a:cubicBezTo>
                      <a:pt x="112" y="59"/>
                      <a:pt x="132" y="45"/>
                      <a:pt x="150" y="51"/>
                    </a:cubicBezTo>
                    <a:cubicBezTo>
                      <a:pt x="163" y="56"/>
                      <a:pt x="170" y="47"/>
                      <a:pt x="170" y="39"/>
                    </a:cubicBezTo>
                    <a:cubicBezTo>
                      <a:pt x="170" y="30"/>
                      <a:pt x="159" y="30"/>
                      <a:pt x="151" y="29"/>
                    </a:cubicBezTo>
                    <a:cubicBezTo>
                      <a:pt x="130" y="27"/>
                      <a:pt x="110" y="34"/>
                      <a:pt x="89" y="30"/>
                    </a:cubicBezTo>
                    <a:cubicBezTo>
                      <a:pt x="82" y="29"/>
                      <a:pt x="64" y="40"/>
                      <a:pt x="69" y="17"/>
                    </a:cubicBezTo>
                    <a:cubicBezTo>
                      <a:pt x="70" y="14"/>
                      <a:pt x="64" y="11"/>
                      <a:pt x="61" y="12"/>
                    </a:cubicBezTo>
                    <a:cubicBezTo>
                      <a:pt x="45" y="14"/>
                      <a:pt x="31" y="6"/>
                      <a:pt x="16" y="2"/>
                    </a:cubicBezTo>
                    <a:cubicBezTo>
                      <a:pt x="11" y="1"/>
                      <a:pt x="3" y="0"/>
                      <a:pt x="2" y="7"/>
                    </a:cubicBezTo>
                    <a:cubicBezTo>
                      <a:pt x="0" y="13"/>
                      <a:pt x="8" y="10"/>
                      <a:pt x="11" y="13"/>
                    </a:cubicBezTo>
                    <a:cubicBezTo>
                      <a:pt x="14" y="16"/>
                      <a:pt x="19" y="17"/>
                      <a:pt x="24" y="17"/>
                    </a:cubicBezTo>
                    <a:cubicBezTo>
                      <a:pt x="37" y="16"/>
                      <a:pt x="45" y="21"/>
                      <a:pt x="44" y="3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Freeform 19">
                <a:extLst>
                  <a:ext uri="{FF2B5EF4-FFF2-40B4-BE49-F238E27FC236}">
                    <a16:creationId xmlns:a16="http://schemas.microsoft.com/office/drawing/2014/main" id="{B75FB0D7-A183-4E1B-51B8-B7E505703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1993" y="1919442"/>
                <a:ext cx="258613" cy="146173"/>
              </a:xfrm>
              <a:custGeom>
                <a:avLst/>
                <a:gdLst>
                  <a:gd name="T0" fmla="*/ 100 w 104"/>
                  <a:gd name="T1" fmla="*/ 23 h 59"/>
                  <a:gd name="T2" fmla="*/ 64 w 104"/>
                  <a:gd name="T3" fmla="*/ 12 h 59"/>
                  <a:gd name="T4" fmla="*/ 55 w 104"/>
                  <a:gd name="T5" fmla="*/ 13 h 59"/>
                  <a:gd name="T6" fmla="*/ 36 w 104"/>
                  <a:gd name="T7" fmla="*/ 21 h 59"/>
                  <a:gd name="T8" fmla="*/ 27 w 104"/>
                  <a:gd name="T9" fmla="*/ 19 h 59"/>
                  <a:gd name="T10" fmla="*/ 0 w 104"/>
                  <a:gd name="T11" fmla="*/ 23 h 59"/>
                  <a:gd name="T12" fmla="*/ 19 w 104"/>
                  <a:gd name="T13" fmla="*/ 24 h 59"/>
                  <a:gd name="T14" fmla="*/ 18 w 104"/>
                  <a:gd name="T15" fmla="*/ 48 h 59"/>
                  <a:gd name="T16" fmla="*/ 48 w 104"/>
                  <a:gd name="T17" fmla="*/ 57 h 59"/>
                  <a:gd name="T18" fmla="*/ 100 w 104"/>
                  <a:gd name="T19" fmla="*/ 33 h 59"/>
                  <a:gd name="T20" fmla="*/ 100 w 104"/>
                  <a:gd name="T21" fmla="*/ 2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59">
                    <a:moveTo>
                      <a:pt x="100" y="23"/>
                    </a:moveTo>
                    <a:cubicBezTo>
                      <a:pt x="89" y="13"/>
                      <a:pt x="80" y="0"/>
                      <a:pt x="64" y="12"/>
                    </a:cubicBezTo>
                    <a:cubicBezTo>
                      <a:pt x="62" y="14"/>
                      <a:pt x="58" y="12"/>
                      <a:pt x="55" y="13"/>
                    </a:cubicBezTo>
                    <a:cubicBezTo>
                      <a:pt x="48" y="15"/>
                      <a:pt x="39" y="11"/>
                      <a:pt x="36" y="21"/>
                    </a:cubicBezTo>
                    <a:cubicBezTo>
                      <a:pt x="35" y="23"/>
                      <a:pt x="30" y="23"/>
                      <a:pt x="27" y="19"/>
                    </a:cubicBezTo>
                    <a:cubicBezTo>
                      <a:pt x="18" y="3"/>
                      <a:pt x="9" y="5"/>
                      <a:pt x="0" y="23"/>
                    </a:cubicBezTo>
                    <a:cubicBezTo>
                      <a:pt x="6" y="23"/>
                      <a:pt x="12" y="21"/>
                      <a:pt x="19" y="24"/>
                    </a:cubicBezTo>
                    <a:cubicBezTo>
                      <a:pt x="10" y="32"/>
                      <a:pt x="25" y="40"/>
                      <a:pt x="18" y="48"/>
                    </a:cubicBezTo>
                    <a:cubicBezTo>
                      <a:pt x="29" y="48"/>
                      <a:pt x="39" y="59"/>
                      <a:pt x="48" y="57"/>
                    </a:cubicBezTo>
                    <a:cubicBezTo>
                      <a:pt x="67" y="53"/>
                      <a:pt x="86" y="47"/>
                      <a:pt x="100" y="33"/>
                    </a:cubicBezTo>
                    <a:cubicBezTo>
                      <a:pt x="104" y="29"/>
                      <a:pt x="103" y="26"/>
                      <a:pt x="100" y="23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Freeform 21">
                <a:extLst>
                  <a:ext uri="{FF2B5EF4-FFF2-40B4-BE49-F238E27FC236}">
                    <a16:creationId xmlns:a16="http://schemas.microsoft.com/office/drawing/2014/main" id="{F1AF3A9A-D313-5497-8C65-5D655D9FB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123" y="1448598"/>
                <a:ext cx="281101" cy="132117"/>
              </a:xfrm>
              <a:custGeom>
                <a:avLst/>
                <a:gdLst>
                  <a:gd name="T0" fmla="*/ 15 w 113"/>
                  <a:gd name="T1" fmla="*/ 21 h 53"/>
                  <a:gd name="T2" fmla="*/ 8 w 113"/>
                  <a:gd name="T3" fmla="*/ 23 h 53"/>
                  <a:gd name="T4" fmla="*/ 0 w 113"/>
                  <a:gd name="T5" fmla="*/ 34 h 53"/>
                  <a:gd name="T6" fmla="*/ 11 w 113"/>
                  <a:gd name="T7" fmla="*/ 37 h 53"/>
                  <a:gd name="T8" fmla="*/ 46 w 113"/>
                  <a:gd name="T9" fmla="*/ 38 h 53"/>
                  <a:gd name="T10" fmla="*/ 32 w 113"/>
                  <a:gd name="T11" fmla="*/ 43 h 53"/>
                  <a:gd name="T12" fmla="*/ 28 w 113"/>
                  <a:gd name="T13" fmla="*/ 46 h 53"/>
                  <a:gd name="T14" fmla="*/ 32 w 113"/>
                  <a:gd name="T15" fmla="*/ 51 h 53"/>
                  <a:gd name="T16" fmla="*/ 42 w 113"/>
                  <a:gd name="T17" fmla="*/ 52 h 53"/>
                  <a:gd name="T18" fmla="*/ 83 w 113"/>
                  <a:gd name="T19" fmla="*/ 39 h 53"/>
                  <a:gd name="T20" fmla="*/ 104 w 113"/>
                  <a:gd name="T21" fmla="*/ 38 h 53"/>
                  <a:gd name="T22" fmla="*/ 113 w 113"/>
                  <a:gd name="T23" fmla="*/ 24 h 53"/>
                  <a:gd name="T24" fmla="*/ 102 w 113"/>
                  <a:gd name="T25" fmla="*/ 19 h 53"/>
                  <a:gd name="T26" fmla="*/ 88 w 113"/>
                  <a:gd name="T27" fmla="*/ 15 h 53"/>
                  <a:gd name="T28" fmla="*/ 73 w 113"/>
                  <a:gd name="T29" fmla="*/ 6 h 53"/>
                  <a:gd name="T30" fmla="*/ 73 w 113"/>
                  <a:gd name="T31" fmla="*/ 24 h 53"/>
                  <a:gd name="T32" fmla="*/ 74 w 113"/>
                  <a:gd name="T33" fmla="*/ 30 h 53"/>
                  <a:gd name="T34" fmla="*/ 59 w 113"/>
                  <a:gd name="T35" fmla="*/ 26 h 53"/>
                  <a:gd name="T36" fmla="*/ 23 w 113"/>
                  <a:gd name="T37" fmla="*/ 8 h 53"/>
                  <a:gd name="T38" fmla="*/ 9 w 113"/>
                  <a:gd name="T39" fmla="*/ 15 h 53"/>
                  <a:gd name="T40" fmla="*/ 15 w 113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53">
                    <a:moveTo>
                      <a:pt x="15" y="21"/>
                    </a:moveTo>
                    <a:cubicBezTo>
                      <a:pt x="13" y="21"/>
                      <a:pt x="11" y="23"/>
                      <a:pt x="8" y="23"/>
                    </a:cubicBezTo>
                    <a:cubicBezTo>
                      <a:pt x="3" y="25"/>
                      <a:pt x="0" y="31"/>
                      <a:pt x="0" y="34"/>
                    </a:cubicBezTo>
                    <a:cubicBezTo>
                      <a:pt x="1" y="40"/>
                      <a:pt x="7" y="38"/>
                      <a:pt x="11" y="37"/>
                    </a:cubicBezTo>
                    <a:cubicBezTo>
                      <a:pt x="23" y="34"/>
                      <a:pt x="35" y="35"/>
                      <a:pt x="46" y="38"/>
                    </a:cubicBezTo>
                    <a:cubicBezTo>
                      <a:pt x="44" y="45"/>
                      <a:pt x="38" y="42"/>
                      <a:pt x="32" y="43"/>
                    </a:cubicBezTo>
                    <a:cubicBezTo>
                      <a:pt x="31" y="43"/>
                      <a:pt x="29" y="45"/>
                      <a:pt x="28" y="46"/>
                    </a:cubicBezTo>
                    <a:cubicBezTo>
                      <a:pt x="27" y="50"/>
                      <a:pt x="31" y="49"/>
                      <a:pt x="32" y="51"/>
                    </a:cubicBezTo>
                    <a:cubicBezTo>
                      <a:pt x="35" y="53"/>
                      <a:pt x="39" y="52"/>
                      <a:pt x="42" y="52"/>
                    </a:cubicBezTo>
                    <a:cubicBezTo>
                      <a:pt x="57" y="51"/>
                      <a:pt x="69" y="41"/>
                      <a:pt x="83" y="39"/>
                    </a:cubicBezTo>
                    <a:cubicBezTo>
                      <a:pt x="90" y="38"/>
                      <a:pt x="97" y="41"/>
                      <a:pt x="104" y="38"/>
                    </a:cubicBezTo>
                    <a:cubicBezTo>
                      <a:pt x="111" y="35"/>
                      <a:pt x="113" y="30"/>
                      <a:pt x="113" y="24"/>
                    </a:cubicBezTo>
                    <a:cubicBezTo>
                      <a:pt x="113" y="16"/>
                      <a:pt x="106" y="18"/>
                      <a:pt x="102" y="19"/>
                    </a:cubicBezTo>
                    <a:cubicBezTo>
                      <a:pt x="95" y="21"/>
                      <a:pt x="92" y="21"/>
                      <a:pt x="88" y="15"/>
                    </a:cubicBezTo>
                    <a:cubicBezTo>
                      <a:pt x="85" y="10"/>
                      <a:pt x="84" y="0"/>
                      <a:pt x="73" y="6"/>
                    </a:cubicBezTo>
                    <a:cubicBezTo>
                      <a:pt x="63" y="12"/>
                      <a:pt x="74" y="18"/>
                      <a:pt x="73" y="24"/>
                    </a:cubicBezTo>
                    <a:cubicBezTo>
                      <a:pt x="72" y="25"/>
                      <a:pt x="78" y="25"/>
                      <a:pt x="74" y="30"/>
                    </a:cubicBezTo>
                    <a:cubicBezTo>
                      <a:pt x="69" y="29"/>
                      <a:pt x="62" y="29"/>
                      <a:pt x="59" y="26"/>
                    </a:cubicBezTo>
                    <a:cubicBezTo>
                      <a:pt x="49" y="16"/>
                      <a:pt x="35" y="15"/>
                      <a:pt x="23" y="8"/>
                    </a:cubicBezTo>
                    <a:cubicBezTo>
                      <a:pt x="14" y="4"/>
                      <a:pt x="12" y="12"/>
                      <a:pt x="9" y="15"/>
                    </a:cubicBezTo>
                    <a:cubicBezTo>
                      <a:pt x="5" y="19"/>
                      <a:pt x="13" y="18"/>
                      <a:pt x="15" y="21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Freeform 25">
                <a:extLst>
                  <a:ext uri="{FF2B5EF4-FFF2-40B4-BE49-F238E27FC236}">
                    <a16:creationId xmlns:a16="http://schemas.microsoft.com/office/drawing/2014/main" id="{05535230-6D40-17B9-AE1A-C182D3B92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3693" y="2362177"/>
                <a:ext cx="129306" cy="126495"/>
              </a:xfrm>
              <a:custGeom>
                <a:avLst/>
                <a:gdLst>
                  <a:gd name="T0" fmla="*/ 13 w 52"/>
                  <a:gd name="T1" fmla="*/ 51 h 51"/>
                  <a:gd name="T2" fmla="*/ 43 w 52"/>
                  <a:gd name="T3" fmla="*/ 41 h 51"/>
                  <a:gd name="T4" fmla="*/ 43 w 52"/>
                  <a:gd name="T5" fmla="*/ 23 h 51"/>
                  <a:gd name="T6" fmla="*/ 47 w 52"/>
                  <a:gd name="T7" fmla="*/ 15 h 51"/>
                  <a:gd name="T8" fmla="*/ 39 w 52"/>
                  <a:gd name="T9" fmla="*/ 0 h 51"/>
                  <a:gd name="T10" fmla="*/ 9 w 52"/>
                  <a:gd name="T11" fmla="*/ 15 h 51"/>
                  <a:gd name="T12" fmla="*/ 7 w 52"/>
                  <a:gd name="T13" fmla="*/ 22 h 51"/>
                  <a:gd name="T14" fmla="*/ 6 w 52"/>
                  <a:gd name="T15" fmla="*/ 39 h 51"/>
                  <a:gd name="T16" fmla="*/ 13 w 52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1">
                    <a:moveTo>
                      <a:pt x="13" y="51"/>
                    </a:moveTo>
                    <a:cubicBezTo>
                      <a:pt x="23" y="49"/>
                      <a:pt x="34" y="46"/>
                      <a:pt x="43" y="41"/>
                    </a:cubicBezTo>
                    <a:cubicBezTo>
                      <a:pt x="48" y="38"/>
                      <a:pt x="46" y="29"/>
                      <a:pt x="43" y="23"/>
                    </a:cubicBezTo>
                    <a:cubicBezTo>
                      <a:pt x="42" y="20"/>
                      <a:pt x="45" y="18"/>
                      <a:pt x="47" y="15"/>
                    </a:cubicBezTo>
                    <a:cubicBezTo>
                      <a:pt x="52" y="7"/>
                      <a:pt x="49" y="0"/>
                      <a:pt x="39" y="0"/>
                    </a:cubicBezTo>
                    <a:cubicBezTo>
                      <a:pt x="35" y="0"/>
                      <a:pt x="10" y="12"/>
                      <a:pt x="9" y="15"/>
                    </a:cubicBezTo>
                    <a:cubicBezTo>
                      <a:pt x="8" y="18"/>
                      <a:pt x="6" y="21"/>
                      <a:pt x="7" y="22"/>
                    </a:cubicBezTo>
                    <a:cubicBezTo>
                      <a:pt x="13" y="28"/>
                      <a:pt x="11" y="33"/>
                      <a:pt x="6" y="39"/>
                    </a:cubicBezTo>
                    <a:cubicBezTo>
                      <a:pt x="0" y="47"/>
                      <a:pt x="7" y="51"/>
                      <a:pt x="13" y="51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Freeform 28">
                <a:extLst>
                  <a:ext uri="{FF2B5EF4-FFF2-40B4-BE49-F238E27FC236}">
                    <a16:creationId xmlns:a16="http://schemas.microsoft.com/office/drawing/2014/main" id="{7188EF48-CF0E-EF62-0D62-B5C1208EF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3524" y="1448598"/>
                <a:ext cx="188337" cy="106818"/>
              </a:xfrm>
              <a:custGeom>
                <a:avLst/>
                <a:gdLst>
                  <a:gd name="T0" fmla="*/ 27 w 76"/>
                  <a:gd name="T1" fmla="*/ 8 h 43"/>
                  <a:gd name="T2" fmla="*/ 25 w 76"/>
                  <a:gd name="T3" fmla="*/ 21 h 43"/>
                  <a:gd name="T4" fmla="*/ 13 w 76"/>
                  <a:gd name="T5" fmla="*/ 7 h 43"/>
                  <a:gd name="T6" fmla="*/ 4 w 76"/>
                  <a:gd name="T7" fmla="*/ 4 h 43"/>
                  <a:gd name="T8" fmla="*/ 5 w 76"/>
                  <a:gd name="T9" fmla="*/ 15 h 43"/>
                  <a:gd name="T10" fmla="*/ 34 w 76"/>
                  <a:gd name="T11" fmla="*/ 26 h 43"/>
                  <a:gd name="T12" fmla="*/ 44 w 76"/>
                  <a:gd name="T13" fmla="*/ 28 h 43"/>
                  <a:gd name="T14" fmla="*/ 66 w 76"/>
                  <a:gd name="T15" fmla="*/ 37 h 43"/>
                  <a:gd name="T16" fmla="*/ 70 w 76"/>
                  <a:gd name="T17" fmla="*/ 16 h 43"/>
                  <a:gd name="T18" fmla="*/ 61 w 76"/>
                  <a:gd name="T19" fmla="*/ 7 h 43"/>
                  <a:gd name="T20" fmla="*/ 37 w 76"/>
                  <a:gd name="T21" fmla="*/ 0 h 43"/>
                  <a:gd name="T22" fmla="*/ 27 w 7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43">
                    <a:moveTo>
                      <a:pt x="27" y="8"/>
                    </a:moveTo>
                    <a:cubicBezTo>
                      <a:pt x="26" y="12"/>
                      <a:pt x="26" y="15"/>
                      <a:pt x="25" y="21"/>
                    </a:cubicBezTo>
                    <a:cubicBezTo>
                      <a:pt x="20" y="15"/>
                      <a:pt x="16" y="11"/>
                      <a:pt x="13" y="7"/>
                    </a:cubicBezTo>
                    <a:cubicBezTo>
                      <a:pt x="10" y="4"/>
                      <a:pt x="6" y="2"/>
                      <a:pt x="4" y="4"/>
                    </a:cubicBezTo>
                    <a:cubicBezTo>
                      <a:pt x="0" y="7"/>
                      <a:pt x="2" y="12"/>
                      <a:pt x="5" y="15"/>
                    </a:cubicBezTo>
                    <a:cubicBezTo>
                      <a:pt x="13" y="23"/>
                      <a:pt x="21" y="31"/>
                      <a:pt x="34" y="26"/>
                    </a:cubicBezTo>
                    <a:cubicBezTo>
                      <a:pt x="37" y="25"/>
                      <a:pt x="42" y="23"/>
                      <a:pt x="44" y="28"/>
                    </a:cubicBezTo>
                    <a:cubicBezTo>
                      <a:pt x="48" y="41"/>
                      <a:pt x="53" y="43"/>
                      <a:pt x="66" y="37"/>
                    </a:cubicBezTo>
                    <a:cubicBezTo>
                      <a:pt x="76" y="32"/>
                      <a:pt x="67" y="23"/>
                      <a:pt x="70" y="16"/>
                    </a:cubicBezTo>
                    <a:cubicBezTo>
                      <a:pt x="70" y="14"/>
                      <a:pt x="68" y="6"/>
                      <a:pt x="61" y="7"/>
                    </a:cubicBezTo>
                    <a:cubicBezTo>
                      <a:pt x="53" y="8"/>
                      <a:pt x="46" y="5"/>
                      <a:pt x="37" y="0"/>
                    </a:cubicBezTo>
                    <a:cubicBezTo>
                      <a:pt x="43" y="21"/>
                      <a:pt x="34" y="12"/>
                      <a:pt x="27" y="8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Freeform 33">
                <a:extLst>
                  <a:ext uri="{FF2B5EF4-FFF2-40B4-BE49-F238E27FC236}">
                    <a16:creationId xmlns:a16="http://schemas.microsoft.com/office/drawing/2014/main" id="{173F3DAA-E5A8-90F4-9B7F-4A3693E0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3763" y="1416271"/>
                <a:ext cx="171470" cy="87142"/>
              </a:xfrm>
              <a:custGeom>
                <a:avLst/>
                <a:gdLst>
                  <a:gd name="T0" fmla="*/ 13 w 69"/>
                  <a:gd name="T1" fmla="*/ 32 h 35"/>
                  <a:gd name="T2" fmla="*/ 21 w 69"/>
                  <a:gd name="T3" fmla="*/ 33 h 35"/>
                  <a:gd name="T4" fmla="*/ 39 w 69"/>
                  <a:gd name="T5" fmla="*/ 23 h 35"/>
                  <a:gd name="T6" fmla="*/ 48 w 69"/>
                  <a:gd name="T7" fmla="*/ 22 h 35"/>
                  <a:gd name="T8" fmla="*/ 57 w 69"/>
                  <a:gd name="T9" fmla="*/ 24 h 35"/>
                  <a:gd name="T10" fmla="*/ 68 w 69"/>
                  <a:gd name="T11" fmla="*/ 4 h 35"/>
                  <a:gd name="T12" fmla="*/ 57 w 69"/>
                  <a:gd name="T13" fmla="*/ 4 h 35"/>
                  <a:gd name="T14" fmla="*/ 45 w 69"/>
                  <a:gd name="T15" fmla="*/ 3 h 35"/>
                  <a:gd name="T16" fmla="*/ 35 w 69"/>
                  <a:gd name="T17" fmla="*/ 7 h 35"/>
                  <a:gd name="T18" fmla="*/ 11 w 69"/>
                  <a:gd name="T19" fmla="*/ 22 h 35"/>
                  <a:gd name="T20" fmla="*/ 1 w 69"/>
                  <a:gd name="T21" fmla="*/ 30 h 35"/>
                  <a:gd name="T22" fmla="*/ 13 w 69"/>
                  <a:gd name="T2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5">
                    <a:moveTo>
                      <a:pt x="13" y="32"/>
                    </a:moveTo>
                    <a:cubicBezTo>
                      <a:pt x="16" y="32"/>
                      <a:pt x="18" y="33"/>
                      <a:pt x="21" y="33"/>
                    </a:cubicBezTo>
                    <a:cubicBezTo>
                      <a:pt x="29" y="34"/>
                      <a:pt x="37" y="35"/>
                      <a:pt x="39" y="23"/>
                    </a:cubicBezTo>
                    <a:cubicBezTo>
                      <a:pt x="41" y="12"/>
                      <a:pt x="44" y="16"/>
                      <a:pt x="48" y="22"/>
                    </a:cubicBezTo>
                    <a:cubicBezTo>
                      <a:pt x="51" y="27"/>
                      <a:pt x="53" y="27"/>
                      <a:pt x="57" y="24"/>
                    </a:cubicBezTo>
                    <a:cubicBezTo>
                      <a:pt x="64" y="18"/>
                      <a:pt x="69" y="12"/>
                      <a:pt x="68" y="4"/>
                    </a:cubicBezTo>
                    <a:cubicBezTo>
                      <a:pt x="68" y="0"/>
                      <a:pt x="61" y="1"/>
                      <a:pt x="57" y="4"/>
                    </a:cubicBezTo>
                    <a:cubicBezTo>
                      <a:pt x="53" y="6"/>
                      <a:pt x="49" y="5"/>
                      <a:pt x="45" y="3"/>
                    </a:cubicBezTo>
                    <a:cubicBezTo>
                      <a:pt x="41" y="1"/>
                      <a:pt x="38" y="5"/>
                      <a:pt x="35" y="7"/>
                    </a:cubicBezTo>
                    <a:cubicBezTo>
                      <a:pt x="28" y="13"/>
                      <a:pt x="20" y="19"/>
                      <a:pt x="11" y="22"/>
                    </a:cubicBezTo>
                    <a:cubicBezTo>
                      <a:pt x="6" y="23"/>
                      <a:pt x="0" y="24"/>
                      <a:pt x="1" y="30"/>
                    </a:cubicBezTo>
                    <a:cubicBezTo>
                      <a:pt x="2" y="35"/>
                      <a:pt x="9" y="31"/>
                      <a:pt x="13" y="3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Freeform 34">
                <a:extLst>
                  <a:ext uri="{FF2B5EF4-FFF2-40B4-BE49-F238E27FC236}">
                    <a16:creationId xmlns:a16="http://schemas.microsoft.com/office/drawing/2014/main" id="{730D41DA-C26C-C100-A27D-32048314C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226" y="1309453"/>
                <a:ext cx="168660" cy="91359"/>
              </a:xfrm>
              <a:custGeom>
                <a:avLst/>
                <a:gdLst>
                  <a:gd name="T0" fmla="*/ 4 w 68"/>
                  <a:gd name="T1" fmla="*/ 12 h 37"/>
                  <a:gd name="T2" fmla="*/ 21 w 68"/>
                  <a:gd name="T3" fmla="*/ 18 h 37"/>
                  <a:gd name="T4" fmla="*/ 10 w 68"/>
                  <a:gd name="T5" fmla="*/ 28 h 37"/>
                  <a:gd name="T6" fmla="*/ 53 w 68"/>
                  <a:gd name="T7" fmla="*/ 35 h 37"/>
                  <a:gd name="T8" fmla="*/ 64 w 68"/>
                  <a:gd name="T9" fmla="*/ 33 h 37"/>
                  <a:gd name="T10" fmla="*/ 60 w 68"/>
                  <a:gd name="T11" fmla="*/ 23 h 37"/>
                  <a:gd name="T12" fmla="*/ 5 w 68"/>
                  <a:gd name="T13" fmla="*/ 3 h 37"/>
                  <a:gd name="T14" fmla="*/ 0 w 68"/>
                  <a:gd name="T15" fmla="*/ 7 h 37"/>
                  <a:gd name="T16" fmla="*/ 4 w 68"/>
                  <a:gd name="T17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4" y="12"/>
                    </a:moveTo>
                    <a:cubicBezTo>
                      <a:pt x="9" y="15"/>
                      <a:pt x="17" y="12"/>
                      <a:pt x="21" y="18"/>
                    </a:cubicBezTo>
                    <a:cubicBezTo>
                      <a:pt x="19" y="23"/>
                      <a:pt x="11" y="19"/>
                      <a:pt x="10" y="28"/>
                    </a:cubicBezTo>
                    <a:cubicBezTo>
                      <a:pt x="26" y="22"/>
                      <a:pt x="40" y="27"/>
                      <a:pt x="53" y="35"/>
                    </a:cubicBezTo>
                    <a:cubicBezTo>
                      <a:pt x="56" y="37"/>
                      <a:pt x="61" y="36"/>
                      <a:pt x="64" y="33"/>
                    </a:cubicBezTo>
                    <a:cubicBezTo>
                      <a:pt x="68" y="27"/>
                      <a:pt x="62" y="25"/>
                      <a:pt x="60" y="23"/>
                    </a:cubicBezTo>
                    <a:cubicBezTo>
                      <a:pt x="44" y="11"/>
                      <a:pt x="27" y="0"/>
                      <a:pt x="5" y="3"/>
                    </a:cubicBezTo>
                    <a:cubicBezTo>
                      <a:pt x="2" y="3"/>
                      <a:pt x="0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Freeform 50">
                <a:extLst>
                  <a:ext uri="{FF2B5EF4-FFF2-40B4-BE49-F238E27FC236}">
                    <a16:creationId xmlns:a16="http://schemas.microsoft.com/office/drawing/2014/main" id="{773FF11E-9199-4E17-4B31-8ABA4FBE8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535" y="1341780"/>
                <a:ext cx="82926" cy="59030"/>
              </a:xfrm>
              <a:custGeom>
                <a:avLst/>
                <a:gdLst>
                  <a:gd name="T0" fmla="*/ 27 w 33"/>
                  <a:gd name="T1" fmla="*/ 20 h 24"/>
                  <a:gd name="T2" fmla="*/ 32 w 33"/>
                  <a:gd name="T3" fmla="*/ 15 h 24"/>
                  <a:gd name="T4" fmla="*/ 30 w 33"/>
                  <a:gd name="T5" fmla="*/ 9 h 24"/>
                  <a:gd name="T6" fmla="*/ 0 w 33"/>
                  <a:gd name="T7" fmla="*/ 3 h 24"/>
                  <a:gd name="T8" fmla="*/ 27 w 33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27" y="20"/>
                    </a:moveTo>
                    <a:cubicBezTo>
                      <a:pt x="30" y="19"/>
                      <a:pt x="32" y="19"/>
                      <a:pt x="32" y="15"/>
                    </a:cubicBezTo>
                    <a:cubicBezTo>
                      <a:pt x="33" y="12"/>
                      <a:pt x="32" y="8"/>
                      <a:pt x="30" y="9"/>
                    </a:cubicBezTo>
                    <a:cubicBezTo>
                      <a:pt x="19" y="12"/>
                      <a:pt x="11" y="0"/>
                      <a:pt x="0" y="3"/>
                    </a:cubicBezTo>
                    <a:cubicBezTo>
                      <a:pt x="7" y="21"/>
                      <a:pt x="12" y="24"/>
                      <a:pt x="27" y="2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Freeform 52">
                <a:extLst>
                  <a:ext uri="{FF2B5EF4-FFF2-40B4-BE49-F238E27FC236}">
                    <a16:creationId xmlns:a16="http://schemas.microsoft.com/office/drawing/2014/main" id="{A57A7498-312A-63EE-31CC-E98866D74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701" y="1518873"/>
                <a:ext cx="77303" cy="54813"/>
              </a:xfrm>
              <a:custGeom>
                <a:avLst/>
                <a:gdLst>
                  <a:gd name="T0" fmla="*/ 16 w 31"/>
                  <a:gd name="T1" fmla="*/ 2 h 22"/>
                  <a:gd name="T2" fmla="*/ 1 w 31"/>
                  <a:gd name="T3" fmla="*/ 10 h 22"/>
                  <a:gd name="T4" fmla="*/ 13 w 31"/>
                  <a:gd name="T5" fmla="*/ 15 h 22"/>
                  <a:gd name="T6" fmla="*/ 22 w 31"/>
                  <a:gd name="T7" fmla="*/ 19 h 22"/>
                  <a:gd name="T8" fmla="*/ 30 w 31"/>
                  <a:gd name="T9" fmla="*/ 10 h 22"/>
                  <a:gd name="T10" fmla="*/ 16 w 31"/>
                  <a:gd name="T1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2">
                    <a:moveTo>
                      <a:pt x="16" y="2"/>
                    </a:moveTo>
                    <a:cubicBezTo>
                      <a:pt x="11" y="4"/>
                      <a:pt x="1" y="0"/>
                      <a:pt x="1" y="10"/>
                    </a:cubicBezTo>
                    <a:cubicBezTo>
                      <a:pt x="0" y="19"/>
                      <a:pt x="9" y="13"/>
                      <a:pt x="13" y="15"/>
                    </a:cubicBezTo>
                    <a:cubicBezTo>
                      <a:pt x="16" y="17"/>
                      <a:pt x="19" y="18"/>
                      <a:pt x="22" y="19"/>
                    </a:cubicBezTo>
                    <a:cubicBezTo>
                      <a:pt x="31" y="22"/>
                      <a:pt x="31" y="16"/>
                      <a:pt x="30" y="10"/>
                    </a:cubicBezTo>
                    <a:cubicBezTo>
                      <a:pt x="29" y="2"/>
                      <a:pt x="22" y="3"/>
                      <a:pt x="16" y="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55">
                <a:extLst>
                  <a:ext uri="{FF2B5EF4-FFF2-40B4-BE49-F238E27FC236}">
                    <a16:creationId xmlns:a16="http://schemas.microsoft.com/office/drawing/2014/main" id="{932BA4B1-DE7D-2205-BFC1-316807C0A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105" y="1381134"/>
                <a:ext cx="67464" cy="47788"/>
              </a:xfrm>
              <a:custGeom>
                <a:avLst/>
                <a:gdLst>
                  <a:gd name="T0" fmla="*/ 18 w 27"/>
                  <a:gd name="T1" fmla="*/ 4 h 19"/>
                  <a:gd name="T2" fmla="*/ 0 w 27"/>
                  <a:gd name="T3" fmla="*/ 12 h 19"/>
                  <a:gd name="T4" fmla="*/ 13 w 27"/>
                  <a:gd name="T5" fmla="*/ 19 h 19"/>
                  <a:gd name="T6" fmla="*/ 27 w 27"/>
                  <a:gd name="T7" fmla="*/ 8 h 19"/>
                  <a:gd name="T8" fmla="*/ 18 w 27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18" y="4"/>
                    </a:moveTo>
                    <a:cubicBezTo>
                      <a:pt x="11" y="4"/>
                      <a:pt x="1" y="2"/>
                      <a:pt x="0" y="12"/>
                    </a:cubicBezTo>
                    <a:cubicBezTo>
                      <a:pt x="0" y="17"/>
                      <a:pt x="7" y="19"/>
                      <a:pt x="13" y="19"/>
                    </a:cubicBezTo>
                    <a:cubicBezTo>
                      <a:pt x="21" y="19"/>
                      <a:pt x="27" y="16"/>
                      <a:pt x="27" y="8"/>
                    </a:cubicBezTo>
                    <a:cubicBezTo>
                      <a:pt x="27" y="0"/>
                      <a:pt x="21" y="6"/>
                      <a:pt x="18" y="4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67">
                <a:extLst>
                  <a:ext uri="{FF2B5EF4-FFF2-40B4-BE49-F238E27FC236}">
                    <a16:creationId xmlns:a16="http://schemas.microsoft.com/office/drawing/2014/main" id="{99C507C5-3E1F-8928-341A-B93CF9A3A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105" y="1348807"/>
                <a:ext cx="87142" cy="35137"/>
              </a:xfrm>
              <a:custGeom>
                <a:avLst/>
                <a:gdLst>
                  <a:gd name="T0" fmla="*/ 25 w 35"/>
                  <a:gd name="T1" fmla="*/ 11 h 14"/>
                  <a:gd name="T2" fmla="*/ 34 w 35"/>
                  <a:gd name="T3" fmla="*/ 8 h 14"/>
                  <a:gd name="T4" fmla="*/ 24 w 35"/>
                  <a:gd name="T5" fmla="*/ 1 h 14"/>
                  <a:gd name="T6" fmla="*/ 0 w 35"/>
                  <a:gd name="T7" fmla="*/ 7 h 14"/>
                  <a:gd name="T8" fmla="*/ 0 w 35"/>
                  <a:gd name="T9" fmla="*/ 11 h 14"/>
                  <a:gd name="T10" fmla="*/ 25 w 35"/>
                  <a:gd name="T1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">
                    <a:moveTo>
                      <a:pt x="25" y="11"/>
                    </a:moveTo>
                    <a:cubicBezTo>
                      <a:pt x="28" y="11"/>
                      <a:pt x="35" y="14"/>
                      <a:pt x="34" y="8"/>
                    </a:cubicBezTo>
                    <a:cubicBezTo>
                      <a:pt x="34" y="3"/>
                      <a:pt x="29" y="0"/>
                      <a:pt x="24" y="1"/>
                    </a:cubicBezTo>
                    <a:cubicBezTo>
                      <a:pt x="16" y="3"/>
                      <a:pt x="8" y="5"/>
                      <a:pt x="0" y="7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9" y="11"/>
                      <a:pt x="17" y="11"/>
                      <a:pt x="25" y="11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DFC530B7-8B97-6E6D-17C3-A754DB875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350" y="1396594"/>
                <a:ext cx="57626" cy="29515"/>
              </a:xfrm>
              <a:custGeom>
                <a:avLst/>
                <a:gdLst>
                  <a:gd name="T0" fmla="*/ 23 w 23"/>
                  <a:gd name="T1" fmla="*/ 5 h 12"/>
                  <a:gd name="T2" fmla="*/ 0 w 23"/>
                  <a:gd name="T3" fmla="*/ 9 h 12"/>
                  <a:gd name="T4" fmla="*/ 23 w 23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2">
                    <a:moveTo>
                      <a:pt x="23" y="5"/>
                    </a:moveTo>
                    <a:cubicBezTo>
                      <a:pt x="16" y="6"/>
                      <a:pt x="8" y="0"/>
                      <a:pt x="0" y="9"/>
                    </a:cubicBezTo>
                    <a:cubicBezTo>
                      <a:pt x="9" y="10"/>
                      <a:pt x="17" y="12"/>
                      <a:pt x="23" y="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id="{8926A447-86C2-EC0A-C967-C264C356A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198" y="1403621"/>
                <a:ext cx="36543" cy="37947"/>
              </a:xfrm>
              <a:custGeom>
                <a:avLst/>
                <a:gdLst>
                  <a:gd name="T0" fmla="*/ 15 w 15"/>
                  <a:gd name="T1" fmla="*/ 11 h 15"/>
                  <a:gd name="T2" fmla="*/ 3 w 15"/>
                  <a:gd name="T3" fmla="*/ 1 h 15"/>
                  <a:gd name="T4" fmla="*/ 1 w 15"/>
                  <a:gd name="T5" fmla="*/ 7 h 15"/>
                  <a:gd name="T6" fmla="*/ 15 w 15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11"/>
                    </a:moveTo>
                    <a:cubicBezTo>
                      <a:pt x="12" y="6"/>
                      <a:pt x="10" y="0"/>
                      <a:pt x="3" y="1"/>
                    </a:cubicBezTo>
                    <a:cubicBezTo>
                      <a:pt x="0" y="2"/>
                      <a:pt x="0" y="4"/>
                      <a:pt x="1" y="7"/>
                    </a:cubicBezTo>
                    <a:cubicBezTo>
                      <a:pt x="4" y="13"/>
                      <a:pt x="8" y="15"/>
                      <a:pt x="15" y="11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7" name="Freeform 84">
              <a:extLst>
                <a:ext uri="{FF2B5EF4-FFF2-40B4-BE49-F238E27FC236}">
                  <a16:creationId xmlns:a16="http://schemas.microsoft.com/office/drawing/2014/main" id="{50E8E95C-DD23-73C1-8823-025D77806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385" y="17943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85">
              <a:extLst>
                <a:ext uri="{FF2B5EF4-FFF2-40B4-BE49-F238E27FC236}">
                  <a16:creationId xmlns:a16="http://schemas.microsoft.com/office/drawing/2014/main" id="{CF3DCF6C-3060-F9DD-0598-0E1994CB3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1220" y="1771865"/>
              <a:ext cx="42165" cy="28110"/>
            </a:xfrm>
            <a:custGeom>
              <a:avLst/>
              <a:gdLst>
                <a:gd name="T0" fmla="*/ 2 w 17"/>
                <a:gd name="T1" fmla="*/ 0 h 11"/>
                <a:gd name="T2" fmla="*/ 0 w 17"/>
                <a:gd name="T3" fmla="*/ 3 h 11"/>
                <a:gd name="T4" fmla="*/ 14 w 17"/>
                <a:gd name="T5" fmla="*/ 9 h 11"/>
                <a:gd name="T6" fmla="*/ 17 w 17"/>
                <a:gd name="T7" fmla="*/ 9 h 11"/>
                <a:gd name="T8" fmla="*/ 2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2" y="11"/>
                    <a:pt x="9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5" y="1"/>
                    <a:pt x="9" y="0"/>
                    <a:pt x="2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2544DD4-4749-C087-BC40-72CCA12BF8C9}"/>
                </a:ext>
              </a:extLst>
            </p:cNvPr>
            <p:cNvGrpSpPr/>
            <p:nvPr/>
          </p:nvGrpSpPr>
          <p:grpSpPr>
            <a:xfrm>
              <a:off x="8509661" y="2416990"/>
              <a:ext cx="2060471" cy="2756199"/>
              <a:chOff x="8509661" y="2416990"/>
              <a:chExt cx="2060471" cy="2756199"/>
            </a:xfrm>
            <a:grpFill/>
          </p:grpSpPr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A11BE1A9-02F8-640B-F83C-2AA8832C9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1150" y="4178089"/>
                <a:ext cx="1010560" cy="767405"/>
              </a:xfrm>
              <a:custGeom>
                <a:avLst/>
                <a:gdLst>
                  <a:gd name="T0" fmla="*/ 359 w 406"/>
                  <a:gd name="T1" fmla="*/ 107 h 308"/>
                  <a:gd name="T2" fmla="*/ 342 w 406"/>
                  <a:gd name="T3" fmla="*/ 91 h 308"/>
                  <a:gd name="T4" fmla="*/ 333 w 406"/>
                  <a:gd name="T5" fmla="*/ 83 h 308"/>
                  <a:gd name="T6" fmla="*/ 321 w 406"/>
                  <a:gd name="T7" fmla="*/ 46 h 308"/>
                  <a:gd name="T8" fmla="*/ 316 w 406"/>
                  <a:gd name="T9" fmla="*/ 39 h 308"/>
                  <a:gd name="T10" fmla="*/ 303 w 406"/>
                  <a:gd name="T11" fmla="*/ 21 h 308"/>
                  <a:gd name="T12" fmla="*/ 294 w 406"/>
                  <a:gd name="T13" fmla="*/ 0 h 308"/>
                  <a:gd name="T14" fmla="*/ 285 w 406"/>
                  <a:gd name="T15" fmla="*/ 42 h 308"/>
                  <a:gd name="T16" fmla="*/ 278 w 406"/>
                  <a:gd name="T17" fmla="*/ 65 h 308"/>
                  <a:gd name="T18" fmla="*/ 263 w 406"/>
                  <a:gd name="T19" fmla="*/ 68 h 308"/>
                  <a:gd name="T20" fmla="*/ 251 w 406"/>
                  <a:gd name="T21" fmla="*/ 61 h 308"/>
                  <a:gd name="T22" fmla="*/ 236 w 406"/>
                  <a:gd name="T23" fmla="*/ 18 h 308"/>
                  <a:gd name="T24" fmla="*/ 236 w 406"/>
                  <a:gd name="T25" fmla="*/ 15 h 308"/>
                  <a:gd name="T26" fmla="*/ 210 w 406"/>
                  <a:gd name="T27" fmla="*/ 13 h 308"/>
                  <a:gd name="T28" fmla="*/ 166 w 406"/>
                  <a:gd name="T29" fmla="*/ 33 h 308"/>
                  <a:gd name="T30" fmla="*/ 146 w 406"/>
                  <a:gd name="T31" fmla="*/ 37 h 308"/>
                  <a:gd name="T32" fmla="*/ 132 w 406"/>
                  <a:gd name="T33" fmla="*/ 33 h 308"/>
                  <a:gd name="T34" fmla="*/ 112 w 406"/>
                  <a:gd name="T35" fmla="*/ 51 h 308"/>
                  <a:gd name="T36" fmla="*/ 94 w 406"/>
                  <a:gd name="T37" fmla="*/ 62 h 308"/>
                  <a:gd name="T38" fmla="*/ 90 w 406"/>
                  <a:gd name="T39" fmla="*/ 79 h 308"/>
                  <a:gd name="T40" fmla="*/ 36 w 406"/>
                  <a:gd name="T41" fmla="*/ 104 h 308"/>
                  <a:gd name="T42" fmla="*/ 5 w 406"/>
                  <a:gd name="T43" fmla="*/ 132 h 308"/>
                  <a:gd name="T44" fmla="*/ 7 w 406"/>
                  <a:gd name="T45" fmla="*/ 158 h 308"/>
                  <a:gd name="T46" fmla="*/ 10 w 406"/>
                  <a:gd name="T47" fmla="*/ 182 h 308"/>
                  <a:gd name="T48" fmla="*/ 19 w 406"/>
                  <a:gd name="T49" fmla="*/ 245 h 308"/>
                  <a:gd name="T50" fmla="*/ 22 w 406"/>
                  <a:gd name="T51" fmla="*/ 251 h 308"/>
                  <a:gd name="T52" fmla="*/ 51 w 406"/>
                  <a:gd name="T53" fmla="*/ 257 h 308"/>
                  <a:gd name="T54" fmla="*/ 75 w 406"/>
                  <a:gd name="T55" fmla="*/ 247 h 308"/>
                  <a:gd name="T56" fmla="*/ 118 w 406"/>
                  <a:gd name="T57" fmla="*/ 234 h 308"/>
                  <a:gd name="T58" fmla="*/ 164 w 406"/>
                  <a:gd name="T59" fmla="*/ 222 h 308"/>
                  <a:gd name="T60" fmla="*/ 205 w 406"/>
                  <a:gd name="T61" fmla="*/ 228 h 308"/>
                  <a:gd name="T62" fmla="*/ 211 w 406"/>
                  <a:gd name="T63" fmla="*/ 233 h 308"/>
                  <a:gd name="T64" fmla="*/ 244 w 406"/>
                  <a:gd name="T65" fmla="*/ 243 h 308"/>
                  <a:gd name="T66" fmla="*/ 241 w 406"/>
                  <a:gd name="T67" fmla="*/ 259 h 308"/>
                  <a:gd name="T68" fmla="*/ 252 w 406"/>
                  <a:gd name="T69" fmla="*/ 263 h 308"/>
                  <a:gd name="T70" fmla="*/ 258 w 406"/>
                  <a:gd name="T71" fmla="*/ 266 h 308"/>
                  <a:gd name="T72" fmla="*/ 267 w 406"/>
                  <a:gd name="T73" fmla="*/ 277 h 308"/>
                  <a:gd name="T74" fmla="*/ 308 w 406"/>
                  <a:gd name="T75" fmla="*/ 301 h 308"/>
                  <a:gd name="T76" fmla="*/ 329 w 406"/>
                  <a:gd name="T77" fmla="*/ 303 h 308"/>
                  <a:gd name="T78" fmla="*/ 334 w 406"/>
                  <a:gd name="T79" fmla="*/ 303 h 308"/>
                  <a:gd name="T80" fmla="*/ 367 w 406"/>
                  <a:gd name="T81" fmla="*/ 289 h 308"/>
                  <a:gd name="T82" fmla="*/ 369 w 406"/>
                  <a:gd name="T83" fmla="*/ 283 h 308"/>
                  <a:gd name="T84" fmla="*/ 387 w 406"/>
                  <a:gd name="T85" fmla="*/ 238 h 308"/>
                  <a:gd name="T86" fmla="*/ 405 w 406"/>
                  <a:gd name="T87" fmla="*/ 186 h 308"/>
                  <a:gd name="T88" fmla="*/ 388 w 406"/>
                  <a:gd name="T89" fmla="*/ 142 h 308"/>
                  <a:gd name="T90" fmla="*/ 359 w 406"/>
                  <a:gd name="T91" fmla="*/ 1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6" h="308">
                    <a:moveTo>
                      <a:pt x="359" y="107"/>
                    </a:moveTo>
                    <a:cubicBezTo>
                      <a:pt x="355" y="100"/>
                      <a:pt x="350" y="94"/>
                      <a:pt x="342" y="91"/>
                    </a:cubicBezTo>
                    <a:cubicBezTo>
                      <a:pt x="338" y="90"/>
                      <a:pt x="334" y="89"/>
                      <a:pt x="333" y="83"/>
                    </a:cubicBezTo>
                    <a:cubicBezTo>
                      <a:pt x="330" y="71"/>
                      <a:pt x="325" y="58"/>
                      <a:pt x="321" y="46"/>
                    </a:cubicBezTo>
                    <a:cubicBezTo>
                      <a:pt x="320" y="42"/>
                      <a:pt x="319" y="39"/>
                      <a:pt x="316" y="39"/>
                    </a:cubicBezTo>
                    <a:cubicBezTo>
                      <a:pt x="301" y="40"/>
                      <a:pt x="303" y="30"/>
                      <a:pt x="303" y="21"/>
                    </a:cubicBezTo>
                    <a:cubicBezTo>
                      <a:pt x="303" y="13"/>
                      <a:pt x="297" y="8"/>
                      <a:pt x="294" y="0"/>
                    </a:cubicBezTo>
                    <a:cubicBezTo>
                      <a:pt x="284" y="14"/>
                      <a:pt x="284" y="28"/>
                      <a:pt x="285" y="42"/>
                    </a:cubicBezTo>
                    <a:cubicBezTo>
                      <a:pt x="286" y="51"/>
                      <a:pt x="283" y="58"/>
                      <a:pt x="278" y="65"/>
                    </a:cubicBezTo>
                    <a:cubicBezTo>
                      <a:pt x="274" y="72"/>
                      <a:pt x="268" y="73"/>
                      <a:pt x="263" y="68"/>
                    </a:cubicBezTo>
                    <a:cubicBezTo>
                      <a:pt x="260" y="64"/>
                      <a:pt x="255" y="63"/>
                      <a:pt x="251" y="61"/>
                    </a:cubicBezTo>
                    <a:cubicBezTo>
                      <a:pt x="226" y="51"/>
                      <a:pt x="223" y="42"/>
                      <a:pt x="236" y="18"/>
                    </a:cubicBezTo>
                    <a:cubicBezTo>
                      <a:pt x="237" y="18"/>
                      <a:pt x="236" y="16"/>
                      <a:pt x="236" y="15"/>
                    </a:cubicBezTo>
                    <a:cubicBezTo>
                      <a:pt x="228" y="13"/>
                      <a:pt x="219" y="16"/>
                      <a:pt x="210" y="13"/>
                    </a:cubicBezTo>
                    <a:cubicBezTo>
                      <a:pt x="192" y="6"/>
                      <a:pt x="172" y="16"/>
                      <a:pt x="166" y="33"/>
                    </a:cubicBezTo>
                    <a:cubicBezTo>
                      <a:pt x="161" y="46"/>
                      <a:pt x="155" y="48"/>
                      <a:pt x="146" y="37"/>
                    </a:cubicBezTo>
                    <a:cubicBezTo>
                      <a:pt x="141" y="32"/>
                      <a:pt x="137" y="29"/>
                      <a:pt x="132" y="33"/>
                    </a:cubicBezTo>
                    <a:cubicBezTo>
                      <a:pt x="126" y="39"/>
                      <a:pt x="118" y="44"/>
                      <a:pt x="112" y="51"/>
                    </a:cubicBezTo>
                    <a:cubicBezTo>
                      <a:pt x="108" y="55"/>
                      <a:pt x="110" y="76"/>
                      <a:pt x="94" y="62"/>
                    </a:cubicBezTo>
                    <a:cubicBezTo>
                      <a:pt x="91" y="68"/>
                      <a:pt x="95" y="74"/>
                      <a:pt x="90" y="79"/>
                    </a:cubicBezTo>
                    <a:cubicBezTo>
                      <a:pt x="75" y="94"/>
                      <a:pt x="56" y="99"/>
                      <a:pt x="36" y="104"/>
                    </a:cubicBezTo>
                    <a:cubicBezTo>
                      <a:pt x="22" y="107"/>
                      <a:pt x="11" y="118"/>
                      <a:pt x="5" y="132"/>
                    </a:cubicBezTo>
                    <a:cubicBezTo>
                      <a:pt x="0" y="143"/>
                      <a:pt x="11" y="151"/>
                      <a:pt x="7" y="158"/>
                    </a:cubicBezTo>
                    <a:cubicBezTo>
                      <a:pt x="1" y="168"/>
                      <a:pt x="8" y="174"/>
                      <a:pt x="10" y="182"/>
                    </a:cubicBezTo>
                    <a:cubicBezTo>
                      <a:pt x="16" y="202"/>
                      <a:pt x="36" y="221"/>
                      <a:pt x="19" y="245"/>
                    </a:cubicBezTo>
                    <a:cubicBezTo>
                      <a:pt x="17" y="247"/>
                      <a:pt x="20" y="250"/>
                      <a:pt x="22" y="251"/>
                    </a:cubicBezTo>
                    <a:cubicBezTo>
                      <a:pt x="30" y="260"/>
                      <a:pt x="40" y="263"/>
                      <a:pt x="51" y="257"/>
                    </a:cubicBezTo>
                    <a:cubicBezTo>
                      <a:pt x="59" y="253"/>
                      <a:pt x="67" y="245"/>
                      <a:pt x="75" y="247"/>
                    </a:cubicBezTo>
                    <a:cubicBezTo>
                      <a:pt x="92" y="250"/>
                      <a:pt x="105" y="243"/>
                      <a:pt x="118" y="234"/>
                    </a:cubicBezTo>
                    <a:cubicBezTo>
                      <a:pt x="132" y="225"/>
                      <a:pt x="149" y="229"/>
                      <a:pt x="164" y="222"/>
                    </a:cubicBezTo>
                    <a:cubicBezTo>
                      <a:pt x="178" y="215"/>
                      <a:pt x="192" y="224"/>
                      <a:pt x="205" y="228"/>
                    </a:cubicBezTo>
                    <a:cubicBezTo>
                      <a:pt x="207" y="229"/>
                      <a:pt x="209" y="230"/>
                      <a:pt x="211" y="233"/>
                    </a:cubicBezTo>
                    <a:cubicBezTo>
                      <a:pt x="223" y="257"/>
                      <a:pt x="223" y="257"/>
                      <a:pt x="244" y="243"/>
                    </a:cubicBezTo>
                    <a:cubicBezTo>
                      <a:pt x="246" y="249"/>
                      <a:pt x="242" y="254"/>
                      <a:pt x="241" y="259"/>
                    </a:cubicBezTo>
                    <a:cubicBezTo>
                      <a:pt x="245" y="262"/>
                      <a:pt x="256" y="243"/>
                      <a:pt x="252" y="263"/>
                    </a:cubicBezTo>
                    <a:cubicBezTo>
                      <a:pt x="252" y="267"/>
                      <a:pt x="256" y="265"/>
                      <a:pt x="258" y="266"/>
                    </a:cubicBezTo>
                    <a:cubicBezTo>
                      <a:pt x="263" y="268"/>
                      <a:pt x="266" y="272"/>
                      <a:pt x="267" y="277"/>
                    </a:cubicBezTo>
                    <a:cubicBezTo>
                      <a:pt x="269" y="290"/>
                      <a:pt x="297" y="308"/>
                      <a:pt x="308" y="301"/>
                    </a:cubicBezTo>
                    <a:cubicBezTo>
                      <a:pt x="317" y="295"/>
                      <a:pt x="322" y="297"/>
                      <a:pt x="329" y="303"/>
                    </a:cubicBezTo>
                    <a:cubicBezTo>
                      <a:pt x="331" y="305"/>
                      <a:pt x="332" y="304"/>
                      <a:pt x="334" y="303"/>
                    </a:cubicBezTo>
                    <a:cubicBezTo>
                      <a:pt x="345" y="298"/>
                      <a:pt x="354" y="288"/>
                      <a:pt x="367" y="289"/>
                    </a:cubicBezTo>
                    <a:cubicBezTo>
                      <a:pt x="368" y="289"/>
                      <a:pt x="369" y="285"/>
                      <a:pt x="369" y="283"/>
                    </a:cubicBezTo>
                    <a:cubicBezTo>
                      <a:pt x="371" y="266"/>
                      <a:pt x="378" y="251"/>
                      <a:pt x="387" y="238"/>
                    </a:cubicBezTo>
                    <a:cubicBezTo>
                      <a:pt x="399" y="222"/>
                      <a:pt x="403" y="205"/>
                      <a:pt x="405" y="186"/>
                    </a:cubicBezTo>
                    <a:cubicBezTo>
                      <a:pt x="406" y="170"/>
                      <a:pt x="400" y="152"/>
                      <a:pt x="388" y="142"/>
                    </a:cubicBezTo>
                    <a:cubicBezTo>
                      <a:pt x="377" y="131"/>
                      <a:pt x="367" y="120"/>
                      <a:pt x="359" y="107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16AB532D-328B-DF63-66C3-C164759FF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2926" y="3735356"/>
                <a:ext cx="255801" cy="274074"/>
              </a:xfrm>
              <a:custGeom>
                <a:avLst/>
                <a:gdLst>
                  <a:gd name="T0" fmla="*/ 2 w 103"/>
                  <a:gd name="T1" fmla="*/ 56 h 110"/>
                  <a:gd name="T2" fmla="*/ 25 w 103"/>
                  <a:gd name="T3" fmla="*/ 102 h 110"/>
                  <a:gd name="T4" fmla="*/ 60 w 103"/>
                  <a:gd name="T5" fmla="*/ 107 h 110"/>
                  <a:gd name="T6" fmla="*/ 77 w 103"/>
                  <a:gd name="T7" fmla="*/ 96 h 110"/>
                  <a:gd name="T8" fmla="*/ 97 w 103"/>
                  <a:gd name="T9" fmla="*/ 62 h 110"/>
                  <a:gd name="T10" fmla="*/ 97 w 103"/>
                  <a:gd name="T11" fmla="*/ 52 h 110"/>
                  <a:gd name="T12" fmla="*/ 90 w 103"/>
                  <a:gd name="T13" fmla="*/ 29 h 110"/>
                  <a:gd name="T14" fmla="*/ 103 w 103"/>
                  <a:gd name="T15" fmla="*/ 17 h 110"/>
                  <a:gd name="T16" fmla="*/ 88 w 103"/>
                  <a:gd name="T17" fmla="*/ 7 h 110"/>
                  <a:gd name="T18" fmla="*/ 84 w 103"/>
                  <a:gd name="T19" fmla="*/ 3 h 110"/>
                  <a:gd name="T20" fmla="*/ 79 w 103"/>
                  <a:gd name="T21" fmla="*/ 2 h 110"/>
                  <a:gd name="T22" fmla="*/ 48 w 103"/>
                  <a:gd name="T23" fmla="*/ 29 h 110"/>
                  <a:gd name="T24" fmla="*/ 47 w 103"/>
                  <a:gd name="T25" fmla="*/ 30 h 110"/>
                  <a:gd name="T26" fmla="*/ 31 w 103"/>
                  <a:gd name="T27" fmla="*/ 42 h 110"/>
                  <a:gd name="T28" fmla="*/ 25 w 103"/>
                  <a:gd name="T29" fmla="*/ 47 h 110"/>
                  <a:gd name="T30" fmla="*/ 13 w 103"/>
                  <a:gd name="T31" fmla="*/ 51 h 110"/>
                  <a:gd name="T32" fmla="*/ 2 w 103"/>
                  <a:gd name="T33" fmla="*/ 5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" h="110">
                    <a:moveTo>
                      <a:pt x="2" y="56"/>
                    </a:moveTo>
                    <a:cubicBezTo>
                      <a:pt x="0" y="65"/>
                      <a:pt x="17" y="100"/>
                      <a:pt x="25" y="102"/>
                    </a:cubicBezTo>
                    <a:cubicBezTo>
                      <a:pt x="38" y="105"/>
                      <a:pt x="52" y="101"/>
                      <a:pt x="60" y="107"/>
                    </a:cubicBezTo>
                    <a:cubicBezTo>
                      <a:pt x="74" y="110"/>
                      <a:pt x="75" y="103"/>
                      <a:pt x="77" y="96"/>
                    </a:cubicBezTo>
                    <a:cubicBezTo>
                      <a:pt x="82" y="84"/>
                      <a:pt x="84" y="70"/>
                      <a:pt x="97" y="62"/>
                    </a:cubicBezTo>
                    <a:cubicBezTo>
                      <a:pt x="103" y="59"/>
                      <a:pt x="101" y="56"/>
                      <a:pt x="97" y="52"/>
                    </a:cubicBezTo>
                    <a:cubicBezTo>
                      <a:pt x="90" y="46"/>
                      <a:pt x="87" y="38"/>
                      <a:pt x="90" y="29"/>
                    </a:cubicBezTo>
                    <a:cubicBezTo>
                      <a:pt x="93" y="23"/>
                      <a:pt x="103" y="24"/>
                      <a:pt x="103" y="17"/>
                    </a:cubicBezTo>
                    <a:cubicBezTo>
                      <a:pt x="103" y="7"/>
                      <a:pt x="89" y="17"/>
                      <a:pt x="88" y="7"/>
                    </a:cubicBezTo>
                    <a:cubicBezTo>
                      <a:pt x="88" y="5"/>
                      <a:pt x="86" y="4"/>
                      <a:pt x="84" y="3"/>
                    </a:cubicBezTo>
                    <a:cubicBezTo>
                      <a:pt x="83" y="1"/>
                      <a:pt x="80" y="0"/>
                      <a:pt x="79" y="2"/>
                    </a:cubicBezTo>
                    <a:cubicBezTo>
                      <a:pt x="72" y="15"/>
                      <a:pt x="62" y="24"/>
                      <a:pt x="48" y="29"/>
                    </a:cubicBezTo>
                    <a:cubicBezTo>
                      <a:pt x="48" y="29"/>
                      <a:pt x="47" y="30"/>
                      <a:pt x="47" y="30"/>
                    </a:cubicBezTo>
                    <a:cubicBezTo>
                      <a:pt x="45" y="38"/>
                      <a:pt x="40" y="43"/>
                      <a:pt x="31" y="42"/>
                    </a:cubicBezTo>
                    <a:cubicBezTo>
                      <a:pt x="28" y="42"/>
                      <a:pt x="26" y="43"/>
                      <a:pt x="25" y="47"/>
                    </a:cubicBezTo>
                    <a:cubicBezTo>
                      <a:pt x="24" y="55"/>
                      <a:pt x="20" y="56"/>
                      <a:pt x="13" y="51"/>
                    </a:cubicBezTo>
                    <a:cubicBezTo>
                      <a:pt x="7" y="48"/>
                      <a:pt x="4" y="51"/>
                      <a:pt x="2" y="56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17">
                <a:extLst>
                  <a:ext uri="{FF2B5EF4-FFF2-40B4-BE49-F238E27FC236}">
                    <a16:creationId xmlns:a16="http://schemas.microsoft.com/office/drawing/2014/main" id="{A9493B2A-3609-3992-19A0-9A5B086F4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9661" y="3770492"/>
                <a:ext cx="278289" cy="290939"/>
              </a:xfrm>
              <a:custGeom>
                <a:avLst/>
                <a:gdLst>
                  <a:gd name="T0" fmla="*/ 104 w 112"/>
                  <a:gd name="T1" fmla="*/ 102 h 117"/>
                  <a:gd name="T2" fmla="*/ 109 w 112"/>
                  <a:gd name="T3" fmla="*/ 85 h 117"/>
                  <a:gd name="T4" fmla="*/ 108 w 112"/>
                  <a:gd name="T5" fmla="*/ 77 h 117"/>
                  <a:gd name="T6" fmla="*/ 103 w 112"/>
                  <a:gd name="T7" fmla="*/ 77 h 117"/>
                  <a:gd name="T8" fmla="*/ 96 w 112"/>
                  <a:gd name="T9" fmla="*/ 80 h 117"/>
                  <a:gd name="T10" fmla="*/ 80 w 112"/>
                  <a:gd name="T11" fmla="*/ 63 h 117"/>
                  <a:gd name="T12" fmla="*/ 52 w 112"/>
                  <a:gd name="T13" fmla="*/ 34 h 117"/>
                  <a:gd name="T14" fmla="*/ 44 w 112"/>
                  <a:gd name="T15" fmla="*/ 28 h 117"/>
                  <a:gd name="T16" fmla="*/ 0 w 112"/>
                  <a:gd name="T17" fmla="*/ 3 h 117"/>
                  <a:gd name="T18" fmla="*/ 7 w 112"/>
                  <a:gd name="T19" fmla="*/ 17 h 117"/>
                  <a:gd name="T20" fmla="*/ 48 w 112"/>
                  <a:gd name="T21" fmla="*/ 70 h 117"/>
                  <a:gd name="T22" fmla="*/ 86 w 112"/>
                  <a:gd name="T23" fmla="*/ 111 h 117"/>
                  <a:gd name="T24" fmla="*/ 104 w 112"/>
                  <a:gd name="T25" fmla="*/ 10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117">
                    <a:moveTo>
                      <a:pt x="104" y="102"/>
                    </a:moveTo>
                    <a:cubicBezTo>
                      <a:pt x="104" y="96"/>
                      <a:pt x="105" y="90"/>
                      <a:pt x="109" y="85"/>
                    </a:cubicBezTo>
                    <a:cubicBezTo>
                      <a:pt x="112" y="82"/>
                      <a:pt x="111" y="79"/>
                      <a:pt x="108" y="77"/>
                    </a:cubicBezTo>
                    <a:cubicBezTo>
                      <a:pt x="106" y="76"/>
                      <a:pt x="103" y="76"/>
                      <a:pt x="103" y="77"/>
                    </a:cubicBezTo>
                    <a:cubicBezTo>
                      <a:pt x="104" y="87"/>
                      <a:pt x="98" y="82"/>
                      <a:pt x="96" y="80"/>
                    </a:cubicBezTo>
                    <a:cubicBezTo>
                      <a:pt x="90" y="75"/>
                      <a:pt x="80" y="69"/>
                      <a:pt x="80" y="63"/>
                    </a:cubicBezTo>
                    <a:cubicBezTo>
                      <a:pt x="78" y="44"/>
                      <a:pt x="64" y="41"/>
                      <a:pt x="52" y="34"/>
                    </a:cubicBezTo>
                    <a:cubicBezTo>
                      <a:pt x="48" y="32"/>
                      <a:pt x="46" y="30"/>
                      <a:pt x="44" y="28"/>
                    </a:cubicBezTo>
                    <a:cubicBezTo>
                      <a:pt x="31" y="16"/>
                      <a:pt x="22" y="0"/>
                      <a:pt x="0" y="3"/>
                    </a:cubicBezTo>
                    <a:cubicBezTo>
                      <a:pt x="0" y="9"/>
                      <a:pt x="3" y="13"/>
                      <a:pt x="7" y="17"/>
                    </a:cubicBezTo>
                    <a:cubicBezTo>
                      <a:pt x="25" y="31"/>
                      <a:pt x="39" y="50"/>
                      <a:pt x="48" y="70"/>
                    </a:cubicBezTo>
                    <a:cubicBezTo>
                      <a:pt x="57" y="89"/>
                      <a:pt x="72" y="98"/>
                      <a:pt x="86" y="111"/>
                    </a:cubicBezTo>
                    <a:cubicBezTo>
                      <a:pt x="93" y="117"/>
                      <a:pt x="103" y="112"/>
                      <a:pt x="104" y="10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20">
                <a:extLst>
                  <a:ext uri="{FF2B5EF4-FFF2-40B4-BE49-F238E27FC236}">
                    <a16:creationId xmlns:a16="http://schemas.microsoft.com/office/drawing/2014/main" id="{4A7B1033-DD0B-68BE-4E4A-D4E2825D3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9506" y="2810533"/>
                <a:ext cx="290940" cy="236126"/>
              </a:xfrm>
              <a:custGeom>
                <a:avLst/>
                <a:gdLst>
                  <a:gd name="T0" fmla="*/ 77 w 117"/>
                  <a:gd name="T1" fmla="*/ 47 h 95"/>
                  <a:gd name="T2" fmla="*/ 50 w 117"/>
                  <a:gd name="T3" fmla="*/ 67 h 95"/>
                  <a:gd name="T4" fmla="*/ 45 w 117"/>
                  <a:gd name="T5" fmla="*/ 67 h 95"/>
                  <a:gd name="T6" fmla="*/ 0 w 117"/>
                  <a:gd name="T7" fmla="*/ 86 h 95"/>
                  <a:gd name="T8" fmla="*/ 31 w 117"/>
                  <a:gd name="T9" fmla="*/ 79 h 95"/>
                  <a:gd name="T10" fmla="*/ 44 w 117"/>
                  <a:gd name="T11" fmla="*/ 81 h 95"/>
                  <a:gd name="T12" fmla="*/ 57 w 117"/>
                  <a:gd name="T13" fmla="*/ 83 h 95"/>
                  <a:gd name="T14" fmla="*/ 61 w 117"/>
                  <a:gd name="T15" fmla="*/ 80 h 95"/>
                  <a:gd name="T16" fmla="*/ 79 w 117"/>
                  <a:gd name="T17" fmla="*/ 77 h 95"/>
                  <a:gd name="T18" fmla="*/ 100 w 117"/>
                  <a:gd name="T19" fmla="*/ 55 h 95"/>
                  <a:gd name="T20" fmla="*/ 104 w 117"/>
                  <a:gd name="T21" fmla="*/ 37 h 95"/>
                  <a:gd name="T22" fmla="*/ 107 w 117"/>
                  <a:gd name="T23" fmla="*/ 10 h 95"/>
                  <a:gd name="T24" fmla="*/ 94 w 117"/>
                  <a:gd name="T25" fmla="*/ 7 h 95"/>
                  <a:gd name="T26" fmla="*/ 90 w 117"/>
                  <a:gd name="T27" fmla="*/ 20 h 95"/>
                  <a:gd name="T28" fmla="*/ 77 w 117"/>
                  <a:gd name="T29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7" h="95">
                    <a:moveTo>
                      <a:pt x="77" y="47"/>
                    </a:moveTo>
                    <a:cubicBezTo>
                      <a:pt x="66" y="52"/>
                      <a:pt x="54" y="54"/>
                      <a:pt x="50" y="67"/>
                    </a:cubicBezTo>
                    <a:cubicBezTo>
                      <a:pt x="49" y="69"/>
                      <a:pt x="46" y="67"/>
                      <a:pt x="45" y="67"/>
                    </a:cubicBezTo>
                    <a:cubicBezTo>
                      <a:pt x="29" y="70"/>
                      <a:pt x="12" y="69"/>
                      <a:pt x="0" y="86"/>
                    </a:cubicBezTo>
                    <a:cubicBezTo>
                      <a:pt x="12" y="88"/>
                      <a:pt x="21" y="81"/>
                      <a:pt x="31" y="79"/>
                    </a:cubicBezTo>
                    <a:cubicBezTo>
                      <a:pt x="35" y="78"/>
                      <a:pt x="42" y="76"/>
                      <a:pt x="44" y="81"/>
                    </a:cubicBezTo>
                    <a:cubicBezTo>
                      <a:pt x="47" y="95"/>
                      <a:pt x="52" y="92"/>
                      <a:pt x="57" y="83"/>
                    </a:cubicBezTo>
                    <a:cubicBezTo>
                      <a:pt x="58" y="81"/>
                      <a:pt x="58" y="78"/>
                      <a:pt x="61" y="80"/>
                    </a:cubicBezTo>
                    <a:cubicBezTo>
                      <a:pt x="68" y="85"/>
                      <a:pt x="74" y="80"/>
                      <a:pt x="79" y="77"/>
                    </a:cubicBezTo>
                    <a:cubicBezTo>
                      <a:pt x="89" y="74"/>
                      <a:pt x="102" y="72"/>
                      <a:pt x="100" y="55"/>
                    </a:cubicBezTo>
                    <a:cubicBezTo>
                      <a:pt x="100" y="50"/>
                      <a:pt x="99" y="40"/>
                      <a:pt x="104" y="37"/>
                    </a:cubicBezTo>
                    <a:cubicBezTo>
                      <a:pt x="117" y="29"/>
                      <a:pt x="109" y="19"/>
                      <a:pt x="107" y="10"/>
                    </a:cubicBezTo>
                    <a:cubicBezTo>
                      <a:pt x="104" y="0"/>
                      <a:pt x="98" y="4"/>
                      <a:pt x="94" y="7"/>
                    </a:cubicBezTo>
                    <a:cubicBezTo>
                      <a:pt x="91" y="10"/>
                      <a:pt x="90" y="15"/>
                      <a:pt x="90" y="20"/>
                    </a:cubicBezTo>
                    <a:cubicBezTo>
                      <a:pt x="91" y="31"/>
                      <a:pt x="86" y="42"/>
                      <a:pt x="77" y="47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D0E71015-E070-E1F5-6B87-B1F707D60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9354" y="4977823"/>
                <a:ext cx="189745" cy="195366"/>
              </a:xfrm>
              <a:custGeom>
                <a:avLst/>
                <a:gdLst>
                  <a:gd name="T0" fmla="*/ 57 w 76"/>
                  <a:gd name="T1" fmla="*/ 10 h 79"/>
                  <a:gd name="T2" fmla="*/ 14 w 76"/>
                  <a:gd name="T3" fmla="*/ 52 h 79"/>
                  <a:gd name="T4" fmla="*/ 4 w 76"/>
                  <a:gd name="T5" fmla="*/ 67 h 79"/>
                  <a:gd name="T6" fmla="*/ 24 w 76"/>
                  <a:gd name="T7" fmla="*/ 77 h 79"/>
                  <a:gd name="T8" fmla="*/ 40 w 76"/>
                  <a:gd name="T9" fmla="*/ 68 h 79"/>
                  <a:gd name="T10" fmla="*/ 55 w 76"/>
                  <a:gd name="T11" fmla="*/ 46 h 79"/>
                  <a:gd name="T12" fmla="*/ 75 w 76"/>
                  <a:gd name="T13" fmla="*/ 17 h 79"/>
                  <a:gd name="T14" fmla="*/ 74 w 76"/>
                  <a:gd name="T15" fmla="*/ 10 h 79"/>
                  <a:gd name="T16" fmla="*/ 57 w 76"/>
                  <a:gd name="T17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9">
                    <a:moveTo>
                      <a:pt x="57" y="10"/>
                    </a:moveTo>
                    <a:cubicBezTo>
                      <a:pt x="49" y="31"/>
                      <a:pt x="29" y="39"/>
                      <a:pt x="14" y="52"/>
                    </a:cubicBezTo>
                    <a:cubicBezTo>
                      <a:pt x="8" y="56"/>
                      <a:pt x="0" y="60"/>
                      <a:pt x="4" y="67"/>
                    </a:cubicBezTo>
                    <a:cubicBezTo>
                      <a:pt x="7" y="74"/>
                      <a:pt x="15" y="78"/>
                      <a:pt x="24" y="77"/>
                    </a:cubicBezTo>
                    <a:cubicBezTo>
                      <a:pt x="31" y="79"/>
                      <a:pt x="35" y="74"/>
                      <a:pt x="40" y="68"/>
                    </a:cubicBezTo>
                    <a:cubicBezTo>
                      <a:pt x="44" y="61"/>
                      <a:pt x="46" y="51"/>
                      <a:pt x="55" y="46"/>
                    </a:cubicBezTo>
                    <a:cubicBezTo>
                      <a:pt x="66" y="40"/>
                      <a:pt x="71" y="28"/>
                      <a:pt x="75" y="17"/>
                    </a:cubicBezTo>
                    <a:cubicBezTo>
                      <a:pt x="76" y="15"/>
                      <a:pt x="74" y="9"/>
                      <a:pt x="74" y="10"/>
                    </a:cubicBezTo>
                    <a:cubicBezTo>
                      <a:pt x="68" y="17"/>
                      <a:pt x="61" y="0"/>
                      <a:pt x="57" y="1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020C736F-3D9A-AB7D-E687-988C0E01D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2176" y="2416990"/>
                <a:ext cx="73086" cy="252992"/>
              </a:xfrm>
              <a:custGeom>
                <a:avLst/>
                <a:gdLst>
                  <a:gd name="T0" fmla="*/ 1 w 29"/>
                  <a:gd name="T1" fmla="*/ 15 h 102"/>
                  <a:gd name="T2" fmla="*/ 1 w 29"/>
                  <a:gd name="T3" fmla="*/ 91 h 102"/>
                  <a:gd name="T4" fmla="*/ 8 w 29"/>
                  <a:gd name="T5" fmla="*/ 96 h 102"/>
                  <a:gd name="T6" fmla="*/ 17 w 29"/>
                  <a:gd name="T7" fmla="*/ 102 h 102"/>
                  <a:gd name="T8" fmla="*/ 11 w 29"/>
                  <a:gd name="T9" fmla="*/ 90 h 102"/>
                  <a:gd name="T10" fmla="*/ 18 w 29"/>
                  <a:gd name="T11" fmla="*/ 63 h 102"/>
                  <a:gd name="T12" fmla="*/ 23 w 29"/>
                  <a:gd name="T13" fmla="*/ 55 h 102"/>
                  <a:gd name="T14" fmla="*/ 15 w 29"/>
                  <a:gd name="T15" fmla="*/ 11 h 102"/>
                  <a:gd name="T16" fmla="*/ 8 w 29"/>
                  <a:gd name="T17" fmla="*/ 0 h 102"/>
                  <a:gd name="T18" fmla="*/ 1 w 29"/>
                  <a:gd name="T19" fmla="*/ 10 h 102"/>
                  <a:gd name="T20" fmla="*/ 1 w 29"/>
                  <a:gd name="T21" fmla="*/ 1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102">
                    <a:moveTo>
                      <a:pt x="1" y="15"/>
                    </a:moveTo>
                    <a:cubicBezTo>
                      <a:pt x="6" y="40"/>
                      <a:pt x="4" y="66"/>
                      <a:pt x="1" y="91"/>
                    </a:cubicBezTo>
                    <a:cubicBezTo>
                      <a:pt x="1" y="95"/>
                      <a:pt x="0" y="100"/>
                      <a:pt x="8" y="96"/>
                    </a:cubicBezTo>
                    <a:cubicBezTo>
                      <a:pt x="12" y="94"/>
                      <a:pt x="12" y="102"/>
                      <a:pt x="17" y="102"/>
                    </a:cubicBezTo>
                    <a:cubicBezTo>
                      <a:pt x="18" y="96"/>
                      <a:pt x="14" y="94"/>
                      <a:pt x="11" y="90"/>
                    </a:cubicBezTo>
                    <a:cubicBezTo>
                      <a:pt x="4" y="81"/>
                      <a:pt x="9" y="61"/>
                      <a:pt x="18" y="63"/>
                    </a:cubicBezTo>
                    <a:cubicBezTo>
                      <a:pt x="29" y="64"/>
                      <a:pt x="24" y="60"/>
                      <a:pt x="23" y="55"/>
                    </a:cubicBezTo>
                    <a:cubicBezTo>
                      <a:pt x="21" y="40"/>
                      <a:pt x="10" y="28"/>
                      <a:pt x="15" y="11"/>
                    </a:cubicBezTo>
                    <a:cubicBezTo>
                      <a:pt x="16" y="8"/>
                      <a:pt x="13" y="0"/>
                      <a:pt x="8" y="0"/>
                    </a:cubicBezTo>
                    <a:cubicBezTo>
                      <a:pt x="5" y="0"/>
                      <a:pt x="1" y="5"/>
                      <a:pt x="1" y="10"/>
                    </a:cubicBezTo>
                    <a:cubicBezTo>
                      <a:pt x="1" y="12"/>
                      <a:pt x="1" y="13"/>
                      <a:pt x="1" y="1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4D0E7B21-2336-EDA1-6E75-48744DA32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0663" y="4878032"/>
                <a:ext cx="119469" cy="136334"/>
              </a:xfrm>
              <a:custGeom>
                <a:avLst/>
                <a:gdLst>
                  <a:gd name="T0" fmla="*/ 22 w 48"/>
                  <a:gd name="T1" fmla="*/ 4 h 55"/>
                  <a:gd name="T2" fmla="*/ 12 w 48"/>
                  <a:gd name="T3" fmla="*/ 4 h 55"/>
                  <a:gd name="T4" fmla="*/ 2 w 48"/>
                  <a:gd name="T5" fmla="*/ 27 h 55"/>
                  <a:gd name="T6" fmla="*/ 12 w 48"/>
                  <a:gd name="T7" fmla="*/ 37 h 55"/>
                  <a:gd name="T8" fmla="*/ 14 w 48"/>
                  <a:gd name="T9" fmla="*/ 46 h 55"/>
                  <a:gd name="T10" fmla="*/ 14 w 48"/>
                  <a:gd name="T11" fmla="*/ 54 h 55"/>
                  <a:gd name="T12" fmla="*/ 24 w 48"/>
                  <a:gd name="T13" fmla="*/ 52 h 55"/>
                  <a:gd name="T14" fmla="*/ 47 w 48"/>
                  <a:gd name="T15" fmla="*/ 17 h 55"/>
                  <a:gd name="T16" fmla="*/ 47 w 48"/>
                  <a:gd name="T17" fmla="*/ 9 h 55"/>
                  <a:gd name="T18" fmla="*/ 22 w 48"/>
                  <a:gd name="T19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55">
                    <a:moveTo>
                      <a:pt x="22" y="4"/>
                    </a:moveTo>
                    <a:cubicBezTo>
                      <a:pt x="21" y="0"/>
                      <a:pt x="12" y="3"/>
                      <a:pt x="12" y="4"/>
                    </a:cubicBezTo>
                    <a:cubicBezTo>
                      <a:pt x="12" y="13"/>
                      <a:pt x="5" y="19"/>
                      <a:pt x="2" y="27"/>
                    </a:cubicBezTo>
                    <a:cubicBezTo>
                      <a:pt x="0" y="34"/>
                      <a:pt x="10" y="32"/>
                      <a:pt x="12" y="37"/>
                    </a:cubicBezTo>
                    <a:cubicBezTo>
                      <a:pt x="13" y="40"/>
                      <a:pt x="15" y="43"/>
                      <a:pt x="14" y="46"/>
                    </a:cubicBezTo>
                    <a:cubicBezTo>
                      <a:pt x="14" y="49"/>
                      <a:pt x="10" y="52"/>
                      <a:pt x="14" y="54"/>
                    </a:cubicBezTo>
                    <a:cubicBezTo>
                      <a:pt x="17" y="55"/>
                      <a:pt x="22" y="55"/>
                      <a:pt x="24" y="52"/>
                    </a:cubicBezTo>
                    <a:cubicBezTo>
                      <a:pt x="30" y="39"/>
                      <a:pt x="37" y="27"/>
                      <a:pt x="47" y="17"/>
                    </a:cubicBezTo>
                    <a:cubicBezTo>
                      <a:pt x="48" y="16"/>
                      <a:pt x="47" y="13"/>
                      <a:pt x="47" y="9"/>
                    </a:cubicBezTo>
                    <a:cubicBezTo>
                      <a:pt x="36" y="14"/>
                      <a:pt x="28" y="18"/>
                      <a:pt x="22" y="4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35">
                <a:extLst>
                  <a:ext uri="{FF2B5EF4-FFF2-40B4-BE49-F238E27FC236}">
                    <a16:creationId xmlns:a16="http://schemas.microsoft.com/office/drawing/2014/main" id="{634E3C55-9FB2-982C-16C5-5EFC60BBB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8435" y="4041757"/>
                <a:ext cx="237530" cy="89953"/>
              </a:xfrm>
              <a:custGeom>
                <a:avLst/>
                <a:gdLst>
                  <a:gd name="T0" fmla="*/ 96 w 96"/>
                  <a:gd name="T1" fmla="*/ 33 h 36"/>
                  <a:gd name="T2" fmla="*/ 74 w 96"/>
                  <a:gd name="T3" fmla="*/ 24 h 36"/>
                  <a:gd name="T4" fmla="*/ 53 w 96"/>
                  <a:gd name="T5" fmla="*/ 15 h 36"/>
                  <a:gd name="T6" fmla="*/ 30 w 96"/>
                  <a:gd name="T7" fmla="*/ 11 h 36"/>
                  <a:gd name="T8" fmla="*/ 0 w 96"/>
                  <a:gd name="T9" fmla="*/ 14 h 36"/>
                  <a:gd name="T10" fmla="*/ 35 w 96"/>
                  <a:gd name="T11" fmla="*/ 21 h 36"/>
                  <a:gd name="T12" fmla="*/ 41 w 96"/>
                  <a:gd name="T13" fmla="*/ 24 h 36"/>
                  <a:gd name="T14" fmla="*/ 96 w 96"/>
                  <a:gd name="T15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36">
                    <a:moveTo>
                      <a:pt x="96" y="33"/>
                    </a:moveTo>
                    <a:cubicBezTo>
                      <a:pt x="88" y="24"/>
                      <a:pt x="76" y="30"/>
                      <a:pt x="74" y="24"/>
                    </a:cubicBezTo>
                    <a:cubicBezTo>
                      <a:pt x="69" y="13"/>
                      <a:pt x="61" y="16"/>
                      <a:pt x="53" y="15"/>
                    </a:cubicBezTo>
                    <a:cubicBezTo>
                      <a:pt x="45" y="14"/>
                      <a:pt x="38" y="14"/>
                      <a:pt x="30" y="11"/>
                    </a:cubicBezTo>
                    <a:cubicBezTo>
                      <a:pt x="21" y="7"/>
                      <a:pt x="9" y="0"/>
                      <a:pt x="0" y="14"/>
                    </a:cubicBezTo>
                    <a:cubicBezTo>
                      <a:pt x="11" y="19"/>
                      <a:pt x="21" y="26"/>
                      <a:pt x="35" y="21"/>
                    </a:cubicBezTo>
                    <a:cubicBezTo>
                      <a:pt x="36" y="21"/>
                      <a:pt x="39" y="23"/>
                      <a:pt x="41" y="24"/>
                    </a:cubicBezTo>
                    <a:cubicBezTo>
                      <a:pt x="57" y="36"/>
                      <a:pt x="76" y="33"/>
                      <a:pt x="96" y="33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37">
                <a:extLst>
                  <a:ext uri="{FF2B5EF4-FFF2-40B4-BE49-F238E27FC236}">
                    <a16:creationId xmlns:a16="http://schemas.microsoft.com/office/drawing/2014/main" id="{70E91E79-4FBF-C59E-67E2-3EA932F9F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5794" y="2688254"/>
                <a:ext cx="151795" cy="119468"/>
              </a:xfrm>
              <a:custGeom>
                <a:avLst/>
                <a:gdLst>
                  <a:gd name="T0" fmla="*/ 19 w 61"/>
                  <a:gd name="T1" fmla="*/ 8 h 48"/>
                  <a:gd name="T2" fmla="*/ 8 w 61"/>
                  <a:gd name="T3" fmla="*/ 29 h 48"/>
                  <a:gd name="T4" fmla="*/ 6 w 61"/>
                  <a:gd name="T5" fmla="*/ 48 h 48"/>
                  <a:gd name="T6" fmla="*/ 21 w 61"/>
                  <a:gd name="T7" fmla="*/ 37 h 48"/>
                  <a:gd name="T8" fmla="*/ 29 w 61"/>
                  <a:gd name="T9" fmla="*/ 41 h 48"/>
                  <a:gd name="T10" fmla="*/ 57 w 61"/>
                  <a:gd name="T11" fmla="*/ 25 h 48"/>
                  <a:gd name="T12" fmla="*/ 55 w 61"/>
                  <a:gd name="T13" fmla="*/ 17 h 48"/>
                  <a:gd name="T14" fmla="*/ 26 w 61"/>
                  <a:gd name="T15" fmla="*/ 4 h 48"/>
                  <a:gd name="T16" fmla="*/ 21 w 61"/>
                  <a:gd name="T17" fmla="*/ 2 h 48"/>
                  <a:gd name="T18" fmla="*/ 19 w 61"/>
                  <a:gd name="T19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8">
                    <a:moveTo>
                      <a:pt x="19" y="8"/>
                    </a:moveTo>
                    <a:cubicBezTo>
                      <a:pt x="18" y="16"/>
                      <a:pt x="17" y="24"/>
                      <a:pt x="8" y="29"/>
                    </a:cubicBezTo>
                    <a:cubicBezTo>
                      <a:pt x="1" y="33"/>
                      <a:pt x="0" y="40"/>
                      <a:pt x="6" y="48"/>
                    </a:cubicBezTo>
                    <a:cubicBezTo>
                      <a:pt x="4" y="33"/>
                      <a:pt x="14" y="38"/>
                      <a:pt x="21" y="37"/>
                    </a:cubicBezTo>
                    <a:cubicBezTo>
                      <a:pt x="25" y="37"/>
                      <a:pt x="28" y="41"/>
                      <a:pt x="29" y="41"/>
                    </a:cubicBezTo>
                    <a:cubicBezTo>
                      <a:pt x="36" y="32"/>
                      <a:pt x="49" y="33"/>
                      <a:pt x="57" y="25"/>
                    </a:cubicBezTo>
                    <a:cubicBezTo>
                      <a:pt x="61" y="20"/>
                      <a:pt x="57" y="17"/>
                      <a:pt x="55" y="17"/>
                    </a:cubicBezTo>
                    <a:cubicBezTo>
                      <a:pt x="40" y="24"/>
                      <a:pt x="34" y="11"/>
                      <a:pt x="26" y="4"/>
                    </a:cubicBezTo>
                    <a:cubicBezTo>
                      <a:pt x="25" y="3"/>
                      <a:pt x="24" y="0"/>
                      <a:pt x="21" y="2"/>
                    </a:cubicBezTo>
                    <a:cubicBezTo>
                      <a:pt x="19" y="3"/>
                      <a:pt x="19" y="5"/>
                      <a:pt x="19" y="8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38">
                <a:extLst>
                  <a:ext uri="{FF2B5EF4-FFF2-40B4-BE49-F238E27FC236}">
                    <a16:creationId xmlns:a16="http://schemas.microsoft.com/office/drawing/2014/main" id="{8D509030-70B0-B6ED-D2E0-D80BF1120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6080" y="3912449"/>
                <a:ext cx="113847" cy="116656"/>
              </a:xfrm>
              <a:custGeom>
                <a:avLst/>
                <a:gdLst>
                  <a:gd name="T0" fmla="*/ 7 w 46"/>
                  <a:gd name="T1" fmla="*/ 17 h 47"/>
                  <a:gd name="T2" fmla="*/ 8 w 46"/>
                  <a:gd name="T3" fmla="*/ 36 h 47"/>
                  <a:gd name="T4" fmla="*/ 20 w 46"/>
                  <a:gd name="T5" fmla="*/ 29 h 47"/>
                  <a:gd name="T6" fmla="*/ 27 w 46"/>
                  <a:gd name="T7" fmla="*/ 40 h 47"/>
                  <a:gd name="T8" fmla="*/ 34 w 46"/>
                  <a:gd name="T9" fmla="*/ 45 h 47"/>
                  <a:gd name="T10" fmla="*/ 38 w 46"/>
                  <a:gd name="T11" fmla="*/ 37 h 47"/>
                  <a:gd name="T12" fmla="*/ 36 w 46"/>
                  <a:gd name="T13" fmla="*/ 25 h 47"/>
                  <a:gd name="T14" fmla="*/ 39 w 46"/>
                  <a:gd name="T15" fmla="*/ 14 h 47"/>
                  <a:gd name="T16" fmla="*/ 46 w 46"/>
                  <a:gd name="T17" fmla="*/ 8 h 47"/>
                  <a:gd name="T18" fmla="*/ 14 w 46"/>
                  <a:gd name="T19" fmla="*/ 5 h 47"/>
                  <a:gd name="T20" fmla="*/ 7 w 46"/>
                  <a:gd name="T2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47">
                    <a:moveTo>
                      <a:pt x="7" y="17"/>
                    </a:moveTo>
                    <a:cubicBezTo>
                      <a:pt x="2" y="24"/>
                      <a:pt x="0" y="30"/>
                      <a:pt x="8" y="36"/>
                    </a:cubicBezTo>
                    <a:cubicBezTo>
                      <a:pt x="17" y="43"/>
                      <a:pt x="14" y="28"/>
                      <a:pt x="20" y="29"/>
                    </a:cubicBezTo>
                    <a:cubicBezTo>
                      <a:pt x="25" y="31"/>
                      <a:pt x="24" y="36"/>
                      <a:pt x="27" y="40"/>
                    </a:cubicBezTo>
                    <a:cubicBezTo>
                      <a:pt x="29" y="42"/>
                      <a:pt x="30" y="47"/>
                      <a:pt x="34" y="45"/>
                    </a:cubicBezTo>
                    <a:cubicBezTo>
                      <a:pt x="38" y="44"/>
                      <a:pt x="41" y="40"/>
                      <a:pt x="38" y="37"/>
                    </a:cubicBezTo>
                    <a:cubicBezTo>
                      <a:pt x="36" y="33"/>
                      <a:pt x="41" y="29"/>
                      <a:pt x="36" y="25"/>
                    </a:cubicBezTo>
                    <a:cubicBezTo>
                      <a:pt x="29" y="20"/>
                      <a:pt x="35" y="16"/>
                      <a:pt x="39" y="14"/>
                    </a:cubicBezTo>
                    <a:cubicBezTo>
                      <a:pt x="41" y="12"/>
                      <a:pt x="46" y="13"/>
                      <a:pt x="46" y="8"/>
                    </a:cubicBezTo>
                    <a:cubicBezTo>
                      <a:pt x="36" y="0"/>
                      <a:pt x="22" y="25"/>
                      <a:pt x="14" y="5"/>
                    </a:cubicBezTo>
                    <a:cubicBezTo>
                      <a:pt x="6" y="6"/>
                      <a:pt x="11" y="14"/>
                      <a:pt x="7" y="17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40">
                <a:extLst>
                  <a:ext uri="{FF2B5EF4-FFF2-40B4-BE49-F238E27FC236}">
                    <a16:creationId xmlns:a16="http://schemas.microsoft.com/office/drawing/2014/main" id="{C614A84D-9875-BC98-280A-7DF5193EF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0409" y="3663674"/>
                <a:ext cx="136334" cy="101197"/>
              </a:xfrm>
              <a:custGeom>
                <a:avLst/>
                <a:gdLst>
                  <a:gd name="T0" fmla="*/ 46 w 55"/>
                  <a:gd name="T1" fmla="*/ 10 h 41"/>
                  <a:gd name="T2" fmla="*/ 34 w 55"/>
                  <a:gd name="T3" fmla="*/ 6 h 41"/>
                  <a:gd name="T4" fmla="*/ 22 w 55"/>
                  <a:gd name="T5" fmla="*/ 14 h 41"/>
                  <a:gd name="T6" fmla="*/ 0 w 55"/>
                  <a:gd name="T7" fmla="*/ 27 h 41"/>
                  <a:gd name="T8" fmla="*/ 24 w 55"/>
                  <a:gd name="T9" fmla="*/ 36 h 41"/>
                  <a:gd name="T10" fmla="*/ 34 w 55"/>
                  <a:gd name="T11" fmla="*/ 41 h 41"/>
                  <a:gd name="T12" fmla="*/ 36 w 55"/>
                  <a:gd name="T13" fmla="*/ 34 h 41"/>
                  <a:gd name="T14" fmla="*/ 38 w 55"/>
                  <a:gd name="T15" fmla="*/ 29 h 41"/>
                  <a:gd name="T16" fmla="*/ 46 w 55"/>
                  <a:gd name="T17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1">
                    <a:moveTo>
                      <a:pt x="46" y="10"/>
                    </a:moveTo>
                    <a:cubicBezTo>
                      <a:pt x="45" y="0"/>
                      <a:pt x="40" y="2"/>
                      <a:pt x="34" y="6"/>
                    </a:cubicBezTo>
                    <a:cubicBezTo>
                      <a:pt x="30" y="9"/>
                      <a:pt x="28" y="17"/>
                      <a:pt x="22" y="14"/>
                    </a:cubicBezTo>
                    <a:cubicBezTo>
                      <a:pt x="10" y="9"/>
                      <a:pt x="7" y="18"/>
                      <a:pt x="0" y="27"/>
                    </a:cubicBezTo>
                    <a:cubicBezTo>
                      <a:pt x="14" y="22"/>
                      <a:pt x="23" y="20"/>
                      <a:pt x="24" y="36"/>
                    </a:cubicBezTo>
                    <a:cubicBezTo>
                      <a:pt x="24" y="41"/>
                      <a:pt x="30" y="41"/>
                      <a:pt x="34" y="41"/>
                    </a:cubicBezTo>
                    <a:cubicBezTo>
                      <a:pt x="41" y="40"/>
                      <a:pt x="36" y="37"/>
                      <a:pt x="36" y="34"/>
                    </a:cubicBezTo>
                    <a:cubicBezTo>
                      <a:pt x="35" y="32"/>
                      <a:pt x="36" y="30"/>
                      <a:pt x="38" y="29"/>
                    </a:cubicBezTo>
                    <a:cubicBezTo>
                      <a:pt x="55" y="28"/>
                      <a:pt x="46" y="17"/>
                      <a:pt x="46" y="1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41">
                <a:extLst>
                  <a:ext uri="{FF2B5EF4-FFF2-40B4-BE49-F238E27FC236}">
                    <a16:creationId xmlns:a16="http://schemas.microsoft.com/office/drawing/2014/main" id="{F5EBDC41-AE60-CE2E-030E-7674A5F50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2450" y="4982040"/>
                <a:ext cx="84331" cy="102601"/>
              </a:xfrm>
              <a:custGeom>
                <a:avLst/>
                <a:gdLst>
                  <a:gd name="T0" fmla="*/ 22 w 34"/>
                  <a:gd name="T1" fmla="*/ 6 h 41"/>
                  <a:gd name="T2" fmla="*/ 0 w 34"/>
                  <a:gd name="T3" fmla="*/ 5 h 41"/>
                  <a:gd name="T4" fmla="*/ 4 w 34"/>
                  <a:gd name="T5" fmla="*/ 27 h 41"/>
                  <a:gd name="T6" fmla="*/ 18 w 34"/>
                  <a:gd name="T7" fmla="*/ 38 h 41"/>
                  <a:gd name="T8" fmla="*/ 34 w 34"/>
                  <a:gd name="T9" fmla="*/ 14 h 41"/>
                  <a:gd name="T10" fmla="*/ 22 w 34"/>
                  <a:gd name="T1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1">
                    <a:moveTo>
                      <a:pt x="22" y="6"/>
                    </a:moveTo>
                    <a:cubicBezTo>
                      <a:pt x="14" y="12"/>
                      <a:pt x="8" y="8"/>
                      <a:pt x="0" y="5"/>
                    </a:cubicBezTo>
                    <a:cubicBezTo>
                      <a:pt x="1" y="14"/>
                      <a:pt x="3" y="20"/>
                      <a:pt x="4" y="27"/>
                    </a:cubicBezTo>
                    <a:cubicBezTo>
                      <a:pt x="4" y="34"/>
                      <a:pt x="12" y="41"/>
                      <a:pt x="18" y="38"/>
                    </a:cubicBezTo>
                    <a:cubicBezTo>
                      <a:pt x="26" y="33"/>
                      <a:pt x="34" y="25"/>
                      <a:pt x="34" y="14"/>
                    </a:cubicBezTo>
                    <a:cubicBezTo>
                      <a:pt x="34" y="6"/>
                      <a:pt x="29" y="0"/>
                      <a:pt x="22" y="6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42">
                <a:extLst>
                  <a:ext uri="{FF2B5EF4-FFF2-40B4-BE49-F238E27FC236}">
                    <a16:creationId xmlns:a16="http://schemas.microsoft.com/office/drawing/2014/main" id="{D0DF3B35-D5EF-6253-65F5-9CF754839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1379" y="3441605"/>
                <a:ext cx="77303" cy="125090"/>
              </a:xfrm>
              <a:custGeom>
                <a:avLst/>
                <a:gdLst>
                  <a:gd name="T0" fmla="*/ 7 w 31"/>
                  <a:gd name="T1" fmla="*/ 25 h 50"/>
                  <a:gd name="T2" fmla="*/ 12 w 31"/>
                  <a:gd name="T3" fmla="*/ 44 h 50"/>
                  <a:gd name="T4" fmla="*/ 23 w 31"/>
                  <a:gd name="T5" fmla="*/ 46 h 50"/>
                  <a:gd name="T6" fmla="*/ 29 w 31"/>
                  <a:gd name="T7" fmla="*/ 17 h 50"/>
                  <a:gd name="T8" fmla="*/ 19 w 31"/>
                  <a:gd name="T9" fmla="*/ 1 h 50"/>
                  <a:gd name="T10" fmla="*/ 11 w 31"/>
                  <a:gd name="T11" fmla="*/ 13 h 50"/>
                  <a:gd name="T12" fmla="*/ 7 w 31"/>
                  <a:gd name="T13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0">
                    <a:moveTo>
                      <a:pt x="7" y="25"/>
                    </a:moveTo>
                    <a:cubicBezTo>
                      <a:pt x="0" y="33"/>
                      <a:pt x="12" y="37"/>
                      <a:pt x="12" y="44"/>
                    </a:cubicBezTo>
                    <a:cubicBezTo>
                      <a:pt x="12" y="50"/>
                      <a:pt x="19" y="45"/>
                      <a:pt x="23" y="46"/>
                    </a:cubicBezTo>
                    <a:cubicBezTo>
                      <a:pt x="22" y="36"/>
                      <a:pt x="25" y="27"/>
                      <a:pt x="29" y="17"/>
                    </a:cubicBezTo>
                    <a:cubicBezTo>
                      <a:pt x="31" y="10"/>
                      <a:pt x="29" y="2"/>
                      <a:pt x="19" y="1"/>
                    </a:cubicBezTo>
                    <a:cubicBezTo>
                      <a:pt x="8" y="0"/>
                      <a:pt x="11" y="8"/>
                      <a:pt x="11" y="13"/>
                    </a:cubicBezTo>
                    <a:cubicBezTo>
                      <a:pt x="11" y="17"/>
                      <a:pt x="11" y="21"/>
                      <a:pt x="7" y="2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48">
                <a:extLst>
                  <a:ext uri="{FF2B5EF4-FFF2-40B4-BE49-F238E27FC236}">
                    <a16:creationId xmlns:a16="http://schemas.microsoft.com/office/drawing/2014/main" id="{CA4C6878-C269-8268-DD18-B7C99246F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7598" y="3538585"/>
                <a:ext cx="105413" cy="115251"/>
              </a:xfrm>
              <a:custGeom>
                <a:avLst/>
                <a:gdLst>
                  <a:gd name="T0" fmla="*/ 31 w 42"/>
                  <a:gd name="T1" fmla="*/ 46 h 46"/>
                  <a:gd name="T2" fmla="*/ 35 w 42"/>
                  <a:gd name="T3" fmla="*/ 26 h 46"/>
                  <a:gd name="T4" fmla="*/ 0 w 42"/>
                  <a:gd name="T5" fmla="*/ 7 h 46"/>
                  <a:gd name="T6" fmla="*/ 31 w 42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6">
                    <a:moveTo>
                      <a:pt x="31" y="46"/>
                    </a:moveTo>
                    <a:cubicBezTo>
                      <a:pt x="38" y="39"/>
                      <a:pt x="42" y="31"/>
                      <a:pt x="35" y="26"/>
                    </a:cubicBezTo>
                    <a:cubicBezTo>
                      <a:pt x="24" y="18"/>
                      <a:pt x="19" y="0"/>
                      <a:pt x="0" y="7"/>
                    </a:cubicBezTo>
                    <a:cubicBezTo>
                      <a:pt x="19" y="13"/>
                      <a:pt x="21" y="33"/>
                      <a:pt x="31" y="46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49">
                <a:extLst>
                  <a:ext uri="{FF2B5EF4-FFF2-40B4-BE49-F238E27FC236}">
                    <a16:creationId xmlns:a16="http://schemas.microsoft.com/office/drawing/2014/main" id="{D21CB43E-EF96-25AF-57B1-3DB4D5FDE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7598" y="35568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56">
                <a:extLst>
                  <a:ext uri="{FF2B5EF4-FFF2-40B4-BE49-F238E27FC236}">
                    <a16:creationId xmlns:a16="http://schemas.microsoft.com/office/drawing/2014/main" id="{32DCC9FA-D306-5493-5FCC-A0C279CA5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7598" y="3615887"/>
                <a:ext cx="54815" cy="67464"/>
              </a:xfrm>
              <a:custGeom>
                <a:avLst/>
                <a:gdLst>
                  <a:gd name="T0" fmla="*/ 10 w 22"/>
                  <a:gd name="T1" fmla="*/ 25 h 27"/>
                  <a:gd name="T2" fmla="*/ 15 w 22"/>
                  <a:gd name="T3" fmla="*/ 25 h 27"/>
                  <a:gd name="T4" fmla="*/ 22 w 22"/>
                  <a:gd name="T5" fmla="*/ 15 h 27"/>
                  <a:gd name="T6" fmla="*/ 14 w 22"/>
                  <a:gd name="T7" fmla="*/ 4 h 27"/>
                  <a:gd name="T8" fmla="*/ 3 w 22"/>
                  <a:gd name="T9" fmla="*/ 0 h 27"/>
                  <a:gd name="T10" fmla="*/ 0 w 22"/>
                  <a:gd name="T11" fmla="*/ 5 h 27"/>
                  <a:gd name="T12" fmla="*/ 8 w 22"/>
                  <a:gd name="T13" fmla="*/ 11 h 27"/>
                  <a:gd name="T14" fmla="*/ 11 w 22"/>
                  <a:gd name="T15" fmla="*/ 16 h 27"/>
                  <a:gd name="T16" fmla="*/ 10 w 22"/>
                  <a:gd name="T17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7">
                    <a:moveTo>
                      <a:pt x="10" y="25"/>
                    </a:moveTo>
                    <a:cubicBezTo>
                      <a:pt x="11" y="26"/>
                      <a:pt x="13" y="27"/>
                      <a:pt x="15" y="25"/>
                    </a:cubicBezTo>
                    <a:cubicBezTo>
                      <a:pt x="17" y="22"/>
                      <a:pt x="20" y="18"/>
                      <a:pt x="22" y="15"/>
                    </a:cubicBezTo>
                    <a:cubicBezTo>
                      <a:pt x="19" y="11"/>
                      <a:pt x="17" y="7"/>
                      <a:pt x="14" y="4"/>
                    </a:cubicBezTo>
                    <a:cubicBezTo>
                      <a:pt x="11" y="0"/>
                      <a:pt x="8" y="0"/>
                      <a:pt x="3" y="0"/>
                    </a:cubicBezTo>
                    <a:cubicBezTo>
                      <a:pt x="0" y="0"/>
                      <a:pt x="0" y="3"/>
                      <a:pt x="0" y="5"/>
                    </a:cubicBezTo>
                    <a:cubicBezTo>
                      <a:pt x="0" y="11"/>
                      <a:pt x="3" y="12"/>
                      <a:pt x="8" y="11"/>
                    </a:cubicBezTo>
                    <a:cubicBezTo>
                      <a:pt x="12" y="10"/>
                      <a:pt x="12" y="13"/>
                      <a:pt x="11" y="16"/>
                    </a:cubicBezTo>
                    <a:cubicBezTo>
                      <a:pt x="9" y="19"/>
                      <a:pt x="4" y="21"/>
                      <a:pt x="10" y="2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D6894E0D-FDD3-FC03-3E30-714A7CA17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1397" y="3024170"/>
                <a:ext cx="54815" cy="78709"/>
              </a:xfrm>
              <a:custGeom>
                <a:avLst/>
                <a:gdLst>
                  <a:gd name="T0" fmla="*/ 0 w 22"/>
                  <a:gd name="T1" fmla="*/ 12 h 32"/>
                  <a:gd name="T2" fmla="*/ 8 w 22"/>
                  <a:gd name="T3" fmla="*/ 19 h 32"/>
                  <a:gd name="T4" fmla="*/ 9 w 22"/>
                  <a:gd name="T5" fmla="*/ 30 h 32"/>
                  <a:gd name="T6" fmla="*/ 19 w 22"/>
                  <a:gd name="T7" fmla="*/ 21 h 32"/>
                  <a:gd name="T8" fmla="*/ 15 w 22"/>
                  <a:gd name="T9" fmla="*/ 7 h 32"/>
                  <a:gd name="T10" fmla="*/ 0 w 22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cubicBezTo>
                      <a:pt x="6" y="11"/>
                      <a:pt x="9" y="12"/>
                      <a:pt x="8" y="19"/>
                    </a:cubicBezTo>
                    <a:cubicBezTo>
                      <a:pt x="7" y="23"/>
                      <a:pt x="3" y="28"/>
                      <a:pt x="9" y="30"/>
                    </a:cubicBezTo>
                    <a:cubicBezTo>
                      <a:pt x="16" y="32"/>
                      <a:pt x="17" y="25"/>
                      <a:pt x="19" y="21"/>
                    </a:cubicBezTo>
                    <a:cubicBezTo>
                      <a:pt x="22" y="16"/>
                      <a:pt x="20" y="11"/>
                      <a:pt x="15" y="7"/>
                    </a:cubicBezTo>
                    <a:cubicBezTo>
                      <a:pt x="7" y="0"/>
                      <a:pt x="4" y="7"/>
                      <a:pt x="0" y="12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2323328A-A4A2-E4A0-8207-8D6D253DC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055" y="3270132"/>
                <a:ext cx="44977" cy="71680"/>
              </a:xfrm>
              <a:custGeom>
                <a:avLst/>
                <a:gdLst>
                  <a:gd name="T0" fmla="*/ 5 w 18"/>
                  <a:gd name="T1" fmla="*/ 28 h 29"/>
                  <a:gd name="T2" fmla="*/ 18 w 18"/>
                  <a:gd name="T3" fmla="*/ 4 h 29"/>
                  <a:gd name="T4" fmla="*/ 11 w 18"/>
                  <a:gd name="T5" fmla="*/ 1 h 29"/>
                  <a:gd name="T6" fmla="*/ 0 w 18"/>
                  <a:gd name="T7" fmla="*/ 19 h 29"/>
                  <a:gd name="T8" fmla="*/ 5 w 18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9">
                    <a:moveTo>
                      <a:pt x="5" y="28"/>
                    </a:moveTo>
                    <a:cubicBezTo>
                      <a:pt x="14" y="23"/>
                      <a:pt x="14" y="13"/>
                      <a:pt x="18" y="4"/>
                    </a:cubicBezTo>
                    <a:cubicBezTo>
                      <a:pt x="18" y="0"/>
                      <a:pt x="14" y="0"/>
                      <a:pt x="11" y="1"/>
                    </a:cubicBezTo>
                    <a:cubicBezTo>
                      <a:pt x="4" y="4"/>
                      <a:pt x="0" y="11"/>
                      <a:pt x="0" y="19"/>
                    </a:cubicBezTo>
                    <a:cubicBezTo>
                      <a:pt x="0" y="23"/>
                      <a:pt x="3" y="29"/>
                      <a:pt x="5" y="28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62">
                <a:extLst>
                  <a:ext uri="{FF2B5EF4-FFF2-40B4-BE49-F238E27FC236}">
                    <a16:creationId xmlns:a16="http://schemas.microsoft.com/office/drawing/2014/main" id="{19B7AB21-F3D1-8CE3-9CA7-71C82B560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4334" y="3399439"/>
                <a:ext cx="60437" cy="47788"/>
              </a:xfrm>
              <a:custGeom>
                <a:avLst/>
                <a:gdLst>
                  <a:gd name="T0" fmla="*/ 22 w 24"/>
                  <a:gd name="T1" fmla="*/ 6 h 19"/>
                  <a:gd name="T2" fmla="*/ 14 w 24"/>
                  <a:gd name="T3" fmla="*/ 1 h 19"/>
                  <a:gd name="T4" fmla="*/ 1 w 24"/>
                  <a:gd name="T5" fmla="*/ 10 h 19"/>
                  <a:gd name="T6" fmla="*/ 9 w 24"/>
                  <a:gd name="T7" fmla="*/ 18 h 19"/>
                  <a:gd name="T8" fmla="*/ 22 w 24"/>
                  <a:gd name="T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2" y="6"/>
                    </a:moveTo>
                    <a:cubicBezTo>
                      <a:pt x="24" y="0"/>
                      <a:pt x="17" y="4"/>
                      <a:pt x="14" y="1"/>
                    </a:cubicBezTo>
                    <a:cubicBezTo>
                      <a:pt x="9" y="3"/>
                      <a:pt x="2" y="2"/>
                      <a:pt x="1" y="10"/>
                    </a:cubicBezTo>
                    <a:cubicBezTo>
                      <a:pt x="0" y="15"/>
                      <a:pt x="3" y="18"/>
                      <a:pt x="9" y="18"/>
                    </a:cubicBezTo>
                    <a:cubicBezTo>
                      <a:pt x="17" y="19"/>
                      <a:pt x="19" y="11"/>
                      <a:pt x="22" y="6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66">
                <a:extLst>
                  <a:ext uri="{FF2B5EF4-FFF2-40B4-BE49-F238E27FC236}">
                    <a16:creationId xmlns:a16="http://schemas.microsoft.com/office/drawing/2014/main" id="{912DCE9D-732D-C7E1-DBAD-63B69D581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4645" y="3011520"/>
                <a:ext cx="61842" cy="52004"/>
              </a:xfrm>
              <a:custGeom>
                <a:avLst/>
                <a:gdLst>
                  <a:gd name="T0" fmla="*/ 6 w 25"/>
                  <a:gd name="T1" fmla="*/ 19 h 21"/>
                  <a:gd name="T2" fmla="*/ 25 w 25"/>
                  <a:gd name="T3" fmla="*/ 4 h 21"/>
                  <a:gd name="T4" fmla="*/ 3 w 25"/>
                  <a:gd name="T5" fmla="*/ 9 h 21"/>
                  <a:gd name="T6" fmla="*/ 2 w 25"/>
                  <a:gd name="T7" fmla="*/ 17 h 21"/>
                  <a:gd name="T8" fmla="*/ 6 w 25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6" y="19"/>
                    </a:moveTo>
                    <a:cubicBezTo>
                      <a:pt x="11" y="13"/>
                      <a:pt x="24" y="17"/>
                      <a:pt x="25" y="4"/>
                    </a:cubicBezTo>
                    <a:cubicBezTo>
                      <a:pt x="16" y="0"/>
                      <a:pt x="10" y="6"/>
                      <a:pt x="3" y="9"/>
                    </a:cubicBezTo>
                    <a:cubicBezTo>
                      <a:pt x="0" y="11"/>
                      <a:pt x="1" y="14"/>
                      <a:pt x="2" y="17"/>
                    </a:cubicBezTo>
                    <a:cubicBezTo>
                      <a:pt x="2" y="19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23090471-2B75-C850-946F-9997797FD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5338" y="3861851"/>
                <a:ext cx="33733" cy="50599"/>
              </a:xfrm>
              <a:custGeom>
                <a:avLst/>
                <a:gdLst>
                  <a:gd name="T0" fmla="*/ 5 w 14"/>
                  <a:gd name="T1" fmla="*/ 0 h 20"/>
                  <a:gd name="T2" fmla="*/ 1 w 14"/>
                  <a:gd name="T3" fmla="*/ 10 h 20"/>
                  <a:gd name="T4" fmla="*/ 7 w 14"/>
                  <a:gd name="T5" fmla="*/ 20 h 20"/>
                  <a:gd name="T6" fmla="*/ 14 w 14"/>
                  <a:gd name="T7" fmla="*/ 11 h 20"/>
                  <a:gd name="T8" fmla="*/ 5 w 1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0">
                    <a:moveTo>
                      <a:pt x="5" y="0"/>
                    </a:moveTo>
                    <a:cubicBezTo>
                      <a:pt x="0" y="0"/>
                      <a:pt x="2" y="6"/>
                      <a:pt x="1" y="10"/>
                    </a:cubicBezTo>
                    <a:cubicBezTo>
                      <a:pt x="1" y="15"/>
                      <a:pt x="2" y="20"/>
                      <a:pt x="7" y="20"/>
                    </a:cubicBezTo>
                    <a:cubicBezTo>
                      <a:pt x="11" y="20"/>
                      <a:pt x="14" y="15"/>
                      <a:pt x="14" y="11"/>
                    </a:cubicBezTo>
                    <a:cubicBezTo>
                      <a:pt x="14" y="5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70">
                <a:extLst>
                  <a:ext uri="{FF2B5EF4-FFF2-40B4-BE49-F238E27FC236}">
                    <a16:creationId xmlns:a16="http://schemas.microsoft.com/office/drawing/2014/main" id="{FC0D9392-92E2-272D-A342-3DAF2A5A2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3809" y="4022078"/>
                <a:ext cx="89953" cy="54813"/>
              </a:xfrm>
              <a:custGeom>
                <a:avLst/>
                <a:gdLst>
                  <a:gd name="T0" fmla="*/ 36 w 36"/>
                  <a:gd name="T1" fmla="*/ 0 h 22"/>
                  <a:gd name="T2" fmla="*/ 0 w 36"/>
                  <a:gd name="T3" fmla="*/ 12 h 22"/>
                  <a:gd name="T4" fmla="*/ 36 w 36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2">
                    <a:moveTo>
                      <a:pt x="36" y="0"/>
                    </a:moveTo>
                    <a:cubicBezTo>
                      <a:pt x="28" y="17"/>
                      <a:pt x="12" y="8"/>
                      <a:pt x="0" y="12"/>
                    </a:cubicBezTo>
                    <a:cubicBezTo>
                      <a:pt x="17" y="22"/>
                      <a:pt x="30" y="18"/>
                      <a:pt x="36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71">
                <a:extLst>
                  <a:ext uri="{FF2B5EF4-FFF2-40B4-BE49-F238E27FC236}">
                    <a16:creationId xmlns:a16="http://schemas.microsoft.com/office/drawing/2014/main" id="{27279E39-17EB-8D73-5DD6-370D44541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8453" y="4100787"/>
                <a:ext cx="67464" cy="44977"/>
              </a:xfrm>
              <a:custGeom>
                <a:avLst/>
                <a:gdLst>
                  <a:gd name="T0" fmla="*/ 1 w 27"/>
                  <a:gd name="T1" fmla="*/ 9 h 18"/>
                  <a:gd name="T2" fmla="*/ 0 w 27"/>
                  <a:gd name="T3" fmla="*/ 13 h 18"/>
                  <a:gd name="T4" fmla="*/ 24 w 27"/>
                  <a:gd name="T5" fmla="*/ 12 h 18"/>
                  <a:gd name="T6" fmla="*/ 27 w 27"/>
                  <a:gd name="T7" fmla="*/ 9 h 18"/>
                  <a:gd name="T8" fmla="*/ 1 w 2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1" y="9"/>
                    </a:moveTo>
                    <a:cubicBezTo>
                      <a:pt x="1" y="9"/>
                      <a:pt x="0" y="12"/>
                      <a:pt x="0" y="13"/>
                    </a:cubicBezTo>
                    <a:cubicBezTo>
                      <a:pt x="8" y="18"/>
                      <a:pt x="16" y="15"/>
                      <a:pt x="24" y="12"/>
                    </a:cubicBezTo>
                    <a:cubicBezTo>
                      <a:pt x="24" y="12"/>
                      <a:pt x="25" y="11"/>
                      <a:pt x="27" y="9"/>
                    </a:cubicBezTo>
                    <a:cubicBezTo>
                      <a:pt x="17" y="0"/>
                      <a:pt x="9" y="10"/>
                      <a:pt x="1" y="9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73">
                <a:extLst>
                  <a:ext uri="{FF2B5EF4-FFF2-40B4-BE49-F238E27FC236}">
                    <a16:creationId xmlns:a16="http://schemas.microsoft.com/office/drawing/2014/main" id="{CDB85E64-B040-198B-746F-631ADE1E5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245" y="3877311"/>
                <a:ext cx="64652" cy="32325"/>
              </a:xfrm>
              <a:custGeom>
                <a:avLst/>
                <a:gdLst>
                  <a:gd name="T0" fmla="*/ 0 w 26"/>
                  <a:gd name="T1" fmla="*/ 13 h 13"/>
                  <a:gd name="T2" fmla="*/ 26 w 26"/>
                  <a:gd name="T3" fmla="*/ 4 h 13"/>
                  <a:gd name="T4" fmla="*/ 0 w 2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3">
                    <a:moveTo>
                      <a:pt x="0" y="13"/>
                    </a:moveTo>
                    <a:cubicBezTo>
                      <a:pt x="8" y="6"/>
                      <a:pt x="18" y="11"/>
                      <a:pt x="26" y="4"/>
                    </a:cubicBezTo>
                    <a:cubicBezTo>
                      <a:pt x="5" y="0"/>
                      <a:pt x="2" y="0"/>
                      <a:pt x="0" y="13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74">
                <a:extLst>
                  <a:ext uri="{FF2B5EF4-FFF2-40B4-BE49-F238E27FC236}">
                    <a16:creationId xmlns:a16="http://schemas.microsoft.com/office/drawing/2014/main" id="{19E69AA7-4BAD-7D87-100D-22C65EB50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9232" y="3974292"/>
                <a:ext cx="60437" cy="32325"/>
              </a:xfrm>
              <a:custGeom>
                <a:avLst/>
                <a:gdLst>
                  <a:gd name="T0" fmla="*/ 2 w 24"/>
                  <a:gd name="T1" fmla="*/ 5 h 13"/>
                  <a:gd name="T2" fmla="*/ 10 w 24"/>
                  <a:gd name="T3" fmla="*/ 9 h 13"/>
                  <a:gd name="T4" fmla="*/ 24 w 24"/>
                  <a:gd name="T5" fmla="*/ 13 h 13"/>
                  <a:gd name="T6" fmla="*/ 12 w 24"/>
                  <a:gd name="T7" fmla="*/ 2 h 13"/>
                  <a:gd name="T8" fmla="*/ 2 w 24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" y="5"/>
                    </a:moveTo>
                    <a:cubicBezTo>
                      <a:pt x="0" y="11"/>
                      <a:pt x="7" y="8"/>
                      <a:pt x="10" y="9"/>
                    </a:cubicBezTo>
                    <a:cubicBezTo>
                      <a:pt x="14" y="10"/>
                      <a:pt x="18" y="11"/>
                      <a:pt x="24" y="13"/>
                    </a:cubicBezTo>
                    <a:cubicBezTo>
                      <a:pt x="22" y="5"/>
                      <a:pt x="17" y="3"/>
                      <a:pt x="12" y="2"/>
                    </a:cubicBezTo>
                    <a:cubicBezTo>
                      <a:pt x="8" y="1"/>
                      <a:pt x="2" y="0"/>
                      <a:pt x="2" y="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77">
                <a:extLst>
                  <a:ext uri="{FF2B5EF4-FFF2-40B4-BE49-F238E27FC236}">
                    <a16:creationId xmlns:a16="http://schemas.microsoft.com/office/drawing/2014/main" id="{A28E5A85-61A6-5299-6B56-D1D7A8E8E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4028" y="4116246"/>
                <a:ext cx="56220" cy="26703"/>
              </a:xfrm>
              <a:custGeom>
                <a:avLst/>
                <a:gdLst>
                  <a:gd name="T0" fmla="*/ 0 w 23"/>
                  <a:gd name="T1" fmla="*/ 5 h 11"/>
                  <a:gd name="T2" fmla="*/ 23 w 23"/>
                  <a:gd name="T3" fmla="*/ 5 h 11"/>
                  <a:gd name="T4" fmla="*/ 0 w 23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1">
                    <a:moveTo>
                      <a:pt x="0" y="5"/>
                    </a:moveTo>
                    <a:cubicBezTo>
                      <a:pt x="8" y="11"/>
                      <a:pt x="15" y="8"/>
                      <a:pt x="23" y="5"/>
                    </a:cubicBezTo>
                    <a:cubicBezTo>
                      <a:pt x="9" y="0"/>
                      <a:pt x="9" y="0"/>
                      <a:pt x="0" y="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79">
                <a:extLst>
                  <a:ext uri="{FF2B5EF4-FFF2-40B4-BE49-F238E27FC236}">
                    <a16:creationId xmlns:a16="http://schemas.microsoft.com/office/drawing/2014/main" id="{4450210A-047B-0641-FE76-DA70D1032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610" y="4823217"/>
                <a:ext cx="46383" cy="52004"/>
              </a:xfrm>
              <a:custGeom>
                <a:avLst/>
                <a:gdLst>
                  <a:gd name="T0" fmla="*/ 17 w 19"/>
                  <a:gd name="T1" fmla="*/ 21 h 21"/>
                  <a:gd name="T2" fmla="*/ 11 w 19"/>
                  <a:gd name="T3" fmla="*/ 4 h 21"/>
                  <a:gd name="T4" fmla="*/ 3 w 19"/>
                  <a:gd name="T5" fmla="*/ 2 h 21"/>
                  <a:gd name="T6" fmla="*/ 4 w 19"/>
                  <a:gd name="T7" fmla="*/ 9 h 21"/>
                  <a:gd name="T8" fmla="*/ 17 w 19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17" y="21"/>
                    </a:moveTo>
                    <a:cubicBezTo>
                      <a:pt x="19" y="14"/>
                      <a:pt x="13" y="9"/>
                      <a:pt x="11" y="4"/>
                    </a:cubicBezTo>
                    <a:cubicBezTo>
                      <a:pt x="9" y="0"/>
                      <a:pt x="6" y="0"/>
                      <a:pt x="3" y="2"/>
                    </a:cubicBezTo>
                    <a:cubicBezTo>
                      <a:pt x="0" y="4"/>
                      <a:pt x="2" y="7"/>
                      <a:pt x="4" y="9"/>
                    </a:cubicBezTo>
                    <a:cubicBezTo>
                      <a:pt x="8" y="13"/>
                      <a:pt x="12" y="17"/>
                      <a:pt x="17" y="21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86">
                <a:extLst>
                  <a:ext uri="{FF2B5EF4-FFF2-40B4-BE49-F238E27FC236}">
                    <a16:creationId xmlns:a16="http://schemas.microsoft.com/office/drawing/2014/main" id="{4B781361-BA2E-E138-59F2-90BBFA9C6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2575" y="4116246"/>
                <a:ext cx="77303" cy="52004"/>
              </a:xfrm>
              <a:custGeom>
                <a:avLst/>
                <a:gdLst>
                  <a:gd name="T0" fmla="*/ 31 w 31"/>
                  <a:gd name="T1" fmla="*/ 0 h 21"/>
                  <a:gd name="T2" fmla="*/ 13 w 31"/>
                  <a:gd name="T3" fmla="*/ 8 h 21"/>
                  <a:gd name="T4" fmla="*/ 0 w 31"/>
                  <a:gd name="T5" fmla="*/ 16 h 21"/>
                  <a:gd name="T6" fmla="*/ 3 w 31"/>
                  <a:gd name="T7" fmla="*/ 21 h 21"/>
                  <a:gd name="T8" fmla="*/ 15 w 31"/>
                  <a:gd name="T9" fmla="*/ 11 h 21"/>
                  <a:gd name="T10" fmla="*/ 15 w 31"/>
                  <a:gd name="T11" fmla="*/ 9 h 21"/>
                  <a:gd name="T12" fmla="*/ 31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3" y="5"/>
                      <a:pt x="16" y="0"/>
                      <a:pt x="13" y="8"/>
                    </a:cubicBezTo>
                    <a:cubicBezTo>
                      <a:pt x="8" y="10"/>
                      <a:pt x="1" y="8"/>
                      <a:pt x="0" y="16"/>
                    </a:cubicBezTo>
                    <a:cubicBezTo>
                      <a:pt x="0" y="18"/>
                      <a:pt x="0" y="21"/>
                      <a:pt x="3" y="21"/>
                    </a:cubicBezTo>
                    <a:cubicBezTo>
                      <a:pt x="10" y="21"/>
                      <a:pt x="12" y="15"/>
                      <a:pt x="15" y="11"/>
                    </a:cubicBezTo>
                    <a:cubicBezTo>
                      <a:pt x="15" y="10"/>
                      <a:pt x="15" y="10"/>
                      <a:pt x="15" y="9"/>
                    </a:cubicBezTo>
                    <a:cubicBezTo>
                      <a:pt x="20" y="8"/>
                      <a:pt x="27" y="11"/>
                      <a:pt x="31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40" name="Freeform 87">
              <a:extLst>
                <a:ext uri="{FF2B5EF4-FFF2-40B4-BE49-F238E27FC236}">
                  <a16:creationId xmlns:a16="http://schemas.microsoft.com/office/drawing/2014/main" id="{E064BCDC-4DC3-57A8-FBFA-43D00803C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9250" y="1832301"/>
              <a:ext cx="2811" cy="4216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88">
              <a:extLst>
                <a:ext uri="{FF2B5EF4-FFF2-40B4-BE49-F238E27FC236}">
                  <a16:creationId xmlns:a16="http://schemas.microsoft.com/office/drawing/2014/main" id="{119B7898-4901-4548-0ACF-040AC03A2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9250" y="1829491"/>
              <a:ext cx="0" cy="281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89">
              <a:extLst>
                <a:ext uri="{FF2B5EF4-FFF2-40B4-BE49-F238E27FC236}">
                  <a16:creationId xmlns:a16="http://schemas.microsoft.com/office/drawing/2014/main" id="{440D772D-03A2-413E-ECBB-58EE5155A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026" y="2526620"/>
              <a:ext cx="4216" cy="4216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5FC199D7-ED91-89D5-9173-69BB1FC3B2FE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A6FECBB-D72A-F4D6-9E5E-B128E1485796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FC9647-57B7-FC42-07CB-AA289EA5FF38}"/>
              </a:ext>
            </a:extLst>
          </p:cNvPr>
          <p:cNvGrpSpPr/>
          <p:nvPr/>
        </p:nvGrpSpPr>
        <p:grpSpPr>
          <a:xfrm>
            <a:off x="2569159" y="2826708"/>
            <a:ext cx="455892" cy="455892"/>
            <a:chOff x="8179822" y="1845792"/>
            <a:chExt cx="935542" cy="93554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3E7F5B7-8B20-1EFD-357B-A68A46AB73A8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9292173A-C49A-33BD-47B8-1E5F423D974B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461ACF69-0228-68B5-5A9A-191F1FDB3629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3A4A8B37-73A1-2972-33CF-FCE660922593}"/>
              </a:ext>
            </a:extLst>
          </p:cNvPr>
          <p:cNvGrpSpPr/>
          <p:nvPr/>
        </p:nvGrpSpPr>
        <p:grpSpPr>
          <a:xfrm>
            <a:off x="1577779" y="3564393"/>
            <a:ext cx="2438652" cy="1352976"/>
            <a:chOff x="1547777" y="3645632"/>
            <a:chExt cx="2438652" cy="1352976"/>
          </a:xfrm>
        </p:grpSpPr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93AE310F-AF44-7A07-DB58-6EDCC037B18D}"/>
                </a:ext>
              </a:extLst>
            </p:cNvPr>
            <p:cNvSpPr/>
            <p:nvPr/>
          </p:nvSpPr>
          <p:spPr>
            <a:xfrm>
              <a:off x="1547777" y="387585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CE967693-47E2-3BC2-225C-65346FDF2B3B}"/>
                </a:ext>
              </a:extLst>
            </p:cNvPr>
            <p:cNvGrpSpPr/>
            <p:nvPr/>
          </p:nvGrpSpPr>
          <p:grpSpPr>
            <a:xfrm>
              <a:off x="2542675" y="3645632"/>
              <a:ext cx="448856" cy="448854"/>
              <a:chOff x="8454687" y="3427584"/>
              <a:chExt cx="448856" cy="448854"/>
            </a:xfrm>
          </p:grpSpPr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F3EA7841-39D7-6421-EE33-3E4A3B48C75C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44" name="Graphic 143">
                <a:extLst>
                  <a:ext uri="{FF2B5EF4-FFF2-40B4-BE49-F238E27FC236}">
                    <a16:creationId xmlns:a16="http://schemas.microsoft.com/office/drawing/2014/main" id="{4D0F769A-9EFB-0222-BE48-C5FD335A73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85412023-08E7-F0B5-6F59-16E538D2942C}"/>
                </a:ext>
              </a:extLst>
            </p:cNvPr>
            <p:cNvGrpSpPr/>
            <p:nvPr/>
          </p:nvGrpSpPr>
          <p:grpSpPr>
            <a:xfrm>
              <a:off x="1848974" y="4214139"/>
              <a:ext cx="1836258" cy="559932"/>
              <a:chOff x="9710282" y="4546059"/>
              <a:chExt cx="1836258" cy="559932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45C4D046-2C1A-D02E-AEA1-BBB216005085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332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porttitor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EB97E880-4AFA-4050-C7CA-391CFD6C5A20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434DF56A-3CE2-23E9-4890-1D72D2DBAD94}"/>
              </a:ext>
            </a:extLst>
          </p:cNvPr>
          <p:cNvSpPr/>
          <p:nvPr/>
        </p:nvSpPr>
        <p:spPr>
          <a:xfrm>
            <a:off x="2783106" y="1777797"/>
            <a:ext cx="1729740" cy="1244761"/>
          </a:xfrm>
          <a:custGeom>
            <a:avLst/>
            <a:gdLst>
              <a:gd name="connsiteX0" fmla="*/ 0 w 1137920"/>
              <a:gd name="connsiteY0" fmla="*/ 1138216 h 1138216"/>
              <a:gd name="connsiteX1" fmla="*/ 243840 w 1137920"/>
              <a:gd name="connsiteY1" fmla="*/ 244136 h 1138216"/>
              <a:gd name="connsiteX2" fmla="*/ 1137920 w 1137920"/>
              <a:gd name="connsiteY2" fmla="*/ 296 h 1138216"/>
              <a:gd name="connsiteX0" fmla="*/ 0 w 1770380"/>
              <a:gd name="connsiteY0" fmla="*/ 1168604 h 1168604"/>
              <a:gd name="connsiteX1" fmla="*/ 243840 w 1770380"/>
              <a:gd name="connsiteY1" fmla="*/ 274524 h 1168604"/>
              <a:gd name="connsiteX2" fmla="*/ 1770380 w 1770380"/>
              <a:gd name="connsiteY2" fmla="*/ 204 h 1168604"/>
              <a:gd name="connsiteX0" fmla="*/ 0 w 1770380"/>
              <a:gd name="connsiteY0" fmla="*/ 1168781 h 1168781"/>
              <a:gd name="connsiteX1" fmla="*/ 579120 w 1770380"/>
              <a:gd name="connsiteY1" fmla="*/ 228981 h 1168781"/>
              <a:gd name="connsiteX2" fmla="*/ 1770380 w 1770380"/>
              <a:gd name="connsiteY2" fmla="*/ 381 h 1168781"/>
              <a:gd name="connsiteX0" fmla="*/ 0 w 1770380"/>
              <a:gd name="connsiteY0" fmla="*/ 1168697 h 1168697"/>
              <a:gd name="connsiteX1" fmla="*/ 525780 w 1770380"/>
              <a:gd name="connsiteY1" fmla="*/ 244137 h 1168697"/>
              <a:gd name="connsiteX2" fmla="*/ 1770380 w 1770380"/>
              <a:gd name="connsiteY2" fmla="*/ 297 h 1168697"/>
              <a:gd name="connsiteX0" fmla="*/ 0 w 1770380"/>
              <a:gd name="connsiteY0" fmla="*/ 1168697 h 1168697"/>
              <a:gd name="connsiteX1" fmla="*/ 525780 w 1770380"/>
              <a:gd name="connsiteY1" fmla="*/ 244137 h 1168697"/>
              <a:gd name="connsiteX2" fmla="*/ 1770380 w 1770380"/>
              <a:gd name="connsiteY2" fmla="*/ 297 h 1168697"/>
              <a:gd name="connsiteX0" fmla="*/ 0 w 1770380"/>
              <a:gd name="connsiteY0" fmla="*/ 1168547 h 1168547"/>
              <a:gd name="connsiteX1" fmla="*/ 525780 w 1770380"/>
              <a:gd name="connsiteY1" fmla="*/ 243987 h 1168547"/>
              <a:gd name="connsiteX2" fmla="*/ 1770380 w 1770380"/>
              <a:gd name="connsiteY2" fmla="*/ 147 h 1168547"/>
              <a:gd name="connsiteX0" fmla="*/ 0 w 1770380"/>
              <a:gd name="connsiteY0" fmla="*/ 1168549 h 1168549"/>
              <a:gd name="connsiteX1" fmla="*/ 576580 w 1770380"/>
              <a:gd name="connsiteY1" fmla="*/ 241449 h 1168549"/>
              <a:gd name="connsiteX2" fmla="*/ 1770380 w 1770380"/>
              <a:gd name="connsiteY2" fmla="*/ 149 h 1168549"/>
              <a:gd name="connsiteX0" fmla="*/ 0 w 1729740"/>
              <a:gd name="connsiteY0" fmla="*/ 1244761 h 1244761"/>
              <a:gd name="connsiteX1" fmla="*/ 576580 w 1729740"/>
              <a:gd name="connsiteY1" fmla="*/ 317661 h 1244761"/>
              <a:gd name="connsiteX2" fmla="*/ 1729740 w 1729740"/>
              <a:gd name="connsiteY2" fmla="*/ 161 h 124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9740" h="1244761">
                <a:moveTo>
                  <a:pt x="0" y="1244761"/>
                </a:moveTo>
                <a:cubicBezTo>
                  <a:pt x="27093" y="892547"/>
                  <a:pt x="288290" y="525094"/>
                  <a:pt x="576580" y="317661"/>
                </a:cubicBezTo>
                <a:cubicBezTo>
                  <a:pt x="864870" y="110228"/>
                  <a:pt x="1526540" y="-4919"/>
                  <a:pt x="1729740" y="161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F093EC5D-730F-6365-021B-99DEB498FEB9}"/>
              </a:ext>
            </a:extLst>
          </p:cNvPr>
          <p:cNvGrpSpPr/>
          <p:nvPr/>
        </p:nvGrpSpPr>
        <p:grpSpPr>
          <a:xfrm>
            <a:off x="2221399" y="2166077"/>
            <a:ext cx="1162134" cy="526204"/>
            <a:chOff x="2235225" y="2144821"/>
            <a:chExt cx="1162134" cy="526204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EAE6511F-2108-BEF4-8458-FBF9DF6F3FB0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36F88A02-FF10-1142-0429-4F4595042CDA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8DA708B5-E1C0-DB3A-8973-D37B0C4B0FF9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123+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A2EE2B5E-46CC-981C-8C40-3403F91314E6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FDD08995-5744-EE89-75DB-07EBA77AF07F}"/>
              </a:ext>
            </a:extLst>
          </p:cNvPr>
          <p:cNvGrpSpPr/>
          <p:nvPr/>
        </p:nvGrpSpPr>
        <p:grpSpPr>
          <a:xfrm>
            <a:off x="4380460" y="1603248"/>
            <a:ext cx="355104" cy="355104"/>
            <a:chOff x="8179822" y="1845792"/>
            <a:chExt cx="935542" cy="935542"/>
          </a:xfrm>
        </p:grpSpPr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8EE3B01F-66F0-3986-D736-BC03AB2609FD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3D68529-272A-00AA-F9B3-33D2E925F18C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F35F6D2A-1095-EFEF-7101-307AD064A049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E2395E62-1408-66E4-C9EA-3ED612C8C3CF}"/>
              </a:ext>
            </a:extLst>
          </p:cNvPr>
          <p:cNvGrpSpPr/>
          <p:nvPr/>
        </p:nvGrpSpPr>
        <p:grpSpPr>
          <a:xfrm>
            <a:off x="5468279" y="3244481"/>
            <a:ext cx="355104" cy="355104"/>
            <a:chOff x="8179822" y="1845792"/>
            <a:chExt cx="935542" cy="935542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02EC9901-EE67-E07F-3913-F962DAE917A6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FD5EC8B3-FD71-D4A8-3355-9FCB7E9A3581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7FB29B9F-8A72-4C97-793E-26262BDE1048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68" name="Freeform: Shape 167">
            <a:extLst>
              <a:ext uri="{FF2B5EF4-FFF2-40B4-BE49-F238E27FC236}">
                <a16:creationId xmlns:a16="http://schemas.microsoft.com/office/drawing/2014/main" id="{3FDB6849-F998-A366-9C64-BCF2885A6E33}"/>
              </a:ext>
            </a:extLst>
          </p:cNvPr>
          <p:cNvSpPr/>
          <p:nvPr/>
        </p:nvSpPr>
        <p:spPr>
          <a:xfrm>
            <a:off x="2792758" y="2528969"/>
            <a:ext cx="2852420" cy="903438"/>
          </a:xfrm>
          <a:custGeom>
            <a:avLst/>
            <a:gdLst>
              <a:gd name="connsiteX0" fmla="*/ 0 w 1137920"/>
              <a:gd name="connsiteY0" fmla="*/ 1138216 h 1138216"/>
              <a:gd name="connsiteX1" fmla="*/ 243840 w 1137920"/>
              <a:gd name="connsiteY1" fmla="*/ 244136 h 1138216"/>
              <a:gd name="connsiteX2" fmla="*/ 1137920 w 1137920"/>
              <a:gd name="connsiteY2" fmla="*/ 296 h 1138216"/>
              <a:gd name="connsiteX0" fmla="*/ 0 w 1770380"/>
              <a:gd name="connsiteY0" fmla="*/ 1168604 h 1168604"/>
              <a:gd name="connsiteX1" fmla="*/ 243840 w 1770380"/>
              <a:gd name="connsiteY1" fmla="*/ 274524 h 1168604"/>
              <a:gd name="connsiteX2" fmla="*/ 1770380 w 1770380"/>
              <a:gd name="connsiteY2" fmla="*/ 204 h 1168604"/>
              <a:gd name="connsiteX0" fmla="*/ 0 w 1770380"/>
              <a:gd name="connsiteY0" fmla="*/ 1168781 h 1168781"/>
              <a:gd name="connsiteX1" fmla="*/ 579120 w 1770380"/>
              <a:gd name="connsiteY1" fmla="*/ 228981 h 1168781"/>
              <a:gd name="connsiteX2" fmla="*/ 1770380 w 1770380"/>
              <a:gd name="connsiteY2" fmla="*/ 381 h 1168781"/>
              <a:gd name="connsiteX0" fmla="*/ 0 w 1770380"/>
              <a:gd name="connsiteY0" fmla="*/ 1168697 h 1168697"/>
              <a:gd name="connsiteX1" fmla="*/ 525780 w 1770380"/>
              <a:gd name="connsiteY1" fmla="*/ 244137 h 1168697"/>
              <a:gd name="connsiteX2" fmla="*/ 1770380 w 1770380"/>
              <a:gd name="connsiteY2" fmla="*/ 297 h 1168697"/>
              <a:gd name="connsiteX0" fmla="*/ 0 w 1770380"/>
              <a:gd name="connsiteY0" fmla="*/ 1168697 h 1168697"/>
              <a:gd name="connsiteX1" fmla="*/ 525780 w 1770380"/>
              <a:gd name="connsiteY1" fmla="*/ 244137 h 1168697"/>
              <a:gd name="connsiteX2" fmla="*/ 1770380 w 1770380"/>
              <a:gd name="connsiteY2" fmla="*/ 297 h 1168697"/>
              <a:gd name="connsiteX0" fmla="*/ 0 w 1770380"/>
              <a:gd name="connsiteY0" fmla="*/ 1168547 h 1168547"/>
              <a:gd name="connsiteX1" fmla="*/ 525780 w 1770380"/>
              <a:gd name="connsiteY1" fmla="*/ 243987 h 1168547"/>
              <a:gd name="connsiteX2" fmla="*/ 1770380 w 1770380"/>
              <a:gd name="connsiteY2" fmla="*/ 147 h 1168547"/>
              <a:gd name="connsiteX0" fmla="*/ 0 w 1770380"/>
              <a:gd name="connsiteY0" fmla="*/ 1168549 h 1168549"/>
              <a:gd name="connsiteX1" fmla="*/ 576580 w 1770380"/>
              <a:gd name="connsiteY1" fmla="*/ 241449 h 1168549"/>
              <a:gd name="connsiteX2" fmla="*/ 1770380 w 1770380"/>
              <a:gd name="connsiteY2" fmla="*/ 149 h 1168549"/>
              <a:gd name="connsiteX0" fmla="*/ 0 w 1729740"/>
              <a:gd name="connsiteY0" fmla="*/ 1244761 h 1244761"/>
              <a:gd name="connsiteX1" fmla="*/ 576580 w 1729740"/>
              <a:gd name="connsiteY1" fmla="*/ 317661 h 1244761"/>
              <a:gd name="connsiteX2" fmla="*/ 1729740 w 1729740"/>
              <a:gd name="connsiteY2" fmla="*/ 161 h 1244761"/>
              <a:gd name="connsiteX0" fmla="*/ 0 w 2852420"/>
              <a:gd name="connsiteY0" fmla="*/ 931505 h 1312505"/>
              <a:gd name="connsiteX1" fmla="*/ 576580 w 2852420"/>
              <a:gd name="connsiteY1" fmla="*/ 4405 h 1312505"/>
              <a:gd name="connsiteX2" fmla="*/ 2852420 w 2852420"/>
              <a:gd name="connsiteY2" fmla="*/ 1312505 h 1312505"/>
              <a:gd name="connsiteX0" fmla="*/ 0 w 2852420"/>
              <a:gd name="connsiteY0" fmla="*/ 645073 h 1026073"/>
              <a:gd name="connsiteX1" fmla="*/ 1435100 w 2852420"/>
              <a:gd name="connsiteY1" fmla="*/ 7533 h 1026073"/>
              <a:gd name="connsiteX2" fmla="*/ 2852420 w 2852420"/>
              <a:gd name="connsiteY2" fmla="*/ 1026073 h 1026073"/>
              <a:gd name="connsiteX0" fmla="*/ 0 w 2852420"/>
              <a:gd name="connsiteY0" fmla="*/ 536072 h 917072"/>
              <a:gd name="connsiteX1" fmla="*/ 1546860 w 2852420"/>
              <a:gd name="connsiteY1" fmla="*/ 10292 h 917072"/>
              <a:gd name="connsiteX2" fmla="*/ 2852420 w 2852420"/>
              <a:gd name="connsiteY2" fmla="*/ 917072 h 917072"/>
              <a:gd name="connsiteX0" fmla="*/ 0 w 2852420"/>
              <a:gd name="connsiteY0" fmla="*/ 532351 h 913351"/>
              <a:gd name="connsiteX1" fmla="*/ 1546860 w 2852420"/>
              <a:gd name="connsiteY1" fmla="*/ 6571 h 913351"/>
              <a:gd name="connsiteX2" fmla="*/ 2852420 w 2852420"/>
              <a:gd name="connsiteY2" fmla="*/ 913351 h 913351"/>
              <a:gd name="connsiteX0" fmla="*/ 0 w 2852420"/>
              <a:gd name="connsiteY0" fmla="*/ 532351 h 913351"/>
              <a:gd name="connsiteX1" fmla="*/ 1546860 w 2852420"/>
              <a:gd name="connsiteY1" fmla="*/ 6571 h 913351"/>
              <a:gd name="connsiteX2" fmla="*/ 2852420 w 2852420"/>
              <a:gd name="connsiteY2" fmla="*/ 913351 h 913351"/>
              <a:gd name="connsiteX0" fmla="*/ 0 w 2852420"/>
              <a:gd name="connsiteY0" fmla="*/ 482998 h 863998"/>
              <a:gd name="connsiteX1" fmla="*/ 1521460 w 2852420"/>
              <a:gd name="connsiteY1" fmla="*/ 8018 h 863998"/>
              <a:gd name="connsiteX2" fmla="*/ 2852420 w 2852420"/>
              <a:gd name="connsiteY2" fmla="*/ 863998 h 863998"/>
              <a:gd name="connsiteX0" fmla="*/ 0 w 2852420"/>
              <a:gd name="connsiteY0" fmla="*/ 522438 h 903438"/>
              <a:gd name="connsiteX1" fmla="*/ 1521460 w 2852420"/>
              <a:gd name="connsiteY1" fmla="*/ 6818 h 903438"/>
              <a:gd name="connsiteX2" fmla="*/ 2852420 w 2852420"/>
              <a:gd name="connsiteY2" fmla="*/ 903438 h 90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420" h="903438">
                <a:moveTo>
                  <a:pt x="0" y="522438"/>
                </a:moveTo>
                <a:cubicBezTo>
                  <a:pt x="27093" y="170224"/>
                  <a:pt x="1056217" y="-41442"/>
                  <a:pt x="1521460" y="6818"/>
                </a:cubicBezTo>
                <a:cubicBezTo>
                  <a:pt x="1986703" y="55078"/>
                  <a:pt x="2700020" y="761198"/>
                  <a:pt x="2852420" y="903438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3FCE8CC6-21A0-593D-484A-371EBDF2FDD9}"/>
              </a:ext>
            </a:extLst>
          </p:cNvPr>
          <p:cNvGrpSpPr/>
          <p:nvPr/>
        </p:nvGrpSpPr>
        <p:grpSpPr>
          <a:xfrm>
            <a:off x="3971741" y="2048497"/>
            <a:ext cx="1162134" cy="526204"/>
            <a:chOff x="2235225" y="2144821"/>
            <a:chExt cx="1162134" cy="526204"/>
          </a:xfrm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8ADA9B07-172D-CCFC-516B-C3BED4B4CB30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8B3C5740-C5BC-8638-FA17-3D566276F419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5B07E268-61A3-5784-F025-5BD1731C6EBF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678+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210F5138-6D40-6311-6626-3DB45AA2C421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DFCCC61B-4604-001E-9A3B-01DB2D6463D5}"/>
              </a:ext>
            </a:extLst>
          </p:cNvPr>
          <p:cNvGrpSpPr/>
          <p:nvPr/>
        </p:nvGrpSpPr>
        <p:grpSpPr>
          <a:xfrm>
            <a:off x="6417210" y="4222300"/>
            <a:ext cx="455892" cy="455892"/>
            <a:chOff x="8179822" y="1845792"/>
            <a:chExt cx="935542" cy="935542"/>
          </a:xfrm>
        </p:grpSpPr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5B9F8EFA-751B-6B5C-0954-0D4BAF517DB2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84C32F87-AE04-E3DB-E814-793D74498369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E35DF50B-EACF-DFEA-68CA-E5CBDC6A34F0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A25EBC7B-BE8B-0825-2C03-5D6D8F33B46C}"/>
              </a:ext>
            </a:extLst>
          </p:cNvPr>
          <p:cNvGrpSpPr/>
          <p:nvPr/>
        </p:nvGrpSpPr>
        <p:grpSpPr>
          <a:xfrm>
            <a:off x="5425830" y="4877577"/>
            <a:ext cx="2438652" cy="1352976"/>
            <a:chOff x="1547777" y="3645632"/>
            <a:chExt cx="2438652" cy="1352976"/>
          </a:xfrm>
        </p:grpSpPr>
        <p:sp>
          <p:nvSpPr>
            <p:cNvPr id="186" name="Rectangle: Rounded Corners 185">
              <a:extLst>
                <a:ext uri="{FF2B5EF4-FFF2-40B4-BE49-F238E27FC236}">
                  <a16:creationId xmlns:a16="http://schemas.microsoft.com/office/drawing/2014/main" id="{3D5A7868-7709-A49D-DBAB-35C28C070435}"/>
                </a:ext>
              </a:extLst>
            </p:cNvPr>
            <p:cNvSpPr/>
            <p:nvPr/>
          </p:nvSpPr>
          <p:spPr>
            <a:xfrm>
              <a:off x="1547777" y="387585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2B462E3-6008-ECAE-F305-9C6E7A657F39}"/>
                </a:ext>
              </a:extLst>
            </p:cNvPr>
            <p:cNvGrpSpPr/>
            <p:nvPr/>
          </p:nvGrpSpPr>
          <p:grpSpPr>
            <a:xfrm>
              <a:off x="2542675" y="3645632"/>
              <a:ext cx="448856" cy="448854"/>
              <a:chOff x="8454687" y="3427584"/>
              <a:chExt cx="448856" cy="448854"/>
            </a:xfrm>
          </p:grpSpPr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991D067F-C698-A4FF-629B-01E12F4BBABC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92" name="Graphic 191">
                <a:extLst>
                  <a:ext uri="{FF2B5EF4-FFF2-40B4-BE49-F238E27FC236}">
                    <a16:creationId xmlns:a16="http://schemas.microsoft.com/office/drawing/2014/main" id="{A0A0A576-8C18-2ECC-29BA-76AF8E1853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FAF3A035-827C-7F06-EEC7-337C99C60D4A}"/>
                </a:ext>
              </a:extLst>
            </p:cNvPr>
            <p:cNvGrpSpPr/>
            <p:nvPr/>
          </p:nvGrpSpPr>
          <p:grpSpPr>
            <a:xfrm>
              <a:off x="1848974" y="4214139"/>
              <a:ext cx="1836258" cy="559932"/>
              <a:chOff x="9710282" y="4546059"/>
              <a:chExt cx="1836258" cy="559932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26455001-DBDF-32ED-6EB8-FAF350212ACE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332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porttitor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D87A627F-C983-F6C3-A3DF-2FB2354855BB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2E0A8887-4B5B-3AFF-4D65-DD25DBA1FE86}"/>
              </a:ext>
            </a:extLst>
          </p:cNvPr>
          <p:cNvGrpSpPr/>
          <p:nvPr/>
        </p:nvGrpSpPr>
        <p:grpSpPr>
          <a:xfrm>
            <a:off x="6801048" y="2645112"/>
            <a:ext cx="355104" cy="355104"/>
            <a:chOff x="8179822" y="1845792"/>
            <a:chExt cx="935542" cy="935542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4F7B51E4-0D4F-6841-045D-E9E3772E6674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026D0CAD-A240-F56F-E31F-C845194B9457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E33ABD4B-0902-5200-B612-AA81ED7EA9A9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51FA28D6-00B5-D058-04B9-EA0EA3B5C3FB}"/>
              </a:ext>
            </a:extLst>
          </p:cNvPr>
          <p:cNvSpPr/>
          <p:nvPr/>
        </p:nvSpPr>
        <p:spPr>
          <a:xfrm>
            <a:off x="6440465" y="2834640"/>
            <a:ext cx="524215" cy="1615440"/>
          </a:xfrm>
          <a:custGeom>
            <a:avLst/>
            <a:gdLst>
              <a:gd name="connsiteX0" fmla="*/ 196555 w 524215"/>
              <a:gd name="connsiteY0" fmla="*/ 1615440 h 1615440"/>
              <a:gd name="connsiteX1" fmla="*/ 13675 w 524215"/>
              <a:gd name="connsiteY1" fmla="*/ 678180 h 1615440"/>
              <a:gd name="connsiteX2" fmla="*/ 524215 w 524215"/>
              <a:gd name="connsiteY2" fmla="*/ 0 h 161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4215" h="1615440">
                <a:moveTo>
                  <a:pt x="196555" y="1615440"/>
                </a:moveTo>
                <a:cubicBezTo>
                  <a:pt x="77810" y="1281430"/>
                  <a:pt x="-40935" y="947420"/>
                  <a:pt x="13675" y="678180"/>
                </a:cubicBezTo>
                <a:cubicBezTo>
                  <a:pt x="68285" y="408940"/>
                  <a:pt x="296250" y="204470"/>
                  <a:pt x="524215" y="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700C0251-7AD8-612C-0538-A3BE5E94B0FC}"/>
              </a:ext>
            </a:extLst>
          </p:cNvPr>
          <p:cNvGrpSpPr/>
          <p:nvPr/>
        </p:nvGrpSpPr>
        <p:grpSpPr>
          <a:xfrm>
            <a:off x="8253940" y="2609598"/>
            <a:ext cx="355104" cy="355104"/>
            <a:chOff x="8179822" y="1845792"/>
            <a:chExt cx="935542" cy="935542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383FC838-C25F-B6FF-91F4-A983369AF77B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389D45D-A799-B60A-02CE-6CED4F7DD38A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3689B05A-084F-64E8-0487-D17539913455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03" name="Freeform: Shape 202">
            <a:extLst>
              <a:ext uri="{FF2B5EF4-FFF2-40B4-BE49-F238E27FC236}">
                <a16:creationId xmlns:a16="http://schemas.microsoft.com/office/drawing/2014/main" id="{3A51C55C-B1FC-FF6B-8EF6-C33FCB008143}"/>
              </a:ext>
            </a:extLst>
          </p:cNvPr>
          <p:cNvSpPr/>
          <p:nvPr/>
        </p:nvSpPr>
        <p:spPr>
          <a:xfrm>
            <a:off x="6652260" y="2773680"/>
            <a:ext cx="1783080" cy="1676400"/>
          </a:xfrm>
          <a:custGeom>
            <a:avLst/>
            <a:gdLst>
              <a:gd name="connsiteX0" fmla="*/ 0 w 1783080"/>
              <a:gd name="connsiteY0" fmla="*/ 1676400 h 1676400"/>
              <a:gd name="connsiteX1" fmla="*/ 548640 w 1783080"/>
              <a:gd name="connsiteY1" fmla="*/ 662940 h 1676400"/>
              <a:gd name="connsiteX2" fmla="*/ 1783080 w 1783080"/>
              <a:gd name="connsiteY2" fmla="*/ 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3080" h="1676400">
                <a:moveTo>
                  <a:pt x="0" y="1676400"/>
                </a:moveTo>
                <a:cubicBezTo>
                  <a:pt x="125730" y="1309370"/>
                  <a:pt x="251460" y="942340"/>
                  <a:pt x="548640" y="662940"/>
                </a:cubicBezTo>
                <a:cubicBezTo>
                  <a:pt x="845820" y="383540"/>
                  <a:pt x="1314450" y="191770"/>
                  <a:pt x="1783080" y="0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B6A316D5-3047-D181-5275-F25A6DA38CE4}"/>
              </a:ext>
            </a:extLst>
          </p:cNvPr>
          <p:cNvGrpSpPr/>
          <p:nvPr/>
        </p:nvGrpSpPr>
        <p:grpSpPr>
          <a:xfrm>
            <a:off x="5086236" y="3678156"/>
            <a:ext cx="1162134" cy="526204"/>
            <a:chOff x="2235225" y="2144821"/>
            <a:chExt cx="1162134" cy="526204"/>
          </a:xfrm>
        </p:grpSpPr>
        <p:sp>
          <p:nvSpPr>
            <p:cNvPr id="205" name="Rectangle: Rounded Corners 204">
              <a:extLst>
                <a:ext uri="{FF2B5EF4-FFF2-40B4-BE49-F238E27FC236}">
                  <a16:creationId xmlns:a16="http://schemas.microsoft.com/office/drawing/2014/main" id="{6E3D6660-3673-7924-28F5-9AFD59379C80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40C5C61B-BD1A-40D1-9D50-7744B1740F95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E6BEABFC-FE04-9A1D-684A-086A6DE8453C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345+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3ECE2762-E9F3-C426-BD30-AC13B7E08D05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C457FB9F-AE6B-BCBC-B8F2-DBFE5491991A}"/>
              </a:ext>
            </a:extLst>
          </p:cNvPr>
          <p:cNvGrpSpPr/>
          <p:nvPr/>
        </p:nvGrpSpPr>
        <p:grpSpPr>
          <a:xfrm>
            <a:off x="6397532" y="2031184"/>
            <a:ext cx="1162134" cy="526204"/>
            <a:chOff x="2235225" y="2144821"/>
            <a:chExt cx="1162134" cy="526204"/>
          </a:xfrm>
        </p:grpSpPr>
        <p:sp>
          <p:nvSpPr>
            <p:cNvPr id="210" name="Rectangle: Rounded Corners 209">
              <a:extLst>
                <a:ext uri="{FF2B5EF4-FFF2-40B4-BE49-F238E27FC236}">
                  <a16:creationId xmlns:a16="http://schemas.microsoft.com/office/drawing/2014/main" id="{F238F1A7-75EE-2EEC-5C4B-EE4CB3B1B45D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0F7BDCAE-33F2-81DC-2E60-D470A740B698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275FA500-336D-8015-DB2C-8F39A5CFF86F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140+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7AA1F253-938D-CB02-8FE2-DA4A74D9D734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Cybersecurity</a:t>
                </a:r>
                <a:endParaRPr lang="en-ID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609E1113-5D30-A819-D685-39B426F73767}"/>
              </a:ext>
            </a:extLst>
          </p:cNvPr>
          <p:cNvGrpSpPr/>
          <p:nvPr/>
        </p:nvGrpSpPr>
        <p:grpSpPr>
          <a:xfrm>
            <a:off x="7868806" y="1993201"/>
            <a:ext cx="1162134" cy="526204"/>
            <a:chOff x="2235225" y="2144821"/>
            <a:chExt cx="1162134" cy="526204"/>
          </a:xfrm>
        </p:grpSpPr>
        <p:sp>
          <p:nvSpPr>
            <p:cNvPr id="215" name="Rectangle: Rounded Corners 214">
              <a:extLst>
                <a:ext uri="{FF2B5EF4-FFF2-40B4-BE49-F238E27FC236}">
                  <a16:creationId xmlns:a16="http://schemas.microsoft.com/office/drawing/2014/main" id="{A78F2D3A-1FD2-1F64-2BD3-F16AE24F71D8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FB328AF9-B64E-9CA7-4A51-4771BD352564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3E380F58-470D-1A8E-9538-76312271C459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934+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CC8C162E-714F-6B89-CA35-8A727C5E9DD2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4168EFF6-9487-3C9E-4BFF-DFE19AEA2C1E}"/>
              </a:ext>
            </a:extLst>
          </p:cNvPr>
          <p:cNvGrpSpPr/>
          <p:nvPr/>
        </p:nvGrpSpPr>
        <p:grpSpPr>
          <a:xfrm>
            <a:off x="9284701" y="5104131"/>
            <a:ext cx="355104" cy="355104"/>
            <a:chOff x="8179822" y="1845792"/>
            <a:chExt cx="935542" cy="935542"/>
          </a:xfrm>
        </p:grpSpPr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164FA2B9-E576-BDF7-A621-DD3A661CC079}"/>
                </a:ext>
              </a:extLst>
            </p:cNvPr>
            <p:cNvSpPr/>
            <p:nvPr/>
          </p:nvSpPr>
          <p:spPr>
            <a:xfrm>
              <a:off x="8179822" y="1845792"/>
              <a:ext cx="935542" cy="935542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E61DD69E-69B3-C288-74F8-DE79FD9AF3C1}"/>
                </a:ext>
              </a:extLst>
            </p:cNvPr>
            <p:cNvSpPr/>
            <p:nvPr/>
          </p:nvSpPr>
          <p:spPr>
            <a:xfrm>
              <a:off x="8378770" y="2044740"/>
              <a:ext cx="537646" cy="53764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D27B2CBB-5C3A-8D25-D36A-9C072B93A056}"/>
                </a:ext>
              </a:extLst>
            </p:cNvPr>
            <p:cNvSpPr/>
            <p:nvPr/>
          </p:nvSpPr>
          <p:spPr>
            <a:xfrm>
              <a:off x="8554030" y="2220000"/>
              <a:ext cx="187126" cy="1871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3E9A14C7-1F0C-3873-7AE3-899059A228AF}"/>
              </a:ext>
            </a:extLst>
          </p:cNvPr>
          <p:cNvSpPr/>
          <p:nvPr/>
        </p:nvSpPr>
        <p:spPr>
          <a:xfrm>
            <a:off x="6643868" y="4291260"/>
            <a:ext cx="2835798" cy="986796"/>
          </a:xfrm>
          <a:custGeom>
            <a:avLst/>
            <a:gdLst>
              <a:gd name="connsiteX0" fmla="*/ 0 w 2835798"/>
              <a:gd name="connsiteY0" fmla="*/ 164993 h 986796"/>
              <a:gd name="connsiteX1" fmla="*/ 1770927 w 2835798"/>
              <a:gd name="connsiteY1" fmla="*/ 60821 h 986796"/>
              <a:gd name="connsiteX2" fmla="*/ 2835798 w 2835798"/>
              <a:gd name="connsiteY2" fmla="*/ 986796 h 986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5798" h="986796">
                <a:moveTo>
                  <a:pt x="0" y="164993"/>
                </a:moveTo>
                <a:cubicBezTo>
                  <a:pt x="649147" y="44423"/>
                  <a:pt x="1298294" y="-76146"/>
                  <a:pt x="1770927" y="60821"/>
                </a:cubicBezTo>
                <a:cubicBezTo>
                  <a:pt x="2243560" y="197788"/>
                  <a:pt x="2539679" y="592292"/>
                  <a:pt x="2835798" y="986796"/>
                </a:cubicBez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9BD09663-C4A5-8BAB-A712-16BA235D8927}"/>
              </a:ext>
            </a:extLst>
          </p:cNvPr>
          <p:cNvGrpSpPr/>
          <p:nvPr/>
        </p:nvGrpSpPr>
        <p:grpSpPr>
          <a:xfrm>
            <a:off x="8872285" y="4484304"/>
            <a:ext cx="1162134" cy="526204"/>
            <a:chOff x="2235225" y="2144821"/>
            <a:chExt cx="1162134" cy="526204"/>
          </a:xfrm>
        </p:grpSpPr>
        <p:sp>
          <p:nvSpPr>
            <p:cNvPr id="225" name="Rectangle: Rounded Corners 224">
              <a:extLst>
                <a:ext uri="{FF2B5EF4-FFF2-40B4-BE49-F238E27FC236}">
                  <a16:creationId xmlns:a16="http://schemas.microsoft.com/office/drawing/2014/main" id="{91D2329F-5468-6AA6-9519-89A2899D10AA}"/>
                </a:ext>
              </a:extLst>
            </p:cNvPr>
            <p:cNvSpPr/>
            <p:nvPr/>
          </p:nvSpPr>
          <p:spPr>
            <a:xfrm>
              <a:off x="2317629" y="2144821"/>
              <a:ext cx="997326" cy="52620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ED7CFF15-BCD1-3E51-DE5C-316281323CAB}"/>
                </a:ext>
              </a:extLst>
            </p:cNvPr>
            <p:cNvGrpSpPr/>
            <p:nvPr/>
          </p:nvGrpSpPr>
          <p:grpSpPr>
            <a:xfrm>
              <a:off x="2235225" y="2177624"/>
              <a:ext cx="1162134" cy="452336"/>
              <a:chOff x="1558154" y="1845437"/>
              <a:chExt cx="1162134" cy="452336"/>
            </a:xfrm>
          </p:grpSpPr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085BF255-D7E5-FC7F-E3F5-BFA9278BE797}"/>
                  </a:ext>
                </a:extLst>
              </p:cNvPr>
              <p:cNvSpPr txBox="1"/>
              <p:nvPr/>
            </p:nvSpPr>
            <p:spPr>
              <a:xfrm>
                <a:off x="1558154" y="1845437"/>
                <a:ext cx="116213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  <a:latin typeface="+mj-lt"/>
                  </a:rPr>
                  <a:t>140+</a:t>
                </a:r>
                <a:endParaRPr lang="en-ID" sz="1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3DF42550-B66F-B187-0674-07635409EE3E}"/>
                  </a:ext>
                </a:extLst>
              </p:cNvPr>
              <p:cNvSpPr txBox="1"/>
              <p:nvPr/>
            </p:nvSpPr>
            <p:spPr>
              <a:xfrm>
                <a:off x="1558154" y="2082329"/>
                <a:ext cx="1162134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ED6136A6-6D29-DC1C-14F9-3F89D17C7373}"/>
              </a:ext>
            </a:extLst>
          </p:cNvPr>
          <p:cNvGrpSpPr/>
          <p:nvPr/>
        </p:nvGrpSpPr>
        <p:grpSpPr>
          <a:xfrm>
            <a:off x="9291641" y="3487983"/>
            <a:ext cx="3020338" cy="805736"/>
            <a:chOff x="629052" y="1706940"/>
            <a:chExt cx="3020338" cy="805736"/>
          </a:xfrm>
        </p:grpSpPr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F560C9F0-3890-8083-0A7A-90A5A579325C}"/>
                </a:ext>
              </a:extLst>
            </p:cNvPr>
            <p:cNvSpPr txBox="1"/>
            <p:nvPr/>
          </p:nvSpPr>
          <p:spPr>
            <a:xfrm>
              <a:off x="922103" y="1706940"/>
              <a:ext cx="24342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+mj-lt"/>
                </a:rPr>
                <a:t>457+</a:t>
              </a:r>
              <a:endParaRPr lang="en-ID" sz="3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1EF752F0-3189-645A-02E2-583B01EAF0D5}"/>
                </a:ext>
              </a:extLst>
            </p:cNvPr>
            <p:cNvSpPr txBox="1"/>
            <p:nvPr/>
          </p:nvSpPr>
          <p:spPr>
            <a:xfrm>
              <a:off x="629052" y="2204899"/>
              <a:ext cx="302033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Total Project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575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EE4EDA7E-B81C-B4E8-10C7-5CD2F7DDEB3D}"/>
              </a:ext>
            </a:extLst>
          </p:cNvPr>
          <p:cNvSpPr/>
          <p:nvPr/>
        </p:nvSpPr>
        <p:spPr>
          <a:xfrm>
            <a:off x="7867180" y="3157238"/>
            <a:ext cx="3352465" cy="2796557"/>
          </a:xfrm>
          <a:prstGeom prst="roundRect">
            <a:avLst>
              <a:gd name="adj" fmla="val 8517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CB1D188-B2D0-947A-A138-15CD0DB28634}"/>
              </a:ext>
            </a:extLst>
          </p:cNvPr>
          <p:cNvSpPr/>
          <p:nvPr/>
        </p:nvSpPr>
        <p:spPr>
          <a:xfrm>
            <a:off x="4251189" y="1713053"/>
            <a:ext cx="3352465" cy="2796557"/>
          </a:xfrm>
          <a:prstGeom prst="roundRect">
            <a:avLst>
              <a:gd name="adj" fmla="val 8517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31C4A24-EFDD-9A6F-4AAA-52C014A690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5856656"/>
              </p:ext>
            </p:extLst>
          </p:nvPr>
        </p:nvGraphicFramePr>
        <p:xfrm>
          <a:off x="4412876" y="1971256"/>
          <a:ext cx="3029090" cy="2417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BF472B-A57A-B902-7224-A4000C8552F8}"/>
              </a:ext>
            </a:extLst>
          </p:cNvPr>
          <p:cNvCxnSpPr>
            <a:cxnSpLocks/>
          </p:cNvCxnSpPr>
          <p:nvPr/>
        </p:nvCxnSpPr>
        <p:spPr>
          <a:xfrm>
            <a:off x="4725868" y="2525991"/>
            <a:ext cx="563118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974867C-A889-E999-787E-EED2C569F585}"/>
              </a:ext>
            </a:extLst>
          </p:cNvPr>
          <p:cNvSpPr txBox="1"/>
          <p:nvPr/>
        </p:nvSpPr>
        <p:spPr>
          <a:xfrm>
            <a:off x="5316342" y="2325935"/>
            <a:ext cx="138942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+368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B1DD3E-3148-A4FA-C2C1-D737C9F05FC5}"/>
              </a:ext>
            </a:extLst>
          </p:cNvPr>
          <p:cNvSpPr txBox="1"/>
          <p:nvPr/>
        </p:nvSpPr>
        <p:spPr>
          <a:xfrm>
            <a:off x="5322636" y="2661333"/>
            <a:ext cx="17819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IT Components</a:t>
            </a:r>
            <a:endParaRPr lang="en-ID" sz="800" dirty="0">
              <a:solidFill>
                <a:schemeClr val="bg2">
                  <a:lumMod val="8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6E8F3-A68A-9DA4-8988-C860947929D3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BFBBE4-29CF-6AAA-6691-C711B8DD96CB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7FDB2841-A612-B27B-7DA4-F8A012F2B652}"/>
              </a:ext>
            </a:extLst>
          </p:cNvPr>
          <p:cNvGrpSpPr/>
          <p:nvPr/>
        </p:nvGrpSpPr>
        <p:grpSpPr>
          <a:xfrm>
            <a:off x="925668" y="3114517"/>
            <a:ext cx="2617946" cy="2982609"/>
            <a:chOff x="1124753" y="3114517"/>
            <a:chExt cx="2617946" cy="2982609"/>
          </a:xfrm>
        </p:grpSpPr>
        <p:grpSp>
          <p:nvGrpSpPr>
            <p:cNvPr id="23" name="Graphic 20">
              <a:extLst>
                <a:ext uri="{FF2B5EF4-FFF2-40B4-BE49-F238E27FC236}">
                  <a16:creationId xmlns:a16="http://schemas.microsoft.com/office/drawing/2014/main" id="{8A6F247B-0A2B-B90C-BFD3-3BF1CAC8DBDC}"/>
                </a:ext>
              </a:extLst>
            </p:cNvPr>
            <p:cNvGrpSpPr/>
            <p:nvPr/>
          </p:nvGrpSpPr>
          <p:grpSpPr>
            <a:xfrm>
              <a:off x="1124753" y="4316333"/>
              <a:ext cx="2617946" cy="1761934"/>
              <a:chOff x="1124753" y="4316333"/>
              <a:chExt cx="2617946" cy="1761934"/>
            </a:xfrm>
            <a:solidFill>
              <a:srgbClr val="0F0E13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3C655731-6AB5-0821-BF00-F943E80D80DB}"/>
                  </a:ext>
                </a:extLst>
              </p:cNvPr>
              <p:cNvSpPr/>
              <p:nvPr/>
            </p:nvSpPr>
            <p:spPr>
              <a:xfrm>
                <a:off x="1124753" y="4316333"/>
                <a:ext cx="2617946" cy="82486"/>
              </a:xfrm>
              <a:custGeom>
                <a:avLst/>
                <a:gdLst>
                  <a:gd name="connsiteX0" fmla="*/ 0 w 2617946"/>
                  <a:gd name="connsiteY0" fmla="*/ 0 h 82486"/>
                  <a:gd name="connsiteX1" fmla="*/ 2617946 w 2617946"/>
                  <a:gd name="connsiteY1" fmla="*/ 0 h 82486"/>
                  <a:gd name="connsiteX2" fmla="*/ 2617946 w 2617946"/>
                  <a:gd name="connsiteY2" fmla="*/ 82486 h 82486"/>
                  <a:gd name="connsiteX3" fmla="*/ 0 w 2617946"/>
                  <a:gd name="connsiteY3" fmla="*/ 82486 h 8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7946" h="82486">
                    <a:moveTo>
                      <a:pt x="0" y="0"/>
                    </a:moveTo>
                    <a:lnTo>
                      <a:pt x="2617946" y="0"/>
                    </a:lnTo>
                    <a:lnTo>
                      <a:pt x="2617946" y="82486"/>
                    </a:lnTo>
                    <a:lnTo>
                      <a:pt x="0" y="82486"/>
                    </a:lnTo>
                    <a:close/>
                  </a:path>
                </a:pathLst>
              </a:custGeom>
              <a:solidFill>
                <a:srgbClr val="0F0E1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5" name="Graphic 20">
                <a:extLst>
                  <a:ext uri="{FF2B5EF4-FFF2-40B4-BE49-F238E27FC236}">
                    <a16:creationId xmlns:a16="http://schemas.microsoft.com/office/drawing/2014/main" id="{DE1B49E0-6410-D157-F20F-37D635E250E1}"/>
                  </a:ext>
                </a:extLst>
              </p:cNvPr>
              <p:cNvGrpSpPr/>
              <p:nvPr/>
            </p:nvGrpSpPr>
            <p:grpSpPr>
              <a:xfrm>
                <a:off x="1215621" y="4398820"/>
                <a:ext cx="2436209" cy="1679448"/>
                <a:chOff x="1215621" y="4398820"/>
                <a:chExt cx="2436209" cy="1679448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0FA4FAB-7422-8FE4-B6E5-EC5D32538F98}"/>
                    </a:ext>
                  </a:extLst>
                </p:cNvPr>
                <p:cNvSpPr/>
                <p:nvPr/>
              </p:nvSpPr>
              <p:spPr>
                <a:xfrm>
                  <a:off x="1215621" y="4398820"/>
                  <a:ext cx="9525" cy="1679448"/>
                </a:xfrm>
                <a:custGeom>
                  <a:avLst/>
                  <a:gdLst>
                    <a:gd name="connsiteX0" fmla="*/ 0 w 9525"/>
                    <a:gd name="connsiteY0" fmla="*/ 0 h 1679448"/>
                    <a:gd name="connsiteX1" fmla="*/ 0 w 9525"/>
                    <a:gd name="connsiteY1" fmla="*/ 1679448 h 1679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679448">
                      <a:moveTo>
                        <a:pt x="0" y="0"/>
                      </a:moveTo>
                      <a:lnTo>
                        <a:pt x="0" y="1679448"/>
                      </a:lnTo>
                    </a:path>
                  </a:pathLst>
                </a:custGeom>
                <a:ln w="9525" cap="flat">
                  <a:solidFill>
                    <a:srgbClr val="0F0E1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C4CA890E-1DAF-6E67-49AA-8644D6EDBC5D}"/>
                    </a:ext>
                  </a:extLst>
                </p:cNvPr>
                <p:cNvSpPr/>
                <p:nvPr/>
              </p:nvSpPr>
              <p:spPr>
                <a:xfrm>
                  <a:off x="3651830" y="4398820"/>
                  <a:ext cx="9525" cy="1679448"/>
                </a:xfrm>
                <a:custGeom>
                  <a:avLst/>
                  <a:gdLst>
                    <a:gd name="connsiteX0" fmla="*/ 0 w 9525"/>
                    <a:gd name="connsiteY0" fmla="*/ 0 h 1679448"/>
                    <a:gd name="connsiteX1" fmla="*/ 0 w 9525"/>
                    <a:gd name="connsiteY1" fmla="*/ 1679448 h 1679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679448">
                      <a:moveTo>
                        <a:pt x="0" y="0"/>
                      </a:moveTo>
                      <a:lnTo>
                        <a:pt x="0" y="1679448"/>
                      </a:lnTo>
                    </a:path>
                  </a:pathLst>
                </a:custGeom>
                <a:ln w="9525" cap="flat">
                  <a:solidFill>
                    <a:srgbClr val="0F0E1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28" name="Graphic 20">
              <a:extLst>
                <a:ext uri="{FF2B5EF4-FFF2-40B4-BE49-F238E27FC236}">
                  <a16:creationId xmlns:a16="http://schemas.microsoft.com/office/drawing/2014/main" id="{AB32BB1B-9263-B6DF-DB10-ADC65F11AB8E}"/>
                </a:ext>
              </a:extLst>
            </p:cNvPr>
            <p:cNvGrpSpPr/>
            <p:nvPr/>
          </p:nvGrpSpPr>
          <p:grpSpPr>
            <a:xfrm>
              <a:off x="1484572" y="3114517"/>
              <a:ext cx="1815658" cy="2963845"/>
              <a:chOff x="1484572" y="3114517"/>
              <a:chExt cx="1815658" cy="2963845"/>
            </a:xfrm>
          </p:grpSpPr>
          <p:grpSp>
            <p:nvGrpSpPr>
              <p:cNvPr id="29" name="Graphic 20">
                <a:extLst>
                  <a:ext uri="{FF2B5EF4-FFF2-40B4-BE49-F238E27FC236}">
                    <a16:creationId xmlns:a16="http://schemas.microsoft.com/office/drawing/2014/main" id="{8258D13A-9E91-B047-2E22-313FB26D856F}"/>
                  </a:ext>
                </a:extLst>
              </p:cNvPr>
              <p:cNvGrpSpPr/>
              <p:nvPr/>
            </p:nvGrpSpPr>
            <p:grpSpPr>
              <a:xfrm>
                <a:off x="2203935" y="3868468"/>
                <a:ext cx="1026690" cy="447865"/>
                <a:chOff x="2203935" y="3868468"/>
                <a:chExt cx="1026690" cy="447865"/>
              </a:xfrm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4764D58-DE2B-0675-4E3E-ADDE9C0DD255}"/>
                    </a:ext>
                  </a:extLst>
                </p:cNvPr>
                <p:cNvSpPr/>
                <p:nvPr/>
              </p:nvSpPr>
              <p:spPr>
                <a:xfrm>
                  <a:off x="2347667" y="3869706"/>
                  <a:ext cx="882958" cy="446627"/>
                </a:xfrm>
                <a:custGeom>
                  <a:avLst/>
                  <a:gdLst>
                    <a:gd name="connsiteX0" fmla="*/ 95 w 882958"/>
                    <a:gd name="connsiteY0" fmla="*/ 446627 h 446627"/>
                    <a:gd name="connsiteX1" fmla="*/ 153829 w 882958"/>
                    <a:gd name="connsiteY1" fmla="*/ 52578 h 446627"/>
                    <a:gd name="connsiteX2" fmla="*/ 202025 w 882958"/>
                    <a:gd name="connsiteY2" fmla="*/ 19621 h 446627"/>
                    <a:gd name="connsiteX3" fmla="*/ 848582 w 882958"/>
                    <a:gd name="connsiteY3" fmla="*/ 0 h 446627"/>
                    <a:gd name="connsiteX4" fmla="*/ 881729 w 882958"/>
                    <a:gd name="connsiteY4" fmla="*/ 52769 h 446627"/>
                    <a:gd name="connsiteX5" fmla="*/ 728091 w 882958"/>
                    <a:gd name="connsiteY5" fmla="*/ 446627 h 446627"/>
                    <a:gd name="connsiteX6" fmla="*/ 0 w 882958"/>
                    <a:gd name="connsiteY6" fmla="*/ 446627 h 446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2958" h="446627">
                      <a:moveTo>
                        <a:pt x="95" y="446627"/>
                      </a:moveTo>
                      <a:lnTo>
                        <a:pt x="153829" y="52578"/>
                      </a:lnTo>
                      <a:cubicBezTo>
                        <a:pt x="161544" y="32671"/>
                        <a:pt x="180689" y="19621"/>
                        <a:pt x="202025" y="19621"/>
                      </a:cubicBezTo>
                      <a:lnTo>
                        <a:pt x="848582" y="0"/>
                      </a:lnTo>
                      <a:cubicBezTo>
                        <a:pt x="869156" y="6096"/>
                        <a:pt x="888016" y="36862"/>
                        <a:pt x="881729" y="52769"/>
                      </a:cubicBezTo>
                      <a:lnTo>
                        <a:pt x="728091" y="446627"/>
                      </a:lnTo>
                      <a:lnTo>
                        <a:pt x="0" y="44662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CAF8BF6-83EC-6772-D806-1A20F1487CDA}"/>
                    </a:ext>
                  </a:extLst>
                </p:cNvPr>
                <p:cNvSpPr/>
                <p:nvPr/>
              </p:nvSpPr>
              <p:spPr>
                <a:xfrm>
                  <a:off x="2287755" y="3868468"/>
                  <a:ext cx="926437" cy="447865"/>
                </a:xfrm>
                <a:custGeom>
                  <a:avLst/>
                  <a:gdLst>
                    <a:gd name="connsiteX0" fmla="*/ 0 w 926437"/>
                    <a:gd name="connsiteY0" fmla="*/ 447865 h 447865"/>
                    <a:gd name="connsiteX1" fmla="*/ 161163 w 926437"/>
                    <a:gd name="connsiteY1" fmla="*/ 34576 h 447865"/>
                    <a:gd name="connsiteX2" fmla="*/ 211741 w 926437"/>
                    <a:gd name="connsiteY2" fmla="*/ 0 h 447865"/>
                    <a:gd name="connsiteX3" fmla="*/ 900874 w 926437"/>
                    <a:gd name="connsiteY3" fmla="*/ 0 h 447865"/>
                    <a:gd name="connsiteX4" fmla="*/ 924687 w 926437"/>
                    <a:gd name="connsiteY4" fmla="*/ 34861 h 447865"/>
                    <a:gd name="connsiteX5" fmla="*/ 763619 w 926437"/>
                    <a:gd name="connsiteY5" fmla="*/ 447865 h 447865"/>
                    <a:gd name="connsiteX6" fmla="*/ 0 w 926437"/>
                    <a:gd name="connsiteY6" fmla="*/ 447865 h 44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6437" h="447865">
                      <a:moveTo>
                        <a:pt x="0" y="447865"/>
                      </a:moveTo>
                      <a:lnTo>
                        <a:pt x="161163" y="34576"/>
                      </a:lnTo>
                      <a:cubicBezTo>
                        <a:pt x="169259" y="13716"/>
                        <a:pt x="189357" y="0"/>
                        <a:pt x="211741" y="0"/>
                      </a:cubicBezTo>
                      <a:lnTo>
                        <a:pt x="900874" y="0"/>
                      </a:lnTo>
                      <a:cubicBezTo>
                        <a:pt x="918877" y="0"/>
                        <a:pt x="931164" y="18097"/>
                        <a:pt x="924687" y="34861"/>
                      </a:cubicBezTo>
                      <a:lnTo>
                        <a:pt x="763619" y="447865"/>
                      </a:lnTo>
                      <a:lnTo>
                        <a:pt x="0" y="447865"/>
                      </a:lnTo>
                      <a:close/>
                    </a:path>
                  </a:pathLst>
                </a:custGeom>
                <a:solidFill>
                  <a:srgbClr val="181E4C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B925A6BD-4639-144E-5E4C-CC7EA233E098}"/>
                    </a:ext>
                  </a:extLst>
                </p:cNvPr>
                <p:cNvSpPr/>
                <p:nvPr/>
              </p:nvSpPr>
              <p:spPr>
                <a:xfrm>
                  <a:off x="2327093" y="3892280"/>
                  <a:ext cx="852369" cy="402907"/>
                </a:xfrm>
                <a:custGeom>
                  <a:avLst/>
                  <a:gdLst>
                    <a:gd name="connsiteX0" fmla="*/ 0 w 852369"/>
                    <a:gd name="connsiteY0" fmla="*/ 402907 h 402907"/>
                    <a:gd name="connsiteX1" fmla="*/ 701421 w 852369"/>
                    <a:gd name="connsiteY1" fmla="*/ 402907 h 402907"/>
                    <a:gd name="connsiteX2" fmla="*/ 851440 w 852369"/>
                    <a:gd name="connsiteY2" fmla="*/ 18193 h 402907"/>
                    <a:gd name="connsiteX3" fmla="*/ 838962 w 852369"/>
                    <a:gd name="connsiteY3" fmla="*/ 0 h 402907"/>
                    <a:gd name="connsiteX4" fmla="*/ 191357 w 852369"/>
                    <a:gd name="connsiteY4" fmla="*/ 0 h 402907"/>
                    <a:gd name="connsiteX5" fmla="*/ 144875 w 852369"/>
                    <a:gd name="connsiteY5" fmla="*/ 31813 h 402907"/>
                    <a:gd name="connsiteX6" fmla="*/ 95 w 852369"/>
                    <a:gd name="connsiteY6" fmla="*/ 402907 h 402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2369" h="402907">
                      <a:moveTo>
                        <a:pt x="0" y="402907"/>
                      </a:moveTo>
                      <a:lnTo>
                        <a:pt x="701421" y="402907"/>
                      </a:lnTo>
                      <a:lnTo>
                        <a:pt x="851440" y="18193"/>
                      </a:lnTo>
                      <a:cubicBezTo>
                        <a:pt x="854869" y="9430"/>
                        <a:pt x="848392" y="0"/>
                        <a:pt x="838962" y="0"/>
                      </a:cubicBezTo>
                      <a:lnTo>
                        <a:pt x="191357" y="0"/>
                      </a:lnTo>
                      <a:cubicBezTo>
                        <a:pt x="170783" y="0"/>
                        <a:pt x="152400" y="12573"/>
                        <a:pt x="144875" y="31813"/>
                      </a:cubicBezTo>
                      <a:lnTo>
                        <a:pt x="95" y="4029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DFC252C-2218-0F36-052C-96192D5A08C5}"/>
                    </a:ext>
                  </a:extLst>
                </p:cNvPr>
                <p:cNvSpPr/>
                <p:nvPr/>
              </p:nvSpPr>
              <p:spPr>
                <a:xfrm rot="10800000">
                  <a:off x="2203935" y="4288044"/>
                  <a:ext cx="864679" cy="28289"/>
                </a:xfrm>
                <a:custGeom>
                  <a:avLst/>
                  <a:gdLst>
                    <a:gd name="connsiteX0" fmla="*/ 0 w 864679"/>
                    <a:gd name="connsiteY0" fmla="*/ 0 h 28289"/>
                    <a:gd name="connsiteX1" fmla="*/ 864680 w 864679"/>
                    <a:gd name="connsiteY1" fmla="*/ 0 h 28289"/>
                    <a:gd name="connsiteX2" fmla="*/ 864680 w 864679"/>
                    <a:gd name="connsiteY2" fmla="*/ 28289 h 28289"/>
                    <a:gd name="connsiteX3" fmla="*/ 0 w 864679"/>
                    <a:gd name="connsiteY3" fmla="*/ 28289 h 2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4679" h="28289">
                      <a:moveTo>
                        <a:pt x="0" y="0"/>
                      </a:moveTo>
                      <a:lnTo>
                        <a:pt x="864680" y="0"/>
                      </a:lnTo>
                      <a:lnTo>
                        <a:pt x="864680" y="28289"/>
                      </a:lnTo>
                      <a:lnTo>
                        <a:pt x="0" y="2828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4" name="Graphic 20">
                <a:extLst>
                  <a:ext uri="{FF2B5EF4-FFF2-40B4-BE49-F238E27FC236}">
                    <a16:creationId xmlns:a16="http://schemas.microsoft.com/office/drawing/2014/main" id="{3E17D478-86F5-8525-EF58-B69F929346BC}"/>
                  </a:ext>
                </a:extLst>
              </p:cNvPr>
              <p:cNvGrpSpPr/>
              <p:nvPr/>
            </p:nvGrpSpPr>
            <p:grpSpPr>
              <a:xfrm>
                <a:off x="1816797" y="3114517"/>
                <a:ext cx="525946" cy="597836"/>
                <a:chOff x="1816797" y="3114517"/>
                <a:chExt cx="525946" cy="597836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04E30A4-D5A6-769E-BB06-54A5308DCC4C}"/>
                    </a:ext>
                  </a:extLst>
                </p:cNvPr>
                <p:cNvSpPr/>
                <p:nvPr/>
              </p:nvSpPr>
              <p:spPr>
                <a:xfrm>
                  <a:off x="1859702" y="3490515"/>
                  <a:ext cx="216788" cy="221837"/>
                </a:xfrm>
                <a:custGeom>
                  <a:avLst/>
                  <a:gdLst>
                    <a:gd name="connsiteX0" fmla="*/ 95 w 216788"/>
                    <a:gd name="connsiteY0" fmla="*/ 190405 h 221837"/>
                    <a:gd name="connsiteX1" fmla="*/ 52673 w 216788"/>
                    <a:gd name="connsiteY1" fmla="*/ 0 h 221837"/>
                    <a:gd name="connsiteX2" fmla="*/ 216789 w 216788"/>
                    <a:gd name="connsiteY2" fmla="*/ 89345 h 221837"/>
                    <a:gd name="connsiteX3" fmla="*/ 207645 w 216788"/>
                    <a:gd name="connsiteY3" fmla="*/ 188976 h 221837"/>
                    <a:gd name="connsiteX4" fmla="*/ 0 w 216788"/>
                    <a:gd name="connsiteY4" fmla="*/ 190405 h 221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788" h="221837">
                      <a:moveTo>
                        <a:pt x="95" y="190405"/>
                      </a:moveTo>
                      <a:cubicBezTo>
                        <a:pt x="27146" y="93345"/>
                        <a:pt x="52673" y="0"/>
                        <a:pt x="52673" y="0"/>
                      </a:cubicBezTo>
                      <a:cubicBezTo>
                        <a:pt x="52673" y="0"/>
                        <a:pt x="190405" y="74581"/>
                        <a:pt x="216789" y="89345"/>
                      </a:cubicBezTo>
                      <a:lnTo>
                        <a:pt x="207645" y="188976"/>
                      </a:lnTo>
                      <a:cubicBezTo>
                        <a:pt x="213455" y="232886"/>
                        <a:pt x="19240" y="232220"/>
                        <a:pt x="0" y="190405"/>
                      </a:cubicBezTo>
                      <a:close/>
                    </a:path>
                  </a:pathLst>
                </a:custGeom>
                <a:solidFill>
                  <a:srgbClr val="F39C9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4456EE-89BD-BDE2-C422-E4EA26019A0E}"/>
                    </a:ext>
                  </a:extLst>
                </p:cNvPr>
                <p:cNvSpPr/>
                <p:nvPr/>
              </p:nvSpPr>
              <p:spPr>
                <a:xfrm>
                  <a:off x="1904667" y="3200001"/>
                  <a:ext cx="349214" cy="433143"/>
                </a:xfrm>
                <a:custGeom>
                  <a:avLst/>
                  <a:gdLst>
                    <a:gd name="connsiteX0" fmla="*/ 348608 w 349214"/>
                    <a:gd name="connsiteY0" fmla="*/ 134686 h 433143"/>
                    <a:gd name="connsiteX1" fmla="*/ 292791 w 349214"/>
                    <a:gd name="connsiteY1" fmla="*/ 387955 h 433143"/>
                    <a:gd name="connsiteX2" fmla="*/ 202304 w 349214"/>
                    <a:gd name="connsiteY2" fmla="*/ 431199 h 433143"/>
                    <a:gd name="connsiteX3" fmla="*/ 76193 w 349214"/>
                    <a:gd name="connsiteY3" fmla="*/ 347379 h 433143"/>
                    <a:gd name="connsiteX4" fmla="*/ 20472 w 349214"/>
                    <a:gd name="connsiteY4" fmla="*/ 278989 h 433143"/>
                    <a:gd name="connsiteX5" fmla="*/ 12185 w 349214"/>
                    <a:gd name="connsiteY5" fmla="*/ 61153 h 433143"/>
                    <a:gd name="connsiteX6" fmla="*/ 348703 w 349214"/>
                    <a:gd name="connsiteY6" fmla="*/ 134686 h 43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9214" h="433143">
                      <a:moveTo>
                        <a:pt x="348608" y="134686"/>
                      </a:moveTo>
                      <a:cubicBezTo>
                        <a:pt x="353466" y="181930"/>
                        <a:pt x="328605" y="315089"/>
                        <a:pt x="292791" y="387955"/>
                      </a:cubicBezTo>
                      <a:cubicBezTo>
                        <a:pt x="276313" y="421579"/>
                        <a:pt x="238785" y="439295"/>
                        <a:pt x="202304" y="431199"/>
                      </a:cubicBezTo>
                      <a:cubicBezTo>
                        <a:pt x="166585" y="423293"/>
                        <a:pt x="116865" y="402243"/>
                        <a:pt x="76193" y="347379"/>
                      </a:cubicBezTo>
                      <a:cubicBezTo>
                        <a:pt x="55333" y="319280"/>
                        <a:pt x="29044" y="312898"/>
                        <a:pt x="20472" y="278989"/>
                      </a:cubicBezTo>
                      <a:cubicBezTo>
                        <a:pt x="6565" y="223935"/>
                        <a:pt x="-13056" y="122303"/>
                        <a:pt x="12185" y="61153"/>
                      </a:cubicBezTo>
                      <a:cubicBezTo>
                        <a:pt x="46475" y="-21905"/>
                        <a:pt x="330701" y="-40384"/>
                        <a:pt x="348703" y="134686"/>
                      </a:cubicBezTo>
                      <a:close/>
                    </a:path>
                  </a:pathLst>
                </a:custGeom>
                <a:solidFill>
                  <a:srgbClr val="F39C9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ABC2E-F054-0D59-D0E7-9A41D53ECC4A}"/>
                    </a:ext>
                  </a:extLst>
                </p:cNvPr>
                <p:cNvSpPr/>
                <p:nvPr/>
              </p:nvSpPr>
              <p:spPr>
                <a:xfrm>
                  <a:off x="1816797" y="3114517"/>
                  <a:ext cx="525946" cy="468466"/>
                </a:xfrm>
                <a:custGeom>
                  <a:avLst/>
                  <a:gdLst>
                    <a:gd name="connsiteX0" fmla="*/ 503248 w 525946"/>
                    <a:gd name="connsiteY0" fmla="*/ 81771 h 468466"/>
                    <a:gd name="connsiteX1" fmla="*/ 488103 w 525946"/>
                    <a:gd name="connsiteY1" fmla="*/ 77389 h 468466"/>
                    <a:gd name="connsiteX2" fmla="*/ 486293 w 525946"/>
                    <a:gd name="connsiteY2" fmla="*/ 32146 h 468466"/>
                    <a:gd name="connsiteX3" fmla="*/ 386186 w 525946"/>
                    <a:gd name="connsiteY3" fmla="*/ 38908 h 468466"/>
                    <a:gd name="connsiteX4" fmla="*/ 379518 w 525946"/>
                    <a:gd name="connsiteY4" fmla="*/ 3380 h 468466"/>
                    <a:gd name="connsiteX5" fmla="*/ 288840 w 525946"/>
                    <a:gd name="connsiteY5" fmla="*/ 8143 h 468466"/>
                    <a:gd name="connsiteX6" fmla="*/ 153109 w 525946"/>
                    <a:gd name="connsiteY6" fmla="*/ 55768 h 468466"/>
                    <a:gd name="connsiteX7" fmla="*/ 3090 w 525946"/>
                    <a:gd name="connsiteY7" fmla="*/ 259031 h 468466"/>
                    <a:gd name="connsiteX8" fmla="*/ 73099 w 525946"/>
                    <a:gd name="connsiteY8" fmla="*/ 457532 h 468466"/>
                    <a:gd name="connsiteX9" fmla="*/ 210449 w 525946"/>
                    <a:gd name="connsiteY9" fmla="*/ 465438 h 468466"/>
                    <a:gd name="connsiteX10" fmla="*/ 255026 w 525946"/>
                    <a:gd name="connsiteY10" fmla="*/ 380284 h 468466"/>
                    <a:gd name="connsiteX11" fmla="*/ 264742 w 525946"/>
                    <a:gd name="connsiteY11" fmla="*/ 270842 h 468466"/>
                    <a:gd name="connsiteX12" fmla="*/ 329417 w 525946"/>
                    <a:gd name="connsiteY12" fmla="*/ 317705 h 468466"/>
                    <a:gd name="connsiteX13" fmla="*/ 344847 w 525946"/>
                    <a:gd name="connsiteY13" fmla="*/ 318753 h 468466"/>
                    <a:gd name="connsiteX14" fmla="*/ 384090 w 525946"/>
                    <a:gd name="connsiteY14" fmla="*/ 216169 h 468466"/>
                    <a:gd name="connsiteX15" fmla="*/ 524298 w 525946"/>
                    <a:gd name="connsiteY15" fmla="*/ 135968 h 468466"/>
                    <a:gd name="connsiteX16" fmla="*/ 503248 w 525946"/>
                    <a:gd name="connsiteY16" fmla="*/ 81771 h 46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5946" h="468466">
                      <a:moveTo>
                        <a:pt x="503248" y="81771"/>
                      </a:moveTo>
                      <a:cubicBezTo>
                        <a:pt x="498200" y="80437"/>
                        <a:pt x="493151" y="78913"/>
                        <a:pt x="488103" y="77389"/>
                      </a:cubicBezTo>
                      <a:cubicBezTo>
                        <a:pt x="497628" y="60721"/>
                        <a:pt x="505058" y="39480"/>
                        <a:pt x="486293" y="32146"/>
                      </a:cubicBezTo>
                      <a:cubicBezTo>
                        <a:pt x="465434" y="24049"/>
                        <a:pt x="416856" y="32336"/>
                        <a:pt x="386186" y="38908"/>
                      </a:cubicBezTo>
                      <a:cubicBezTo>
                        <a:pt x="392663" y="24430"/>
                        <a:pt x="394663" y="9286"/>
                        <a:pt x="379518" y="3380"/>
                      </a:cubicBezTo>
                      <a:cubicBezTo>
                        <a:pt x="360659" y="-3954"/>
                        <a:pt x="319320" y="2047"/>
                        <a:pt x="288840" y="8143"/>
                      </a:cubicBezTo>
                      <a:cubicBezTo>
                        <a:pt x="239120" y="-430"/>
                        <a:pt x="193019" y="8143"/>
                        <a:pt x="153109" y="55768"/>
                      </a:cubicBezTo>
                      <a:cubicBezTo>
                        <a:pt x="31379" y="31003"/>
                        <a:pt x="-12721" y="156637"/>
                        <a:pt x="3090" y="259031"/>
                      </a:cubicBezTo>
                      <a:cubicBezTo>
                        <a:pt x="18616" y="359425"/>
                        <a:pt x="57192" y="449341"/>
                        <a:pt x="73099" y="457532"/>
                      </a:cubicBezTo>
                      <a:cubicBezTo>
                        <a:pt x="93673" y="469438"/>
                        <a:pt x="178445" y="470867"/>
                        <a:pt x="210449" y="465438"/>
                      </a:cubicBezTo>
                      <a:cubicBezTo>
                        <a:pt x="221975" y="443816"/>
                        <a:pt x="241120" y="410383"/>
                        <a:pt x="255026" y="380284"/>
                      </a:cubicBezTo>
                      <a:cubicBezTo>
                        <a:pt x="235595" y="336660"/>
                        <a:pt x="226737" y="285701"/>
                        <a:pt x="264742" y="270842"/>
                      </a:cubicBezTo>
                      <a:cubicBezTo>
                        <a:pt x="315891" y="250935"/>
                        <a:pt x="329417" y="317705"/>
                        <a:pt x="329417" y="317705"/>
                      </a:cubicBezTo>
                      <a:cubicBezTo>
                        <a:pt x="329417" y="317705"/>
                        <a:pt x="338084" y="318467"/>
                        <a:pt x="344847" y="318753"/>
                      </a:cubicBezTo>
                      <a:cubicBezTo>
                        <a:pt x="373994" y="293988"/>
                        <a:pt x="395520" y="272652"/>
                        <a:pt x="384090" y="216169"/>
                      </a:cubicBezTo>
                      <a:cubicBezTo>
                        <a:pt x="433049" y="232742"/>
                        <a:pt x="508487" y="208453"/>
                        <a:pt x="524298" y="135968"/>
                      </a:cubicBezTo>
                      <a:cubicBezTo>
                        <a:pt x="530299" y="104440"/>
                        <a:pt x="519155" y="86057"/>
                        <a:pt x="503248" y="81771"/>
                      </a:cubicBezTo>
                      <a:close/>
                    </a:path>
                  </a:pathLst>
                </a:custGeom>
                <a:solidFill>
                  <a:srgbClr val="0F0E13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936843A-30C7-99A9-FD78-42A34A3D806B}"/>
                  </a:ext>
                </a:extLst>
              </p:cNvPr>
              <p:cNvSpPr/>
              <p:nvPr/>
            </p:nvSpPr>
            <p:spPr>
              <a:xfrm>
                <a:off x="1484572" y="4025439"/>
                <a:ext cx="316264" cy="350887"/>
              </a:xfrm>
              <a:custGeom>
                <a:avLst/>
                <a:gdLst>
                  <a:gd name="connsiteX0" fmla="*/ 42421 w 316264"/>
                  <a:gd name="connsiteY0" fmla="*/ 0 h 350887"/>
                  <a:gd name="connsiteX1" fmla="*/ 225 w 316264"/>
                  <a:gd name="connsiteY1" fmla="*/ 260128 h 350887"/>
                  <a:gd name="connsiteX2" fmla="*/ 84998 w 316264"/>
                  <a:gd name="connsiteY2" fmla="*/ 350234 h 350887"/>
                  <a:gd name="connsiteX3" fmla="*/ 316265 w 316264"/>
                  <a:gd name="connsiteY3" fmla="*/ 332137 h 350887"/>
                  <a:gd name="connsiteX4" fmla="*/ 289500 w 316264"/>
                  <a:gd name="connsiteY4" fmla="*/ 52959 h 350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264" h="350887">
                    <a:moveTo>
                      <a:pt x="42421" y="0"/>
                    </a:moveTo>
                    <a:cubicBezTo>
                      <a:pt x="42421" y="0"/>
                      <a:pt x="9274" y="162973"/>
                      <a:pt x="225" y="260128"/>
                    </a:cubicBezTo>
                    <a:cubicBezTo>
                      <a:pt x="-2442" y="288608"/>
                      <a:pt x="18132" y="346520"/>
                      <a:pt x="84998" y="350234"/>
                    </a:cubicBezTo>
                    <a:cubicBezTo>
                      <a:pt x="173104" y="354997"/>
                      <a:pt x="316265" y="332137"/>
                      <a:pt x="316265" y="332137"/>
                    </a:cubicBezTo>
                    <a:lnTo>
                      <a:pt x="289500" y="52959"/>
                    </a:lnTo>
                  </a:path>
                </a:pathLst>
              </a:custGeom>
              <a:solidFill>
                <a:srgbClr val="F39C9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FD5C238-A28A-AE3C-09F3-1C0A6BF237A6}"/>
                  </a:ext>
                </a:extLst>
              </p:cNvPr>
              <p:cNvSpPr/>
              <p:nvPr/>
            </p:nvSpPr>
            <p:spPr>
              <a:xfrm>
                <a:off x="1502705" y="3758549"/>
                <a:ext cx="216408" cy="375433"/>
              </a:xfrm>
              <a:custGeom>
                <a:avLst/>
                <a:gdLst>
                  <a:gd name="connsiteX0" fmla="*/ 120968 w 216408"/>
                  <a:gd name="connsiteY0" fmla="*/ 0 h 375433"/>
                  <a:gd name="connsiteX1" fmla="*/ 0 w 216408"/>
                  <a:gd name="connsiteY1" fmla="*/ 346900 h 375433"/>
                  <a:gd name="connsiteX2" fmla="*/ 216408 w 216408"/>
                  <a:gd name="connsiteY2" fmla="*/ 372332 h 375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6408" h="375433">
                    <a:moveTo>
                      <a:pt x="120968" y="0"/>
                    </a:moveTo>
                    <a:cubicBezTo>
                      <a:pt x="65437" y="41148"/>
                      <a:pt x="23336" y="214122"/>
                      <a:pt x="0" y="346900"/>
                    </a:cubicBezTo>
                    <a:cubicBezTo>
                      <a:pt x="0" y="346900"/>
                      <a:pt x="62008" y="386620"/>
                      <a:pt x="216408" y="372332"/>
                    </a:cubicBezTo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C50BD53-63C0-1151-028A-1992711E2221}"/>
                  </a:ext>
                </a:extLst>
              </p:cNvPr>
              <p:cNvSpPr/>
              <p:nvPr/>
            </p:nvSpPr>
            <p:spPr>
              <a:xfrm>
                <a:off x="1601765" y="3946287"/>
                <a:ext cx="117347" cy="187750"/>
              </a:xfrm>
              <a:custGeom>
                <a:avLst/>
                <a:gdLst>
                  <a:gd name="connsiteX0" fmla="*/ 117348 w 117347"/>
                  <a:gd name="connsiteY0" fmla="*/ 184690 h 187750"/>
                  <a:gd name="connsiteX1" fmla="*/ 0 w 117347"/>
                  <a:gd name="connsiteY1" fmla="*/ 185166 h 187750"/>
                  <a:gd name="connsiteX2" fmla="*/ 40862 w 117347"/>
                  <a:gd name="connsiteY2" fmla="*/ 0 h 187750"/>
                  <a:gd name="connsiteX3" fmla="*/ 70009 w 117347"/>
                  <a:gd name="connsiteY3" fmla="*/ 0 h 187750"/>
                  <a:gd name="connsiteX4" fmla="*/ 117348 w 117347"/>
                  <a:gd name="connsiteY4" fmla="*/ 184690 h 18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347" h="187750">
                    <a:moveTo>
                      <a:pt x="117348" y="184690"/>
                    </a:moveTo>
                    <a:cubicBezTo>
                      <a:pt x="69723" y="189071"/>
                      <a:pt x="30956" y="188309"/>
                      <a:pt x="0" y="185166"/>
                    </a:cubicBezTo>
                    <a:lnTo>
                      <a:pt x="40862" y="0"/>
                    </a:lnTo>
                    <a:lnTo>
                      <a:pt x="70009" y="0"/>
                    </a:lnTo>
                    <a:lnTo>
                      <a:pt x="117348" y="184690"/>
                    </a:lnTo>
                    <a:close/>
                  </a:path>
                </a:pathLst>
              </a:custGeom>
              <a:solidFill>
                <a:srgbClr val="0F0E1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341FA46-CE94-B86F-A226-F251F3DD693D}"/>
                  </a:ext>
                </a:extLst>
              </p:cNvPr>
              <p:cNvSpPr/>
              <p:nvPr/>
            </p:nvSpPr>
            <p:spPr>
              <a:xfrm>
                <a:off x="2082682" y="5615543"/>
                <a:ext cx="250983" cy="269983"/>
              </a:xfrm>
              <a:custGeom>
                <a:avLst/>
                <a:gdLst>
                  <a:gd name="connsiteX0" fmla="*/ 37433 w 250983"/>
                  <a:gd name="connsiteY0" fmla="*/ 95 h 269983"/>
                  <a:gd name="connsiteX1" fmla="*/ 0 w 250983"/>
                  <a:gd name="connsiteY1" fmla="*/ 197834 h 269983"/>
                  <a:gd name="connsiteX2" fmla="*/ 219361 w 250983"/>
                  <a:gd name="connsiteY2" fmla="*/ 243650 h 269983"/>
                  <a:gd name="connsiteX3" fmla="*/ 250984 w 250983"/>
                  <a:gd name="connsiteY3" fmla="*/ 64961 h 269983"/>
                  <a:gd name="connsiteX4" fmla="*/ 37433 w 250983"/>
                  <a:gd name="connsiteY4" fmla="*/ 0 h 269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983" h="269983">
                    <a:moveTo>
                      <a:pt x="37433" y="95"/>
                    </a:moveTo>
                    <a:lnTo>
                      <a:pt x="0" y="197834"/>
                    </a:lnTo>
                    <a:cubicBezTo>
                      <a:pt x="31528" y="273463"/>
                      <a:pt x="134684" y="291179"/>
                      <a:pt x="219361" y="243650"/>
                    </a:cubicBezTo>
                    <a:lnTo>
                      <a:pt x="250984" y="64961"/>
                    </a:lnTo>
                    <a:lnTo>
                      <a:pt x="37433" y="0"/>
                    </a:lnTo>
                    <a:close/>
                  </a:path>
                </a:pathLst>
              </a:custGeom>
              <a:solidFill>
                <a:srgbClr val="D97969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E6C6C11-346C-5807-CA73-3A8197F11466}"/>
                  </a:ext>
                </a:extLst>
              </p:cNvPr>
              <p:cNvSpPr/>
              <p:nvPr/>
            </p:nvSpPr>
            <p:spPr>
              <a:xfrm>
                <a:off x="1967144" y="5813282"/>
                <a:ext cx="494425" cy="264985"/>
              </a:xfrm>
              <a:custGeom>
                <a:avLst/>
                <a:gdLst>
                  <a:gd name="connsiteX0" fmla="*/ 115538 w 494425"/>
                  <a:gd name="connsiteY0" fmla="*/ 95 h 264985"/>
                  <a:gd name="connsiteX1" fmla="*/ 262319 w 494425"/>
                  <a:gd name="connsiteY1" fmla="*/ 42481 h 264985"/>
                  <a:gd name="connsiteX2" fmla="*/ 338899 w 494425"/>
                  <a:gd name="connsiteY2" fmla="*/ 22765 h 264985"/>
                  <a:gd name="connsiteX3" fmla="*/ 346234 w 494425"/>
                  <a:gd name="connsiteY3" fmla="*/ 73343 h 264985"/>
                  <a:gd name="connsiteX4" fmla="*/ 491204 w 494425"/>
                  <a:gd name="connsiteY4" fmla="*/ 264986 h 264985"/>
                  <a:gd name="connsiteX5" fmla="*/ 178498 w 494425"/>
                  <a:gd name="connsiteY5" fmla="*/ 264986 h 264985"/>
                  <a:gd name="connsiteX6" fmla="*/ 0 w 494425"/>
                  <a:gd name="connsiteY6" fmla="*/ 187452 h 264985"/>
                  <a:gd name="connsiteX7" fmla="*/ 115538 w 494425"/>
                  <a:gd name="connsiteY7" fmla="*/ 0 h 264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4425" h="264985">
                    <a:moveTo>
                      <a:pt x="115538" y="95"/>
                    </a:moveTo>
                    <a:cubicBezTo>
                      <a:pt x="160020" y="6572"/>
                      <a:pt x="210502" y="18383"/>
                      <a:pt x="262319" y="42481"/>
                    </a:cubicBezTo>
                    <a:lnTo>
                      <a:pt x="338899" y="22765"/>
                    </a:lnTo>
                    <a:lnTo>
                      <a:pt x="346234" y="73343"/>
                    </a:lnTo>
                    <a:cubicBezTo>
                      <a:pt x="528923" y="66485"/>
                      <a:pt x="491204" y="264986"/>
                      <a:pt x="491204" y="264986"/>
                    </a:cubicBezTo>
                    <a:lnTo>
                      <a:pt x="178498" y="264986"/>
                    </a:lnTo>
                    <a:lnTo>
                      <a:pt x="0" y="187452"/>
                    </a:lnTo>
                    <a:cubicBezTo>
                      <a:pt x="0" y="187452"/>
                      <a:pt x="44863" y="22955"/>
                      <a:pt x="11553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CFA7FC9-6161-A0B9-7549-80FB42AEA354}"/>
                  </a:ext>
                </a:extLst>
              </p:cNvPr>
              <p:cNvSpPr/>
              <p:nvPr/>
            </p:nvSpPr>
            <p:spPr>
              <a:xfrm>
                <a:off x="1652652" y="4546933"/>
                <a:ext cx="816603" cy="1252790"/>
              </a:xfrm>
              <a:custGeom>
                <a:avLst/>
                <a:gdLst>
                  <a:gd name="connsiteX0" fmla="*/ 812078 w 816603"/>
                  <a:gd name="connsiteY0" fmla="*/ 413861 h 1252790"/>
                  <a:gd name="connsiteX1" fmla="*/ 692634 w 816603"/>
                  <a:gd name="connsiteY1" fmla="*/ 1249585 h 1252790"/>
                  <a:gd name="connsiteX2" fmla="*/ 412694 w 816603"/>
                  <a:gd name="connsiteY2" fmla="*/ 1224058 h 1252790"/>
                  <a:gd name="connsiteX3" fmla="*/ 410599 w 816603"/>
                  <a:gd name="connsiteY3" fmla="*/ 965740 h 1252790"/>
                  <a:gd name="connsiteX4" fmla="*/ 438602 w 816603"/>
                  <a:gd name="connsiteY4" fmla="*/ 505301 h 1252790"/>
                  <a:gd name="connsiteX5" fmla="*/ 80748 w 816603"/>
                  <a:gd name="connsiteY5" fmla="*/ 423196 h 1252790"/>
                  <a:gd name="connsiteX6" fmla="*/ 21026 w 816603"/>
                  <a:gd name="connsiteY6" fmla="*/ 67532 h 1252790"/>
                  <a:gd name="connsiteX7" fmla="*/ 43982 w 816603"/>
                  <a:gd name="connsiteY7" fmla="*/ 0 h 1252790"/>
                  <a:gd name="connsiteX8" fmla="*/ 305729 w 816603"/>
                  <a:gd name="connsiteY8" fmla="*/ 85534 h 1252790"/>
                  <a:gd name="connsiteX9" fmla="*/ 543568 w 816603"/>
                  <a:gd name="connsiteY9" fmla="*/ 139732 h 1252790"/>
                  <a:gd name="connsiteX10" fmla="*/ 659868 w 816603"/>
                  <a:gd name="connsiteY10" fmla="*/ 204311 h 1252790"/>
                  <a:gd name="connsiteX11" fmla="*/ 812173 w 816603"/>
                  <a:gd name="connsiteY11" fmla="*/ 413861 h 125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6603" h="1252790">
                    <a:moveTo>
                      <a:pt x="812078" y="413861"/>
                    </a:moveTo>
                    <a:cubicBezTo>
                      <a:pt x="812078" y="413861"/>
                      <a:pt x="711779" y="1149382"/>
                      <a:pt x="692634" y="1249585"/>
                    </a:cubicBezTo>
                    <a:cubicBezTo>
                      <a:pt x="613291" y="1261396"/>
                      <a:pt x="459176" y="1237774"/>
                      <a:pt x="412694" y="1224058"/>
                    </a:cubicBezTo>
                    <a:cubicBezTo>
                      <a:pt x="412504" y="1129379"/>
                      <a:pt x="411170" y="1025843"/>
                      <a:pt x="410599" y="965740"/>
                    </a:cubicBezTo>
                    <a:cubicBezTo>
                      <a:pt x="409265" y="830104"/>
                      <a:pt x="405932" y="633508"/>
                      <a:pt x="438602" y="505301"/>
                    </a:cubicBezTo>
                    <a:cubicBezTo>
                      <a:pt x="219051" y="496824"/>
                      <a:pt x="195144" y="485013"/>
                      <a:pt x="80748" y="423196"/>
                    </a:cubicBezTo>
                    <a:cubicBezTo>
                      <a:pt x="-54507" y="350044"/>
                      <a:pt x="21026" y="67532"/>
                      <a:pt x="21026" y="67532"/>
                    </a:cubicBezTo>
                    <a:cubicBezTo>
                      <a:pt x="26075" y="18002"/>
                      <a:pt x="43982" y="0"/>
                      <a:pt x="43982" y="0"/>
                    </a:cubicBezTo>
                    <a:lnTo>
                      <a:pt x="305729" y="85534"/>
                    </a:lnTo>
                    <a:lnTo>
                      <a:pt x="543568" y="139732"/>
                    </a:lnTo>
                    <a:cubicBezTo>
                      <a:pt x="631770" y="159353"/>
                      <a:pt x="565952" y="183071"/>
                      <a:pt x="659868" y="204311"/>
                    </a:cubicBezTo>
                    <a:cubicBezTo>
                      <a:pt x="765310" y="228219"/>
                      <a:pt x="835319" y="308324"/>
                      <a:pt x="812173" y="413861"/>
                    </a:cubicBezTo>
                    <a:close/>
                  </a:path>
                </a:pathLst>
              </a:custGeom>
              <a:solidFill>
                <a:srgbClr val="181E4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530BB08-A7D8-8F1B-F435-B3CDF0461B09}"/>
                  </a:ext>
                </a:extLst>
              </p:cNvPr>
              <p:cNvSpPr/>
              <p:nvPr/>
            </p:nvSpPr>
            <p:spPr>
              <a:xfrm>
                <a:off x="2756576" y="5626020"/>
                <a:ext cx="277463" cy="280288"/>
              </a:xfrm>
              <a:custGeom>
                <a:avLst/>
                <a:gdLst>
                  <a:gd name="connsiteX0" fmla="*/ 0 w 277463"/>
                  <a:gd name="connsiteY0" fmla="*/ 35528 h 280288"/>
                  <a:gd name="connsiteX1" fmla="*/ 44577 w 277463"/>
                  <a:gd name="connsiteY1" fmla="*/ 270986 h 280288"/>
                  <a:gd name="connsiteX2" fmla="*/ 277463 w 277463"/>
                  <a:gd name="connsiteY2" fmla="*/ 244030 h 280288"/>
                  <a:gd name="connsiteX3" fmla="*/ 250793 w 277463"/>
                  <a:gd name="connsiteY3" fmla="*/ 0 h 280288"/>
                  <a:gd name="connsiteX4" fmla="*/ 0 w 277463"/>
                  <a:gd name="connsiteY4" fmla="*/ 35528 h 28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63" h="280288">
                    <a:moveTo>
                      <a:pt x="0" y="35528"/>
                    </a:moveTo>
                    <a:lnTo>
                      <a:pt x="44577" y="270986"/>
                    </a:lnTo>
                    <a:cubicBezTo>
                      <a:pt x="134398" y="287084"/>
                      <a:pt x="215265" y="284797"/>
                      <a:pt x="277463" y="244030"/>
                    </a:cubicBezTo>
                    <a:lnTo>
                      <a:pt x="250793" y="0"/>
                    </a:lnTo>
                    <a:lnTo>
                      <a:pt x="0" y="35528"/>
                    </a:lnTo>
                    <a:close/>
                  </a:path>
                </a:pathLst>
              </a:custGeom>
              <a:solidFill>
                <a:srgbClr val="D97969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B01B75D-578E-3A9F-5C01-449A7AAA240E}"/>
                  </a:ext>
                </a:extLst>
              </p:cNvPr>
              <p:cNvSpPr/>
              <p:nvPr/>
            </p:nvSpPr>
            <p:spPr>
              <a:xfrm>
                <a:off x="2766397" y="5828808"/>
                <a:ext cx="533833" cy="249555"/>
              </a:xfrm>
              <a:custGeom>
                <a:avLst/>
                <a:gdLst>
                  <a:gd name="connsiteX0" fmla="*/ 34756 w 533833"/>
                  <a:gd name="connsiteY0" fmla="*/ 68199 h 249555"/>
                  <a:gd name="connsiteX1" fmla="*/ 195061 w 533833"/>
                  <a:gd name="connsiteY1" fmla="*/ 49625 h 249555"/>
                  <a:gd name="connsiteX2" fmla="*/ 267642 w 533833"/>
                  <a:gd name="connsiteY2" fmla="*/ 0 h 249555"/>
                  <a:gd name="connsiteX3" fmla="*/ 322601 w 533833"/>
                  <a:gd name="connsiteY3" fmla="*/ 62579 h 249555"/>
                  <a:gd name="connsiteX4" fmla="*/ 358510 w 533833"/>
                  <a:gd name="connsiteY4" fmla="*/ 72485 h 249555"/>
                  <a:gd name="connsiteX5" fmla="*/ 529960 w 533833"/>
                  <a:gd name="connsiteY5" fmla="*/ 249555 h 249555"/>
                  <a:gd name="connsiteX6" fmla="*/ 5228 w 533833"/>
                  <a:gd name="connsiteY6" fmla="*/ 249555 h 249555"/>
                  <a:gd name="connsiteX7" fmla="*/ 34756 w 533833"/>
                  <a:gd name="connsiteY7" fmla="*/ 68294 h 24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833" h="249555">
                    <a:moveTo>
                      <a:pt x="34756" y="68199"/>
                    </a:moveTo>
                    <a:lnTo>
                      <a:pt x="195061" y="49625"/>
                    </a:lnTo>
                    <a:lnTo>
                      <a:pt x="267642" y="0"/>
                    </a:lnTo>
                    <a:cubicBezTo>
                      <a:pt x="267642" y="0"/>
                      <a:pt x="301265" y="37052"/>
                      <a:pt x="322601" y="62579"/>
                    </a:cubicBezTo>
                    <a:lnTo>
                      <a:pt x="358510" y="72485"/>
                    </a:lnTo>
                    <a:cubicBezTo>
                      <a:pt x="574918" y="51054"/>
                      <a:pt x="529960" y="249555"/>
                      <a:pt x="529960" y="249555"/>
                    </a:cubicBezTo>
                    <a:lnTo>
                      <a:pt x="5228" y="249555"/>
                    </a:lnTo>
                    <a:cubicBezTo>
                      <a:pt x="-16108" y="117157"/>
                      <a:pt x="34756" y="68294"/>
                      <a:pt x="34756" y="6829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B41931C-6CA2-A274-AFD0-CF7EBB91DE97}"/>
                  </a:ext>
                </a:extLst>
              </p:cNvPr>
              <p:cNvSpPr/>
              <p:nvPr/>
            </p:nvSpPr>
            <p:spPr>
              <a:xfrm>
                <a:off x="1898215" y="4574937"/>
                <a:ext cx="1141824" cy="1228451"/>
              </a:xfrm>
              <a:custGeom>
                <a:avLst/>
                <a:gdLst>
                  <a:gd name="connsiteX0" fmla="*/ 1141824 w 1141824"/>
                  <a:gd name="connsiteY0" fmla="*/ 1188815 h 1228451"/>
                  <a:gd name="connsiteX1" fmla="*/ 858741 w 1141824"/>
                  <a:gd name="connsiteY1" fmla="*/ 1224343 h 1228451"/>
                  <a:gd name="connsiteX2" fmla="*/ 750251 w 1141824"/>
                  <a:gd name="connsiteY2" fmla="*/ 801434 h 1228451"/>
                  <a:gd name="connsiteX3" fmla="*/ 702817 w 1141824"/>
                  <a:gd name="connsiteY3" fmla="*/ 494729 h 1228451"/>
                  <a:gd name="connsiteX4" fmla="*/ 115029 w 1141824"/>
                  <a:gd name="connsiteY4" fmla="*/ 420243 h 1228451"/>
                  <a:gd name="connsiteX5" fmla="*/ 9111 w 1141824"/>
                  <a:gd name="connsiteY5" fmla="*/ 74581 h 1228451"/>
                  <a:gd name="connsiteX6" fmla="*/ 23780 w 1141824"/>
                  <a:gd name="connsiteY6" fmla="*/ 0 h 1228451"/>
                  <a:gd name="connsiteX7" fmla="*/ 434593 w 1141824"/>
                  <a:gd name="connsiteY7" fmla="*/ 45434 h 1228451"/>
                  <a:gd name="connsiteX8" fmla="*/ 888364 w 1141824"/>
                  <a:gd name="connsiteY8" fmla="*/ 179927 h 1228451"/>
                  <a:gd name="connsiteX9" fmla="*/ 1044002 w 1141824"/>
                  <a:gd name="connsiteY9" fmla="*/ 335375 h 1228451"/>
                  <a:gd name="connsiteX10" fmla="*/ 1141729 w 1141824"/>
                  <a:gd name="connsiteY10" fmla="*/ 1188815 h 1228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1824" h="1228451">
                    <a:moveTo>
                      <a:pt x="1141824" y="1188815"/>
                    </a:moveTo>
                    <a:cubicBezTo>
                      <a:pt x="1086484" y="1217676"/>
                      <a:pt x="973041" y="1237393"/>
                      <a:pt x="858741" y="1224343"/>
                    </a:cubicBezTo>
                    <a:cubicBezTo>
                      <a:pt x="818641" y="1020985"/>
                      <a:pt x="766920" y="879253"/>
                      <a:pt x="750251" y="801434"/>
                    </a:cubicBezTo>
                    <a:cubicBezTo>
                      <a:pt x="720914" y="663988"/>
                      <a:pt x="709961" y="607981"/>
                      <a:pt x="702817" y="494729"/>
                    </a:cubicBezTo>
                    <a:cubicBezTo>
                      <a:pt x="446404" y="472440"/>
                      <a:pt x="160463" y="422624"/>
                      <a:pt x="115029" y="420243"/>
                    </a:cubicBezTo>
                    <a:cubicBezTo>
                      <a:pt x="-46039" y="411861"/>
                      <a:pt x="9111" y="74581"/>
                      <a:pt x="9111" y="74581"/>
                    </a:cubicBezTo>
                    <a:cubicBezTo>
                      <a:pt x="14159" y="25051"/>
                      <a:pt x="23780" y="0"/>
                      <a:pt x="23780" y="0"/>
                    </a:cubicBezTo>
                    <a:cubicBezTo>
                      <a:pt x="23780" y="0"/>
                      <a:pt x="302672" y="18955"/>
                      <a:pt x="434593" y="45434"/>
                    </a:cubicBezTo>
                    <a:cubicBezTo>
                      <a:pt x="633570" y="85344"/>
                      <a:pt x="786923" y="145828"/>
                      <a:pt x="888364" y="179927"/>
                    </a:cubicBezTo>
                    <a:cubicBezTo>
                      <a:pt x="972184" y="208026"/>
                      <a:pt x="1036097" y="259747"/>
                      <a:pt x="1044002" y="335375"/>
                    </a:cubicBezTo>
                    <a:cubicBezTo>
                      <a:pt x="1044002" y="335375"/>
                      <a:pt x="1111916" y="842201"/>
                      <a:pt x="1141729" y="1188815"/>
                    </a:cubicBezTo>
                    <a:close/>
                  </a:path>
                </a:pathLst>
              </a:custGeom>
              <a:solidFill>
                <a:srgbClr val="181E4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A71ABDA-03AF-C7BF-ED9C-25AB1607CB43}"/>
                  </a:ext>
                </a:extLst>
              </p:cNvPr>
              <p:cNvSpPr/>
              <p:nvPr/>
            </p:nvSpPr>
            <p:spPr>
              <a:xfrm>
                <a:off x="1618350" y="3679491"/>
                <a:ext cx="692359" cy="1060824"/>
              </a:xfrm>
              <a:custGeom>
                <a:avLst/>
                <a:gdLst>
                  <a:gd name="connsiteX0" fmla="*/ 692360 w 692359"/>
                  <a:gd name="connsiteY0" fmla="*/ 936784 h 1060824"/>
                  <a:gd name="connsiteX1" fmla="*/ 632067 w 692359"/>
                  <a:gd name="connsiteY1" fmla="*/ 928783 h 1060824"/>
                  <a:gd name="connsiteX2" fmla="*/ 339935 w 692359"/>
                  <a:gd name="connsiteY2" fmla="*/ 1056704 h 1060824"/>
                  <a:gd name="connsiteX3" fmla="*/ 339173 w 692359"/>
                  <a:gd name="connsiteY3" fmla="*/ 1056799 h 1060824"/>
                  <a:gd name="connsiteX4" fmla="*/ 26562 w 692359"/>
                  <a:gd name="connsiteY4" fmla="*/ 1012698 h 1060824"/>
                  <a:gd name="connsiteX5" fmla="*/ 68472 w 692359"/>
                  <a:gd name="connsiteY5" fmla="*/ 719328 h 1060824"/>
                  <a:gd name="connsiteX6" fmla="*/ 5226 w 692359"/>
                  <a:gd name="connsiteY6" fmla="*/ 79058 h 1060824"/>
                  <a:gd name="connsiteX7" fmla="*/ 241446 w 692359"/>
                  <a:gd name="connsiteY7" fmla="*/ 1429 h 1060824"/>
                  <a:gd name="connsiteX8" fmla="*/ 449091 w 692359"/>
                  <a:gd name="connsiteY8" fmla="*/ 0 h 1060824"/>
                  <a:gd name="connsiteX9" fmla="*/ 668262 w 692359"/>
                  <a:gd name="connsiteY9" fmla="*/ 76581 h 1060824"/>
                  <a:gd name="connsiteX10" fmla="*/ 635781 w 692359"/>
                  <a:gd name="connsiteY10" fmla="*/ 732663 h 1060824"/>
                  <a:gd name="connsiteX11" fmla="*/ 692360 w 692359"/>
                  <a:gd name="connsiteY11" fmla="*/ 936784 h 1060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2359" h="1060824">
                    <a:moveTo>
                      <a:pt x="692360" y="936784"/>
                    </a:moveTo>
                    <a:lnTo>
                      <a:pt x="632067" y="928783"/>
                    </a:lnTo>
                    <a:cubicBezTo>
                      <a:pt x="632067" y="928783"/>
                      <a:pt x="511766" y="1036891"/>
                      <a:pt x="339935" y="1056704"/>
                    </a:cubicBezTo>
                    <a:cubicBezTo>
                      <a:pt x="339649" y="1056704"/>
                      <a:pt x="339459" y="1056799"/>
                      <a:pt x="339173" y="1056799"/>
                    </a:cubicBezTo>
                    <a:cubicBezTo>
                      <a:pt x="241827" y="1067181"/>
                      <a:pt x="133433" y="1059180"/>
                      <a:pt x="26562" y="1012698"/>
                    </a:cubicBezTo>
                    <a:cubicBezTo>
                      <a:pt x="42755" y="895540"/>
                      <a:pt x="59424" y="785622"/>
                      <a:pt x="68472" y="719328"/>
                    </a:cubicBezTo>
                    <a:cubicBezTo>
                      <a:pt x="41231" y="583121"/>
                      <a:pt x="-17824" y="104013"/>
                      <a:pt x="5226" y="79058"/>
                    </a:cubicBezTo>
                    <a:cubicBezTo>
                      <a:pt x="5417" y="78962"/>
                      <a:pt x="58185" y="51149"/>
                      <a:pt x="241446" y="1429"/>
                    </a:cubicBezTo>
                    <a:cubicBezTo>
                      <a:pt x="265449" y="7334"/>
                      <a:pt x="337268" y="23813"/>
                      <a:pt x="449091" y="0"/>
                    </a:cubicBezTo>
                    <a:cubicBezTo>
                      <a:pt x="604444" y="27242"/>
                      <a:pt x="667785" y="76295"/>
                      <a:pt x="668262" y="76581"/>
                    </a:cubicBezTo>
                    <a:cubicBezTo>
                      <a:pt x="650450" y="191643"/>
                      <a:pt x="645783" y="498634"/>
                      <a:pt x="635781" y="732663"/>
                    </a:cubicBezTo>
                    <a:cubicBezTo>
                      <a:pt x="643401" y="770763"/>
                      <a:pt x="669500" y="880396"/>
                      <a:pt x="692360" y="93678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5E66168-7788-FB51-E508-29601BC25FC6}"/>
                  </a:ext>
                </a:extLst>
              </p:cNvPr>
              <p:cNvSpPr/>
              <p:nvPr/>
            </p:nvSpPr>
            <p:spPr>
              <a:xfrm>
                <a:off x="2106399" y="3938476"/>
                <a:ext cx="179355" cy="266512"/>
              </a:xfrm>
              <a:custGeom>
                <a:avLst/>
                <a:gdLst>
                  <a:gd name="connsiteX0" fmla="*/ 0 w 179355"/>
                  <a:gd name="connsiteY0" fmla="*/ 0 h 266512"/>
                  <a:gd name="connsiteX1" fmla="*/ 29813 w 179355"/>
                  <a:gd name="connsiteY1" fmla="*/ 262414 h 266512"/>
                  <a:gd name="connsiteX2" fmla="*/ 179356 w 179355"/>
                  <a:gd name="connsiteY2" fmla="*/ 247459 h 26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355" h="266512">
                    <a:moveTo>
                      <a:pt x="0" y="0"/>
                    </a:moveTo>
                    <a:lnTo>
                      <a:pt x="29813" y="262414"/>
                    </a:lnTo>
                    <a:cubicBezTo>
                      <a:pt x="29813" y="262414"/>
                      <a:pt x="84487" y="278321"/>
                      <a:pt x="179356" y="247459"/>
                    </a:cubicBezTo>
                  </a:path>
                </a:pathLst>
              </a:custGeom>
              <a:solidFill>
                <a:srgbClr val="0F0E1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A64D584-04EC-CDED-D290-75445994D81B}"/>
                  </a:ext>
                </a:extLst>
              </p:cNvPr>
              <p:cNvSpPr/>
              <p:nvPr/>
            </p:nvSpPr>
            <p:spPr>
              <a:xfrm>
                <a:off x="2160215" y="3969623"/>
                <a:ext cx="806436" cy="417857"/>
              </a:xfrm>
              <a:custGeom>
                <a:avLst/>
                <a:gdLst>
                  <a:gd name="connsiteX0" fmla="*/ 801148 w 806436"/>
                  <a:gd name="connsiteY0" fmla="*/ 290227 h 417857"/>
                  <a:gd name="connsiteX1" fmla="*/ 750189 w 806436"/>
                  <a:gd name="connsiteY1" fmla="*/ 270796 h 417857"/>
                  <a:gd name="connsiteX2" fmla="*/ 683705 w 806436"/>
                  <a:gd name="connsiteY2" fmla="*/ 195929 h 417857"/>
                  <a:gd name="connsiteX3" fmla="*/ 645414 w 806436"/>
                  <a:gd name="connsiteY3" fmla="*/ 211741 h 417857"/>
                  <a:gd name="connsiteX4" fmla="*/ 631603 w 806436"/>
                  <a:gd name="connsiteY4" fmla="*/ 210312 h 417857"/>
                  <a:gd name="connsiteX5" fmla="*/ 547688 w 806436"/>
                  <a:gd name="connsiteY5" fmla="*/ 229362 h 417857"/>
                  <a:gd name="connsiteX6" fmla="*/ 306134 w 806436"/>
                  <a:gd name="connsiteY6" fmla="*/ 243269 h 417857"/>
                  <a:gd name="connsiteX7" fmla="*/ 237173 w 806436"/>
                  <a:gd name="connsiteY7" fmla="*/ 0 h 417857"/>
                  <a:gd name="connsiteX8" fmla="*/ 0 w 806436"/>
                  <a:gd name="connsiteY8" fmla="*/ 41339 h 417857"/>
                  <a:gd name="connsiteX9" fmla="*/ 151829 w 806436"/>
                  <a:gd name="connsiteY9" fmla="*/ 414433 h 417857"/>
                  <a:gd name="connsiteX10" fmla="*/ 442055 w 806436"/>
                  <a:gd name="connsiteY10" fmla="*/ 375285 h 417857"/>
                  <a:gd name="connsiteX11" fmla="*/ 561785 w 806436"/>
                  <a:gd name="connsiteY11" fmla="*/ 319945 h 417857"/>
                  <a:gd name="connsiteX12" fmla="*/ 630650 w 806436"/>
                  <a:gd name="connsiteY12" fmla="*/ 332613 h 417857"/>
                  <a:gd name="connsiteX13" fmla="*/ 707612 w 806436"/>
                  <a:gd name="connsiteY13" fmla="*/ 305943 h 417857"/>
                  <a:gd name="connsiteX14" fmla="*/ 725234 w 806436"/>
                  <a:gd name="connsiteY14" fmla="*/ 309753 h 417857"/>
                  <a:gd name="connsiteX15" fmla="*/ 763715 w 806436"/>
                  <a:gd name="connsiteY15" fmla="*/ 316802 h 417857"/>
                  <a:gd name="connsiteX16" fmla="*/ 781812 w 806436"/>
                  <a:gd name="connsiteY16" fmla="*/ 318516 h 417857"/>
                  <a:gd name="connsiteX17" fmla="*/ 801148 w 806436"/>
                  <a:gd name="connsiteY17" fmla="*/ 290322 h 41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6436" h="417857">
                    <a:moveTo>
                      <a:pt x="801148" y="290227"/>
                    </a:moveTo>
                    <a:cubicBezTo>
                      <a:pt x="797052" y="286988"/>
                      <a:pt x="774764" y="281559"/>
                      <a:pt x="750189" y="270796"/>
                    </a:cubicBezTo>
                    <a:cubicBezTo>
                      <a:pt x="718280" y="228219"/>
                      <a:pt x="696563" y="193453"/>
                      <a:pt x="683705" y="195929"/>
                    </a:cubicBezTo>
                    <a:cubicBezTo>
                      <a:pt x="674656" y="197644"/>
                      <a:pt x="657892" y="205454"/>
                      <a:pt x="645414" y="211741"/>
                    </a:cubicBezTo>
                    <a:cubicBezTo>
                      <a:pt x="640270" y="210217"/>
                      <a:pt x="635603" y="209645"/>
                      <a:pt x="631603" y="210312"/>
                    </a:cubicBezTo>
                    <a:cubicBezTo>
                      <a:pt x="599218" y="215456"/>
                      <a:pt x="581311" y="220980"/>
                      <a:pt x="547688" y="229362"/>
                    </a:cubicBezTo>
                    <a:cubicBezTo>
                      <a:pt x="497015" y="232505"/>
                      <a:pt x="411575" y="237363"/>
                      <a:pt x="306134" y="243269"/>
                    </a:cubicBezTo>
                    <a:cubicBezTo>
                      <a:pt x="281845" y="145161"/>
                      <a:pt x="237173" y="0"/>
                      <a:pt x="237173" y="0"/>
                    </a:cubicBezTo>
                    <a:lnTo>
                      <a:pt x="0" y="41339"/>
                    </a:lnTo>
                    <a:cubicBezTo>
                      <a:pt x="0" y="41339"/>
                      <a:pt x="74771" y="381476"/>
                      <a:pt x="151829" y="414433"/>
                    </a:cubicBezTo>
                    <a:cubicBezTo>
                      <a:pt x="173355" y="423577"/>
                      <a:pt x="335947" y="415671"/>
                      <a:pt x="442055" y="375285"/>
                    </a:cubicBezTo>
                    <a:cubicBezTo>
                      <a:pt x="535972" y="339471"/>
                      <a:pt x="542163" y="332708"/>
                      <a:pt x="561785" y="319945"/>
                    </a:cubicBezTo>
                    <a:cubicBezTo>
                      <a:pt x="569500" y="325374"/>
                      <a:pt x="608552" y="334994"/>
                      <a:pt x="630650" y="332613"/>
                    </a:cubicBezTo>
                    <a:cubicBezTo>
                      <a:pt x="675703" y="327850"/>
                      <a:pt x="707612" y="305943"/>
                      <a:pt x="707612" y="305943"/>
                    </a:cubicBezTo>
                    <a:cubicBezTo>
                      <a:pt x="707612" y="305943"/>
                      <a:pt x="714947" y="307658"/>
                      <a:pt x="725234" y="309753"/>
                    </a:cubicBezTo>
                    <a:cubicBezTo>
                      <a:pt x="742283" y="319088"/>
                      <a:pt x="755332" y="319754"/>
                      <a:pt x="763715" y="316802"/>
                    </a:cubicBezTo>
                    <a:cubicBezTo>
                      <a:pt x="770858" y="317849"/>
                      <a:pt x="777240" y="318516"/>
                      <a:pt x="781812" y="318516"/>
                    </a:cubicBezTo>
                    <a:cubicBezTo>
                      <a:pt x="797719" y="318516"/>
                      <a:pt x="815531" y="301752"/>
                      <a:pt x="801148" y="290322"/>
                    </a:cubicBezTo>
                    <a:close/>
                  </a:path>
                </a:pathLst>
              </a:custGeom>
              <a:solidFill>
                <a:srgbClr val="F39C9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33D20A4-60CF-A82B-5786-E7A34A708697}"/>
                  </a:ext>
                </a:extLst>
              </p:cNvPr>
              <p:cNvSpPr/>
              <p:nvPr/>
            </p:nvSpPr>
            <p:spPr>
              <a:xfrm>
                <a:off x="2814964" y="4186221"/>
                <a:ext cx="87725" cy="52863"/>
              </a:xfrm>
              <a:custGeom>
                <a:avLst/>
                <a:gdLst>
                  <a:gd name="connsiteX0" fmla="*/ 0 w 87725"/>
                  <a:gd name="connsiteY0" fmla="*/ 0 h 52863"/>
                  <a:gd name="connsiteX1" fmla="*/ 16383 w 87725"/>
                  <a:gd name="connsiteY1" fmla="*/ 5239 h 52863"/>
                  <a:gd name="connsiteX2" fmla="*/ 87725 w 87725"/>
                  <a:gd name="connsiteY2" fmla="*/ 52864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725" h="52863">
                    <a:moveTo>
                      <a:pt x="0" y="0"/>
                    </a:moveTo>
                    <a:cubicBezTo>
                      <a:pt x="0" y="0"/>
                      <a:pt x="8858" y="667"/>
                      <a:pt x="16383" y="5239"/>
                    </a:cubicBezTo>
                    <a:cubicBezTo>
                      <a:pt x="23908" y="9811"/>
                      <a:pt x="71057" y="45625"/>
                      <a:pt x="87725" y="52864"/>
                    </a:cubicBezTo>
                  </a:path>
                </a:pathLst>
              </a:custGeom>
              <a:noFill/>
              <a:ln w="381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52BA4F1-4712-0F6E-893C-995A9BF57D8A}"/>
                  </a:ext>
                </a:extLst>
              </p:cNvPr>
              <p:cNvSpPr/>
              <p:nvPr/>
            </p:nvSpPr>
            <p:spPr>
              <a:xfrm>
                <a:off x="2466635" y="4220607"/>
                <a:ext cx="17335" cy="65627"/>
              </a:xfrm>
              <a:custGeom>
                <a:avLst/>
                <a:gdLst>
                  <a:gd name="connsiteX0" fmla="*/ 0 w 17335"/>
                  <a:gd name="connsiteY0" fmla="*/ 0 h 65627"/>
                  <a:gd name="connsiteX1" fmla="*/ 17335 w 17335"/>
                  <a:gd name="connsiteY1" fmla="*/ 65627 h 6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335" h="65627">
                    <a:moveTo>
                      <a:pt x="0" y="0"/>
                    </a:moveTo>
                    <a:cubicBezTo>
                      <a:pt x="0" y="0"/>
                      <a:pt x="14573" y="45625"/>
                      <a:pt x="17335" y="65627"/>
                    </a:cubicBezTo>
                  </a:path>
                </a:pathLst>
              </a:custGeom>
              <a:noFill/>
              <a:ln w="381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2DC2926-B5E4-C499-9AA6-621381287FD4}"/>
                  </a:ext>
                </a:extLst>
              </p:cNvPr>
              <p:cNvSpPr/>
              <p:nvPr/>
            </p:nvSpPr>
            <p:spPr>
              <a:xfrm>
                <a:off x="2083063" y="3693112"/>
                <a:ext cx="350615" cy="446341"/>
              </a:xfrm>
              <a:custGeom>
                <a:avLst/>
                <a:gdLst>
                  <a:gd name="connsiteX0" fmla="*/ 48768 w 350615"/>
                  <a:gd name="connsiteY0" fmla="*/ 0 h 446341"/>
                  <a:gd name="connsiteX1" fmla="*/ 240792 w 350615"/>
                  <a:gd name="connsiteY1" fmla="*/ 84011 h 446341"/>
                  <a:gd name="connsiteX2" fmla="*/ 350615 w 350615"/>
                  <a:gd name="connsiteY2" fmla="*/ 366808 h 446341"/>
                  <a:gd name="connsiteX3" fmla="*/ 77057 w 350615"/>
                  <a:gd name="connsiteY3" fmla="*/ 446342 h 446341"/>
                  <a:gd name="connsiteX4" fmla="*/ 0 w 350615"/>
                  <a:gd name="connsiteY4" fmla="*/ 193643 h 44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15" h="446341">
                    <a:moveTo>
                      <a:pt x="48768" y="0"/>
                    </a:moveTo>
                    <a:cubicBezTo>
                      <a:pt x="48768" y="0"/>
                      <a:pt x="190500" y="28956"/>
                      <a:pt x="240792" y="84011"/>
                    </a:cubicBezTo>
                    <a:cubicBezTo>
                      <a:pt x="291084" y="139065"/>
                      <a:pt x="350615" y="366808"/>
                      <a:pt x="350615" y="366808"/>
                    </a:cubicBezTo>
                    <a:cubicBezTo>
                      <a:pt x="350615" y="366808"/>
                      <a:pt x="185547" y="446342"/>
                      <a:pt x="77057" y="446342"/>
                    </a:cubicBezTo>
                    <a:cubicBezTo>
                      <a:pt x="46006" y="337852"/>
                      <a:pt x="0" y="193643"/>
                      <a:pt x="0" y="193643"/>
                    </a:cubicBezTo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3" name="Graphic 20">
              <a:extLst>
                <a:ext uri="{FF2B5EF4-FFF2-40B4-BE49-F238E27FC236}">
                  <a16:creationId xmlns:a16="http://schemas.microsoft.com/office/drawing/2014/main" id="{AB4B9A7F-8498-7639-DED7-F4B4177BA9E7}"/>
                </a:ext>
              </a:extLst>
            </p:cNvPr>
            <p:cNvGrpSpPr/>
            <p:nvPr/>
          </p:nvGrpSpPr>
          <p:grpSpPr>
            <a:xfrm>
              <a:off x="1600526" y="4980607"/>
              <a:ext cx="770572" cy="1116520"/>
              <a:chOff x="1600526" y="4980607"/>
              <a:chExt cx="770572" cy="1116520"/>
            </a:xfrm>
            <a:solidFill>
              <a:srgbClr val="0F0E13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85169CF-9025-44A5-511B-ECDADC16F2C1}"/>
                  </a:ext>
                </a:extLst>
              </p:cNvPr>
              <p:cNvSpPr/>
              <p:nvPr/>
            </p:nvSpPr>
            <p:spPr>
              <a:xfrm rot="10800000">
                <a:off x="1600526" y="4980607"/>
                <a:ext cx="770572" cy="78962"/>
              </a:xfrm>
              <a:custGeom>
                <a:avLst/>
                <a:gdLst>
                  <a:gd name="connsiteX0" fmla="*/ 0 w 770572"/>
                  <a:gd name="connsiteY0" fmla="*/ 0 h 78962"/>
                  <a:gd name="connsiteX1" fmla="*/ 770573 w 770572"/>
                  <a:gd name="connsiteY1" fmla="*/ 0 h 78962"/>
                  <a:gd name="connsiteX2" fmla="*/ 770573 w 770572"/>
                  <a:gd name="connsiteY2" fmla="*/ 78962 h 78962"/>
                  <a:gd name="connsiteX3" fmla="*/ 0 w 770572"/>
                  <a:gd name="connsiteY3" fmla="*/ 78962 h 7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0572" h="78962">
                    <a:moveTo>
                      <a:pt x="0" y="0"/>
                    </a:moveTo>
                    <a:lnTo>
                      <a:pt x="770573" y="0"/>
                    </a:lnTo>
                    <a:lnTo>
                      <a:pt x="770573" y="78962"/>
                    </a:lnTo>
                    <a:lnTo>
                      <a:pt x="0" y="78962"/>
                    </a:lnTo>
                    <a:close/>
                  </a:path>
                </a:pathLst>
              </a:custGeom>
              <a:solidFill>
                <a:srgbClr val="0F0E1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55" name="Graphic 20">
                <a:extLst>
                  <a:ext uri="{FF2B5EF4-FFF2-40B4-BE49-F238E27FC236}">
                    <a16:creationId xmlns:a16="http://schemas.microsoft.com/office/drawing/2014/main" id="{5E6AF829-4B35-25F4-1DA1-0524F9090408}"/>
                  </a:ext>
                </a:extLst>
              </p:cNvPr>
              <p:cNvGrpSpPr/>
              <p:nvPr/>
            </p:nvGrpSpPr>
            <p:grpSpPr>
              <a:xfrm>
                <a:off x="1676631" y="5040805"/>
                <a:ext cx="618363" cy="1056322"/>
                <a:chOff x="1676631" y="5040805"/>
                <a:chExt cx="618363" cy="1056322"/>
              </a:xfrm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A86C3EC4-7D6B-3CC3-E6B9-4A64BF4F8013}"/>
                    </a:ext>
                  </a:extLst>
                </p:cNvPr>
                <p:cNvSpPr/>
                <p:nvPr/>
              </p:nvSpPr>
              <p:spPr>
                <a:xfrm>
                  <a:off x="1676631" y="5040805"/>
                  <a:ext cx="9525" cy="1056322"/>
                </a:xfrm>
                <a:custGeom>
                  <a:avLst/>
                  <a:gdLst>
                    <a:gd name="connsiteX0" fmla="*/ 0 w 9525"/>
                    <a:gd name="connsiteY0" fmla="*/ 0 h 1056322"/>
                    <a:gd name="connsiteX1" fmla="*/ 0 w 9525"/>
                    <a:gd name="connsiteY1" fmla="*/ 1056323 h 105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56322">
                      <a:moveTo>
                        <a:pt x="0" y="0"/>
                      </a:moveTo>
                      <a:lnTo>
                        <a:pt x="0" y="1056323"/>
                      </a:lnTo>
                    </a:path>
                  </a:pathLst>
                </a:custGeom>
                <a:ln w="9525" cap="flat">
                  <a:solidFill>
                    <a:srgbClr val="0F0E1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C88694F2-C435-E3BE-7DAE-69B1AC96C883}"/>
                    </a:ext>
                  </a:extLst>
                </p:cNvPr>
                <p:cNvSpPr/>
                <p:nvPr/>
              </p:nvSpPr>
              <p:spPr>
                <a:xfrm>
                  <a:off x="2294994" y="5040805"/>
                  <a:ext cx="9525" cy="1056322"/>
                </a:xfrm>
                <a:custGeom>
                  <a:avLst/>
                  <a:gdLst>
                    <a:gd name="connsiteX0" fmla="*/ 0 w 9525"/>
                    <a:gd name="connsiteY0" fmla="*/ 0 h 1056322"/>
                    <a:gd name="connsiteX1" fmla="*/ 0 w 9525"/>
                    <a:gd name="connsiteY1" fmla="*/ 1056323 h 105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56322">
                      <a:moveTo>
                        <a:pt x="0" y="0"/>
                      </a:moveTo>
                      <a:lnTo>
                        <a:pt x="0" y="1056323"/>
                      </a:lnTo>
                    </a:path>
                  </a:pathLst>
                </a:custGeom>
                <a:ln w="9525" cap="flat">
                  <a:solidFill>
                    <a:srgbClr val="0F0E1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72EF42E-F90D-C90C-DC4D-E87F1304A6E1}"/>
                  </a:ext>
                </a:extLst>
              </p:cNvPr>
              <p:cNvSpPr/>
              <p:nvPr/>
            </p:nvSpPr>
            <p:spPr>
              <a:xfrm>
                <a:off x="1676631" y="5555726"/>
                <a:ext cx="618363" cy="9525"/>
              </a:xfrm>
              <a:custGeom>
                <a:avLst/>
                <a:gdLst>
                  <a:gd name="connsiteX0" fmla="*/ 0 w 618363"/>
                  <a:gd name="connsiteY0" fmla="*/ 0 h 9525"/>
                  <a:gd name="connsiteX1" fmla="*/ 618363 w 61836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8363" h="9525">
                    <a:moveTo>
                      <a:pt x="0" y="0"/>
                    </a:moveTo>
                    <a:lnTo>
                      <a:pt x="618363" y="0"/>
                    </a:lnTo>
                  </a:path>
                </a:pathLst>
              </a:custGeom>
              <a:ln w="9525" cap="flat">
                <a:solidFill>
                  <a:srgbClr val="0F0E1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9" name="Graphic 20">
              <a:extLst>
                <a:ext uri="{FF2B5EF4-FFF2-40B4-BE49-F238E27FC236}">
                  <a16:creationId xmlns:a16="http://schemas.microsoft.com/office/drawing/2014/main" id="{417BE94F-A168-C235-A4B1-3F2D38BABE24}"/>
                </a:ext>
              </a:extLst>
            </p:cNvPr>
            <p:cNvGrpSpPr/>
            <p:nvPr/>
          </p:nvGrpSpPr>
          <p:grpSpPr>
            <a:xfrm>
              <a:off x="3197302" y="4045537"/>
              <a:ext cx="319654" cy="270795"/>
              <a:chOff x="3197302" y="4045537"/>
              <a:chExt cx="319654" cy="270795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12793B8-03DF-9955-5D87-8A10318B432F}"/>
                  </a:ext>
                </a:extLst>
              </p:cNvPr>
              <p:cNvSpPr/>
              <p:nvPr/>
            </p:nvSpPr>
            <p:spPr>
              <a:xfrm>
                <a:off x="3197302" y="4045537"/>
                <a:ext cx="319654" cy="270795"/>
              </a:xfrm>
              <a:custGeom>
                <a:avLst/>
                <a:gdLst>
                  <a:gd name="connsiteX0" fmla="*/ 80101 w 319654"/>
                  <a:gd name="connsiteY0" fmla="*/ 0 h 270795"/>
                  <a:gd name="connsiteX1" fmla="*/ 82292 w 319654"/>
                  <a:gd name="connsiteY1" fmla="*/ 37338 h 270795"/>
                  <a:gd name="connsiteX2" fmla="*/ 10568 w 319654"/>
                  <a:gd name="connsiteY2" fmla="*/ 66485 h 270795"/>
                  <a:gd name="connsiteX3" fmla="*/ 93531 w 319654"/>
                  <a:gd name="connsiteY3" fmla="*/ 230696 h 270795"/>
                  <a:gd name="connsiteX4" fmla="*/ 95817 w 319654"/>
                  <a:gd name="connsiteY4" fmla="*/ 270796 h 270795"/>
                  <a:gd name="connsiteX5" fmla="*/ 303938 w 319654"/>
                  <a:gd name="connsiteY5" fmla="*/ 270796 h 270795"/>
                  <a:gd name="connsiteX6" fmla="*/ 319655 w 319654"/>
                  <a:gd name="connsiteY6" fmla="*/ 0 h 270795"/>
                  <a:gd name="connsiteX7" fmla="*/ 80101 w 319654"/>
                  <a:gd name="connsiteY7" fmla="*/ 0 h 270795"/>
                  <a:gd name="connsiteX8" fmla="*/ 24665 w 319654"/>
                  <a:gd name="connsiteY8" fmla="*/ 118396 h 270795"/>
                  <a:gd name="connsiteX9" fmla="*/ 51145 w 319654"/>
                  <a:gd name="connsiteY9" fmla="*/ 65246 h 270795"/>
                  <a:gd name="connsiteX10" fmla="*/ 85149 w 319654"/>
                  <a:gd name="connsiteY10" fmla="*/ 87058 h 270795"/>
                  <a:gd name="connsiteX11" fmla="*/ 91721 w 319654"/>
                  <a:gd name="connsiteY11" fmla="*/ 200215 h 270795"/>
                  <a:gd name="connsiteX12" fmla="*/ 83244 w 319654"/>
                  <a:gd name="connsiteY12" fmla="*/ 206026 h 270795"/>
                  <a:gd name="connsiteX13" fmla="*/ 24665 w 319654"/>
                  <a:gd name="connsiteY13" fmla="*/ 118396 h 27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9654" h="270795">
                    <a:moveTo>
                      <a:pt x="80101" y="0"/>
                    </a:moveTo>
                    <a:lnTo>
                      <a:pt x="82292" y="37338"/>
                    </a:lnTo>
                    <a:cubicBezTo>
                      <a:pt x="63813" y="35147"/>
                      <a:pt x="30857" y="36290"/>
                      <a:pt x="10568" y="66485"/>
                    </a:cubicBezTo>
                    <a:cubicBezTo>
                      <a:pt x="-16483" y="106871"/>
                      <a:pt x="7425" y="208598"/>
                      <a:pt x="93531" y="230696"/>
                    </a:cubicBezTo>
                    <a:lnTo>
                      <a:pt x="95817" y="270796"/>
                    </a:lnTo>
                    <a:lnTo>
                      <a:pt x="303938" y="270796"/>
                    </a:lnTo>
                    <a:lnTo>
                      <a:pt x="319655" y="0"/>
                    </a:lnTo>
                    <a:lnTo>
                      <a:pt x="80101" y="0"/>
                    </a:lnTo>
                    <a:close/>
                    <a:moveTo>
                      <a:pt x="24665" y="118396"/>
                    </a:moveTo>
                    <a:cubicBezTo>
                      <a:pt x="24665" y="118396"/>
                      <a:pt x="19331" y="77915"/>
                      <a:pt x="51145" y="65246"/>
                    </a:cubicBezTo>
                    <a:cubicBezTo>
                      <a:pt x="66861" y="59055"/>
                      <a:pt x="84197" y="70104"/>
                      <a:pt x="85149" y="87058"/>
                    </a:cubicBezTo>
                    <a:lnTo>
                      <a:pt x="91721" y="200215"/>
                    </a:lnTo>
                    <a:cubicBezTo>
                      <a:pt x="92007" y="204692"/>
                      <a:pt x="87435" y="207931"/>
                      <a:pt x="83244" y="206026"/>
                    </a:cubicBezTo>
                    <a:cubicBezTo>
                      <a:pt x="61432" y="196310"/>
                      <a:pt x="29904" y="172879"/>
                      <a:pt x="24665" y="11839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7509B89-B7BD-C181-077E-8E36AAF66D93}"/>
                  </a:ext>
                </a:extLst>
              </p:cNvPr>
              <p:cNvSpPr/>
              <p:nvPr/>
            </p:nvSpPr>
            <p:spPr>
              <a:xfrm>
                <a:off x="3282832" y="4138977"/>
                <a:ext cx="228695" cy="41624"/>
              </a:xfrm>
              <a:custGeom>
                <a:avLst/>
                <a:gdLst>
                  <a:gd name="connsiteX0" fmla="*/ 0 w 228695"/>
                  <a:gd name="connsiteY0" fmla="*/ 0 h 41624"/>
                  <a:gd name="connsiteX1" fmla="*/ 2381 w 228695"/>
                  <a:gd name="connsiteY1" fmla="*/ 41624 h 41624"/>
                  <a:gd name="connsiteX2" fmla="*/ 226219 w 228695"/>
                  <a:gd name="connsiteY2" fmla="*/ 41624 h 41624"/>
                  <a:gd name="connsiteX3" fmla="*/ 228695 w 228695"/>
                  <a:gd name="connsiteY3" fmla="*/ 0 h 41624"/>
                  <a:gd name="connsiteX4" fmla="*/ 0 w 228695"/>
                  <a:gd name="connsiteY4" fmla="*/ 0 h 4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95" h="41624">
                    <a:moveTo>
                      <a:pt x="0" y="0"/>
                    </a:moveTo>
                    <a:lnTo>
                      <a:pt x="2381" y="41624"/>
                    </a:lnTo>
                    <a:lnTo>
                      <a:pt x="226219" y="41624"/>
                    </a:lnTo>
                    <a:lnTo>
                      <a:pt x="2286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62" name="Graphic 20">
              <a:extLst>
                <a:ext uri="{FF2B5EF4-FFF2-40B4-BE49-F238E27FC236}">
                  <a16:creationId xmlns:a16="http://schemas.microsoft.com/office/drawing/2014/main" id="{CE7778B9-2918-9CFB-225F-87711E3BA02E}"/>
                </a:ext>
              </a:extLst>
            </p:cNvPr>
            <p:cNvGrpSpPr/>
            <p:nvPr/>
          </p:nvGrpSpPr>
          <p:grpSpPr>
            <a:xfrm>
              <a:off x="2571695" y="3416601"/>
              <a:ext cx="919352" cy="374808"/>
              <a:chOff x="2571695" y="3416601"/>
              <a:chExt cx="919352" cy="374808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680DECF-0C5E-A54D-2C65-7D287247604A}"/>
                  </a:ext>
                </a:extLst>
              </p:cNvPr>
              <p:cNvSpPr/>
              <p:nvPr/>
            </p:nvSpPr>
            <p:spPr>
              <a:xfrm>
                <a:off x="2571695" y="3416601"/>
                <a:ext cx="919352" cy="374808"/>
              </a:xfrm>
              <a:custGeom>
                <a:avLst/>
                <a:gdLst>
                  <a:gd name="connsiteX0" fmla="*/ 853630 w 919352"/>
                  <a:gd name="connsiteY0" fmla="*/ 0 h 374808"/>
                  <a:gd name="connsiteX1" fmla="*/ 65627 w 919352"/>
                  <a:gd name="connsiteY1" fmla="*/ 0 h 374808"/>
                  <a:gd name="connsiteX2" fmla="*/ 0 w 919352"/>
                  <a:gd name="connsiteY2" fmla="*/ 65627 h 374808"/>
                  <a:gd name="connsiteX3" fmla="*/ 0 w 919352"/>
                  <a:gd name="connsiteY3" fmla="*/ 182023 h 374808"/>
                  <a:gd name="connsiteX4" fmla="*/ 65627 w 919352"/>
                  <a:gd name="connsiteY4" fmla="*/ 247650 h 374808"/>
                  <a:gd name="connsiteX5" fmla="*/ 155353 w 919352"/>
                  <a:gd name="connsiteY5" fmla="*/ 247650 h 374808"/>
                  <a:gd name="connsiteX6" fmla="*/ 124492 w 919352"/>
                  <a:gd name="connsiteY6" fmla="*/ 374809 h 374808"/>
                  <a:gd name="connsiteX7" fmla="*/ 239839 w 919352"/>
                  <a:gd name="connsiteY7" fmla="*/ 247650 h 374808"/>
                  <a:gd name="connsiteX8" fmla="*/ 853726 w 919352"/>
                  <a:gd name="connsiteY8" fmla="*/ 247650 h 374808"/>
                  <a:gd name="connsiteX9" fmla="*/ 919353 w 919352"/>
                  <a:gd name="connsiteY9" fmla="*/ 182023 h 374808"/>
                  <a:gd name="connsiteX10" fmla="*/ 919353 w 919352"/>
                  <a:gd name="connsiteY10" fmla="*/ 65627 h 374808"/>
                  <a:gd name="connsiteX11" fmla="*/ 853726 w 919352"/>
                  <a:gd name="connsiteY11" fmla="*/ 0 h 37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9352" h="374808">
                    <a:moveTo>
                      <a:pt x="853630" y="0"/>
                    </a:moveTo>
                    <a:lnTo>
                      <a:pt x="65627" y="0"/>
                    </a:lnTo>
                    <a:cubicBezTo>
                      <a:pt x="29337" y="0"/>
                      <a:pt x="0" y="29337"/>
                      <a:pt x="0" y="65627"/>
                    </a:cubicBezTo>
                    <a:lnTo>
                      <a:pt x="0" y="182023"/>
                    </a:lnTo>
                    <a:cubicBezTo>
                      <a:pt x="0" y="218218"/>
                      <a:pt x="29337" y="247650"/>
                      <a:pt x="65627" y="247650"/>
                    </a:cubicBezTo>
                    <a:lnTo>
                      <a:pt x="155353" y="247650"/>
                    </a:lnTo>
                    <a:lnTo>
                      <a:pt x="124492" y="374809"/>
                    </a:lnTo>
                    <a:lnTo>
                      <a:pt x="239839" y="247650"/>
                    </a:lnTo>
                    <a:lnTo>
                      <a:pt x="853726" y="247650"/>
                    </a:lnTo>
                    <a:cubicBezTo>
                      <a:pt x="890016" y="247650"/>
                      <a:pt x="919353" y="218313"/>
                      <a:pt x="919353" y="182023"/>
                    </a:cubicBezTo>
                    <a:lnTo>
                      <a:pt x="919353" y="65627"/>
                    </a:lnTo>
                    <a:cubicBezTo>
                      <a:pt x="919353" y="29337"/>
                      <a:pt x="890016" y="0"/>
                      <a:pt x="8537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4" name="Graphic 20">
                <a:extLst>
                  <a:ext uri="{FF2B5EF4-FFF2-40B4-BE49-F238E27FC236}">
                    <a16:creationId xmlns:a16="http://schemas.microsoft.com/office/drawing/2014/main" id="{189EBD06-D5F9-5118-8EDB-27C32908ED01}"/>
                  </a:ext>
                </a:extLst>
              </p:cNvPr>
              <p:cNvGrpSpPr/>
              <p:nvPr/>
            </p:nvGrpSpPr>
            <p:grpSpPr>
              <a:xfrm>
                <a:off x="2696282" y="3507184"/>
                <a:ext cx="664368" cy="75628"/>
                <a:chOff x="2696282" y="3507184"/>
                <a:chExt cx="664368" cy="75628"/>
              </a:xfrm>
              <a:solidFill>
                <a:srgbClr val="000000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E9D5B867-DEED-A633-BA12-C977AFE91198}"/>
                    </a:ext>
                  </a:extLst>
                </p:cNvPr>
                <p:cNvSpPr/>
                <p:nvPr/>
              </p:nvSpPr>
              <p:spPr>
                <a:xfrm>
                  <a:off x="2696282" y="3507184"/>
                  <a:ext cx="75628" cy="75628"/>
                </a:xfrm>
                <a:custGeom>
                  <a:avLst/>
                  <a:gdLst>
                    <a:gd name="connsiteX0" fmla="*/ 75628 w 75628"/>
                    <a:gd name="connsiteY0" fmla="*/ 37814 h 75628"/>
                    <a:gd name="connsiteX1" fmla="*/ 64675 w 75628"/>
                    <a:gd name="connsiteY1" fmla="*/ 26860 h 75628"/>
                    <a:gd name="connsiteX2" fmla="*/ 64198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8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8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8" y="37814"/>
                      </a:moveTo>
                      <a:cubicBezTo>
                        <a:pt x="75628" y="31814"/>
                        <a:pt x="70771" y="26860"/>
                        <a:pt x="64675" y="26860"/>
                      </a:cubicBezTo>
                      <a:lnTo>
                        <a:pt x="64198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858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858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771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771" y="60293"/>
                        <a:pt x="68866" y="53340"/>
                        <a:pt x="64579" y="49149"/>
                      </a:cubicBezTo>
                      <a:lnTo>
                        <a:pt x="64198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8" y="43910"/>
                        <a:pt x="75628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1BACB7B-C49F-02BA-0278-CC1473907186}"/>
                    </a:ext>
                  </a:extLst>
                </p:cNvPr>
                <p:cNvSpPr/>
                <p:nvPr/>
              </p:nvSpPr>
              <p:spPr>
                <a:xfrm>
                  <a:off x="2814011" y="3507184"/>
                  <a:ext cx="75628" cy="75628"/>
                </a:xfrm>
                <a:custGeom>
                  <a:avLst/>
                  <a:gdLst>
                    <a:gd name="connsiteX0" fmla="*/ 75628 w 75628"/>
                    <a:gd name="connsiteY0" fmla="*/ 37814 h 75628"/>
                    <a:gd name="connsiteX1" fmla="*/ 64675 w 75628"/>
                    <a:gd name="connsiteY1" fmla="*/ 26860 h 75628"/>
                    <a:gd name="connsiteX2" fmla="*/ 64198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8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8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8" y="37814"/>
                      </a:moveTo>
                      <a:cubicBezTo>
                        <a:pt x="75628" y="31814"/>
                        <a:pt x="70771" y="26860"/>
                        <a:pt x="64675" y="26860"/>
                      </a:cubicBezTo>
                      <a:lnTo>
                        <a:pt x="64198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858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763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866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771" y="60293"/>
                        <a:pt x="68866" y="53340"/>
                        <a:pt x="64579" y="49149"/>
                      </a:cubicBezTo>
                      <a:lnTo>
                        <a:pt x="64198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8" y="43910"/>
                        <a:pt x="75628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8CCE9EC-7FF0-E377-73D3-D8CE385DF13B}"/>
                    </a:ext>
                  </a:extLst>
                </p:cNvPr>
                <p:cNvSpPr/>
                <p:nvPr/>
              </p:nvSpPr>
              <p:spPr>
                <a:xfrm>
                  <a:off x="2931740" y="3507184"/>
                  <a:ext cx="75628" cy="75628"/>
                </a:xfrm>
                <a:custGeom>
                  <a:avLst/>
                  <a:gdLst>
                    <a:gd name="connsiteX0" fmla="*/ 75628 w 75628"/>
                    <a:gd name="connsiteY0" fmla="*/ 37814 h 75628"/>
                    <a:gd name="connsiteX1" fmla="*/ 64675 w 75628"/>
                    <a:gd name="connsiteY1" fmla="*/ 26860 h 75628"/>
                    <a:gd name="connsiteX2" fmla="*/ 64198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8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8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8" y="37814"/>
                      </a:moveTo>
                      <a:cubicBezTo>
                        <a:pt x="75628" y="31814"/>
                        <a:pt x="70771" y="26860"/>
                        <a:pt x="64675" y="26860"/>
                      </a:cubicBezTo>
                      <a:lnTo>
                        <a:pt x="64198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763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763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866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866" y="60293"/>
                        <a:pt x="68866" y="53340"/>
                        <a:pt x="64579" y="49149"/>
                      </a:cubicBezTo>
                      <a:lnTo>
                        <a:pt x="64198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8" y="43910"/>
                        <a:pt x="75628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1E5D955-99E1-962E-44D5-988E9E7972EE}"/>
                    </a:ext>
                  </a:extLst>
                </p:cNvPr>
                <p:cNvSpPr/>
                <p:nvPr/>
              </p:nvSpPr>
              <p:spPr>
                <a:xfrm>
                  <a:off x="3049565" y="3507184"/>
                  <a:ext cx="75628" cy="75628"/>
                </a:xfrm>
                <a:custGeom>
                  <a:avLst/>
                  <a:gdLst>
                    <a:gd name="connsiteX0" fmla="*/ 75629 w 75628"/>
                    <a:gd name="connsiteY0" fmla="*/ 37814 h 75628"/>
                    <a:gd name="connsiteX1" fmla="*/ 64675 w 75628"/>
                    <a:gd name="connsiteY1" fmla="*/ 26860 h 75628"/>
                    <a:gd name="connsiteX2" fmla="*/ 64199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9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9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9" y="37814"/>
                      </a:moveTo>
                      <a:cubicBezTo>
                        <a:pt x="75629" y="31814"/>
                        <a:pt x="70771" y="26860"/>
                        <a:pt x="64675" y="26860"/>
                      </a:cubicBezTo>
                      <a:lnTo>
                        <a:pt x="64199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858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763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866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771" y="60293"/>
                        <a:pt x="68866" y="53340"/>
                        <a:pt x="64579" y="49149"/>
                      </a:cubicBezTo>
                      <a:lnTo>
                        <a:pt x="64199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9" y="43910"/>
                        <a:pt x="75629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19DEA955-8405-4754-9B38-A771C660713A}"/>
                    </a:ext>
                  </a:extLst>
                </p:cNvPr>
                <p:cNvSpPr/>
                <p:nvPr/>
              </p:nvSpPr>
              <p:spPr>
                <a:xfrm>
                  <a:off x="3167294" y="3507184"/>
                  <a:ext cx="75628" cy="75628"/>
                </a:xfrm>
                <a:custGeom>
                  <a:avLst/>
                  <a:gdLst>
                    <a:gd name="connsiteX0" fmla="*/ 75629 w 75628"/>
                    <a:gd name="connsiteY0" fmla="*/ 37814 h 75628"/>
                    <a:gd name="connsiteX1" fmla="*/ 64675 w 75628"/>
                    <a:gd name="connsiteY1" fmla="*/ 26860 h 75628"/>
                    <a:gd name="connsiteX2" fmla="*/ 64198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8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9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9" y="37814"/>
                      </a:moveTo>
                      <a:cubicBezTo>
                        <a:pt x="75629" y="31814"/>
                        <a:pt x="70771" y="26860"/>
                        <a:pt x="64675" y="26860"/>
                      </a:cubicBezTo>
                      <a:lnTo>
                        <a:pt x="64198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858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858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771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771" y="60293"/>
                        <a:pt x="68866" y="53340"/>
                        <a:pt x="64579" y="49149"/>
                      </a:cubicBezTo>
                      <a:lnTo>
                        <a:pt x="64198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9" y="43910"/>
                        <a:pt x="75629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A1FD16DF-8744-4F47-D452-A4450213502C}"/>
                    </a:ext>
                  </a:extLst>
                </p:cNvPr>
                <p:cNvSpPr/>
                <p:nvPr/>
              </p:nvSpPr>
              <p:spPr>
                <a:xfrm>
                  <a:off x="3285023" y="3507184"/>
                  <a:ext cx="75628" cy="75628"/>
                </a:xfrm>
                <a:custGeom>
                  <a:avLst/>
                  <a:gdLst>
                    <a:gd name="connsiteX0" fmla="*/ 75629 w 75628"/>
                    <a:gd name="connsiteY0" fmla="*/ 37814 h 75628"/>
                    <a:gd name="connsiteX1" fmla="*/ 64675 w 75628"/>
                    <a:gd name="connsiteY1" fmla="*/ 26860 h 75628"/>
                    <a:gd name="connsiteX2" fmla="*/ 64198 w 75628"/>
                    <a:gd name="connsiteY2" fmla="*/ 26860 h 75628"/>
                    <a:gd name="connsiteX3" fmla="*/ 64579 w 75628"/>
                    <a:gd name="connsiteY3" fmla="*/ 26479 h 75628"/>
                    <a:gd name="connsiteX4" fmla="*/ 64579 w 75628"/>
                    <a:gd name="connsiteY4" fmla="*/ 11049 h 75628"/>
                    <a:gd name="connsiteX5" fmla="*/ 49149 w 75628"/>
                    <a:gd name="connsiteY5" fmla="*/ 11049 h 75628"/>
                    <a:gd name="connsiteX6" fmla="*/ 48768 w 75628"/>
                    <a:gd name="connsiteY6" fmla="*/ 11430 h 75628"/>
                    <a:gd name="connsiteX7" fmla="*/ 48768 w 75628"/>
                    <a:gd name="connsiteY7" fmla="*/ 10954 h 75628"/>
                    <a:gd name="connsiteX8" fmla="*/ 37814 w 75628"/>
                    <a:gd name="connsiteY8" fmla="*/ 0 h 75628"/>
                    <a:gd name="connsiteX9" fmla="*/ 26860 w 75628"/>
                    <a:gd name="connsiteY9" fmla="*/ 10954 h 75628"/>
                    <a:gd name="connsiteX10" fmla="*/ 26860 w 75628"/>
                    <a:gd name="connsiteY10" fmla="*/ 11430 h 75628"/>
                    <a:gd name="connsiteX11" fmla="*/ 26479 w 75628"/>
                    <a:gd name="connsiteY11" fmla="*/ 11049 h 75628"/>
                    <a:gd name="connsiteX12" fmla="*/ 11049 w 75628"/>
                    <a:gd name="connsiteY12" fmla="*/ 11049 h 75628"/>
                    <a:gd name="connsiteX13" fmla="*/ 11049 w 75628"/>
                    <a:gd name="connsiteY13" fmla="*/ 26479 h 75628"/>
                    <a:gd name="connsiteX14" fmla="*/ 11430 w 75628"/>
                    <a:gd name="connsiteY14" fmla="*/ 26860 h 75628"/>
                    <a:gd name="connsiteX15" fmla="*/ 10954 w 75628"/>
                    <a:gd name="connsiteY15" fmla="*/ 26860 h 75628"/>
                    <a:gd name="connsiteX16" fmla="*/ 0 w 75628"/>
                    <a:gd name="connsiteY16" fmla="*/ 37814 h 75628"/>
                    <a:gd name="connsiteX17" fmla="*/ 10954 w 75628"/>
                    <a:gd name="connsiteY17" fmla="*/ 48768 h 75628"/>
                    <a:gd name="connsiteX18" fmla="*/ 11430 w 75628"/>
                    <a:gd name="connsiteY18" fmla="*/ 48768 h 75628"/>
                    <a:gd name="connsiteX19" fmla="*/ 11049 w 75628"/>
                    <a:gd name="connsiteY19" fmla="*/ 49149 h 75628"/>
                    <a:gd name="connsiteX20" fmla="*/ 11049 w 75628"/>
                    <a:gd name="connsiteY20" fmla="*/ 64579 h 75628"/>
                    <a:gd name="connsiteX21" fmla="*/ 26479 w 75628"/>
                    <a:gd name="connsiteY21" fmla="*/ 64579 h 75628"/>
                    <a:gd name="connsiteX22" fmla="*/ 26860 w 75628"/>
                    <a:gd name="connsiteY22" fmla="*/ 64199 h 75628"/>
                    <a:gd name="connsiteX23" fmla="*/ 26860 w 75628"/>
                    <a:gd name="connsiteY23" fmla="*/ 64675 h 75628"/>
                    <a:gd name="connsiteX24" fmla="*/ 37814 w 75628"/>
                    <a:gd name="connsiteY24" fmla="*/ 75628 h 75628"/>
                    <a:gd name="connsiteX25" fmla="*/ 48768 w 75628"/>
                    <a:gd name="connsiteY25" fmla="*/ 64675 h 75628"/>
                    <a:gd name="connsiteX26" fmla="*/ 48768 w 75628"/>
                    <a:gd name="connsiteY26" fmla="*/ 64199 h 75628"/>
                    <a:gd name="connsiteX27" fmla="*/ 49149 w 75628"/>
                    <a:gd name="connsiteY27" fmla="*/ 64579 h 75628"/>
                    <a:gd name="connsiteX28" fmla="*/ 64579 w 75628"/>
                    <a:gd name="connsiteY28" fmla="*/ 64579 h 75628"/>
                    <a:gd name="connsiteX29" fmla="*/ 64579 w 75628"/>
                    <a:gd name="connsiteY29" fmla="*/ 49149 h 75628"/>
                    <a:gd name="connsiteX30" fmla="*/ 64198 w 75628"/>
                    <a:gd name="connsiteY30" fmla="*/ 48768 h 75628"/>
                    <a:gd name="connsiteX31" fmla="*/ 64675 w 75628"/>
                    <a:gd name="connsiteY31" fmla="*/ 48768 h 75628"/>
                    <a:gd name="connsiteX32" fmla="*/ 75629 w 75628"/>
                    <a:gd name="connsiteY32" fmla="*/ 37814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5628" h="75628">
                      <a:moveTo>
                        <a:pt x="75629" y="37814"/>
                      </a:moveTo>
                      <a:cubicBezTo>
                        <a:pt x="75629" y="31814"/>
                        <a:pt x="70771" y="26860"/>
                        <a:pt x="64675" y="26860"/>
                      </a:cubicBezTo>
                      <a:lnTo>
                        <a:pt x="64198" y="26860"/>
                      </a:lnTo>
                      <a:lnTo>
                        <a:pt x="64579" y="26479"/>
                      </a:lnTo>
                      <a:cubicBezTo>
                        <a:pt x="68866" y="22193"/>
                        <a:pt x="68866" y="15240"/>
                        <a:pt x="64579" y="11049"/>
                      </a:cubicBezTo>
                      <a:cubicBezTo>
                        <a:pt x="60293" y="6763"/>
                        <a:pt x="53340" y="6763"/>
                        <a:pt x="49149" y="11049"/>
                      </a:cubicBezTo>
                      <a:lnTo>
                        <a:pt x="48768" y="11430"/>
                      </a:lnTo>
                      <a:lnTo>
                        <a:pt x="48768" y="10954"/>
                      </a:lnTo>
                      <a:cubicBezTo>
                        <a:pt x="48768" y="4953"/>
                        <a:pt x="43910" y="0"/>
                        <a:pt x="37814" y="0"/>
                      </a:cubicBezTo>
                      <a:cubicBezTo>
                        <a:pt x="31718" y="0"/>
                        <a:pt x="26860" y="4858"/>
                        <a:pt x="26860" y="10954"/>
                      </a:cubicBezTo>
                      <a:lnTo>
                        <a:pt x="26860" y="11430"/>
                      </a:lnTo>
                      <a:lnTo>
                        <a:pt x="26479" y="11049"/>
                      </a:lnTo>
                      <a:cubicBezTo>
                        <a:pt x="22193" y="6763"/>
                        <a:pt x="15240" y="6763"/>
                        <a:pt x="11049" y="11049"/>
                      </a:cubicBezTo>
                      <a:cubicBezTo>
                        <a:pt x="6763" y="15335"/>
                        <a:pt x="6763" y="22289"/>
                        <a:pt x="11049" y="26479"/>
                      </a:cubicBezTo>
                      <a:lnTo>
                        <a:pt x="11430" y="26860"/>
                      </a:lnTo>
                      <a:lnTo>
                        <a:pt x="10954" y="26860"/>
                      </a:lnTo>
                      <a:cubicBezTo>
                        <a:pt x="4953" y="26860"/>
                        <a:pt x="0" y="31718"/>
                        <a:pt x="0" y="37814"/>
                      </a:cubicBezTo>
                      <a:cubicBezTo>
                        <a:pt x="0" y="43910"/>
                        <a:pt x="4858" y="48768"/>
                        <a:pt x="10954" y="48768"/>
                      </a:cubicBezTo>
                      <a:lnTo>
                        <a:pt x="11430" y="48768"/>
                      </a:lnTo>
                      <a:lnTo>
                        <a:pt x="11049" y="49149"/>
                      </a:lnTo>
                      <a:cubicBezTo>
                        <a:pt x="6763" y="53435"/>
                        <a:pt x="6763" y="60389"/>
                        <a:pt x="11049" y="64579"/>
                      </a:cubicBezTo>
                      <a:cubicBezTo>
                        <a:pt x="15335" y="68866"/>
                        <a:pt x="22288" y="68866"/>
                        <a:pt x="26479" y="64579"/>
                      </a:cubicBezTo>
                      <a:lnTo>
                        <a:pt x="26860" y="64199"/>
                      </a:lnTo>
                      <a:lnTo>
                        <a:pt x="26860" y="64675"/>
                      </a:lnTo>
                      <a:cubicBezTo>
                        <a:pt x="26860" y="70676"/>
                        <a:pt x="31718" y="75628"/>
                        <a:pt x="37814" y="75628"/>
                      </a:cubicBezTo>
                      <a:cubicBezTo>
                        <a:pt x="43910" y="75628"/>
                        <a:pt x="48768" y="70771"/>
                        <a:pt x="48768" y="64675"/>
                      </a:cubicBezTo>
                      <a:lnTo>
                        <a:pt x="48768" y="64199"/>
                      </a:lnTo>
                      <a:lnTo>
                        <a:pt x="49149" y="64579"/>
                      </a:lnTo>
                      <a:cubicBezTo>
                        <a:pt x="53435" y="68866"/>
                        <a:pt x="60388" y="68866"/>
                        <a:pt x="64579" y="64579"/>
                      </a:cubicBezTo>
                      <a:cubicBezTo>
                        <a:pt x="68866" y="60293"/>
                        <a:pt x="68866" y="53340"/>
                        <a:pt x="64579" y="49149"/>
                      </a:cubicBezTo>
                      <a:lnTo>
                        <a:pt x="64198" y="48768"/>
                      </a:lnTo>
                      <a:lnTo>
                        <a:pt x="64675" y="48768"/>
                      </a:lnTo>
                      <a:cubicBezTo>
                        <a:pt x="70675" y="48768"/>
                        <a:pt x="75629" y="43910"/>
                        <a:pt x="75629" y="3781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9501DE7-C746-663B-9CFB-443235F1CC6E}"/>
              </a:ext>
            </a:extLst>
          </p:cNvPr>
          <p:cNvGrpSpPr/>
          <p:nvPr/>
        </p:nvGrpSpPr>
        <p:grpSpPr>
          <a:xfrm>
            <a:off x="8351697" y="4762081"/>
            <a:ext cx="2383430" cy="2383432"/>
            <a:chOff x="9118145" y="1955147"/>
            <a:chExt cx="2383430" cy="2383432"/>
          </a:xfrm>
        </p:grpSpPr>
        <p:sp>
          <p:nvSpPr>
            <p:cNvPr id="77" name="Partial Circle 76">
              <a:extLst>
                <a:ext uri="{FF2B5EF4-FFF2-40B4-BE49-F238E27FC236}">
                  <a16:creationId xmlns:a16="http://schemas.microsoft.com/office/drawing/2014/main" id="{8A5557E3-8D90-B837-A1FC-71FC4311297F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1080458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8" name="Partial Circle 77">
              <a:extLst>
                <a:ext uri="{FF2B5EF4-FFF2-40B4-BE49-F238E27FC236}">
                  <a16:creationId xmlns:a16="http://schemas.microsoft.com/office/drawing/2014/main" id="{D393DFF4-50FB-FE46-F25B-9C4423A2D452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872529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9" name="Partial Circle 78">
              <a:extLst>
                <a:ext uri="{FF2B5EF4-FFF2-40B4-BE49-F238E27FC236}">
                  <a16:creationId xmlns:a16="http://schemas.microsoft.com/office/drawing/2014/main" id="{F61AB926-4ED8-733A-412D-E3EC743BAA13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673011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80" name="Partial Circle 79">
              <a:extLst>
                <a:ext uri="{FF2B5EF4-FFF2-40B4-BE49-F238E27FC236}">
                  <a16:creationId xmlns:a16="http://schemas.microsoft.com/office/drawing/2014/main" id="{773809ED-8B3B-BA68-488B-BC0884AA1B07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429226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81" name="Partial Circle 80">
              <a:extLst>
                <a:ext uri="{FF2B5EF4-FFF2-40B4-BE49-F238E27FC236}">
                  <a16:creationId xmlns:a16="http://schemas.microsoft.com/office/drawing/2014/main" id="{E5F079B1-5AB5-8D4C-C850-4252A3C510B0}"/>
                </a:ext>
              </a:extLst>
            </p:cNvPr>
            <p:cNvSpPr/>
            <p:nvPr/>
          </p:nvSpPr>
          <p:spPr>
            <a:xfrm rot="10800000">
              <a:off x="9364980" y="2201981"/>
              <a:ext cx="1889760" cy="1889760"/>
            </a:xfrm>
            <a:prstGeom prst="pie">
              <a:avLst>
                <a:gd name="adj1" fmla="val 0"/>
                <a:gd name="adj2" fmla="val 10804033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47BF6507-E3BC-7AB4-04EC-2C759190F758}"/>
              </a:ext>
            </a:extLst>
          </p:cNvPr>
          <p:cNvSpPr txBox="1"/>
          <p:nvPr/>
        </p:nvSpPr>
        <p:spPr>
          <a:xfrm>
            <a:off x="8443330" y="3470697"/>
            <a:ext cx="22001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Total IT Project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91130A5-0FC0-467B-7575-D56DDD4AD288}"/>
              </a:ext>
            </a:extLst>
          </p:cNvPr>
          <p:cNvSpPr txBox="1"/>
          <p:nvPr/>
        </p:nvSpPr>
        <p:spPr>
          <a:xfrm>
            <a:off x="8673553" y="3801359"/>
            <a:ext cx="17397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Total $569,8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376853E-DDD9-6E8F-14C0-557173A05D3F}"/>
              </a:ext>
            </a:extLst>
          </p:cNvPr>
          <p:cNvGrpSpPr/>
          <p:nvPr/>
        </p:nvGrpSpPr>
        <p:grpSpPr>
          <a:xfrm>
            <a:off x="8950493" y="5287940"/>
            <a:ext cx="1185839" cy="552696"/>
            <a:chOff x="7710212" y="2386764"/>
            <a:chExt cx="1185839" cy="552696"/>
          </a:xfrm>
        </p:grpSpPr>
        <p:sp>
          <p:nvSpPr>
            <p:cNvPr id="85" name="Rounded Rectangle 34">
              <a:extLst>
                <a:ext uri="{FF2B5EF4-FFF2-40B4-BE49-F238E27FC236}">
                  <a16:creationId xmlns:a16="http://schemas.microsoft.com/office/drawing/2014/main" id="{54814D28-5EA9-30D6-2C93-D4397F91A76D}"/>
                </a:ext>
              </a:extLst>
            </p:cNvPr>
            <p:cNvSpPr/>
            <p:nvPr/>
          </p:nvSpPr>
          <p:spPr>
            <a:xfrm>
              <a:off x="7842685" y="2386764"/>
              <a:ext cx="920892" cy="55269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AED90DB5-2F4C-6CE5-9B31-05F5A8E7A8ED}"/>
                </a:ext>
              </a:extLst>
            </p:cNvPr>
            <p:cNvGrpSpPr/>
            <p:nvPr/>
          </p:nvGrpSpPr>
          <p:grpSpPr>
            <a:xfrm>
              <a:off x="7710212" y="2426320"/>
              <a:ext cx="1185839" cy="506242"/>
              <a:chOff x="7710212" y="2440093"/>
              <a:chExt cx="1185839" cy="506242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C909D96E-72A9-2D1E-272C-5688FC2B0088}"/>
                  </a:ext>
                </a:extLst>
              </p:cNvPr>
              <p:cNvSpPr txBox="1"/>
              <p:nvPr/>
            </p:nvSpPr>
            <p:spPr>
              <a:xfrm>
                <a:off x="7710212" y="2440093"/>
                <a:ext cx="11858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latin typeface="+mj-lt"/>
                  </a:rPr>
                  <a:t>5,892</a:t>
                </a:r>
                <a:endParaRPr lang="en-ID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9E13C5D-5641-EAE6-922E-4513E759C0C6}"/>
                  </a:ext>
                </a:extLst>
              </p:cNvPr>
              <p:cNvSpPr txBox="1"/>
              <p:nvPr/>
            </p:nvSpPr>
            <p:spPr>
              <a:xfrm>
                <a:off x="7710212" y="2761669"/>
                <a:ext cx="118583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" dirty="0">
                    <a:solidFill>
                      <a:schemeClr val="accent1"/>
                    </a:solidFill>
                    <a:latin typeface="+mj-lt"/>
                  </a:rPr>
                  <a:t>Total Score</a:t>
                </a:r>
                <a:endParaRPr lang="en-ID" sz="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538980B-020B-44C3-24BD-B30FBF5DFF74}"/>
              </a:ext>
            </a:extLst>
          </p:cNvPr>
          <p:cNvSpPr txBox="1"/>
          <p:nvPr/>
        </p:nvSpPr>
        <p:spPr>
          <a:xfrm>
            <a:off x="8443330" y="4041971"/>
            <a:ext cx="220016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+467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91B98111-F4FB-A743-2BDB-F4D0A6A1DB90}"/>
              </a:ext>
            </a:extLst>
          </p:cNvPr>
          <p:cNvGrpSpPr/>
          <p:nvPr/>
        </p:nvGrpSpPr>
        <p:grpSpPr>
          <a:xfrm>
            <a:off x="7438737" y="1713053"/>
            <a:ext cx="3020338" cy="1202034"/>
            <a:chOff x="7438737" y="1713053"/>
            <a:chExt cx="3020338" cy="1202034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30C50263-1848-4817-F59A-720667B6B9A3}"/>
                </a:ext>
              </a:extLst>
            </p:cNvPr>
            <p:cNvSpPr/>
            <p:nvPr/>
          </p:nvSpPr>
          <p:spPr>
            <a:xfrm>
              <a:off x="7854733" y="1713053"/>
              <a:ext cx="2188346" cy="1202034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63A75B9B-A0B3-4853-427A-F5D992918EEB}"/>
                </a:ext>
              </a:extLst>
            </p:cNvPr>
            <p:cNvGrpSpPr/>
            <p:nvPr/>
          </p:nvGrpSpPr>
          <p:grpSpPr>
            <a:xfrm>
              <a:off x="7438737" y="1861990"/>
              <a:ext cx="3020338" cy="904161"/>
              <a:chOff x="629052" y="1676162"/>
              <a:chExt cx="3020338" cy="904161"/>
            </a:xfrm>
          </p:grpSpPr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DB5C9BE3-D687-1598-D1A7-73AA16161A41}"/>
                  </a:ext>
                </a:extLst>
              </p:cNvPr>
              <p:cNvSpPr txBox="1"/>
              <p:nvPr/>
            </p:nvSpPr>
            <p:spPr>
              <a:xfrm>
                <a:off x="922103" y="1676162"/>
                <a:ext cx="2434236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accent1"/>
                    </a:solidFill>
                    <a:latin typeface="+mj-lt"/>
                  </a:rPr>
                  <a:t>232+</a:t>
                </a:r>
                <a:endParaRPr lang="en-ID" sz="3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B3D59168-E8D4-AAF2-1DEA-EAD1E93EE0BA}"/>
                  </a:ext>
                </a:extLst>
              </p:cNvPr>
              <p:cNvSpPr txBox="1"/>
              <p:nvPr/>
            </p:nvSpPr>
            <p:spPr>
              <a:xfrm>
                <a:off x="629052" y="2241769"/>
                <a:ext cx="3020338" cy="3385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1FCADAE8-563F-DBAD-5ECF-788DC9A34C57}"/>
              </a:ext>
            </a:extLst>
          </p:cNvPr>
          <p:cNvSpPr/>
          <p:nvPr/>
        </p:nvSpPr>
        <p:spPr>
          <a:xfrm>
            <a:off x="10281753" y="1713053"/>
            <a:ext cx="930676" cy="1202034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7CAD4887-00C2-A5A4-378A-2752BF5F47C0}"/>
              </a:ext>
            </a:extLst>
          </p:cNvPr>
          <p:cNvSpPr/>
          <p:nvPr/>
        </p:nvSpPr>
        <p:spPr>
          <a:xfrm>
            <a:off x="4231424" y="4751761"/>
            <a:ext cx="2188346" cy="1202034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D22C16F-05F1-F337-2745-DDC1CD70CB68}"/>
              </a:ext>
            </a:extLst>
          </p:cNvPr>
          <p:cNvGrpSpPr/>
          <p:nvPr/>
        </p:nvGrpSpPr>
        <p:grpSpPr>
          <a:xfrm>
            <a:off x="3815428" y="4900698"/>
            <a:ext cx="3020338" cy="904161"/>
            <a:chOff x="629052" y="1676162"/>
            <a:chExt cx="3020338" cy="904161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B1F6229D-C069-E3F4-33F5-0841B96536DA}"/>
                </a:ext>
              </a:extLst>
            </p:cNvPr>
            <p:cNvSpPr txBox="1"/>
            <p:nvPr/>
          </p:nvSpPr>
          <p:spPr>
            <a:xfrm>
              <a:off x="922103" y="1676162"/>
              <a:ext cx="243423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1"/>
                  </a:solidFill>
                  <a:latin typeface="+mj-lt"/>
                </a:rPr>
                <a:t>654+</a:t>
              </a:r>
              <a:endParaRPr lang="en-ID" sz="36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2927CE9-4012-A27B-2E89-0D12E84A0ED3}"/>
                </a:ext>
              </a:extLst>
            </p:cNvPr>
            <p:cNvSpPr txBox="1"/>
            <p:nvPr/>
          </p:nvSpPr>
          <p:spPr>
            <a:xfrm>
              <a:off x="629052" y="2241769"/>
              <a:ext cx="302033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B0C82A86-64A1-7E3D-88F1-5158C77A52E0}"/>
              </a:ext>
            </a:extLst>
          </p:cNvPr>
          <p:cNvSpPr/>
          <p:nvPr/>
        </p:nvSpPr>
        <p:spPr>
          <a:xfrm>
            <a:off x="6663479" y="4751761"/>
            <a:ext cx="930676" cy="1202034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69FB0AB-2982-9873-24EB-7F5F5BE08B95}"/>
              </a:ext>
            </a:extLst>
          </p:cNvPr>
          <p:cNvSpPr txBox="1"/>
          <p:nvPr/>
        </p:nvSpPr>
        <p:spPr>
          <a:xfrm>
            <a:off x="637245" y="1764453"/>
            <a:ext cx="327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Shift to Remote Storage and Services</a:t>
            </a:r>
            <a:endParaRPr lang="en-ID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4298390-C2D1-0D0F-291A-8FFEB0F98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605921" y="1954243"/>
            <a:ext cx="296772" cy="2967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CCF333-C8E0-4144-58E2-E517B64D0CD3}"/>
              </a:ext>
            </a:extLst>
          </p:cNvPr>
          <p:cNvSpPr txBox="1"/>
          <p:nvPr/>
        </p:nvSpPr>
        <p:spPr>
          <a:xfrm>
            <a:off x="10166024" y="2341324"/>
            <a:ext cx="1162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80%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69B73C-A86C-F08A-7EE5-9939EF5DCC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982612" y="4986536"/>
            <a:ext cx="296772" cy="2967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3A604E-EDCD-8BB2-D478-F78886BABD33}"/>
              </a:ext>
            </a:extLst>
          </p:cNvPr>
          <p:cNvSpPr txBox="1"/>
          <p:nvPr/>
        </p:nvSpPr>
        <p:spPr>
          <a:xfrm>
            <a:off x="6547750" y="5403178"/>
            <a:ext cx="1162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80%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5775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FC27E-F017-C450-410C-D3D931D3B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Box 146">
            <a:extLst>
              <a:ext uri="{FF2B5EF4-FFF2-40B4-BE49-F238E27FC236}">
                <a16:creationId xmlns:a16="http://schemas.microsoft.com/office/drawing/2014/main" id="{DDF52451-D83D-FC5C-72F2-8E8191FA2613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0F35E6BB-30E3-AE8D-0CF7-A0E8B45A053E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600FEDA7-E0BC-0115-C800-AFF208D2B8EF}"/>
              </a:ext>
            </a:extLst>
          </p:cNvPr>
          <p:cNvGrpSpPr/>
          <p:nvPr/>
        </p:nvGrpSpPr>
        <p:grpSpPr>
          <a:xfrm>
            <a:off x="6787900" y="2840802"/>
            <a:ext cx="1426840" cy="1647575"/>
            <a:chOff x="4424125" y="3156993"/>
            <a:chExt cx="1426840" cy="1647575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EC493B8-3329-8C39-7D2D-F0144C0DF4F2}"/>
                </a:ext>
              </a:extLst>
            </p:cNvPr>
            <p:cNvSpPr/>
            <p:nvPr/>
          </p:nvSpPr>
          <p:spPr>
            <a:xfrm>
              <a:off x="4424125" y="3156993"/>
              <a:ext cx="1426840" cy="1647575"/>
            </a:xfrm>
            <a:custGeom>
              <a:avLst/>
              <a:gdLst>
                <a:gd name="connsiteX0" fmla="*/ 736073 w 736072"/>
                <a:gd name="connsiteY0" fmla="*/ 637461 h 849944"/>
                <a:gd name="connsiteX1" fmla="*/ 736073 w 736072"/>
                <a:gd name="connsiteY1" fmla="*/ 212493 h 849944"/>
                <a:gd name="connsiteX2" fmla="*/ 368036 w 736072"/>
                <a:gd name="connsiteY2" fmla="*/ 0 h 849944"/>
                <a:gd name="connsiteX3" fmla="*/ 0 w 736072"/>
                <a:gd name="connsiteY3" fmla="*/ 212493 h 849944"/>
                <a:gd name="connsiteX4" fmla="*/ 0 w 736072"/>
                <a:gd name="connsiteY4" fmla="*/ 637461 h 849944"/>
                <a:gd name="connsiteX5" fmla="*/ 368036 w 736072"/>
                <a:gd name="connsiteY5" fmla="*/ 849944 h 84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072" h="849944">
                  <a:moveTo>
                    <a:pt x="736073" y="637461"/>
                  </a:moveTo>
                  <a:lnTo>
                    <a:pt x="736073" y="212493"/>
                  </a:lnTo>
                  <a:lnTo>
                    <a:pt x="368036" y="0"/>
                  </a:lnTo>
                  <a:lnTo>
                    <a:pt x="0" y="212493"/>
                  </a:lnTo>
                  <a:lnTo>
                    <a:pt x="0" y="637461"/>
                  </a:lnTo>
                  <a:lnTo>
                    <a:pt x="368036" y="8499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4C8C0F-9EC6-C587-19E7-F09135CCA248}"/>
                </a:ext>
              </a:extLst>
            </p:cNvPr>
            <p:cNvSpPr/>
            <p:nvPr/>
          </p:nvSpPr>
          <p:spPr>
            <a:xfrm>
              <a:off x="4477929" y="3219122"/>
              <a:ext cx="1319235" cy="1523332"/>
            </a:xfrm>
            <a:custGeom>
              <a:avLst/>
              <a:gdLst>
                <a:gd name="connsiteX0" fmla="*/ 680561 w 680561"/>
                <a:gd name="connsiteY0" fmla="*/ 589388 h 785850"/>
                <a:gd name="connsiteX1" fmla="*/ 680561 w 680561"/>
                <a:gd name="connsiteY1" fmla="*/ 196463 h 785850"/>
                <a:gd name="connsiteX2" fmla="*/ 340281 w 680561"/>
                <a:gd name="connsiteY2" fmla="*/ 0 h 785850"/>
                <a:gd name="connsiteX3" fmla="*/ 0 w 680561"/>
                <a:gd name="connsiteY3" fmla="*/ 196463 h 785850"/>
                <a:gd name="connsiteX4" fmla="*/ 0 w 680561"/>
                <a:gd name="connsiteY4" fmla="*/ 589388 h 785850"/>
                <a:gd name="connsiteX5" fmla="*/ 340281 w 680561"/>
                <a:gd name="connsiteY5" fmla="*/ 785851 h 7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561" h="785850">
                  <a:moveTo>
                    <a:pt x="680561" y="589388"/>
                  </a:moveTo>
                  <a:lnTo>
                    <a:pt x="680561" y="196463"/>
                  </a:lnTo>
                  <a:lnTo>
                    <a:pt x="340281" y="0"/>
                  </a:lnTo>
                  <a:lnTo>
                    <a:pt x="0" y="196463"/>
                  </a:lnTo>
                  <a:lnTo>
                    <a:pt x="0" y="589388"/>
                  </a:lnTo>
                  <a:lnTo>
                    <a:pt x="340281" y="78585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C6F74F1A-AAB3-A0AD-5812-B47D34A788C9}"/>
              </a:ext>
            </a:extLst>
          </p:cNvPr>
          <p:cNvCxnSpPr>
            <a:cxnSpLocks/>
          </p:cNvCxnSpPr>
          <p:nvPr/>
        </p:nvCxnSpPr>
        <p:spPr>
          <a:xfrm flipV="1">
            <a:off x="7936627" y="2525396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B935108C-E382-83C9-FA74-86302A15CC8C}"/>
              </a:ext>
            </a:extLst>
          </p:cNvPr>
          <p:cNvGrpSpPr/>
          <p:nvPr/>
        </p:nvGrpSpPr>
        <p:grpSpPr>
          <a:xfrm>
            <a:off x="8400528" y="1760882"/>
            <a:ext cx="2663080" cy="1122757"/>
            <a:chOff x="9120933" y="2067611"/>
            <a:chExt cx="2663080" cy="112275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F1B4EB6-C6F5-7720-7B70-662C76EFA164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19CF3E8-E94D-C36E-D33B-16C9407E0AA1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CC50713-CBE3-F3A5-25F8-88D6A91C5EF0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BE17E7FA-D56A-D96E-8BE8-9007E0DAE7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7A201FB-045D-3949-D8CD-49B4ED7C2347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2660A56-594E-B183-8A44-9BF81C4E8AAB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950C253-FD0D-1CBF-C4E6-A554E3730953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F37C2E-E845-E6B0-E091-869F5167282B}"/>
              </a:ext>
            </a:extLst>
          </p:cNvPr>
          <p:cNvCxnSpPr>
            <a:cxnSpLocks/>
          </p:cNvCxnSpPr>
          <p:nvPr/>
        </p:nvCxnSpPr>
        <p:spPr>
          <a:xfrm>
            <a:off x="8298233" y="3664589"/>
            <a:ext cx="653446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F62ADF-406A-6BBB-8EDB-A39399F7909F}"/>
              </a:ext>
            </a:extLst>
          </p:cNvPr>
          <p:cNvGrpSpPr/>
          <p:nvPr/>
        </p:nvGrpSpPr>
        <p:grpSpPr>
          <a:xfrm>
            <a:off x="9024831" y="3103211"/>
            <a:ext cx="2694435" cy="1122757"/>
            <a:chOff x="9120933" y="2067611"/>
            <a:chExt cx="2694435" cy="1122757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6A0A7FD-0FC7-6096-5F59-889E22280C37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426A82B-93E2-AE59-330C-F64E13D6DDDA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A2F872B-9685-5E4C-8F98-5CD7E66D396D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25" name="Graphic 24">
                <a:extLst>
                  <a:ext uri="{FF2B5EF4-FFF2-40B4-BE49-F238E27FC236}">
                    <a16:creationId xmlns:a16="http://schemas.microsoft.com/office/drawing/2014/main" id="{C33E39B2-37B5-0DEB-FFC5-53684039FB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A69EBC2-A751-6C97-16F9-885F3B77953B}"/>
                </a:ext>
              </a:extLst>
            </p:cNvPr>
            <p:cNvGrpSpPr/>
            <p:nvPr/>
          </p:nvGrpSpPr>
          <p:grpSpPr>
            <a:xfrm>
              <a:off x="9710281" y="2216438"/>
              <a:ext cx="2105087" cy="836931"/>
              <a:chOff x="9710281" y="4546059"/>
              <a:chExt cx="2105087" cy="83693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3913B90-9509-48D6-C52B-00F50CE67D3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08C5EC2-F20B-F39A-AE00-F004D99A7B07}"/>
                  </a:ext>
                </a:extLst>
              </p:cNvPr>
              <p:cNvSpPr txBox="1"/>
              <p:nvPr/>
            </p:nvSpPr>
            <p:spPr>
              <a:xfrm>
                <a:off x="9710281" y="4546059"/>
                <a:ext cx="21050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CB8C66-6B10-909A-8776-B179E96671B4}"/>
              </a:ext>
            </a:extLst>
          </p:cNvPr>
          <p:cNvCxnSpPr>
            <a:cxnSpLocks/>
          </p:cNvCxnSpPr>
          <p:nvPr/>
        </p:nvCxnSpPr>
        <p:spPr>
          <a:xfrm>
            <a:off x="7936627" y="4351562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07B6FB8-8552-1A0C-AF1A-37A174505591}"/>
              </a:ext>
            </a:extLst>
          </p:cNvPr>
          <p:cNvSpPr/>
          <p:nvPr/>
        </p:nvSpPr>
        <p:spPr>
          <a:xfrm>
            <a:off x="8624956" y="4445539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548745F-1930-096E-74F8-0E4D0FE5C6EE}"/>
              </a:ext>
            </a:extLst>
          </p:cNvPr>
          <p:cNvGrpSpPr/>
          <p:nvPr/>
        </p:nvGrpSpPr>
        <p:grpSpPr>
          <a:xfrm>
            <a:off x="8400528" y="4782490"/>
            <a:ext cx="448856" cy="448854"/>
            <a:chOff x="8454687" y="3427584"/>
            <a:chExt cx="448856" cy="44885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69E463F-0C61-27A9-524D-A272AB69E511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8E6AFC2D-0F0D-A670-4B21-E860BE3EF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1E91CB7-BADB-EC6A-014C-633404A4DE1E}"/>
              </a:ext>
            </a:extLst>
          </p:cNvPr>
          <p:cNvGrpSpPr/>
          <p:nvPr/>
        </p:nvGrpSpPr>
        <p:grpSpPr>
          <a:xfrm>
            <a:off x="8989877" y="4594366"/>
            <a:ext cx="1836258" cy="836931"/>
            <a:chOff x="9710282" y="4546059"/>
            <a:chExt cx="1836258" cy="83693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E8752E-0D65-A5EB-4D42-E39205CAE288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230DD2E-7A41-4A8C-718C-A68502978534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65AC738-8062-A99A-4B6E-40970BA183AD}"/>
              </a:ext>
            </a:extLst>
          </p:cNvPr>
          <p:cNvGrpSpPr/>
          <p:nvPr/>
        </p:nvGrpSpPr>
        <p:grpSpPr>
          <a:xfrm flipH="1">
            <a:off x="3945904" y="2840802"/>
            <a:ext cx="1426840" cy="1647575"/>
            <a:chOff x="4424125" y="3156993"/>
            <a:chExt cx="1426840" cy="1647575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F11815-7965-D5FB-CC25-B8B149557DA4}"/>
                </a:ext>
              </a:extLst>
            </p:cNvPr>
            <p:cNvSpPr/>
            <p:nvPr/>
          </p:nvSpPr>
          <p:spPr>
            <a:xfrm>
              <a:off x="4424125" y="3156993"/>
              <a:ext cx="1426840" cy="1647575"/>
            </a:xfrm>
            <a:custGeom>
              <a:avLst/>
              <a:gdLst>
                <a:gd name="connsiteX0" fmla="*/ 736073 w 736072"/>
                <a:gd name="connsiteY0" fmla="*/ 637461 h 849944"/>
                <a:gd name="connsiteX1" fmla="*/ 736073 w 736072"/>
                <a:gd name="connsiteY1" fmla="*/ 212493 h 849944"/>
                <a:gd name="connsiteX2" fmla="*/ 368036 w 736072"/>
                <a:gd name="connsiteY2" fmla="*/ 0 h 849944"/>
                <a:gd name="connsiteX3" fmla="*/ 0 w 736072"/>
                <a:gd name="connsiteY3" fmla="*/ 212493 h 849944"/>
                <a:gd name="connsiteX4" fmla="*/ 0 w 736072"/>
                <a:gd name="connsiteY4" fmla="*/ 637461 h 849944"/>
                <a:gd name="connsiteX5" fmla="*/ 368036 w 736072"/>
                <a:gd name="connsiteY5" fmla="*/ 849944 h 84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072" h="849944">
                  <a:moveTo>
                    <a:pt x="736073" y="637461"/>
                  </a:moveTo>
                  <a:lnTo>
                    <a:pt x="736073" y="212493"/>
                  </a:lnTo>
                  <a:lnTo>
                    <a:pt x="368036" y="0"/>
                  </a:lnTo>
                  <a:lnTo>
                    <a:pt x="0" y="212493"/>
                  </a:lnTo>
                  <a:lnTo>
                    <a:pt x="0" y="637461"/>
                  </a:lnTo>
                  <a:lnTo>
                    <a:pt x="368036" y="8499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B49E232A-80E0-81B1-86BD-A9DDC7B87E23}"/>
                </a:ext>
              </a:extLst>
            </p:cNvPr>
            <p:cNvSpPr/>
            <p:nvPr/>
          </p:nvSpPr>
          <p:spPr>
            <a:xfrm>
              <a:off x="4477929" y="3219122"/>
              <a:ext cx="1319235" cy="1523332"/>
            </a:xfrm>
            <a:custGeom>
              <a:avLst/>
              <a:gdLst>
                <a:gd name="connsiteX0" fmla="*/ 680561 w 680561"/>
                <a:gd name="connsiteY0" fmla="*/ 589388 h 785850"/>
                <a:gd name="connsiteX1" fmla="*/ 680561 w 680561"/>
                <a:gd name="connsiteY1" fmla="*/ 196463 h 785850"/>
                <a:gd name="connsiteX2" fmla="*/ 340281 w 680561"/>
                <a:gd name="connsiteY2" fmla="*/ 0 h 785850"/>
                <a:gd name="connsiteX3" fmla="*/ 0 w 680561"/>
                <a:gd name="connsiteY3" fmla="*/ 196463 h 785850"/>
                <a:gd name="connsiteX4" fmla="*/ 0 w 680561"/>
                <a:gd name="connsiteY4" fmla="*/ 589388 h 785850"/>
                <a:gd name="connsiteX5" fmla="*/ 340281 w 680561"/>
                <a:gd name="connsiteY5" fmla="*/ 785851 h 7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561" h="785850">
                  <a:moveTo>
                    <a:pt x="680561" y="589388"/>
                  </a:moveTo>
                  <a:lnTo>
                    <a:pt x="680561" y="196463"/>
                  </a:lnTo>
                  <a:lnTo>
                    <a:pt x="340281" y="0"/>
                  </a:lnTo>
                  <a:lnTo>
                    <a:pt x="0" y="196463"/>
                  </a:lnTo>
                  <a:lnTo>
                    <a:pt x="0" y="589388"/>
                  </a:lnTo>
                  <a:lnTo>
                    <a:pt x="340281" y="78585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4E07018-71B9-E1D5-3232-2A26870A3439}"/>
              </a:ext>
            </a:extLst>
          </p:cNvPr>
          <p:cNvCxnSpPr>
            <a:cxnSpLocks/>
          </p:cNvCxnSpPr>
          <p:nvPr/>
        </p:nvCxnSpPr>
        <p:spPr>
          <a:xfrm flipH="1" flipV="1">
            <a:off x="3808044" y="2525396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D506A21-93C8-BF74-04E3-6FA1A03D35BA}"/>
              </a:ext>
            </a:extLst>
          </p:cNvPr>
          <p:cNvGrpSpPr/>
          <p:nvPr/>
        </p:nvGrpSpPr>
        <p:grpSpPr>
          <a:xfrm flipH="1">
            <a:off x="1097036" y="1760882"/>
            <a:ext cx="2663080" cy="1122757"/>
            <a:chOff x="9120933" y="2067611"/>
            <a:chExt cx="2663080" cy="1122757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0A52618-48C3-C74E-DB31-A60CEAC7287E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8D12DCD9-D1C4-E6C1-B662-10034950B63D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A366C852-2B64-1B77-5D3B-8AFD7C16C2A8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1" name="Graphic 70">
                <a:extLst>
                  <a:ext uri="{FF2B5EF4-FFF2-40B4-BE49-F238E27FC236}">
                    <a16:creationId xmlns:a16="http://schemas.microsoft.com/office/drawing/2014/main" id="{87F5CE99-D499-6E3F-1C32-A5C4EC18BF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46271F4-95B1-FC49-FA56-BD5221F3817E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4554C552-00D5-0CD6-C2E2-497156462875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5CD0669-A740-71CC-1C29-413D669F7097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Project Management</a:t>
                </a:r>
              </a:p>
            </p:txBody>
          </p:sp>
        </p:grpSp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33A9C2A-B0DB-5504-6000-60302C183BF1}"/>
              </a:ext>
            </a:extLst>
          </p:cNvPr>
          <p:cNvCxnSpPr>
            <a:cxnSpLocks/>
          </p:cNvCxnSpPr>
          <p:nvPr/>
        </p:nvCxnSpPr>
        <p:spPr>
          <a:xfrm flipH="1">
            <a:off x="3208965" y="3664589"/>
            <a:ext cx="653446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44D430E-A863-BF1F-B726-89DBA7A73453}"/>
              </a:ext>
            </a:extLst>
          </p:cNvPr>
          <p:cNvGrpSpPr/>
          <p:nvPr/>
        </p:nvGrpSpPr>
        <p:grpSpPr>
          <a:xfrm flipH="1">
            <a:off x="472733" y="3103211"/>
            <a:ext cx="2663080" cy="1122757"/>
            <a:chOff x="9120933" y="2067611"/>
            <a:chExt cx="2663080" cy="112275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E35BC13E-8974-4EEB-7C87-365E61F2ADF9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0867B87-453D-3C31-54A2-D9CBFE0894C2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B645D40D-6F1B-2E53-A189-E5641803AEE1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64" name="Graphic 63">
                <a:extLst>
                  <a:ext uri="{FF2B5EF4-FFF2-40B4-BE49-F238E27FC236}">
                    <a16:creationId xmlns:a16="http://schemas.microsoft.com/office/drawing/2014/main" id="{FA580FF1-1C37-98D0-35D2-3679B9FA7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E111ED3-8169-9533-41F1-DD1BE3C9BA78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AC7EA5C-E9BF-6028-522A-CDC0631209C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15BE58E-2F0A-99DE-E810-3EFFE70F23A3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The Internet</a:t>
                </a:r>
              </a:p>
            </p:txBody>
          </p:sp>
        </p:grp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8A710BB-97E9-8F6A-E6FF-6AA8E1F6D6BA}"/>
              </a:ext>
            </a:extLst>
          </p:cNvPr>
          <p:cNvCxnSpPr>
            <a:cxnSpLocks/>
          </p:cNvCxnSpPr>
          <p:nvPr/>
        </p:nvCxnSpPr>
        <p:spPr>
          <a:xfrm flipH="1">
            <a:off x="3808044" y="4351562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93DF9B37-6F7A-1E69-238B-92371B441BF7}"/>
              </a:ext>
            </a:extLst>
          </p:cNvPr>
          <p:cNvSpPr/>
          <p:nvPr/>
        </p:nvSpPr>
        <p:spPr>
          <a:xfrm flipH="1">
            <a:off x="1097036" y="4445539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A28AD4-5DCF-C820-4E83-9B80EE9E3741}"/>
              </a:ext>
            </a:extLst>
          </p:cNvPr>
          <p:cNvGrpSpPr/>
          <p:nvPr/>
        </p:nvGrpSpPr>
        <p:grpSpPr>
          <a:xfrm flipH="1">
            <a:off x="3311260" y="4782490"/>
            <a:ext cx="448856" cy="448854"/>
            <a:chOff x="8454687" y="3427584"/>
            <a:chExt cx="448856" cy="44885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0955632-57B8-C93B-F1D9-D258389193DC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DA6B71D8-4A33-D2C0-72C3-FEEB5106C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 flipH="1"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19B4D2B-1793-4731-04BE-844AAA6FEBA6}"/>
              </a:ext>
            </a:extLst>
          </p:cNvPr>
          <p:cNvGrpSpPr/>
          <p:nvPr/>
        </p:nvGrpSpPr>
        <p:grpSpPr>
          <a:xfrm flipH="1">
            <a:off x="1334509" y="4594366"/>
            <a:ext cx="1836258" cy="848537"/>
            <a:chOff x="9710282" y="4546059"/>
            <a:chExt cx="1836258" cy="84853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AC84F7-AB34-8010-F7F1-01ED2BACB97A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2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5598565-04EE-1121-544D-280F02581E03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Cybersecurity Basics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B6C7F5B2-3FF9-98F7-00CF-F357C4C6D2B9}"/>
              </a:ext>
            </a:extLst>
          </p:cNvPr>
          <p:cNvSpPr txBox="1"/>
          <p:nvPr/>
        </p:nvSpPr>
        <p:spPr>
          <a:xfrm>
            <a:off x="5664631" y="3279868"/>
            <a:ext cx="862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VS</a:t>
            </a:r>
            <a:endParaRPr lang="en-ID" sz="4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EAEBC7D0-8A18-510F-31DD-82A1EE79885E}"/>
              </a:ext>
            </a:extLst>
          </p:cNvPr>
          <p:cNvSpPr txBox="1"/>
          <p:nvPr/>
        </p:nvSpPr>
        <p:spPr>
          <a:xfrm>
            <a:off x="4041077" y="3622873"/>
            <a:ext cx="12364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Cybersecurity Basics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73014B4-8722-BCF7-E57A-7DFF6F06D14F}"/>
              </a:ext>
            </a:extLst>
          </p:cNvPr>
          <p:cNvSpPr txBox="1"/>
          <p:nvPr/>
        </p:nvSpPr>
        <p:spPr>
          <a:xfrm>
            <a:off x="3961620" y="3299707"/>
            <a:ext cx="13922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50%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FF6E0697-B721-EDEB-6737-2074EDF606AA}"/>
              </a:ext>
            </a:extLst>
          </p:cNvPr>
          <p:cNvSpPr txBox="1"/>
          <p:nvPr/>
        </p:nvSpPr>
        <p:spPr>
          <a:xfrm>
            <a:off x="6949884" y="3622873"/>
            <a:ext cx="10714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Cloud Computing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0F50A2A7-487A-91FA-ED57-7B15158D57EC}"/>
              </a:ext>
            </a:extLst>
          </p:cNvPr>
          <p:cNvSpPr txBox="1"/>
          <p:nvPr/>
        </p:nvSpPr>
        <p:spPr>
          <a:xfrm>
            <a:off x="6787900" y="3299707"/>
            <a:ext cx="13922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1333758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phic 2">
            <a:extLst>
              <a:ext uri="{FF2B5EF4-FFF2-40B4-BE49-F238E27FC236}">
                <a16:creationId xmlns:a16="http://schemas.microsoft.com/office/drawing/2014/main" id="{82D6C162-7F7C-614B-2F9A-69C2A9471933}"/>
              </a:ext>
            </a:extLst>
          </p:cNvPr>
          <p:cNvGrpSpPr/>
          <p:nvPr/>
        </p:nvGrpSpPr>
        <p:grpSpPr>
          <a:xfrm>
            <a:off x="4198642" y="4542534"/>
            <a:ext cx="2998150" cy="1769249"/>
            <a:chOff x="4371861" y="2429132"/>
            <a:chExt cx="1462982" cy="863326"/>
          </a:xfrm>
          <a:solidFill>
            <a:srgbClr val="B6D5EF"/>
          </a:solidFill>
        </p:grpSpPr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BC15E8CE-B9AA-6A84-61AA-8B32383E7DA5}"/>
                </a:ext>
              </a:extLst>
            </p:cNvPr>
            <p:cNvSpPr/>
            <p:nvPr/>
          </p:nvSpPr>
          <p:spPr>
            <a:xfrm rot="-5381436">
              <a:off x="4524489" y="2691350"/>
              <a:ext cx="413886" cy="716919"/>
            </a:xfrm>
            <a:custGeom>
              <a:avLst/>
              <a:gdLst>
                <a:gd name="connsiteX0" fmla="*/ 413886 w 413886"/>
                <a:gd name="connsiteY0" fmla="*/ 358460 h 716919"/>
                <a:gd name="connsiteX1" fmla="*/ 206943 w 413886"/>
                <a:gd name="connsiteY1" fmla="*/ 716919 h 716919"/>
                <a:gd name="connsiteX2" fmla="*/ 0 w 413886"/>
                <a:gd name="connsiteY2" fmla="*/ 358460 h 716919"/>
                <a:gd name="connsiteX3" fmla="*/ 206943 w 413886"/>
                <a:gd name="connsiteY3" fmla="*/ 0 h 716919"/>
                <a:gd name="connsiteX4" fmla="*/ 413886 w 413886"/>
                <a:gd name="connsiteY4" fmla="*/ 358460 h 71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886" h="716919">
                  <a:moveTo>
                    <a:pt x="413886" y="358460"/>
                  </a:moveTo>
                  <a:cubicBezTo>
                    <a:pt x="413886" y="556431"/>
                    <a:pt x="321235" y="716919"/>
                    <a:pt x="206943" y="716919"/>
                  </a:cubicBezTo>
                  <a:cubicBezTo>
                    <a:pt x="92652" y="716919"/>
                    <a:pt x="0" y="556431"/>
                    <a:pt x="0" y="358460"/>
                  </a:cubicBezTo>
                  <a:cubicBezTo>
                    <a:pt x="0" y="160488"/>
                    <a:pt x="92652" y="0"/>
                    <a:pt x="206943" y="0"/>
                  </a:cubicBezTo>
                  <a:cubicBezTo>
                    <a:pt x="321235" y="0"/>
                    <a:pt x="413886" y="160488"/>
                    <a:pt x="413886" y="358460"/>
                  </a:cubicBez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B9D2E57D-97A9-D51D-7CAD-EE374E973FEC}"/>
                </a:ext>
              </a:extLst>
            </p:cNvPr>
            <p:cNvSpPr/>
            <p:nvPr/>
          </p:nvSpPr>
          <p:spPr>
            <a:xfrm>
              <a:off x="4389243" y="2429132"/>
              <a:ext cx="1445599" cy="863326"/>
            </a:xfrm>
            <a:custGeom>
              <a:avLst/>
              <a:gdLst>
                <a:gd name="connsiteX0" fmla="*/ 922715 w 1445599"/>
                <a:gd name="connsiteY0" fmla="*/ 863327 h 863326"/>
                <a:gd name="connsiteX1" fmla="*/ 0 w 1445599"/>
                <a:gd name="connsiteY1" fmla="*/ 323145 h 863326"/>
                <a:gd name="connsiteX2" fmla="*/ 529752 w 1445599"/>
                <a:gd name="connsiteY2" fmla="*/ 0 h 863326"/>
                <a:gd name="connsiteX3" fmla="*/ 1445600 w 1445599"/>
                <a:gd name="connsiteY3" fmla="*/ 548992 h 86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599" h="863326">
                  <a:moveTo>
                    <a:pt x="922715" y="863327"/>
                  </a:moveTo>
                  <a:lnTo>
                    <a:pt x="0" y="323145"/>
                  </a:lnTo>
                  <a:lnTo>
                    <a:pt x="529752" y="0"/>
                  </a:lnTo>
                  <a:lnTo>
                    <a:pt x="1445600" y="548992"/>
                  </a:ln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" name="Graphic 2">
            <a:extLst>
              <a:ext uri="{FF2B5EF4-FFF2-40B4-BE49-F238E27FC236}">
                <a16:creationId xmlns:a16="http://schemas.microsoft.com/office/drawing/2014/main" id="{41368ABE-E967-F60B-58DA-F5C55734556D}"/>
              </a:ext>
            </a:extLst>
          </p:cNvPr>
          <p:cNvGrpSpPr/>
          <p:nvPr/>
        </p:nvGrpSpPr>
        <p:grpSpPr>
          <a:xfrm>
            <a:off x="4205853" y="3070254"/>
            <a:ext cx="2996580" cy="3227905"/>
            <a:chOff x="4375380" y="1710716"/>
            <a:chExt cx="1462216" cy="1575094"/>
          </a:xfrm>
        </p:grpSpPr>
        <p:grpSp>
          <p:nvGrpSpPr>
            <p:cNvPr id="291" name="Graphic 2">
              <a:extLst>
                <a:ext uri="{FF2B5EF4-FFF2-40B4-BE49-F238E27FC236}">
                  <a16:creationId xmlns:a16="http://schemas.microsoft.com/office/drawing/2014/main" id="{8C620CCB-5944-AAD1-460F-1363FBFBF09D}"/>
                </a:ext>
              </a:extLst>
            </p:cNvPr>
            <p:cNvGrpSpPr/>
            <p:nvPr/>
          </p:nvGrpSpPr>
          <p:grpSpPr>
            <a:xfrm>
              <a:off x="4375380" y="1710716"/>
              <a:ext cx="1462216" cy="1575094"/>
              <a:chOff x="4375380" y="1710716"/>
              <a:chExt cx="1462216" cy="1575094"/>
            </a:xfrm>
          </p:grpSpPr>
          <p:grpSp>
            <p:nvGrpSpPr>
              <p:cNvPr id="299" name="Graphic 2">
                <a:extLst>
                  <a:ext uri="{FF2B5EF4-FFF2-40B4-BE49-F238E27FC236}">
                    <a16:creationId xmlns:a16="http://schemas.microsoft.com/office/drawing/2014/main" id="{A32934B0-2BDE-75E1-D9E5-9A3EC60A191F}"/>
                  </a:ext>
                </a:extLst>
              </p:cNvPr>
              <p:cNvGrpSpPr/>
              <p:nvPr/>
            </p:nvGrpSpPr>
            <p:grpSpPr>
              <a:xfrm>
                <a:off x="4392006" y="1895665"/>
                <a:ext cx="1445590" cy="1390145"/>
                <a:chOff x="4392006" y="1895665"/>
                <a:chExt cx="1445590" cy="1390145"/>
              </a:xfrm>
            </p:grpSpPr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40890E48-AB54-7A5F-786C-CEEAA5A235CE}"/>
                    </a:ext>
                  </a:extLst>
                </p:cNvPr>
                <p:cNvSpPr/>
                <p:nvPr/>
              </p:nvSpPr>
              <p:spPr>
                <a:xfrm>
                  <a:off x="5266801" y="2757763"/>
                  <a:ext cx="48996" cy="528046"/>
                </a:xfrm>
                <a:custGeom>
                  <a:avLst/>
                  <a:gdLst>
                    <a:gd name="connsiteX0" fmla="*/ 48997 w 48996"/>
                    <a:gd name="connsiteY0" fmla="*/ 528047 h 528046"/>
                    <a:gd name="connsiteX1" fmla="*/ 0 w 48996"/>
                    <a:gd name="connsiteY1" fmla="*/ 498681 h 528046"/>
                    <a:gd name="connsiteX2" fmla="*/ 0 w 48996"/>
                    <a:gd name="connsiteY2" fmla="*/ 0 h 528046"/>
                    <a:gd name="connsiteX3" fmla="*/ 48997 w 48996"/>
                    <a:gd name="connsiteY3" fmla="*/ 29366 h 528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996" h="528046">
                      <a:moveTo>
                        <a:pt x="48997" y="528047"/>
                      </a:moveTo>
                      <a:lnTo>
                        <a:pt x="0" y="498681"/>
                      </a:lnTo>
                      <a:lnTo>
                        <a:pt x="0" y="0"/>
                      </a:lnTo>
                      <a:lnTo>
                        <a:pt x="48997" y="2936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5A1E2397-2B8A-4298-8139-3D029A22DF4C}"/>
                    </a:ext>
                  </a:extLst>
                </p:cNvPr>
                <p:cNvSpPr/>
                <p:nvPr/>
              </p:nvSpPr>
              <p:spPr>
                <a:xfrm>
                  <a:off x="4414265" y="2244985"/>
                  <a:ext cx="48987" cy="545839"/>
                </a:xfrm>
                <a:custGeom>
                  <a:avLst/>
                  <a:gdLst>
                    <a:gd name="connsiteX0" fmla="*/ 48987 w 48987"/>
                    <a:gd name="connsiteY0" fmla="*/ 545840 h 545839"/>
                    <a:gd name="connsiteX1" fmla="*/ 0 w 48987"/>
                    <a:gd name="connsiteY1" fmla="*/ 516465 h 545839"/>
                    <a:gd name="connsiteX2" fmla="*/ 0 w 48987"/>
                    <a:gd name="connsiteY2" fmla="*/ 0 h 545839"/>
                    <a:gd name="connsiteX3" fmla="*/ 48987 w 48987"/>
                    <a:gd name="connsiteY3" fmla="*/ 29366 h 545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987" h="545839">
                      <a:moveTo>
                        <a:pt x="48987" y="545840"/>
                      </a:moveTo>
                      <a:lnTo>
                        <a:pt x="0" y="516465"/>
                      </a:lnTo>
                      <a:lnTo>
                        <a:pt x="0" y="0"/>
                      </a:lnTo>
                      <a:lnTo>
                        <a:pt x="48987" y="29366"/>
                      </a:lnTo>
                      <a:close/>
                    </a:path>
                  </a:pathLst>
                </a:custGeom>
                <a:solidFill>
                  <a:srgbClr val="2358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255DAB00-95E1-4E56-E1A3-BBB9A1067694}"/>
                    </a:ext>
                  </a:extLst>
                </p:cNvPr>
                <p:cNvSpPr/>
                <p:nvPr/>
              </p:nvSpPr>
              <p:spPr>
                <a:xfrm>
                  <a:off x="4463253" y="2113702"/>
                  <a:ext cx="551497" cy="677122"/>
                </a:xfrm>
                <a:custGeom>
                  <a:avLst/>
                  <a:gdLst>
                    <a:gd name="connsiteX0" fmla="*/ 0 w 551497"/>
                    <a:gd name="connsiteY0" fmla="*/ 677123 h 677122"/>
                    <a:gd name="connsiteX1" fmla="*/ 551498 w 551497"/>
                    <a:gd name="connsiteY1" fmla="*/ 371389 h 677122"/>
                    <a:gd name="connsiteX2" fmla="*/ 290198 w 551497"/>
                    <a:gd name="connsiteY2" fmla="*/ 0 h 677122"/>
                    <a:gd name="connsiteX3" fmla="*/ 0 w 551497"/>
                    <a:gd name="connsiteY3" fmla="*/ 160649 h 677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497" h="677122">
                      <a:moveTo>
                        <a:pt x="0" y="677123"/>
                      </a:moveTo>
                      <a:lnTo>
                        <a:pt x="551498" y="371389"/>
                      </a:lnTo>
                      <a:lnTo>
                        <a:pt x="290198" y="0"/>
                      </a:lnTo>
                      <a:lnTo>
                        <a:pt x="0" y="160649"/>
                      </a:lnTo>
                      <a:close/>
                    </a:path>
                  </a:pathLst>
                </a:custGeom>
                <a:solidFill>
                  <a:srgbClr val="215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871756AA-C80A-7E90-6594-0961CE8ACDF8}"/>
                    </a:ext>
                  </a:extLst>
                </p:cNvPr>
                <p:cNvSpPr/>
                <p:nvPr/>
              </p:nvSpPr>
              <p:spPr>
                <a:xfrm>
                  <a:off x="5315797" y="2481862"/>
                  <a:ext cx="505625" cy="803948"/>
                </a:xfrm>
                <a:custGeom>
                  <a:avLst/>
                  <a:gdLst>
                    <a:gd name="connsiteX0" fmla="*/ 505625 w 505625"/>
                    <a:gd name="connsiteY0" fmla="*/ 498681 h 803948"/>
                    <a:gd name="connsiteX1" fmla="*/ 0 w 505625"/>
                    <a:gd name="connsiteY1" fmla="*/ 803948 h 803948"/>
                    <a:gd name="connsiteX2" fmla="*/ 0 w 505625"/>
                    <a:gd name="connsiteY2" fmla="*/ 305267 h 803948"/>
                    <a:gd name="connsiteX3" fmla="*/ 505625 w 505625"/>
                    <a:gd name="connsiteY3" fmla="*/ 0 h 803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5625" h="803948">
                      <a:moveTo>
                        <a:pt x="505625" y="498681"/>
                      </a:moveTo>
                      <a:lnTo>
                        <a:pt x="0" y="803948"/>
                      </a:lnTo>
                      <a:lnTo>
                        <a:pt x="0" y="305267"/>
                      </a:lnTo>
                      <a:lnTo>
                        <a:pt x="5056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675" name="Graphic 2">
                  <a:extLst>
                    <a:ext uri="{FF2B5EF4-FFF2-40B4-BE49-F238E27FC236}">
                      <a16:creationId xmlns:a16="http://schemas.microsoft.com/office/drawing/2014/main" id="{2B199FFD-AFB9-55F8-245A-8AAD3753E29F}"/>
                    </a:ext>
                  </a:extLst>
                </p:cNvPr>
                <p:cNvGrpSpPr/>
                <p:nvPr/>
              </p:nvGrpSpPr>
              <p:grpSpPr>
                <a:xfrm>
                  <a:off x="4392006" y="1895665"/>
                  <a:ext cx="1445590" cy="893845"/>
                  <a:chOff x="4392006" y="1895665"/>
                  <a:chExt cx="1445590" cy="893845"/>
                </a:xfrm>
              </p:grpSpPr>
              <p:sp>
                <p:nvSpPr>
                  <p:cNvPr id="676" name="Freeform: Shape 675">
                    <a:extLst>
                      <a:ext uri="{FF2B5EF4-FFF2-40B4-BE49-F238E27FC236}">
                        <a16:creationId xmlns:a16="http://schemas.microsoft.com/office/drawing/2014/main" id="{12A2B63C-B19C-005C-9E48-2C8BB2558309}"/>
                      </a:ext>
                    </a:extLst>
                  </p:cNvPr>
                  <p:cNvSpPr/>
                  <p:nvPr/>
                </p:nvSpPr>
                <p:spPr>
                  <a:xfrm>
                    <a:off x="4392006" y="2218801"/>
                    <a:ext cx="1445590" cy="570709"/>
                  </a:xfrm>
                  <a:custGeom>
                    <a:avLst/>
                    <a:gdLst>
                      <a:gd name="connsiteX0" fmla="*/ 922706 w 1445590"/>
                      <a:gd name="connsiteY0" fmla="*/ 570709 h 570709"/>
                      <a:gd name="connsiteX1" fmla="*/ 0 w 1445590"/>
                      <a:gd name="connsiteY1" fmla="*/ 30528 h 570709"/>
                      <a:gd name="connsiteX2" fmla="*/ 0 w 1445590"/>
                      <a:gd name="connsiteY2" fmla="*/ 0 h 570709"/>
                      <a:gd name="connsiteX3" fmla="*/ 1445590 w 1445590"/>
                      <a:gd name="connsiteY3" fmla="*/ 225857 h 570709"/>
                      <a:gd name="connsiteX4" fmla="*/ 1445590 w 1445590"/>
                      <a:gd name="connsiteY4" fmla="*/ 256375 h 570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5590" h="570709">
                        <a:moveTo>
                          <a:pt x="922706" y="570709"/>
                        </a:moveTo>
                        <a:lnTo>
                          <a:pt x="0" y="30528"/>
                        </a:lnTo>
                        <a:lnTo>
                          <a:pt x="0" y="0"/>
                        </a:lnTo>
                        <a:lnTo>
                          <a:pt x="1445590" y="225857"/>
                        </a:lnTo>
                        <a:lnTo>
                          <a:pt x="1445590" y="2563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77" name="Freeform: Shape 676">
                    <a:extLst>
                      <a:ext uri="{FF2B5EF4-FFF2-40B4-BE49-F238E27FC236}">
                        <a16:creationId xmlns:a16="http://schemas.microsoft.com/office/drawing/2014/main" id="{7C66722E-A725-9654-440D-6F0168D6CB48}"/>
                      </a:ext>
                    </a:extLst>
                  </p:cNvPr>
                  <p:cNvSpPr/>
                  <p:nvPr/>
                </p:nvSpPr>
                <p:spPr>
                  <a:xfrm>
                    <a:off x="4392006" y="1895665"/>
                    <a:ext cx="1445590" cy="863317"/>
                  </a:xfrm>
                  <a:custGeom>
                    <a:avLst/>
                    <a:gdLst>
                      <a:gd name="connsiteX0" fmla="*/ 922706 w 1445590"/>
                      <a:gd name="connsiteY0" fmla="*/ 863317 h 863317"/>
                      <a:gd name="connsiteX1" fmla="*/ 0 w 1445590"/>
                      <a:gd name="connsiteY1" fmla="*/ 323136 h 863317"/>
                      <a:gd name="connsiteX2" fmla="*/ 529752 w 1445590"/>
                      <a:gd name="connsiteY2" fmla="*/ 0 h 863317"/>
                      <a:gd name="connsiteX3" fmla="*/ 1445590 w 1445590"/>
                      <a:gd name="connsiteY3" fmla="*/ 548992 h 86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5590" h="863317">
                        <a:moveTo>
                          <a:pt x="922706" y="863317"/>
                        </a:moveTo>
                        <a:lnTo>
                          <a:pt x="0" y="323136"/>
                        </a:lnTo>
                        <a:lnTo>
                          <a:pt x="529752" y="0"/>
                        </a:lnTo>
                        <a:lnTo>
                          <a:pt x="1445590" y="548992"/>
                        </a:lnTo>
                        <a:close/>
                      </a:path>
                    </a:pathLst>
                  </a:custGeom>
                  <a:solidFill>
                    <a:srgbClr val="2075F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78" name="Freeform: Shape 677">
                    <a:extLst>
                      <a:ext uri="{FF2B5EF4-FFF2-40B4-BE49-F238E27FC236}">
                        <a16:creationId xmlns:a16="http://schemas.microsoft.com/office/drawing/2014/main" id="{052001BC-982B-E1FF-E4FD-A060180F9162}"/>
                      </a:ext>
                    </a:extLst>
                  </p:cNvPr>
                  <p:cNvSpPr/>
                  <p:nvPr/>
                </p:nvSpPr>
                <p:spPr>
                  <a:xfrm>
                    <a:off x="4392006" y="1895665"/>
                    <a:ext cx="1445590" cy="863317"/>
                  </a:xfrm>
                  <a:custGeom>
                    <a:avLst/>
                    <a:gdLst>
                      <a:gd name="connsiteX0" fmla="*/ 922706 w 1445590"/>
                      <a:gd name="connsiteY0" fmla="*/ 863317 h 863317"/>
                      <a:gd name="connsiteX1" fmla="*/ 0 w 1445590"/>
                      <a:gd name="connsiteY1" fmla="*/ 323136 h 863317"/>
                      <a:gd name="connsiteX2" fmla="*/ 529752 w 1445590"/>
                      <a:gd name="connsiteY2" fmla="*/ 0 h 863317"/>
                      <a:gd name="connsiteX3" fmla="*/ 1445590 w 1445590"/>
                      <a:gd name="connsiteY3" fmla="*/ 548992 h 863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5590" h="863317">
                        <a:moveTo>
                          <a:pt x="922706" y="863317"/>
                        </a:moveTo>
                        <a:lnTo>
                          <a:pt x="0" y="323136"/>
                        </a:lnTo>
                        <a:lnTo>
                          <a:pt x="529752" y="0"/>
                        </a:lnTo>
                        <a:lnTo>
                          <a:pt x="1445590" y="548992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grpSp>
            <p:nvGrpSpPr>
              <p:cNvPr id="300" name="Graphic 2">
                <a:extLst>
                  <a:ext uri="{FF2B5EF4-FFF2-40B4-BE49-F238E27FC236}">
                    <a16:creationId xmlns:a16="http://schemas.microsoft.com/office/drawing/2014/main" id="{7135CF10-247B-6BA8-9446-AC43B9FD2C23}"/>
                  </a:ext>
                </a:extLst>
              </p:cNvPr>
              <p:cNvGrpSpPr/>
              <p:nvPr/>
            </p:nvGrpSpPr>
            <p:grpSpPr>
              <a:xfrm>
                <a:off x="4769544" y="2200935"/>
                <a:ext cx="400751" cy="243442"/>
                <a:chOff x="4769544" y="2200935"/>
                <a:chExt cx="400751" cy="243442"/>
              </a:xfrm>
            </p:grpSpPr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61C7165F-EFE1-6F9E-53C6-FC1B2A5C3D0C}"/>
                    </a:ext>
                  </a:extLst>
                </p:cNvPr>
                <p:cNvSpPr/>
                <p:nvPr/>
              </p:nvSpPr>
              <p:spPr>
                <a:xfrm>
                  <a:off x="4769544" y="2233873"/>
                  <a:ext cx="400720" cy="210503"/>
                </a:xfrm>
                <a:custGeom>
                  <a:avLst/>
                  <a:gdLst>
                    <a:gd name="connsiteX0" fmla="*/ 3405 w 400720"/>
                    <a:gd name="connsiteY0" fmla="*/ 51364 h 210503"/>
                    <a:gd name="connsiteX1" fmla="*/ 273629 w 400720"/>
                    <a:gd name="connsiteY1" fmla="*/ 208527 h 210503"/>
                    <a:gd name="connsiteX2" fmla="*/ 287507 w 400720"/>
                    <a:gd name="connsiteY2" fmla="*/ 209108 h 210503"/>
                    <a:gd name="connsiteX3" fmla="*/ 396016 w 400720"/>
                    <a:gd name="connsiteY3" fmla="*/ 157158 h 210503"/>
                    <a:gd name="connsiteX4" fmla="*/ 398454 w 400720"/>
                    <a:gd name="connsiteY4" fmla="*/ 124449 h 210503"/>
                    <a:gd name="connsiteX5" fmla="*/ 104817 w 400720"/>
                    <a:gd name="connsiteY5" fmla="*/ 1977 h 210503"/>
                    <a:gd name="connsiteX6" fmla="*/ 90939 w 400720"/>
                    <a:gd name="connsiteY6" fmla="*/ 1396 h 210503"/>
                    <a:gd name="connsiteX7" fmla="*/ 2404 w 400720"/>
                    <a:gd name="connsiteY7" fmla="*/ 35819 h 210503"/>
                    <a:gd name="connsiteX8" fmla="*/ 3405 w 400720"/>
                    <a:gd name="connsiteY8" fmla="*/ 51364 h 21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720" h="210503">
                      <a:moveTo>
                        <a:pt x="3405" y="51364"/>
                      </a:moveTo>
                      <a:lnTo>
                        <a:pt x="273629" y="208527"/>
                      </a:lnTo>
                      <a:cubicBezTo>
                        <a:pt x="277744" y="210917"/>
                        <a:pt x="283954" y="211174"/>
                        <a:pt x="287507" y="209108"/>
                      </a:cubicBezTo>
                      <a:lnTo>
                        <a:pt x="396016" y="157158"/>
                      </a:lnTo>
                      <a:cubicBezTo>
                        <a:pt x="399568" y="155091"/>
                        <a:pt x="403197" y="109743"/>
                        <a:pt x="398454" y="124449"/>
                      </a:cubicBezTo>
                      <a:lnTo>
                        <a:pt x="104817" y="1977"/>
                      </a:lnTo>
                      <a:cubicBezTo>
                        <a:pt x="100712" y="-414"/>
                        <a:pt x="94492" y="-671"/>
                        <a:pt x="90939" y="1396"/>
                      </a:cubicBezTo>
                      <a:lnTo>
                        <a:pt x="2404" y="35819"/>
                      </a:lnTo>
                      <a:cubicBezTo>
                        <a:pt x="-1158" y="37896"/>
                        <a:pt x="-710" y="48983"/>
                        <a:pt x="3405" y="51364"/>
                      </a:cubicBezTo>
                      <a:close/>
                    </a:path>
                  </a:pathLst>
                </a:custGeom>
                <a:solidFill>
                  <a:srgbClr val="2358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449" name="Graphic 2">
                  <a:extLst>
                    <a:ext uri="{FF2B5EF4-FFF2-40B4-BE49-F238E27FC236}">
                      <a16:creationId xmlns:a16="http://schemas.microsoft.com/office/drawing/2014/main" id="{96D8BC31-1360-F57D-5EC5-D64F76C524CC}"/>
                    </a:ext>
                  </a:extLst>
                </p:cNvPr>
                <p:cNvGrpSpPr/>
                <p:nvPr/>
              </p:nvGrpSpPr>
              <p:grpSpPr>
                <a:xfrm>
                  <a:off x="4769544" y="2200935"/>
                  <a:ext cx="400751" cy="235974"/>
                  <a:chOff x="4769544" y="2200935"/>
                  <a:chExt cx="400751" cy="235974"/>
                </a:xfrm>
              </p:grpSpPr>
              <p:sp>
                <p:nvSpPr>
                  <p:cNvPr id="450" name="Freeform: Shape 449">
                    <a:extLst>
                      <a:ext uri="{FF2B5EF4-FFF2-40B4-BE49-F238E27FC236}">
                        <a16:creationId xmlns:a16="http://schemas.microsoft.com/office/drawing/2014/main" id="{428680F5-4997-A034-2D72-0B07B23A0D4D}"/>
                      </a:ext>
                    </a:extLst>
                  </p:cNvPr>
                  <p:cNvSpPr/>
                  <p:nvPr/>
                </p:nvSpPr>
                <p:spPr>
                  <a:xfrm>
                    <a:off x="4769544" y="2200935"/>
                    <a:ext cx="400751" cy="235974"/>
                  </a:xfrm>
                  <a:custGeom>
                    <a:avLst/>
                    <a:gdLst>
                      <a:gd name="connsiteX0" fmla="*/ 3405 w 400751"/>
                      <a:gd name="connsiteY0" fmla="*/ 76835 h 235974"/>
                      <a:gd name="connsiteX1" fmla="*/ 273629 w 400751"/>
                      <a:gd name="connsiteY1" fmla="*/ 233998 h 235974"/>
                      <a:gd name="connsiteX2" fmla="*/ 287507 w 400751"/>
                      <a:gd name="connsiteY2" fmla="*/ 234579 h 235974"/>
                      <a:gd name="connsiteX3" fmla="*/ 400130 w 400751"/>
                      <a:gd name="connsiteY3" fmla="*/ 154530 h 235974"/>
                      <a:gd name="connsiteX4" fmla="*/ 128220 w 400751"/>
                      <a:gd name="connsiteY4" fmla="*/ 225 h 235974"/>
                      <a:gd name="connsiteX5" fmla="*/ 90939 w 400751"/>
                      <a:gd name="connsiteY5" fmla="*/ 17266 h 235974"/>
                      <a:gd name="connsiteX6" fmla="*/ 2404 w 400751"/>
                      <a:gd name="connsiteY6" fmla="*/ 68758 h 235974"/>
                      <a:gd name="connsiteX7" fmla="*/ 3405 w 400751"/>
                      <a:gd name="connsiteY7" fmla="*/ 76835 h 23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00751" h="235974">
                        <a:moveTo>
                          <a:pt x="3405" y="76835"/>
                        </a:moveTo>
                        <a:lnTo>
                          <a:pt x="273629" y="233998"/>
                        </a:lnTo>
                        <a:cubicBezTo>
                          <a:pt x="277744" y="236388"/>
                          <a:pt x="283954" y="236645"/>
                          <a:pt x="287507" y="234579"/>
                        </a:cubicBezTo>
                        <a:cubicBezTo>
                          <a:pt x="287507" y="234579"/>
                          <a:pt x="410503" y="161341"/>
                          <a:pt x="400130" y="154530"/>
                        </a:cubicBezTo>
                        <a:lnTo>
                          <a:pt x="128220" y="225"/>
                        </a:lnTo>
                        <a:cubicBezTo>
                          <a:pt x="124115" y="-2165"/>
                          <a:pt x="94492" y="15199"/>
                          <a:pt x="90939" y="17266"/>
                        </a:cubicBezTo>
                        <a:lnTo>
                          <a:pt x="2404" y="68758"/>
                        </a:lnTo>
                        <a:cubicBezTo>
                          <a:pt x="-1158" y="70834"/>
                          <a:pt x="-710" y="74444"/>
                          <a:pt x="3405" y="76835"/>
                        </a:cubicBez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1" name="Freeform: Shape 450">
                    <a:extLst>
                      <a:ext uri="{FF2B5EF4-FFF2-40B4-BE49-F238E27FC236}">
                        <a16:creationId xmlns:a16="http://schemas.microsoft.com/office/drawing/2014/main" id="{8393796D-1715-322F-88F6-5AF599BD4ABE}"/>
                      </a:ext>
                    </a:extLst>
                  </p:cNvPr>
                  <p:cNvSpPr/>
                  <p:nvPr/>
                </p:nvSpPr>
                <p:spPr>
                  <a:xfrm>
                    <a:off x="4859512" y="2221744"/>
                    <a:ext cx="24155" cy="14049"/>
                  </a:xfrm>
                  <a:custGeom>
                    <a:avLst/>
                    <a:gdLst>
                      <a:gd name="connsiteX0" fmla="*/ 15840 w 24155"/>
                      <a:gd name="connsiteY0" fmla="*/ 14049 h 14049"/>
                      <a:gd name="connsiteX1" fmla="*/ 0 w 24155"/>
                      <a:gd name="connsiteY1" fmla="*/ 4839 h 14049"/>
                      <a:gd name="connsiteX2" fmla="*/ 8315 w 24155"/>
                      <a:gd name="connsiteY2" fmla="*/ 0 h 14049"/>
                      <a:gd name="connsiteX3" fmla="*/ 24155 w 24155"/>
                      <a:gd name="connsiteY3" fmla="*/ 9220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155" h="14049">
                        <a:moveTo>
                          <a:pt x="15840" y="14049"/>
                        </a:moveTo>
                        <a:lnTo>
                          <a:pt x="0" y="4839"/>
                        </a:lnTo>
                        <a:lnTo>
                          <a:pt x="8315" y="0"/>
                        </a:lnTo>
                        <a:lnTo>
                          <a:pt x="24155" y="922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2" name="Freeform: Shape 451">
                    <a:extLst>
                      <a:ext uri="{FF2B5EF4-FFF2-40B4-BE49-F238E27FC236}">
                        <a16:creationId xmlns:a16="http://schemas.microsoft.com/office/drawing/2014/main" id="{FA767DBD-0F53-32F6-84A1-349C3FC19814}"/>
                      </a:ext>
                    </a:extLst>
                  </p:cNvPr>
                  <p:cNvSpPr/>
                  <p:nvPr/>
                </p:nvSpPr>
                <p:spPr>
                  <a:xfrm>
                    <a:off x="4879190" y="2233193"/>
                    <a:ext cx="24155" cy="14049"/>
                  </a:xfrm>
                  <a:custGeom>
                    <a:avLst/>
                    <a:gdLst>
                      <a:gd name="connsiteX0" fmla="*/ 15850 w 24155"/>
                      <a:gd name="connsiteY0" fmla="*/ 14049 h 14049"/>
                      <a:gd name="connsiteX1" fmla="*/ 0 w 24155"/>
                      <a:gd name="connsiteY1" fmla="*/ 4839 h 14049"/>
                      <a:gd name="connsiteX2" fmla="*/ 8315 w 24155"/>
                      <a:gd name="connsiteY2" fmla="*/ 0 h 14049"/>
                      <a:gd name="connsiteX3" fmla="*/ 24155 w 24155"/>
                      <a:gd name="connsiteY3" fmla="*/ 9220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155" h="14049">
                        <a:moveTo>
                          <a:pt x="15850" y="14049"/>
                        </a:moveTo>
                        <a:lnTo>
                          <a:pt x="0" y="4839"/>
                        </a:lnTo>
                        <a:lnTo>
                          <a:pt x="8315" y="0"/>
                        </a:lnTo>
                        <a:lnTo>
                          <a:pt x="24155" y="922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3" name="Freeform: Shape 452">
                    <a:extLst>
                      <a:ext uri="{FF2B5EF4-FFF2-40B4-BE49-F238E27FC236}">
                        <a16:creationId xmlns:a16="http://schemas.microsoft.com/office/drawing/2014/main" id="{213F3752-EB23-0595-8AB9-94E05D2E44E4}"/>
                      </a:ext>
                    </a:extLst>
                  </p:cNvPr>
                  <p:cNvSpPr/>
                  <p:nvPr/>
                </p:nvSpPr>
                <p:spPr>
                  <a:xfrm>
                    <a:off x="4842891" y="2228278"/>
                    <a:ext cx="29556" cy="17183"/>
                  </a:xfrm>
                  <a:custGeom>
                    <a:avLst/>
                    <a:gdLst>
                      <a:gd name="connsiteX0" fmla="*/ 15840 w 29556"/>
                      <a:gd name="connsiteY0" fmla="*/ 17183 h 17183"/>
                      <a:gd name="connsiteX1" fmla="*/ 0 w 29556"/>
                      <a:gd name="connsiteY1" fmla="*/ 7972 h 17183"/>
                      <a:gd name="connsiteX2" fmla="*/ 13716 w 29556"/>
                      <a:gd name="connsiteY2" fmla="*/ 0 h 17183"/>
                      <a:gd name="connsiteX3" fmla="*/ 29556 w 29556"/>
                      <a:gd name="connsiteY3" fmla="*/ 9211 h 17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83">
                        <a:moveTo>
                          <a:pt x="15840" y="17183"/>
                        </a:moveTo>
                        <a:lnTo>
                          <a:pt x="0" y="797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4" name="Freeform: Shape 453">
                    <a:extLst>
                      <a:ext uri="{FF2B5EF4-FFF2-40B4-BE49-F238E27FC236}">
                        <a16:creationId xmlns:a16="http://schemas.microsoft.com/office/drawing/2014/main" id="{26C2F156-4A62-15CA-5795-E08378D95C00}"/>
                      </a:ext>
                    </a:extLst>
                  </p:cNvPr>
                  <p:cNvSpPr/>
                  <p:nvPr/>
                </p:nvSpPr>
                <p:spPr>
                  <a:xfrm>
                    <a:off x="4862569" y="2239727"/>
                    <a:ext cx="29556" cy="17183"/>
                  </a:xfrm>
                  <a:custGeom>
                    <a:avLst/>
                    <a:gdLst>
                      <a:gd name="connsiteX0" fmla="*/ 15840 w 29556"/>
                      <a:gd name="connsiteY0" fmla="*/ 17183 h 17183"/>
                      <a:gd name="connsiteX1" fmla="*/ 0 w 29556"/>
                      <a:gd name="connsiteY1" fmla="*/ 7972 h 17183"/>
                      <a:gd name="connsiteX2" fmla="*/ 13716 w 29556"/>
                      <a:gd name="connsiteY2" fmla="*/ 0 h 17183"/>
                      <a:gd name="connsiteX3" fmla="*/ 29556 w 29556"/>
                      <a:gd name="connsiteY3" fmla="*/ 9211 h 17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83">
                        <a:moveTo>
                          <a:pt x="15840" y="17183"/>
                        </a:moveTo>
                        <a:lnTo>
                          <a:pt x="0" y="797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5" name="Freeform: Shape 454">
                    <a:extLst>
                      <a:ext uri="{FF2B5EF4-FFF2-40B4-BE49-F238E27FC236}">
                        <a16:creationId xmlns:a16="http://schemas.microsoft.com/office/drawing/2014/main" id="{13E56B10-A688-4D0D-584E-CF469CB63717}"/>
                      </a:ext>
                    </a:extLst>
                  </p:cNvPr>
                  <p:cNvSpPr/>
                  <p:nvPr/>
                </p:nvSpPr>
                <p:spPr>
                  <a:xfrm>
                    <a:off x="5079044" y="2370258"/>
                    <a:ext cx="49225" cy="23993"/>
                  </a:xfrm>
                  <a:custGeom>
                    <a:avLst/>
                    <a:gdLst>
                      <a:gd name="connsiteX0" fmla="*/ 49225 w 49225"/>
                      <a:gd name="connsiteY0" fmla="*/ 16021 h 23993"/>
                      <a:gd name="connsiteX1" fmla="*/ 35509 w 49225"/>
                      <a:gd name="connsiteY1" fmla="*/ 23993 h 23993"/>
                      <a:gd name="connsiteX2" fmla="*/ 0 w 49225"/>
                      <a:gd name="connsiteY2" fmla="*/ 3334 h 23993"/>
                      <a:gd name="connsiteX3" fmla="*/ 0 w 49225"/>
                      <a:gd name="connsiteY3" fmla="*/ 0 h 23993"/>
                      <a:gd name="connsiteX4" fmla="*/ 49225 w 49225"/>
                      <a:gd name="connsiteY4" fmla="*/ 12678 h 23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225" h="23993">
                        <a:moveTo>
                          <a:pt x="49225" y="16021"/>
                        </a:moveTo>
                        <a:lnTo>
                          <a:pt x="35509" y="23993"/>
                        </a:lnTo>
                        <a:lnTo>
                          <a:pt x="0" y="3334"/>
                        </a:lnTo>
                        <a:lnTo>
                          <a:pt x="0" y="0"/>
                        </a:lnTo>
                        <a:lnTo>
                          <a:pt x="49225" y="12678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6" name="Freeform: Shape 455">
                    <a:extLst>
                      <a:ext uri="{FF2B5EF4-FFF2-40B4-BE49-F238E27FC236}">
                        <a16:creationId xmlns:a16="http://schemas.microsoft.com/office/drawing/2014/main" id="{9C756756-6066-89C8-57FE-2B94B5F3FBAA}"/>
                      </a:ext>
                    </a:extLst>
                  </p:cNvPr>
                  <p:cNvSpPr/>
                  <p:nvPr/>
                </p:nvSpPr>
                <p:spPr>
                  <a:xfrm>
                    <a:off x="4826879" y="2237584"/>
                    <a:ext cx="39166" cy="22774"/>
                  </a:xfrm>
                  <a:custGeom>
                    <a:avLst/>
                    <a:gdLst>
                      <a:gd name="connsiteX0" fmla="*/ 39167 w 39166"/>
                      <a:gd name="connsiteY0" fmla="*/ 14792 h 22774"/>
                      <a:gd name="connsiteX1" fmla="*/ 25441 w 39166"/>
                      <a:gd name="connsiteY1" fmla="*/ 22774 h 22774"/>
                      <a:gd name="connsiteX2" fmla="*/ 0 w 39166"/>
                      <a:gd name="connsiteY2" fmla="*/ 7982 h 22774"/>
                      <a:gd name="connsiteX3" fmla="*/ 13716 w 39166"/>
                      <a:gd name="connsiteY3" fmla="*/ 0 h 22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6" h="22774">
                        <a:moveTo>
                          <a:pt x="39167" y="14792"/>
                        </a:moveTo>
                        <a:lnTo>
                          <a:pt x="25441" y="22774"/>
                        </a:lnTo>
                        <a:lnTo>
                          <a:pt x="0" y="7982"/>
                        </a:lnTo>
                        <a:lnTo>
                          <a:pt x="13716" y="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7" name="Freeform: Shape 456">
                    <a:extLst>
                      <a:ext uri="{FF2B5EF4-FFF2-40B4-BE49-F238E27FC236}">
                        <a16:creationId xmlns:a16="http://schemas.microsoft.com/office/drawing/2014/main" id="{3E557538-9529-7A16-24F9-50177639D173}"/>
                      </a:ext>
                    </a:extLst>
                  </p:cNvPr>
                  <p:cNvSpPr/>
                  <p:nvPr/>
                </p:nvSpPr>
                <p:spPr>
                  <a:xfrm>
                    <a:off x="4810877" y="2246890"/>
                    <a:ext cx="43481" cy="25288"/>
                  </a:xfrm>
                  <a:custGeom>
                    <a:avLst/>
                    <a:gdLst>
                      <a:gd name="connsiteX0" fmla="*/ 29766 w 43481"/>
                      <a:gd name="connsiteY0" fmla="*/ 25289 h 25288"/>
                      <a:gd name="connsiteX1" fmla="*/ 0 w 43481"/>
                      <a:gd name="connsiteY1" fmla="*/ 7972 h 25288"/>
                      <a:gd name="connsiteX2" fmla="*/ 13725 w 43481"/>
                      <a:gd name="connsiteY2" fmla="*/ 0 h 25288"/>
                      <a:gd name="connsiteX3" fmla="*/ 43482 w 43481"/>
                      <a:gd name="connsiteY3" fmla="*/ 17307 h 25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481" h="25288">
                        <a:moveTo>
                          <a:pt x="29766" y="25289"/>
                        </a:moveTo>
                        <a:lnTo>
                          <a:pt x="0" y="7972"/>
                        </a:lnTo>
                        <a:lnTo>
                          <a:pt x="13725" y="0"/>
                        </a:lnTo>
                        <a:lnTo>
                          <a:pt x="43482" y="17307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8" name="Freeform: Shape 457">
                    <a:extLst>
                      <a:ext uri="{FF2B5EF4-FFF2-40B4-BE49-F238E27FC236}">
                        <a16:creationId xmlns:a16="http://schemas.microsoft.com/office/drawing/2014/main" id="{55F25F35-A21B-BFA2-2813-8A60EB4C6D0D}"/>
                      </a:ext>
                    </a:extLst>
                  </p:cNvPr>
                  <p:cNvSpPr/>
                  <p:nvPr/>
                </p:nvSpPr>
                <p:spPr>
                  <a:xfrm>
                    <a:off x="4992319" y="2352408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82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59" name="Freeform: Shape 458">
                    <a:extLst>
                      <a:ext uri="{FF2B5EF4-FFF2-40B4-BE49-F238E27FC236}">
                        <a16:creationId xmlns:a16="http://schemas.microsoft.com/office/drawing/2014/main" id="{2F115C5D-CAF0-EF62-821A-DB3FA664DA8A}"/>
                      </a:ext>
                    </a:extLst>
                  </p:cNvPr>
                  <p:cNvSpPr/>
                  <p:nvPr/>
                </p:nvSpPr>
                <p:spPr>
                  <a:xfrm>
                    <a:off x="5053879" y="2388212"/>
                    <a:ext cx="42386" cy="24650"/>
                  </a:xfrm>
                  <a:custGeom>
                    <a:avLst/>
                    <a:gdLst>
                      <a:gd name="connsiteX0" fmla="*/ 42386 w 42386"/>
                      <a:gd name="connsiteY0" fmla="*/ 16678 h 24650"/>
                      <a:gd name="connsiteX1" fmla="*/ 28670 w 42386"/>
                      <a:gd name="connsiteY1" fmla="*/ 24651 h 24650"/>
                      <a:gd name="connsiteX2" fmla="*/ 0 w 42386"/>
                      <a:gd name="connsiteY2" fmla="*/ 7982 h 24650"/>
                      <a:gd name="connsiteX3" fmla="*/ 13716 w 42386"/>
                      <a:gd name="connsiteY3" fmla="*/ 0 h 2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386" h="24650">
                        <a:moveTo>
                          <a:pt x="42386" y="16678"/>
                        </a:moveTo>
                        <a:lnTo>
                          <a:pt x="28670" y="24651"/>
                        </a:lnTo>
                        <a:lnTo>
                          <a:pt x="0" y="7982"/>
                        </a:lnTo>
                        <a:lnTo>
                          <a:pt x="13716" y="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0" name="Freeform: Shape 459">
                    <a:extLst>
                      <a:ext uri="{FF2B5EF4-FFF2-40B4-BE49-F238E27FC236}">
                        <a16:creationId xmlns:a16="http://schemas.microsoft.com/office/drawing/2014/main" id="{5DE5C5E2-ECA5-2013-8634-287F0D2FD4C2}"/>
                      </a:ext>
                    </a:extLst>
                  </p:cNvPr>
                  <p:cNvSpPr/>
                  <p:nvPr/>
                </p:nvSpPr>
                <p:spPr>
                  <a:xfrm>
                    <a:off x="4794875" y="2256196"/>
                    <a:ext cx="49234" cy="28641"/>
                  </a:xfrm>
                  <a:custGeom>
                    <a:avLst/>
                    <a:gdLst>
                      <a:gd name="connsiteX0" fmla="*/ 35519 w 49234"/>
                      <a:gd name="connsiteY0" fmla="*/ 28642 h 28641"/>
                      <a:gd name="connsiteX1" fmla="*/ 0 w 49234"/>
                      <a:gd name="connsiteY1" fmla="*/ 7982 h 28641"/>
                      <a:gd name="connsiteX2" fmla="*/ 13716 w 49234"/>
                      <a:gd name="connsiteY2" fmla="*/ 0 h 28641"/>
                      <a:gd name="connsiteX3" fmla="*/ 49235 w 49234"/>
                      <a:gd name="connsiteY3" fmla="*/ 20660 h 28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234" h="28641">
                        <a:moveTo>
                          <a:pt x="35519" y="28642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49235" y="2066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1" name="Freeform: Shape 460">
                    <a:extLst>
                      <a:ext uri="{FF2B5EF4-FFF2-40B4-BE49-F238E27FC236}">
                        <a16:creationId xmlns:a16="http://schemas.microsoft.com/office/drawing/2014/main" id="{55B901AD-92B5-1A69-1D30-6F491E563561}"/>
                      </a:ext>
                    </a:extLst>
                  </p:cNvPr>
                  <p:cNvSpPr/>
                  <p:nvPr/>
                </p:nvSpPr>
                <p:spPr>
                  <a:xfrm>
                    <a:off x="4834232" y="2279084"/>
                    <a:ext cx="29565" cy="17192"/>
                  </a:xfrm>
                  <a:custGeom>
                    <a:avLst/>
                    <a:gdLst>
                      <a:gd name="connsiteX0" fmla="*/ 15840 w 29565"/>
                      <a:gd name="connsiteY0" fmla="*/ 17193 h 17192"/>
                      <a:gd name="connsiteX1" fmla="*/ 0 w 29565"/>
                      <a:gd name="connsiteY1" fmla="*/ 7982 h 17192"/>
                      <a:gd name="connsiteX2" fmla="*/ 13716 w 29565"/>
                      <a:gd name="connsiteY2" fmla="*/ 0 h 17192"/>
                      <a:gd name="connsiteX3" fmla="*/ 29566 w 29565"/>
                      <a:gd name="connsiteY3" fmla="*/ 9220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65" h="17192">
                        <a:moveTo>
                          <a:pt x="15840" y="17193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29566" y="922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2" name="Freeform: Shape 461">
                    <a:extLst>
                      <a:ext uri="{FF2B5EF4-FFF2-40B4-BE49-F238E27FC236}">
                        <a16:creationId xmlns:a16="http://schemas.microsoft.com/office/drawing/2014/main" id="{74A2D6EE-3D76-A8B3-9F59-E9FEE20753AE}"/>
                      </a:ext>
                    </a:extLst>
                  </p:cNvPr>
                  <p:cNvSpPr/>
                  <p:nvPr/>
                </p:nvSpPr>
                <p:spPr>
                  <a:xfrm>
                    <a:off x="4991671" y="2370648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82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3" name="Freeform: Shape 462">
                    <a:extLst>
                      <a:ext uri="{FF2B5EF4-FFF2-40B4-BE49-F238E27FC236}">
                        <a16:creationId xmlns:a16="http://schemas.microsoft.com/office/drawing/2014/main" id="{CEF17702-012E-F720-93C0-CB7B08C79A85}"/>
                      </a:ext>
                    </a:extLst>
                  </p:cNvPr>
                  <p:cNvSpPr/>
                  <p:nvPr/>
                </p:nvSpPr>
                <p:spPr>
                  <a:xfrm>
                    <a:off x="5032467" y="2399014"/>
                    <a:ext cx="47796" cy="23155"/>
                  </a:xfrm>
                  <a:custGeom>
                    <a:avLst/>
                    <a:gdLst>
                      <a:gd name="connsiteX0" fmla="*/ 34080 w 47796"/>
                      <a:gd name="connsiteY0" fmla="*/ 23155 h 23155"/>
                      <a:gd name="connsiteX1" fmla="*/ 0 w 47796"/>
                      <a:gd name="connsiteY1" fmla="*/ 3343 h 23155"/>
                      <a:gd name="connsiteX2" fmla="*/ 0 w 47796"/>
                      <a:gd name="connsiteY2" fmla="*/ 0 h 23155"/>
                      <a:gd name="connsiteX3" fmla="*/ 47796 w 47796"/>
                      <a:gd name="connsiteY3" fmla="*/ 11840 h 23155"/>
                      <a:gd name="connsiteX4" fmla="*/ 47796 w 47796"/>
                      <a:gd name="connsiteY4" fmla="*/ 15183 h 23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796" h="23155">
                        <a:moveTo>
                          <a:pt x="34080" y="23155"/>
                        </a:moveTo>
                        <a:lnTo>
                          <a:pt x="0" y="3343"/>
                        </a:lnTo>
                        <a:lnTo>
                          <a:pt x="0" y="0"/>
                        </a:lnTo>
                        <a:lnTo>
                          <a:pt x="47796" y="11840"/>
                        </a:lnTo>
                        <a:lnTo>
                          <a:pt x="47796" y="15183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4" name="Freeform: Shape 463">
                    <a:extLst>
                      <a:ext uri="{FF2B5EF4-FFF2-40B4-BE49-F238E27FC236}">
                        <a16:creationId xmlns:a16="http://schemas.microsoft.com/office/drawing/2014/main" id="{5E5A3C8A-A3D6-4962-5858-4B33ED9A5710}"/>
                      </a:ext>
                    </a:extLst>
                  </p:cNvPr>
                  <p:cNvSpPr/>
                  <p:nvPr/>
                </p:nvSpPr>
                <p:spPr>
                  <a:xfrm>
                    <a:off x="4837909" y="2299839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82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5" name="Freeform: Shape 464">
                    <a:extLst>
                      <a:ext uri="{FF2B5EF4-FFF2-40B4-BE49-F238E27FC236}">
                        <a16:creationId xmlns:a16="http://schemas.microsoft.com/office/drawing/2014/main" id="{D64DE19D-DFD7-1A82-A554-A4A5F24E5790}"/>
                      </a:ext>
                    </a:extLst>
                  </p:cNvPr>
                  <p:cNvSpPr/>
                  <p:nvPr/>
                </p:nvSpPr>
                <p:spPr>
                  <a:xfrm>
                    <a:off x="4857588" y="2315927"/>
                    <a:ext cx="147637" cy="81219"/>
                  </a:xfrm>
                  <a:custGeom>
                    <a:avLst/>
                    <a:gdLst>
                      <a:gd name="connsiteX0" fmla="*/ 147638 w 147637"/>
                      <a:gd name="connsiteY0" fmla="*/ 73238 h 81219"/>
                      <a:gd name="connsiteX1" fmla="*/ 133921 w 147637"/>
                      <a:gd name="connsiteY1" fmla="*/ 81220 h 81219"/>
                      <a:gd name="connsiteX2" fmla="*/ 0 w 147637"/>
                      <a:gd name="connsiteY2" fmla="*/ 3334 h 81219"/>
                      <a:gd name="connsiteX3" fmla="*/ 0 w 147637"/>
                      <a:gd name="connsiteY3" fmla="*/ 0 h 81219"/>
                      <a:gd name="connsiteX4" fmla="*/ 147638 w 147637"/>
                      <a:gd name="connsiteY4" fmla="*/ 69904 h 81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637" h="81219">
                        <a:moveTo>
                          <a:pt x="147638" y="73238"/>
                        </a:moveTo>
                        <a:lnTo>
                          <a:pt x="133921" y="81220"/>
                        </a:lnTo>
                        <a:lnTo>
                          <a:pt x="0" y="3334"/>
                        </a:lnTo>
                        <a:lnTo>
                          <a:pt x="0" y="0"/>
                        </a:lnTo>
                        <a:lnTo>
                          <a:pt x="147638" y="69904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6" name="Freeform: Shape 465">
                    <a:extLst>
                      <a:ext uri="{FF2B5EF4-FFF2-40B4-BE49-F238E27FC236}">
                        <a16:creationId xmlns:a16="http://schemas.microsoft.com/office/drawing/2014/main" id="{1F0E5E8D-6E3E-34B1-1E4C-1C17ECDF011E}"/>
                      </a:ext>
                    </a:extLst>
                  </p:cNvPr>
                  <p:cNvSpPr/>
                  <p:nvPr/>
                </p:nvSpPr>
                <p:spPr>
                  <a:xfrm>
                    <a:off x="4995348" y="2396042"/>
                    <a:ext cx="23107" cy="12553"/>
                  </a:xfrm>
                  <a:custGeom>
                    <a:avLst/>
                    <a:gdLst>
                      <a:gd name="connsiteX0" fmla="*/ 15840 w 23107"/>
                      <a:gd name="connsiteY0" fmla="*/ 12554 h 12553"/>
                      <a:gd name="connsiteX1" fmla="*/ 0 w 23107"/>
                      <a:gd name="connsiteY1" fmla="*/ 3334 h 12553"/>
                      <a:gd name="connsiteX2" fmla="*/ 0 w 23107"/>
                      <a:gd name="connsiteY2" fmla="*/ 0 h 12553"/>
                      <a:gd name="connsiteX3" fmla="*/ 23108 w 23107"/>
                      <a:gd name="connsiteY3" fmla="*/ 4982 h 12553"/>
                      <a:gd name="connsiteX4" fmla="*/ 23108 w 23107"/>
                      <a:gd name="connsiteY4" fmla="*/ 8315 h 12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07" h="12553">
                        <a:moveTo>
                          <a:pt x="15840" y="12554"/>
                        </a:moveTo>
                        <a:lnTo>
                          <a:pt x="0" y="3334"/>
                        </a:lnTo>
                        <a:lnTo>
                          <a:pt x="0" y="0"/>
                        </a:lnTo>
                        <a:lnTo>
                          <a:pt x="23108" y="4982"/>
                        </a:lnTo>
                        <a:lnTo>
                          <a:pt x="23108" y="8315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7" name="Freeform: Shape 466">
                    <a:extLst>
                      <a:ext uri="{FF2B5EF4-FFF2-40B4-BE49-F238E27FC236}">
                        <a16:creationId xmlns:a16="http://schemas.microsoft.com/office/drawing/2014/main" id="{E5085549-BD84-A57F-5D2D-6375BE088CBE}"/>
                      </a:ext>
                    </a:extLst>
                  </p:cNvPr>
                  <p:cNvSpPr/>
                  <p:nvPr/>
                </p:nvSpPr>
                <p:spPr>
                  <a:xfrm>
                    <a:off x="5015026" y="2407481"/>
                    <a:ext cx="29556" cy="12553"/>
                  </a:xfrm>
                  <a:custGeom>
                    <a:avLst/>
                    <a:gdLst>
                      <a:gd name="connsiteX0" fmla="*/ 15840 w 29556"/>
                      <a:gd name="connsiteY0" fmla="*/ 12554 h 12553"/>
                      <a:gd name="connsiteX1" fmla="*/ 0 w 29556"/>
                      <a:gd name="connsiteY1" fmla="*/ 3343 h 12553"/>
                      <a:gd name="connsiteX2" fmla="*/ 0 w 29556"/>
                      <a:gd name="connsiteY2" fmla="*/ 0 h 12553"/>
                      <a:gd name="connsiteX3" fmla="*/ 29556 w 29556"/>
                      <a:gd name="connsiteY3" fmla="*/ 1238 h 12553"/>
                      <a:gd name="connsiteX4" fmla="*/ 29556 w 29556"/>
                      <a:gd name="connsiteY4" fmla="*/ 4572 h 12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56" h="12553">
                        <a:moveTo>
                          <a:pt x="15840" y="12554"/>
                        </a:moveTo>
                        <a:lnTo>
                          <a:pt x="0" y="3343"/>
                        </a:lnTo>
                        <a:lnTo>
                          <a:pt x="0" y="0"/>
                        </a:lnTo>
                        <a:lnTo>
                          <a:pt x="29556" y="1238"/>
                        </a:lnTo>
                        <a:lnTo>
                          <a:pt x="29556" y="4572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8" name="Freeform: Shape 467">
                    <a:extLst>
                      <a:ext uri="{FF2B5EF4-FFF2-40B4-BE49-F238E27FC236}">
                        <a16:creationId xmlns:a16="http://schemas.microsoft.com/office/drawing/2014/main" id="{2A3837FA-AE09-E8C8-6BB3-52530B3A865F}"/>
                      </a:ext>
                    </a:extLst>
                  </p:cNvPr>
                  <p:cNvSpPr/>
                  <p:nvPr/>
                </p:nvSpPr>
                <p:spPr>
                  <a:xfrm>
                    <a:off x="5034705" y="2418930"/>
                    <a:ext cx="23117" cy="12544"/>
                  </a:xfrm>
                  <a:custGeom>
                    <a:avLst/>
                    <a:gdLst>
                      <a:gd name="connsiteX0" fmla="*/ 15840 w 23117"/>
                      <a:gd name="connsiteY0" fmla="*/ 12544 h 12544"/>
                      <a:gd name="connsiteX1" fmla="*/ 0 w 23117"/>
                      <a:gd name="connsiteY1" fmla="*/ 3343 h 12544"/>
                      <a:gd name="connsiteX2" fmla="*/ 0 w 23117"/>
                      <a:gd name="connsiteY2" fmla="*/ 0 h 12544"/>
                      <a:gd name="connsiteX3" fmla="*/ 23117 w 23117"/>
                      <a:gd name="connsiteY3" fmla="*/ 4982 h 12544"/>
                      <a:gd name="connsiteX4" fmla="*/ 23117 w 23117"/>
                      <a:gd name="connsiteY4" fmla="*/ 8325 h 1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17" h="12544">
                        <a:moveTo>
                          <a:pt x="15840" y="12544"/>
                        </a:moveTo>
                        <a:lnTo>
                          <a:pt x="0" y="3343"/>
                        </a:lnTo>
                        <a:lnTo>
                          <a:pt x="0" y="0"/>
                        </a:lnTo>
                        <a:lnTo>
                          <a:pt x="23117" y="4982"/>
                        </a:lnTo>
                        <a:lnTo>
                          <a:pt x="23117" y="8325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69" name="Freeform: Shape 468">
                    <a:extLst>
                      <a:ext uri="{FF2B5EF4-FFF2-40B4-BE49-F238E27FC236}">
                        <a16:creationId xmlns:a16="http://schemas.microsoft.com/office/drawing/2014/main" id="{9781BEDF-2631-938C-8CE3-777C5B82F3AA}"/>
                      </a:ext>
                    </a:extLst>
                  </p:cNvPr>
                  <p:cNvSpPr/>
                  <p:nvPr/>
                </p:nvSpPr>
                <p:spPr>
                  <a:xfrm>
                    <a:off x="4859512" y="2222925"/>
                    <a:ext cx="9744" cy="3657"/>
                  </a:xfrm>
                  <a:custGeom>
                    <a:avLst/>
                    <a:gdLst>
                      <a:gd name="connsiteX0" fmla="*/ 0 w 9744"/>
                      <a:gd name="connsiteY0" fmla="*/ 0 h 3657"/>
                      <a:gd name="connsiteX1" fmla="*/ 9744 w 9744"/>
                      <a:gd name="connsiteY1" fmla="*/ 0 h 3657"/>
                      <a:gd name="connsiteX2" fmla="*/ 9744 w 9744"/>
                      <a:gd name="connsiteY2" fmla="*/ 3658 h 3657"/>
                      <a:gd name="connsiteX3" fmla="*/ 0 w 9744"/>
                      <a:gd name="connsiteY3" fmla="*/ 3658 h 3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44" h="3657">
                        <a:moveTo>
                          <a:pt x="0" y="0"/>
                        </a:moveTo>
                        <a:lnTo>
                          <a:pt x="9744" y="0"/>
                        </a:lnTo>
                        <a:lnTo>
                          <a:pt x="9744" y="3658"/>
                        </a:lnTo>
                        <a:lnTo>
                          <a:pt x="0" y="3658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0" name="Freeform: Shape 469">
                    <a:extLst>
                      <a:ext uri="{FF2B5EF4-FFF2-40B4-BE49-F238E27FC236}">
                        <a16:creationId xmlns:a16="http://schemas.microsoft.com/office/drawing/2014/main" id="{F2007596-D32A-DA5C-98C6-01E5453BD508}"/>
                      </a:ext>
                    </a:extLst>
                  </p:cNvPr>
                  <p:cNvSpPr/>
                  <p:nvPr/>
                </p:nvSpPr>
                <p:spPr>
                  <a:xfrm>
                    <a:off x="4877342" y="2227621"/>
                    <a:ext cx="6324" cy="2781"/>
                  </a:xfrm>
                  <a:custGeom>
                    <a:avLst/>
                    <a:gdLst>
                      <a:gd name="connsiteX0" fmla="*/ 0 w 6324"/>
                      <a:gd name="connsiteY0" fmla="*/ 0 h 2781"/>
                      <a:gd name="connsiteX1" fmla="*/ 6325 w 6324"/>
                      <a:gd name="connsiteY1" fmla="*/ 0 h 2781"/>
                      <a:gd name="connsiteX2" fmla="*/ 6325 w 6324"/>
                      <a:gd name="connsiteY2" fmla="*/ 2781 h 2781"/>
                      <a:gd name="connsiteX3" fmla="*/ 0 w 6324"/>
                      <a:gd name="connsiteY3" fmla="*/ 2781 h 2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24" h="2781">
                        <a:moveTo>
                          <a:pt x="0" y="0"/>
                        </a:moveTo>
                        <a:lnTo>
                          <a:pt x="6325" y="0"/>
                        </a:lnTo>
                        <a:lnTo>
                          <a:pt x="6325" y="2781"/>
                        </a:lnTo>
                        <a:lnTo>
                          <a:pt x="0" y="2781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1" name="Freeform: Shape 470">
                    <a:extLst>
                      <a:ext uri="{FF2B5EF4-FFF2-40B4-BE49-F238E27FC236}">
                        <a16:creationId xmlns:a16="http://schemas.microsoft.com/office/drawing/2014/main" id="{E75CF260-F3CD-E124-BCB1-08DA7424BD21}"/>
                      </a:ext>
                    </a:extLst>
                  </p:cNvPr>
                  <p:cNvSpPr/>
                  <p:nvPr/>
                </p:nvSpPr>
                <p:spPr>
                  <a:xfrm>
                    <a:off x="4892763" y="2239070"/>
                    <a:ext cx="10572" cy="3057"/>
                  </a:xfrm>
                  <a:custGeom>
                    <a:avLst/>
                    <a:gdLst>
                      <a:gd name="connsiteX0" fmla="*/ 0 w 10572"/>
                      <a:gd name="connsiteY0" fmla="*/ 0 h 3057"/>
                      <a:gd name="connsiteX1" fmla="*/ 10573 w 10572"/>
                      <a:gd name="connsiteY1" fmla="*/ 0 h 3057"/>
                      <a:gd name="connsiteX2" fmla="*/ 10573 w 10572"/>
                      <a:gd name="connsiteY2" fmla="*/ 3057 h 3057"/>
                      <a:gd name="connsiteX3" fmla="*/ 0 w 10572"/>
                      <a:gd name="connsiteY3" fmla="*/ 3057 h 3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72" h="3057">
                        <a:moveTo>
                          <a:pt x="0" y="0"/>
                        </a:moveTo>
                        <a:lnTo>
                          <a:pt x="10573" y="0"/>
                        </a:lnTo>
                        <a:lnTo>
                          <a:pt x="10573" y="3057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2" name="Freeform: Shape 471">
                    <a:extLst>
                      <a:ext uri="{FF2B5EF4-FFF2-40B4-BE49-F238E27FC236}">
                        <a16:creationId xmlns:a16="http://schemas.microsoft.com/office/drawing/2014/main" id="{EFC37544-D3DE-08A9-F86E-5D880FE92083}"/>
                      </a:ext>
                    </a:extLst>
                  </p:cNvPr>
                  <p:cNvSpPr/>
                  <p:nvPr/>
                </p:nvSpPr>
                <p:spPr>
                  <a:xfrm>
                    <a:off x="4879190" y="2234688"/>
                    <a:ext cx="10820" cy="3343"/>
                  </a:xfrm>
                  <a:custGeom>
                    <a:avLst/>
                    <a:gdLst>
                      <a:gd name="connsiteX0" fmla="*/ 0 w 10820"/>
                      <a:gd name="connsiteY0" fmla="*/ 0 h 3343"/>
                      <a:gd name="connsiteX1" fmla="*/ 10820 w 10820"/>
                      <a:gd name="connsiteY1" fmla="*/ 0 h 3343"/>
                      <a:gd name="connsiteX2" fmla="*/ 10820 w 10820"/>
                      <a:gd name="connsiteY2" fmla="*/ 3343 h 3343"/>
                      <a:gd name="connsiteX3" fmla="*/ 0 w 10820"/>
                      <a:gd name="connsiteY3" fmla="*/ 3343 h 33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20" h="3343">
                        <a:moveTo>
                          <a:pt x="0" y="0"/>
                        </a:moveTo>
                        <a:lnTo>
                          <a:pt x="10820" y="0"/>
                        </a:lnTo>
                        <a:lnTo>
                          <a:pt x="10820" y="3343"/>
                        </a:lnTo>
                        <a:lnTo>
                          <a:pt x="0" y="3343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3" name="Freeform: Shape 472">
                    <a:extLst>
                      <a:ext uri="{FF2B5EF4-FFF2-40B4-BE49-F238E27FC236}">
                        <a16:creationId xmlns:a16="http://schemas.microsoft.com/office/drawing/2014/main" id="{FCFC72A3-8E1F-F357-EE3F-3F2F4AF2BC68}"/>
                      </a:ext>
                    </a:extLst>
                  </p:cNvPr>
                  <p:cNvSpPr/>
                  <p:nvPr/>
                </p:nvSpPr>
                <p:spPr>
                  <a:xfrm>
                    <a:off x="4862569" y="2244366"/>
                    <a:ext cx="13792" cy="3467"/>
                  </a:xfrm>
                  <a:custGeom>
                    <a:avLst/>
                    <a:gdLst>
                      <a:gd name="connsiteX0" fmla="*/ 0 w 13792"/>
                      <a:gd name="connsiteY0" fmla="*/ 0 h 3467"/>
                      <a:gd name="connsiteX1" fmla="*/ 13792 w 13792"/>
                      <a:gd name="connsiteY1" fmla="*/ 0 h 3467"/>
                      <a:gd name="connsiteX2" fmla="*/ 13792 w 13792"/>
                      <a:gd name="connsiteY2" fmla="*/ 3467 h 3467"/>
                      <a:gd name="connsiteX3" fmla="*/ 0 w 13792"/>
                      <a:gd name="connsiteY3" fmla="*/ 3467 h 3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92" h="3467">
                        <a:moveTo>
                          <a:pt x="0" y="0"/>
                        </a:moveTo>
                        <a:lnTo>
                          <a:pt x="13792" y="0"/>
                        </a:lnTo>
                        <a:lnTo>
                          <a:pt x="13792" y="3467"/>
                        </a:lnTo>
                        <a:lnTo>
                          <a:pt x="0" y="3467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4" name="Freeform: Shape 473">
                    <a:extLst>
                      <a:ext uri="{FF2B5EF4-FFF2-40B4-BE49-F238E27FC236}">
                        <a16:creationId xmlns:a16="http://schemas.microsoft.com/office/drawing/2014/main" id="{20B7B878-5459-71A1-CFAB-A5E89577F6E9}"/>
                      </a:ext>
                    </a:extLst>
                  </p:cNvPr>
                  <p:cNvSpPr/>
                  <p:nvPr/>
                </p:nvSpPr>
                <p:spPr>
                  <a:xfrm>
                    <a:off x="4882248" y="2245461"/>
                    <a:ext cx="9877" cy="3467"/>
                  </a:xfrm>
                  <a:custGeom>
                    <a:avLst/>
                    <a:gdLst>
                      <a:gd name="connsiteX0" fmla="*/ 0 w 9877"/>
                      <a:gd name="connsiteY0" fmla="*/ 0 h 3467"/>
                      <a:gd name="connsiteX1" fmla="*/ 9877 w 9877"/>
                      <a:gd name="connsiteY1" fmla="*/ 0 h 3467"/>
                      <a:gd name="connsiteX2" fmla="*/ 9877 w 9877"/>
                      <a:gd name="connsiteY2" fmla="*/ 3467 h 3467"/>
                      <a:gd name="connsiteX3" fmla="*/ 0 w 9877"/>
                      <a:gd name="connsiteY3" fmla="*/ 3467 h 3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877" h="3467">
                        <a:moveTo>
                          <a:pt x="0" y="0"/>
                        </a:moveTo>
                        <a:lnTo>
                          <a:pt x="9877" y="0"/>
                        </a:lnTo>
                        <a:lnTo>
                          <a:pt x="9877" y="3467"/>
                        </a:lnTo>
                        <a:lnTo>
                          <a:pt x="0" y="3467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5" name="Freeform: Shape 474">
                    <a:extLst>
                      <a:ext uri="{FF2B5EF4-FFF2-40B4-BE49-F238E27FC236}">
                        <a16:creationId xmlns:a16="http://schemas.microsoft.com/office/drawing/2014/main" id="{B8B8A198-BF74-D0FF-C094-710C0858BB4B}"/>
                      </a:ext>
                    </a:extLst>
                  </p:cNvPr>
                  <p:cNvSpPr/>
                  <p:nvPr/>
                </p:nvSpPr>
                <p:spPr>
                  <a:xfrm>
                    <a:off x="4843214" y="2232459"/>
                    <a:ext cx="11268" cy="3333"/>
                  </a:xfrm>
                  <a:custGeom>
                    <a:avLst/>
                    <a:gdLst>
                      <a:gd name="connsiteX0" fmla="*/ 0 w 11268"/>
                      <a:gd name="connsiteY0" fmla="*/ 0 h 3333"/>
                      <a:gd name="connsiteX1" fmla="*/ 11268 w 11268"/>
                      <a:gd name="connsiteY1" fmla="*/ 0 h 3333"/>
                      <a:gd name="connsiteX2" fmla="*/ 11268 w 11268"/>
                      <a:gd name="connsiteY2" fmla="*/ 3334 h 3333"/>
                      <a:gd name="connsiteX3" fmla="*/ 0 w 11268"/>
                      <a:gd name="connsiteY3" fmla="*/ 3334 h 3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68" h="3333">
                        <a:moveTo>
                          <a:pt x="0" y="0"/>
                        </a:moveTo>
                        <a:lnTo>
                          <a:pt x="11268" y="0"/>
                        </a:lnTo>
                        <a:lnTo>
                          <a:pt x="11268" y="3334"/>
                        </a:lnTo>
                        <a:lnTo>
                          <a:pt x="0" y="3334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6" name="Freeform: Shape 475">
                    <a:extLst>
                      <a:ext uri="{FF2B5EF4-FFF2-40B4-BE49-F238E27FC236}">
                        <a16:creationId xmlns:a16="http://schemas.microsoft.com/office/drawing/2014/main" id="{8ACAC791-469F-A896-3AC6-4928AF647E30}"/>
                      </a:ext>
                    </a:extLst>
                  </p:cNvPr>
                  <p:cNvSpPr/>
                  <p:nvPr/>
                </p:nvSpPr>
                <p:spPr>
                  <a:xfrm>
                    <a:off x="4857588" y="2233983"/>
                    <a:ext cx="14849" cy="3495"/>
                  </a:xfrm>
                  <a:custGeom>
                    <a:avLst/>
                    <a:gdLst>
                      <a:gd name="connsiteX0" fmla="*/ 0 w 14849"/>
                      <a:gd name="connsiteY0" fmla="*/ 0 h 3495"/>
                      <a:gd name="connsiteX1" fmla="*/ 14849 w 14849"/>
                      <a:gd name="connsiteY1" fmla="*/ 0 h 3495"/>
                      <a:gd name="connsiteX2" fmla="*/ 14849 w 14849"/>
                      <a:gd name="connsiteY2" fmla="*/ 3496 h 3495"/>
                      <a:gd name="connsiteX3" fmla="*/ 0 w 14849"/>
                      <a:gd name="connsiteY3" fmla="*/ 3496 h 3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849" h="3495">
                        <a:moveTo>
                          <a:pt x="0" y="0"/>
                        </a:moveTo>
                        <a:lnTo>
                          <a:pt x="14849" y="0"/>
                        </a:lnTo>
                        <a:lnTo>
                          <a:pt x="14849" y="3496"/>
                        </a:lnTo>
                        <a:lnTo>
                          <a:pt x="0" y="3496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7" name="Freeform: Shape 476">
                    <a:extLst>
                      <a:ext uri="{FF2B5EF4-FFF2-40B4-BE49-F238E27FC236}">
                        <a16:creationId xmlns:a16="http://schemas.microsoft.com/office/drawing/2014/main" id="{985732FA-7548-1397-237E-25B922D09114}"/>
                      </a:ext>
                    </a:extLst>
                  </p:cNvPr>
                  <p:cNvSpPr/>
                  <p:nvPr/>
                </p:nvSpPr>
                <p:spPr>
                  <a:xfrm>
                    <a:off x="4826879" y="2242127"/>
                    <a:ext cx="12392" cy="3333"/>
                  </a:xfrm>
                  <a:custGeom>
                    <a:avLst/>
                    <a:gdLst>
                      <a:gd name="connsiteX0" fmla="*/ 0 w 12392"/>
                      <a:gd name="connsiteY0" fmla="*/ 0 h 3333"/>
                      <a:gd name="connsiteX1" fmla="*/ 12392 w 12392"/>
                      <a:gd name="connsiteY1" fmla="*/ 0 h 3333"/>
                      <a:gd name="connsiteX2" fmla="*/ 12392 w 12392"/>
                      <a:gd name="connsiteY2" fmla="*/ 3334 h 3333"/>
                      <a:gd name="connsiteX3" fmla="*/ 0 w 12392"/>
                      <a:gd name="connsiteY3" fmla="*/ 3334 h 3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92" h="3333">
                        <a:moveTo>
                          <a:pt x="0" y="0"/>
                        </a:moveTo>
                        <a:lnTo>
                          <a:pt x="12392" y="0"/>
                        </a:lnTo>
                        <a:lnTo>
                          <a:pt x="12392" y="3334"/>
                        </a:lnTo>
                        <a:lnTo>
                          <a:pt x="0" y="3334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8" name="Freeform: Shape 477">
                    <a:extLst>
                      <a:ext uri="{FF2B5EF4-FFF2-40B4-BE49-F238E27FC236}">
                        <a16:creationId xmlns:a16="http://schemas.microsoft.com/office/drawing/2014/main" id="{D226E8DE-6C19-000F-0AE1-817E5ADD1F62}"/>
                      </a:ext>
                    </a:extLst>
                  </p:cNvPr>
                  <p:cNvSpPr/>
                  <p:nvPr/>
                </p:nvSpPr>
                <p:spPr>
                  <a:xfrm>
                    <a:off x="4839585" y="2248976"/>
                    <a:ext cx="26450" cy="3400"/>
                  </a:xfrm>
                  <a:custGeom>
                    <a:avLst/>
                    <a:gdLst>
                      <a:gd name="connsiteX0" fmla="*/ 0 w 26450"/>
                      <a:gd name="connsiteY0" fmla="*/ 0 h 3400"/>
                      <a:gd name="connsiteX1" fmla="*/ 26451 w 26450"/>
                      <a:gd name="connsiteY1" fmla="*/ 0 h 3400"/>
                      <a:gd name="connsiteX2" fmla="*/ 26451 w 26450"/>
                      <a:gd name="connsiteY2" fmla="*/ 3400 h 3400"/>
                      <a:gd name="connsiteX3" fmla="*/ 0 w 26450"/>
                      <a:gd name="connsiteY3" fmla="*/ 3400 h 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50" h="3400">
                        <a:moveTo>
                          <a:pt x="0" y="0"/>
                        </a:moveTo>
                        <a:lnTo>
                          <a:pt x="26451" y="0"/>
                        </a:lnTo>
                        <a:lnTo>
                          <a:pt x="26451" y="3400"/>
                        </a:lnTo>
                        <a:lnTo>
                          <a:pt x="0" y="340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79" name="Freeform: Shape 478">
                    <a:extLst>
                      <a:ext uri="{FF2B5EF4-FFF2-40B4-BE49-F238E27FC236}">
                        <a16:creationId xmlns:a16="http://schemas.microsoft.com/office/drawing/2014/main" id="{EEAE63EE-C3D6-C8E6-FCC4-EBC3728FD27D}"/>
                      </a:ext>
                    </a:extLst>
                  </p:cNvPr>
                  <p:cNvSpPr/>
                  <p:nvPr/>
                </p:nvSpPr>
                <p:spPr>
                  <a:xfrm>
                    <a:off x="4810877" y="2251529"/>
                    <a:ext cx="9925" cy="3200"/>
                  </a:xfrm>
                  <a:custGeom>
                    <a:avLst/>
                    <a:gdLst>
                      <a:gd name="connsiteX0" fmla="*/ 0 w 9925"/>
                      <a:gd name="connsiteY0" fmla="*/ 0 h 3200"/>
                      <a:gd name="connsiteX1" fmla="*/ 9925 w 9925"/>
                      <a:gd name="connsiteY1" fmla="*/ 0 h 3200"/>
                      <a:gd name="connsiteX2" fmla="*/ 9925 w 9925"/>
                      <a:gd name="connsiteY2" fmla="*/ 3200 h 3200"/>
                      <a:gd name="connsiteX3" fmla="*/ 0 w 9925"/>
                      <a:gd name="connsiteY3" fmla="*/ 3200 h 3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25" h="3200">
                        <a:moveTo>
                          <a:pt x="0" y="0"/>
                        </a:moveTo>
                        <a:lnTo>
                          <a:pt x="9925" y="0"/>
                        </a:lnTo>
                        <a:lnTo>
                          <a:pt x="9925" y="3200"/>
                        </a:lnTo>
                        <a:lnTo>
                          <a:pt x="0" y="320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0" name="Freeform: Shape 479">
                    <a:extLst>
                      <a:ext uri="{FF2B5EF4-FFF2-40B4-BE49-F238E27FC236}">
                        <a16:creationId xmlns:a16="http://schemas.microsoft.com/office/drawing/2014/main" id="{388BCECD-0491-AD58-1718-F877F25EA960}"/>
                      </a:ext>
                    </a:extLst>
                  </p:cNvPr>
                  <p:cNvSpPr/>
                  <p:nvPr/>
                </p:nvSpPr>
                <p:spPr>
                  <a:xfrm>
                    <a:off x="4832623" y="2260768"/>
                    <a:ext cx="21745" cy="3438"/>
                  </a:xfrm>
                  <a:custGeom>
                    <a:avLst/>
                    <a:gdLst>
                      <a:gd name="connsiteX0" fmla="*/ 0 w 21745"/>
                      <a:gd name="connsiteY0" fmla="*/ 0 h 3438"/>
                      <a:gd name="connsiteX1" fmla="*/ 21746 w 21745"/>
                      <a:gd name="connsiteY1" fmla="*/ 0 h 3438"/>
                      <a:gd name="connsiteX2" fmla="*/ 21746 w 21745"/>
                      <a:gd name="connsiteY2" fmla="*/ 3439 h 3438"/>
                      <a:gd name="connsiteX3" fmla="*/ 0 w 21745"/>
                      <a:gd name="connsiteY3" fmla="*/ 3439 h 3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45" h="3438">
                        <a:moveTo>
                          <a:pt x="0" y="0"/>
                        </a:moveTo>
                        <a:lnTo>
                          <a:pt x="21746" y="0"/>
                        </a:lnTo>
                        <a:lnTo>
                          <a:pt x="21746" y="3439"/>
                        </a:lnTo>
                        <a:lnTo>
                          <a:pt x="0" y="3439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1" name="Freeform: Shape 480">
                    <a:extLst>
                      <a:ext uri="{FF2B5EF4-FFF2-40B4-BE49-F238E27FC236}">
                        <a16:creationId xmlns:a16="http://schemas.microsoft.com/office/drawing/2014/main" id="{7610A7B2-918E-136B-650C-7D2B8572BB7C}"/>
                      </a:ext>
                    </a:extLst>
                  </p:cNvPr>
                  <p:cNvSpPr/>
                  <p:nvPr/>
                </p:nvSpPr>
                <p:spPr>
                  <a:xfrm>
                    <a:off x="4814658" y="2273607"/>
                    <a:ext cx="29460" cy="3238"/>
                  </a:xfrm>
                  <a:custGeom>
                    <a:avLst/>
                    <a:gdLst>
                      <a:gd name="connsiteX0" fmla="*/ 0 w 29460"/>
                      <a:gd name="connsiteY0" fmla="*/ 0 h 3238"/>
                      <a:gd name="connsiteX1" fmla="*/ 29461 w 29460"/>
                      <a:gd name="connsiteY1" fmla="*/ 0 h 3238"/>
                      <a:gd name="connsiteX2" fmla="*/ 29461 w 29460"/>
                      <a:gd name="connsiteY2" fmla="*/ 3238 h 3238"/>
                      <a:gd name="connsiteX3" fmla="*/ 0 w 29460"/>
                      <a:gd name="connsiteY3" fmla="*/ 3238 h 3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460" h="3238">
                        <a:moveTo>
                          <a:pt x="0" y="0"/>
                        </a:moveTo>
                        <a:lnTo>
                          <a:pt x="29461" y="0"/>
                        </a:lnTo>
                        <a:lnTo>
                          <a:pt x="29461" y="3238"/>
                        </a:lnTo>
                        <a:lnTo>
                          <a:pt x="0" y="3238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2" name="Freeform: Shape 481">
                    <a:extLst>
                      <a:ext uri="{FF2B5EF4-FFF2-40B4-BE49-F238E27FC236}">
                        <a16:creationId xmlns:a16="http://schemas.microsoft.com/office/drawing/2014/main" id="{1AC57CDD-A243-1A97-E2DA-29409F7D2A0B}"/>
                      </a:ext>
                    </a:extLst>
                  </p:cNvPr>
                  <p:cNvSpPr/>
                  <p:nvPr/>
                </p:nvSpPr>
                <p:spPr>
                  <a:xfrm>
                    <a:off x="4794875" y="2260768"/>
                    <a:ext cx="8410" cy="3409"/>
                  </a:xfrm>
                  <a:custGeom>
                    <a:avLst/>
                    <a:gdLst>
                      <a:gd name="connsiteX0" fmla="*/ 0 w 8410"/>
                      <a:gd name="connsiteY0" fmla="*/ 0 h 3409"/>
                      <a:gd name="connsiteX1" fmla="*/ 8411 w 8410"/>
                      <a:gd name="connsiteY1" fmla="*/ 0 h 3409"/>
                      <a:gd name="connsiteX2" fmla="*/ 8411 w 8410"/>
                      <a:gd name="connsiteY2" fmla="*/ 3410 h 3409"/>
                      <a:gd name="connsiteX3" fmla="*/ 0 w 8410"/>
                      <a:gd name="connsiteY3" fmla="*/ 3410 h 3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10" h="3409">
                        <a:moveTo>
                          <a:pt x="0" y="0"/>
                        </a:moveTo>
                        <a:lnTo>
                          <a:pt x="8411" y="0"/>
                        </a:lnTo>
                        <a:lnTo>
                          <a:pt x="8411" y="3410"/>
                        </a:lnTo>
                        <a:lnTo>
                          <a:pt x="0" y="3410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3" name="Freeform: Shape 482">
                    <a:extLst>
                      <a:ext uri="{FF2B5EF4-FFF2-40B4-BE49-F238E27FC236}">
                        <a16:creationId xmlns:a16="http://schemas.microsoft.com/office/drawing/2014/main" id="{16BC939C-3865-8158-49E4-CC2D3EA0F01D}"/>
                      </a:ext>
                    </a:extLst>
                  </p:cNvPr>
                  <p:cNvSpPr/>
                  <p:nvPr/>
                </p:nvSpPr>
                <p:spPr>
                  <a:xfrm>
                    <a:off x="4846462" y="2285057"/>
                    <a:ext cx="17335" cy="3248"/>
                  </a:xfrm>
                  <a:custGeom>
                    <a:avLst/>
                    <a:gdLst>
                      <a:gd name="connsiteX0" fmla="*/ 0 w 17335"/>
                      <a:gd name="connsiteY0" fmla="*/ 0 h 3248"/>
                      <a:gd name="connsiteX1" fmla="*/ 17336 w 17335"/>
                      <a:gd name="connsiteY1" fmla="*/ 0 h 3248"/>
                      <a:gd name="connsiteX2" fmla="*/ 17336 w 17335"/>
                      <a:gd name="connsiteY2" fmla="*/ 3248 h 3248"/>
                      <a:gd name="connsiteX3" fmla="*/ 0 w 17335"/>
                      <a:gd name="connsiteY3" fmla="*/ 3248 h 3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335" h="3248">
                        <a:moveTo>
                          <a:pt x="0" y="0"/>
                        </a:moveTo>
                        <a:lnTo>
                          <a:pt x="17336" y="0"/>
                        </a:lnTo>
                        <a:lnTo>
                          <a:pt x="17336" y="3248"/>
                        </a:lnTo>
                        <a:lnTo>
                          <a:pt x="0" y="3248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4" name="Freeform: Shape 483">
                    <a:extLst>
                      <a:ext uri="{FF2B5EF4-FFF2-40B4-BE49-F238E27FC236}">
                        <a16:creationId xmlns:a16="http://schemas.microsoft.com/office/drawing/2014/main" id="{4BA11552-2074-2BA1-4959-7511BAE470DB}"/>
                      </a:ext>
                    </a:extLst>
                  </p:cNvPr>
                  <p:cNvSpPr/>
                  <p:nvPr/>
                </p:nvSpPr>
                <p:spPr>
                  <a:xfrm>
                    <a:off x="4834232" y="2283618"/>
                    <a:ext cx="10715" cy="3448"/>
                  </a:xfrm>
                  <a:custGeom>
                    <a:avLst/>
                    <a:gdLst>
                      <a:gd name="connsiteX0" fmla="*/ 0 w 10715"/>
                      <a:gd name="connsiteY0" fmla="*/ 0 h 3448"/>
                      <a:gd name="connsiteX1" fmla="*/ 10716 w 10715"/>
                      <a:gd name="connsiteY1" fmla="*/ 0 h 3448"/>
                      <a:gd name="connsiteX2" fmla="*/ 10716 w 10715"/>
                      <a:gd name="connsiteY2" fmla="*/ 3448 h 3448"/>
                      <a:gd name="connsiteX3" fmla="*/ 0 w 10715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15" h="3448">
                        <a:moveTo>
                          <a:pt x="0" y="0"/>
                        </a:moveTo>
                        <a:lnTo>
                          <a:pt x="10716" y="0"/>
                        </a:lnTo>
                        <a:lnTo>
                          <a:pt x="10716" y="3448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5" name="Freeform: Shape 484">
                    <a:extLst>
                      <a:ext uri="{FF2B5EF4-FFF2-40B4-BE49-F238E27FC236}">
                        <a16:creationId xmlns:a16="http://schemas.microsoft.com/office/drawing/2014/main" id="{1C09BC78-4114-BE0C-278F-29AE7CC7AA75}"/>
                      </a:ext>
                    </a:extLst>
                  </p:cNvPr>
                  <p:cNvSpPr/>
                  <p:nvPr/>
                </p:nvSpPr>
                <p:spPr>
                  <a:xfrm>
                    <a:off x="4859512" y="2218410"/>
                    <a:ext cx="24155" cy="14049"/>
                  </a:xfrm>
                  <a:custGeom>
                    <a:avLst/>
                    <a:gdLst>
                      <a:gd name="connsiteX0" fmla="*/ 15840 w 24155"/>
                      <a:gd name="connsiteY0" fmla="*/ 14049 h 14049"/>
                      <a:gd name="connsiteX1" fmla="*/ 0 w 24155"/>
                      <a:gd name="connsiteY1" fmla="*/ 4839 h 14049"/>
                      <a:gd name="connsiteX2" fmla="*/ 8315 w 24155"/>
                      <a:gd name="connsiteY2" fmla="*/ 0 h 14049"/>
                      <a:gd name="connsiteX3" fmla="*/ 24155 w 24155"/>
                      <a:gd name="connsiteY3" fmla="*/ 9211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155" h="14049">
                        <a:moveTo>
                          <a:pt x="15840" y="14049"/>
                        </a:moveTo>
                        <a:lnTo>
                          <a:pt x="0" y="4839"/>
                        </a:lnTo>
                        <a:lnTo>
                          <a:pt x="8315" y="0"/>
                        </a:lnTo>
                        <a:lnTo>
                          <a:pt x="24155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6" name="Freeform: Shape 485">
                    <a:extLst>
                      <a:ext uri="{FF2B5EF4-FFF2-40B4-BE49-F238E27FC236}">
                        <a16:creationId xmlns:a16="http://schemas.microsoft.com/office/drawing/2014/main" id="{9755238C-1FB8-30B4-46FB-1143C880EAE7}"/>
                      </a:ext>
                    </a:extLst>
                  </p:cNvPr>
                  <p:cNvSpPr/>
                  <p:nvPr/>
                </p:nvSpPr>
                <p:spPr>
                  <a:xfrm>
                    <a:off x="4879190" y="2229859"/>
                    <a:ext cx="24155" cy="14039"/>
                  </a:xfrm>
                  <a:custGeom>
                    <a:avLst/>
                    <a:gdLst>
                      <a:gd name="connsiteX0" fmla="*/ 15850 w 24155"/>
                      <a:gd name="connsiteY0" fmla="*/ 14040 h 14039"/>
                      <a:gd name="connsiteX1" fmla="*/ 0 w 24155"/>
                      <a:gd name="connsiteY1" fmla="*/ 4829 h 14039"/>
                      <a:gd name="connsiteX2" fmla="*/ 8315 w 24155"/>
                      <a:gd name="connsiteY2" fmla="*/ 0 h 14039"/>
                      <a:gd name="connsiteX3" fmla="*/ 24155 w 24155"/>
                      <a:gd name="connsiteY3" fmla="*/ 9211 h 14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155" h="14039">
                        <a:moveTo>
                          <a:pt x="15850" y="14040"/>
                        </a:moveTo>
                        <a:lnTo>
                          <a:pt x="0" y="4829"/>
                        </a:lnTo>
                        <a:lnTo>
                          <a:pt x="8315" y="0"/>
                        </a:lnTo>
                        <a:lnTo>
                          <a:pt x="24155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487" name="Graphic 2">
                    <a:extLst>
                      <a:ext uri="{FF2B5EF4-FFF2-40B4-BE49-F238E27FC236}">
                        <a16:creationId xmlns:a16="http://schemas.microsoft.com/office/drawing/2014/main" id="{FBC99E65-BE51-7F5A-D7FC-F993E19EF2F3}"/>
                      </a:ext>
                    </a:extLst>
                  </p:cNvPr>
                  <p:cNvGrpSpPr/>
                  <p:nvPr/>
                </p:nvGrpSpPr>
                <p:grpSpPr>
                  <a:xfrm>
                    <a:off x="5115344" y="2367191"/>
                    <a:ext cx="24155" cy="17392"/>
                    <a:chOff x="5115344" y="2367191"/>
                    <a:chExt cx="24155" cy="17392"/>
                  </a:xfrm>
                </p:grpSpPr>
                <p:sp>
                  <p:nvSpPr>
                    <p:cNvPr id="669" name="Freeform: Shape 668">
                      <a:extLst>
                        <a:ext uri="{FF2B5EF4-FFF2-40B4-BE49-F238E27FC236}">
                          <a16:creationId xmlns:a16="http://schemas.microsoft.com/office/drawing/2014/main" id="{F0CCBCC7-8349-7378-7E5B-CCA4E5278D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15344" y="2372029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43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72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72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70" name="Freeform: Shape 669">
                      <a:extLst>
                        <a:ext uri="{FF2B5EF4-FFF2-40B4-BE49-F238E27FC236}">
                          <a16:creationId xmlns:a16="http://schemas.microsoft.com/office/drawing/2014/main" id="{8DA5DDBC-D59C-EC2B-9E23-EEF006C03E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15344" y="2367191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488" name="Freeform: Shape 487">
                    <a:extLst>
                      <a:ext uri="{FF2B5EF4-FFF2-40B4-BE49-F238E27FC236}">
                        <a16:creationId xmlns:a16="http://schemas.microsoft.com/office/drawing/2014/main" id="{C6AEED8D-E950-89AB-94F6-662B84953FF4}"/>
                      </a:ext>
                    </a:extLst>
                  </p:cNvPr>
                  <p:cNvSpPr/>
                  <p:nvPr/>
                </p:nvSpPr>
                <p:spPr>
                  <a:xfrm>
                    <a:off x="4842891" y="2224935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82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89" name="Freeform: Shape 488">
                    <a:extLst>
                      <a:ext uri="{FF2B5EF4-FFF2-40B4-BE49-F238E27FC236}">
                        <a16:creationId xmlns:a16="http://schemas.microsoft.com/office/drawing/2014/main" id="{5515CDDB-5DAD-C411-E29B-3A0E6F1CE937}"/>
                      </a:ext>
                    </a:extLst>
                  </p:cNvPr>
                  <p:cNvSpPr/>
                  <p:nvPr/>
                </p:nvSpPr>
                <p:spPr>
                  <a:xfrm>
                    <a:off x="4862569" y="2236374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91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20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91"/>
                        </a:lnTo>
                        <a:lnTo>
                          <a:pt x="13716" y="0"/>
                        </a:lnTo>
                        <a:lnTo>
                          <a:pt x="29556" y="922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490" name="Graphic 2">
                    <a:extLst>
                      <a:ext uri="{FF2B5EF4-FFF2-40B4-BE49-F238E27FC236}">
                        <a16:creationId xmlns:a16="http://schemas.microsoft.com/office/drawing/2014/main" id="{D6A2C69D-D3CC-8395-1C57-2FCBFD39DC36}"/>
                      </a:ext>
                    </a:extLst>
                  </p:cNvPr>
                  <p:cNvGrpSpPr/>
                  <p:nvPr/>
                </p:nvGrpSpPr>
                <p:grpSpPr>
                  <a:xfrm>
                    <a:off x="5059356" y="2350827"/>
                    <a:ext cx="29565" cy="20535"/>
                    <a:chOff x="5059356" y="2350827"/>
                    <a:chExt cx="29565" cy="20535"/>
                  </a:xfrm>
                </p:grpSpPr>
                <p:sp>
                  <p:nvSpPr>
                    <p:cNvPr id="667" name="Freeform: Shape 666">
                      <a:extLst>
                        <a:ext uri="{FF2B5EF4-FFF2-40B4-BE49-F238E27FC236}">
                          <a16:creationId xmlns:a16="http://schemas.microsoft.com/office/drawing/2014/main" id="{B7F93869-4DB9-6BE8-C0BE-8468241B96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9356" y="2358809"/>
                      <a:ext cx="29565" cy="12553"/>
                    </a:xfrm>
                    <a:custGeom>
                      <a:avLst/>
                      <a:gdLst>
                        <a:gd name="connsiteX0" fmla="*/ 15840 w 29565"/>
                        <a:gd name="connsiteY0" fmla="*/ 12554 h 12553"/>
                        <a:gd name="connsiteX1" fmla="*/ 0 w 29565"/>
                        <a:gd name="connsiteY1" fmla="*/ 3343 h 12553"/>
                        <a:gd name="connsiteX2" fmla="*/ 0 w 29565"/>
                        <a:gd name="connsiteY2" fmla="*/ 0 h 12553"/>
                        <a:gd name="connsiteX3" fmla="*/ 29566 w 29565"/>
                        <a:gd name="connsiteY3" fmla="*/ 1229 h 12553"/>
                        <a:gd name="connsiteX4" fmla="*/ 29566 w 29565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66" y="1229"/>
                          </a:lnTo>
                          <a:lnTo>
                            <a:pt x="2956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8" name="Freeform: Shape 667">
                      <a:extLst>
                        <a:ext uri="{FF2B5EF4-FFF2-40B4-BE49-F238E27FC236}">
                          <a16:creationId xmlns:a16="http://schemas.microsoft.com/office/drawing/2014/main" id="{1BA676F2-CB71-DB9E-F303-D5BED464F1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9356" y="2350827"/>
                      <a:ext cx="29565" cy="17192"/>
                    </a:xfrm>
                    <a:custGeom>
                      <a:avLst/>
                      <a:gdLst>
                        <a:gd name="connsiteX0" fmla="*/ 15840 w 29565"/>
                        <a:gd name="connsiteY0" fmla="*/ 17193 h 17192"/>
                        <a:gd name="connsiteX1" fmla="*/ 0 w 29565"/>
                        <a:gd name="connsiteY1" fmla="*/ 7982 h 17192"/>
                        <a:gd name="connsiteX2" fmla="*/ 13716 w 29565"/>
                        <a:gd name="connsiteY2" fmla="*/ 0 h 17192"/>
                        <a:gd name="connsiteX3" fmla="*/ 29566 w 29565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15840" y="17193"/>
                          </a:moveTo>
                          <a:lnTo>
                            <a:pt x="0" y="7982"/>
                          </a:lnTo>
                          <a:lnTo>
                            <a:pt x="13716" y="0"/>
                          </a:lnTo>
                          <a:lnTo>
                            <a:pt x="2956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1" name="Graphic 2">
                    <a:extLst>
                      <a:ext uri="{FF2B5EF4-FFF2-40B4-BE49-F238E27FC236}">
                        <a16:creationId xmlns:a16="http://schemas.microsoft.com/office/drawing/2014/main" id="{4C656760-813E-2496-4C4C-84456FACD20A}"/>
                      </a:ext>
                    </a:extLst>
                  </p:cNvPr>
                  <p:cNvGrpSpPr/>
                  <p:nvPr/>
                </p:nvGrpSpPr>
                <p:grpSpPr>
                  <a:xfrm>
                    <a:off x="5039677" y="2339387"/>
                    <a:ext cx="29556" cy="20526"/>
                    <a:chOff x="5039677" y="2339387"/>
                    <a:chExt cx="29556" cy="20526"/>
                  </a:xfrm>
                </p:grpSpPr>
                <p:sp>
                  <p:nvSpPr>
                    <p:cNvPr id="665" name="Freeform: Shape 664">
                      <a:extLst>
                        <a:ext uri="{FF2B5EF4-FFF2-40B4-BE49-F238E27FC236}">
                          <a16:creationId xmlns:a16="http://schemas.microsoft.com/office/drawing/2014/main" id="{52FD070F-A180-13FC-05AD-D2F973124A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9677" y="2347369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12544 h 12544"/>
                        <a:gd name="connsiteX1" fmla="*/ 0 w 29556"/>
                        <a:gd name="connsiteY1" fmla="*/ 3334 h 12544"/>
                        <a:gd name="connsiteX2" fmla="*/ 0 w 29556"/>
                        <a:gd name="connsiteY2" fmla="*/ 0 h 12544"/>
                        <a:gd name="connsiteX3" fmla="*/ 29556 w 29556"/>
                        <a:gd name="connsiteY3" fmla="*/ 1229 h 12544"/>
                        <a:gd name="connsiteX4" fmla="*/ 29556 w 29556"/>
                        <a:gd name="connsiteY4" fmla="*/ 4572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1254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9556" y="1229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6" name="Freeform: Shape 665">
                      <a:extLst>
                        <a:ext uri="{FF2B5EF4-FFF2-40B4-BE49-F238E27FC236}">
                          <a16:creationId xmlns:a16="http://schemas.microsoft.com/office/drawing/2014/main" id="{FC2827A7-EB1E-E54D-C73A-B362B77CD9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9677" y="2339387"/>
                      <a:ext cx="29556" cy="17192"/>
                    </a:xfrm>
                    <a:custGeom>
                      <a:avLst/>
                      <a:gdLst>
                        <a:gd name="connsiteX0" fmla="*/ 15840 w 29556"/>
                        <a:gd name="connsiteY0" fmla="*/ 17193 h 17192"/>
                        <a:gd name="connsiteX1" fmla="*/ 0 w 29556"/>
                        <a:gd name="connsiteY1" fmla="*/ 7982 h 17192"/>
                        <a:gd name="connsiteX2" fmla="*/ 13716 w 29556"/>
                        <a:gd name="connsiteY2" fmla="*/ 0 h 17192"/>
                        <a:gd name="connsiteX3" fmla="*/ 29556 w 29556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5840" y="17193"/>
                          </a:moveTo>
                          <a:lnTo>
                            <a:pt x="0" y="7982"/>
                          </a:lnTo>
                          <a:lnTo>
                            <a:pt x="13716" y="0"/>
                          </a:lnTo>
                          <a:lnTo>
                            <a:pt x="2955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2" name="Graphic 2">
                    <a:extLst>
                      <a:ext uri="{FF2B5EF4-FFF2-40B4-BE49-F238E27FC236}">
                        <a16:creationId xmlns:a16="http://schemas.microsoft.com/office/drawing/2014/main" id="{3DCEB4AA-42D1-8A19-FE4B-628DACCFD808}"/>
                      </a:ext>
                    </a:extLst>
                  </p:cNvPr>
                  <p:cNvGrpSpPr/>
                  <p:nvPr/>
                </p:nvGrpSpPr>
                <p:grpSpPr>
                  <a:xfrm>
                    <a:off x="5019998" y="2327938"/>
                    <a:ext cx="29556" cy="20535"/>
                    <a:chOff x="5019998" y="2327938"/>
                    <a:chExt cx="29556" cy="20535"/>
                  </a:xfrm>
                </p:grpSpPr>
                <p:sp>
                  <p:nvSpPr>
                    <p:cNvPr id="663" name="Freeform: Shape 662">
                      <a:extLst>
                        <a:ext uri="{FF2B5EF4-FFF2-40B4-BE49-F238E27FC236}">
                          <a16:creationId xmlns:a16="http://schemas.microsoft.com/office/drawing/2014/main" id="{336E3F99-7FC9-01D2-8489-227DCB31F6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9998" y="2335920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12554 h 12553"/>
                        <a:gd name="connsiteX1" fmla="*/ 0 w 29556"/>
                        <a:gd name="connsiteY1" fmla="*/ 3334 h 12553"/>
                        <a:gd name="connsiteX2" fmla="*/ 0 w 29556"/>
                        <a:gd name="connsiteY2" fmla="*/ 0 h 12553"/>
                        <a:gd name="connsiteX3" fmla="*/ 29556 w 29556"/>
                        <a:gd name="connsiteY3" fmla="*/ 1238 h 12553"/>
                        <a:gd name="connsiteX4" fmla="*/ 29556 w 29556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1255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9556" y="1238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4" name="Freeform: Shape 663">
                      <a:extLst>
                        <a:ext uri="{FF2B5EF4-FFF2-40B4-BE49-F238E27FC236}">
                          <a16:creationId xmlns:a16="http://schemas.microsoft.com/office/drawing/2014/main" id="{5F1F68E0-59BC-94AB-C396-2B13D63ABF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9998" y="2327938"/>
                      <a:ext cx="29556" cy="17192"/>
                    </a:xfrm>
                    <a:custGeom>
                      <a:avLst/>
                      <a:gdLst>
                        <a:gd name="connsiteX0" fmla="*/ 15840 w 29556"/>
                        <a:gd name="connsiteY0" fmla="*/ 17193 h 17192"/>
                        <a:gd name="connsiteX1" fmla="*/ 0 w 29556"/>
                        <a:gd name="connsiteY1" fmla="*/ 7982 h 17192"/>
                        <a:gd name="connsiteX2" fmla="*/ 13716 w 29556"/>
                        <a:gd name="connsiteY2" fmla="*/ 0 h 17192"/>
                        <a:gd name="connsiteX3" fmla="*/ 29556 w 29556"/>
                        <a:gd name="connsiteY3" fmla="*/ 9220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5840" y="17193"/>
                          </a:moveTo>
                          <a:lnTo>
                            <a:pt x="0" y="7982"/>
                          </a:lnTo>
                          <a:lnTo>
                            <a:pt x="13716" y="0"/>
                          </a:lnTo>
                          <a:lnTo>
                            <a:pt x="29556" y="922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3" name="Graphic 2">
                    <a:extLst>
                      <a:ext uri="{FF2B5EF4-FFF2-40B4-BE49-F238E27FC236}">
                        <a16:creationId xmlns:a16="http://schemas.microsoft.com/office/drawing/2014/main" id="{46C62290-AF82-D058-9098-11156F893508}"/>
                      </a:ext>
                    </a:extLst>
                  </p:cNvPr>
                  <p:cNvGrpSpPr/>
                  <p:nvPr/>
                </p:nvGrpSpPr>
                <p:grpSpPr>
                  <a:xfrm>
                    <a:off x="5000329" y="2316499"/>
                    <a:ext cx="29546" cy="20526"/>
                    <a:chOff x="5000329" y="2316499"/>
                    <a:chExt cx="29546" cy="20526"/>
                  </a:xfrm>
                </p:grpSpPr>
                <p:sp>
                  <p:nvSpPr>
                    <p:cNvPr id="661" name="Freeform: Shape 660">
                      <a:extLst>
                        <a:ext uri="{FF2B5EF4-FFF2-40B4-BE49-F238E27FC236}">
                          <a16:creationId xmlns:a16="http://schemas.microsoft.com/office/drawing/2014/main" id="{868E6A7A-9D51-1001-83ED-3C94CE85F7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00329" y="2324471"/>
                      <a:ext cx="29546" cy="12553"/>
                    </a:xfrm>
                    <a:custGeom>
                      <a:avLst/>
                      <a:gdLst>
                        <a:gd name="connsiteX0" fmla="*/ 15831 w 29546"/>
                        <a:gd name="connsiteY0" fmla="*/ 12554 h 12553"/>
                        <a:gd name="connsiteX1" fmla="*/ 0 w 29546"/>
                        <a:gd name="connsiteY1" fmla="*/ 3343 h 12553"/>
                        <a:gd name="connsiteX2" fmla="*/ 0 w 29546"/>
                        <a:gd name="connsiteY2" fmla="*/ 0 h 12553"/>
                        <a:gd name="connsiteX3" fmla="*/ 29547 w 29546"/>
                        <a:gd name="connsiteY3" fmla="*/ 1238 h 12553"/>
                        <a:gd name="connsiteX4" fmla="*/ 29547 w 29546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46" h="12553">
                          <a:moveTo>
                            <a:pt x="15831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47" y="1238"/>
                          </a:lnTo>
                          <a:lnTo>
                            <a:pt x="29547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2" name="Freeform: Shape 661">
                      <a:extLst>
                        <a:ext uri="{FF2B5EF4-FFF2-40B4-BE49-F238E27FC236}">
                          <a16:creationId xmlns:a16="http://schemas.microsoft.com/office/drawing/2014/main" id="{8F6B75FD-E7B0-A79B-5949-8F805821EB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00329" y="2316499"/>
                      <a:ext cx="29546" cy="17183"/>
                    </a:xfrm>
                    <a:custGeom>
                      <a:avLst/>
                      <a:gdLst>
                        <a:gd name="connsiteX0" fmla="*/ 15831 w 29546"/>
                        <a:gd name="connsiteY0" fmla="*/ 17183 h 17183"/>
                        <a:gd name="connsiteX1" fmla="*/ 0 w 29546"/>
                        <a:gd name="connsiteY1" fmla="*/ 7972 h 17183"/>
                        <a:gd name="connsiteX2" fmla="*/ 13706 w 29546"/>
                        <a:gd name="connsiteY2" fmla="*/ 0 h 17183"/>
                        <a:gd name="connsiteX3" fmla="*/ 29547 w 29546"/>
                        <a:gd name="connsiteY3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46" h="17183">
                          <a:moveTo>
                            <a:pt x="15831" y="17183"/>
                          </a:moveTo>
                          <a:lnTo>
                            <a:pt x="0" y="7972"/>
                          </a:lnTo>
                          <a:lnTo>
                            <a:pt x="13706" y="0"/>
                          </a:lnTo>
                          <a:lnTo>
                            <a:pt x="29547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4" name="Graphic 2">
                    <a:extLst>
                      <a:ext uri="{FF2B5EF4-FFF2-40B4-BE49-F238E27FC236}">
                        <a16:creationId xmlns:a16="http://schemas.microsoft.com/office/drawing/2014/main" id="{CCBFD737-A62F-15FF-664C-76078581154E}"/>
                      </a:ext>
                    </a:extLst>
                  </p:cNvPr>
                  <p:cNvGrpSpPr/>
                  <p:nvPr/>
                </p:nvGrpSpPr>
                <p:grpSpPr>
                  <a:xfrm>
                    <a:off x="4980641" y="2305050"/>
                    <a:ext cx="29556" cy="20535"/>
                    <a:chOff x="4980641" y="2305050"/>
                    <a:chExt cx="29556" cy="20535"/>
                  </a:xfrm>
                </p:grpSpPr>
                <p:sp>
                  <p:nvSpPr>
                    <p:cNvPr id="659" name="Freeform: Shape 658">
                      <a:extLst>
                        <a:ext uri="{FF2B5EF4-FFF2-40B4-BE49-F238E27FC236}">
                          <a16:creationId xmlns:a16="http://schemas.microsoft.com/office/drawing/2014/main" id="{C0EE319C-E8C8-4CA4-84CF-07AA0459DF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0641" y="2313031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12554 h 12553"/>
                        <a:gd name="connsiteX1" fmla="*/ 0 w 29556"/>
                        <a:gd name="connsiteY1" fmla="*/ 3343 h 12553"/>
                        <a:gd name="connsiteX2" fmla="*/ 0 w 29556"/>
                        <a:gd name="connsiteY2" fmla="*/ 0 h 12553"/>
                        <a:gd name="connsiteX3" fmla="*/ 29556 w 29556"/>
                        <a:gd name="connsiteY3" fmla="*/ 1229 h 12553"/>
                        <a:gd name="connsiteX4" fmla="*/ 29556 w 29556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56" y="1229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60" name="Freeform: Shape 659">
                      <a:extLst>
                        <a:ext uri="{FF2B5EF4-FFF2-40B4-BE49-F238E27FC236}">
                          <a16:creationId xmlns:a16="http://schemas.microsoft.com/office/drawing/2014/main" id="{BE2031FC-34C6-73A7-ED2D-DDC855500C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0641" y="2305050"/>
                      <a:ext cx="29556" cy="17192"/>
                    </a:xfrm>
                    <a:custGeom>
                      <a:avLst/>
                      <a:gdLst>
                        <a:gd name="connsiteX0" fmla="*/ 15840 w 29556"/>
                        <a:gd name="connsiteY0" fmla="*/ 17193 h 17192"/>
                        <a:gd name="connsiteX1" fmla="*/ 0 w 29556"/>
                        <a:gd name="connsiteY1" fmla="*/ 7982 h 17192"/>
                        <a:gd name="connsiteX2" fmla="*/ 13716 w 29556"/>
                        <a:gd name="connsiteY2" fmla="*/ 0 h 17192"/>
                        <a:gd name="connsiteX3" fmla="*/ 29556 w 29556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5840" y="17193"/>
                          </a:moveTo>
                          <a:lnTo>
                            <a:pt x="0" y="7982"/>
                          </a:lnTo>
                          <a:lnTo>
                            <a:pt x="13716" y="0"/>
                          </a:lnTo>
                          <a:lnTo>
                            <a:pt x="2955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5" name="Graphic 2">
                    <a:extLst>
                      <a:ext uri="{FF2B5EF4-FFF2-40B4-BE49-F238E27FC236}">
                        <a16:creationId xmlns:a16="http://schemas.microsoft.com/office/drawing/2014/main" id="{7F321C29-DB1C-BB3D-4E96-9D221C3E361C}"/>
                      </a:ext>
                    </a:extLst>
                  </p:cNvPr>
                  <p:cNvGrpSpPr/>
                  <p:nvPr/>
                </p:nvGrpSpPr>
                <p:grpSpPr>
                  <a:xfrm>
                    <a:off x="4960962" y="2293610"/>
                    <a:ext cx="29556" cy="20526"/>
                    <a:chOff x="4960962" y="2293610"/>
                    <a:chExt cx="29556" cy="20526"/>
                  </a:xfrm>
                </p:grpSpPr>
                <p:sp>
                  <p:nvSpPr>
                    <p:cNvPr id="657" name="Freeform: Shape 656">
                      <a:extLst>
                        <a:ext uri="{FF2B5EF4-FFF2-40B4-BE49-F238E27FC236}">
                          <a16:creationId xmlns:a16="http://schemas.microsoft.com/office/drawing/2014/main" id="{05B8724B-F0FE-54BE-2D22-7CAFED17CB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0962" y="2301582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12554 h 12553"/>
                        <a:gd name="connsiteX1" fmla="*/ 0 w 29556"/>
                        <a:gd name="connsiteY1" fmla="*/ 3343 h 12553"/>
                        <a:gd name="connsiteX2" fmla="*/ 0 w 29556"/>
                        <a:gd name="connsiteY2" fmla="*/ 0 h 12553"/>
                        <a:gd name="connsiteX3" fmla="*/ 29556 w 29556"/>
                        <a:gd name="connsiteY3" fmla="*/ 1238 h 12553"/>
                        <a:gd name="connsiteX4" fmla="*/ 29556 w 29556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56" y="1238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8" name="Freeform: Shape 657">
                      <a:extLst>
                        <a:ext uri="{FF2B5EF4-FFF2-40B4-BE49-F238E27FC236}">
                          <a16:creationId xmlns:a16="http://schemas.microsoft.com/office/drawing/2014/main" id="{D080B0FE-49DF-2CB9-B46C-47217350D5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0962" y="2293610"/>
                      <a:ext cx="29556" cy="17183"/>
                    </a:xfrm>
                    <a:custGeom>
                      <a:avLst/>
                      <a:gdLst>
                        <a:gd name="connsiteX0" fmla="*/ 15840 w 29556"/>
                        <a:gd name="connsiteY0" fmla="*/ 17183 h 17183"/>
                        <a:gd name="connsiteX1" fmla="*/ 0 w 29556"/>
                        <a:gd name="connsiteY1" fmla="*/ 7972 h 17183"/>
                        <a:gd name="connsiteX2" fmla="*/ 13716 w 29556"/>
                        <a:gd name="connsiteY2" fmla="*/ 0 h 17183"/>
                        <a:gd name="connsiteX3" fmla="*/ 29556 w 29556"/>
                        <a:gd name="connsiteY3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15840" y="17183"/>
                          </a:moveTo>
                          <a:lnTo>
                            <a:pt x="0" y="7972"/>
                          </a:lnTo>
                          <a:lnTo>
                            <a:pt x="13716" y="0"/>
                          </a:lnTo>
                          <a:lnTo>
                            <a:pt x="2955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6" name="Graphic 2">
                    <a:extLst>
                      <a:ext uri="{FF2B5EF4-FFF2-40B4-BE49-F238E27FC236}">
                        <a16:creationId xmlns:a16="http://schemas.microsoft.com/office/drawing/2014/main" id="{39F10161-4F6F-B9CE-9F01-5F5171B05D48}"/>
                      </a:ext>
                    </a:extLst>
                  </p:cNvPr>
                  <p:cNvGrpSpPr/>
                  <p:nvPr/>
                </p:nvGrpSpPr>
                <p:grpSpPr>
                  <a:xfrm>
                    <a:off x="4941284" y="2282161"/>
                    <a:ext cx="29556" cy="20526"/>
                    <a:chOff x="4941284" y="2282161"/>
                    <a:chExt cx="29556" cy="20526"/>
                  </a:xfrm>
                </p:grpSpPr>
                <p:sp>
                  <p:nvSpPr>
                    <p:cNvPr id="655" name="Freeform: Shape 654">
                      <a:extLst>
                        <a:ext uri="{FF2B5EF4-FFF2-40B4-BE49-F238E27FC236}">
                          <a16:creationId xmlns:a16="http://schemas.microsoft.com/office/drawing/2014/main" id="{43A36599-08C4-9CCA-7851-D12CD97860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1284" y="2290133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12554 h 12553"/>
                        <a:gd name="connsiteX1" fmla="*/ 0 w 29556"/>
                        <a:gd name="connsiteY1" fmla="*/ 3343 h 12553"/>
                        <a:gd name="connsiteX2" fmla="*/ 0 w 29556"/>
                        <a:gd name="connsiteY2" fmla="*/ 0 h 12553"/>
                        <a:gd name="connsiteX3" fmla="*/ 29556 w 29556"/>
                        <a:gd name="connsiteY3" fmla="*/ 1238 h 12553"/>
                        <a:gd name="connsiteX4" fmla="*/ 29556 w 29556"/>
                        <a:gd name="connsiteY4" fmla="*/ 458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56" y="1238"/>
                          </a:lnTo>
                          <a:lnTo>
                            <a:pt x="29556" y="458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6" name="Freeform: Shape 655">
                      <a:extLst>
                        <a:ext uri="{FF2B5EF4-FFF2-40B4-BE49-F238E27FC236}">
                          <a16:creationId xmlns:a16="http://schemas.microsoft.com/office/drawing/2014/main" id="{D03A5AF7-4E77-E2B8-A433-E65C66B41C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1284" y="2282161"/>
                      <a:ext cx="29556" cy="17192"/>
                    </a:xfrm>
                    <a:custGeom>
                      <a:avLst/>
                      <a:gdLst>
                        <a:gd name="connsiteX0" fmla="*/ 15840 w 29556"/>
                        <a:gd name="connsiteY0" fmla="*/ 17193 h 17192"/>
                        <a:gd name="connsiteX1" fmla="*/ 0 w 29556"/>
                        <a:gd name="connsiteY1" fmla="*/ 7972 h 17192"/>
                        <a:gd name="connsiteX2" fmla="*/ 13716 w 29556"/>
                        <a:gd name="connsiteY2" fmla="*/ 0 h 17192"/>
                        <a:gd name="connsiteX3" fmla="*/ 29556 w 29556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5840" y="17193"/>
                          </a:moveTo>
                          <a:lnTo>
                            <a:pt x="0" y="7972"/>
                          </a:lnTo>
                          <a:lnTo>
                            <a:pt x="13716" y="0"/>
                          </a:lnTo>
                          <a:lnTo>
                            <a:pt x="2955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7" name="Graphic 2">
                    <a:extLst>
                      <a:ext uri="{FF2B5EF4-FFF2-40B4-BE49-F238E27FC236}">
                        <a16:creationId xmlns:a16="http://schemas.microsoft.com/office/drawing/2014/main" id="{3102A6AA-43D5-472D-B8C0-0D6EDDF46EDE}"/>
                      </a:ext>
                    </a:extLst>
                  </p:cNvPr>
                  <p:cNvGrpSpPr/>
                  <p:nvPr/>
                </p:nvGrpSpPr>
                <p:grpSpPr>
                  <a:xfrm>
                    <a:off x="4921605" y="2270721"/>
                    <a:ext cx="29556" cy="20516"/>
                    <a:chOff x="4921605" y="2270721"/>
                    <a:chExt cx="29556" cy="20516"/>
                  </a:xfrm>
                </p:grpSpPr>
                <p:sp>
                  <p:nvSpPr>
                    <p:cNvPr id="653" name="Freeform: Shape 652">
                      <a:extLst>
                        <a:ext uri="{FF2B5EF4-FFF2-40B4-BE49-F238E27FC236}">
                          <a16:creationId xmlns:a16="http://schemas.microsoft.com/office/drawing/2014/main" id="{ECC9933C-F9FB-6179-4134-3C2DF01F17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1605" y="2278694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12544 h 12544"/>
                        <a:gd name="connsiteX1" fmla="*/ 0 w 29556"/>
                        <a:gd name="connsiteY1" fmla="*/ 3343 h 12544"/>
                        <a:gd name="connsiteX2" fmla="*/ 0 w 29556"/>
                        <a:gd name="connsiteY2" fmla="*/ 0 h 12544"/>
                        <a:gd name="connsiteX3" fmla="*/ 29556 w 29556"/>
                        <a:gd name="connsiteY3" fmla="*/ 1229 h 12544"/>
                        <a:gd name="connsiteX4" fmla="*/ 29556 w 29556"/>
                        <a:gd name="connsiteY4" fmla="*/ 4572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1254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56" y="1229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4" name="Freeform: Shape 653">
                      <a:extLst>
                        <a:ext uri="{FF2B5EF4-FFF2-40B4-BE49-F238E27FC236}">
                          <a16:creationId xmlns:a16="http://schemas.microsoft.com/office/drawing/2014/main" id="{B0A5C707-8942-A9F5-915D-230D917DF3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1605" y="2270721"/>
                      <a:ext cx="29556" cy="17183"/>
                    </a:xfrm>
                    <a:custGeom>
                      <a:avLst/>
                      <a:gdLst>
                        <a:gd name="connsiteX0" fmla="*/ 15840 w 29556"/>
                        <a:gd name="connsiteY0" fmla="*/ 17183 h 17183"/>
                        <a:gd name="connsiteX1" fmla="*/ 0 w 29556"/>
                        <a:gd name="connsiteY1" fmla="*/ 7972 h 17183"/>
                        <a:gd name="connsiteX2" fmla="*/ 13716 w 29556"/>
                        <a:gd name="connsiteY2" fmla="*/ 0 h 17183"/>
                        <a:gd name="connsiteX3" fmla="*/ 29556 w 29556"/>
                        <a:gd name="connsiteY3" fmla="*/ 920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15840" y="17183"/>
                          </a:moveTo>
                          <a:lnTo>
                            <a:pt x="0" y="7972"/>
                          </a:lnTo>
                          <a:lnTo>
                            <a:pt x="13716" y="0"/>
                          </a:lnTo>
                          <a:lnTo>
                            <a:pt x="29556" y="920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8" name="Graphic 2">
                    <a:extLst>
                      <a:ext uri="{FF2B5EF4-FFF2-40B4-BE49-F238E27FC236}">
                        <a16:creationId xmlns:a16="http://schemas.microsoft.com/office/drawing/2014/main" id="{C13F21BE-456E-3028-F9BF-869453FD215F}"/>
                      </a:ext>
                    </a:extLst>
                  </p:cNvPr>
                  <p:cNvGrpSpPr/>
                  <p:nvPr/>
                </p:nvGrpSpPr>
                <p:grpSpPr>
                  <a:xfrm>
                    <a:off x="4901917" y="2259272"/>
                    <a:ext cx="29565" cy="20526"/>
                    <a:chOff x="4901917" y="2259272"/>
                    <a:chExt cx="29565" cy="20526"/>
                  </a:xfrm>
                </p:grpSpPr>
                <p:sp>
                  <p:nvSpPr>
                    <p:cNvPr id="651" name="Freeform: Shape 650">
                      <a:extLst>
                        <a:ext uri="{FF2B5EF4-FFF2-40B4-BE49-F238E27FC236}">
                          <a16:creationId xmlns:a16="http://schemas.microsoft.com/office/drawing/2014/main" id="{FC4151C9-396D-BB7F-7827-68987C6369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1917" y="2267254"/>
                      <a:ext cx="29565" cy="12544"/>
                    </a:xfrm>
                    <a:custGeom>
                      <a:avLst/>
                      <a:gdLst>
                        <a:gd name="connsiteX0" fmla="*/ 15850 w 29565"/>
                        <a:gd name="connsiteY0" fmla="*/ 12544 h 12544"/>
                        <a:gd name="connsiteX1" fmla="*/ 0 w 29565"/>
                        <a:gd name="connsiteY1" fmla="*/ 3334 h 12544"/>
                        <a:gd name="connsiteX2" fmla="*/ 0 w 29565"/>
                        <a:gd name="connsiteY2" fmla="*/ 0 h 12544"/>
                        <a:gd name="connsiteX3" fmla="*/ 29566 w 29565"/>
                        <a:gd name="connsiteY3" fmla="*/ 1229 h 12544"/>
                        <a:gd name="connsiteX4" fmla="*/ 29566 w 29565"/>
                        <a:gd name="connsiteY4" fmla="*/ 4572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65" h="12544">
                          <a:moveTo>
                            <a:pt x="15850" y="1254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9566" y="1229"/>
                          </a:lnTo>
                          <a:lnTo>
                            <a:pt x="2956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2" name="Freeform: Shape 651">
                      <a:extLst>
                        <a:ext uri="{FF2B5EF4-FFF2-40B4-BE49-F238E27FC236}">
                          <a16:creationId xmlns:a16="http://schemas.microsoft.com/office/drawing/2014/main" id="{007FFE0E-3219-92F8-DB74-21FE1C92C4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1917" y="2259272"/>
                      <a:ext cx="29565" cy="17192"/>
                    </a:xfrm>
                    <a:custGeom>
                      <a:avLst/>
                      <a:gdLst>
                        <a:gd name="connsiteX0" fmla="*/ 15850 w 29565"/>
                        <a:gd name="connsiteY0" fmla="*/ 17193 h 17192"/>
                        <a:gd name="connsiteX1" fmla="*/ 0 w 29565"/>
                        <a:gd name="connsiteY1" fmla="*/ 7982 h 17192"/>
                        <a:gd name="connsiteX2" fmla="*/ 13726 w 29565"/>
                        <a:gd name="connsiteY2" fmla="*/ 0 h 17192"/>
                        <a:gd name="connsiteX3" fmla="*/ 29566 w 29565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15850" y="17193"/>
                          </a:moveTo>
                          <a:lnTo>
                            <a:pt x="0" y="7982"/>
                          </a:lnTo>
                          <a:lnTo>
                            <a:pt x="13726" y="0"/>
                          </a:lnTo>
                          <a:lnTo>
                            <a:pt x="2956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499" name="Graphic 2">
                    <a:extLst>
                      <a:ext uri="{FF2B5EF4-FFF2-40B4-BE49-F238E27FC236}">
                        <a16:creationId xmlns:a16="http://schemas.microsoft.com/office/drawing/2014/main" id="{274584E9-E1BE-94E6-0DD6-D77A713FBA6D}"/>
                      </a:ext>
                    </a:extLst>
                  </p:cNvPr>
                  <p:cNvGrpSpPr/>
                  <p:nvPr/>
                </p:nvGrpSpPr>
                <p:grpSpPr>
                  <a:xfrm>
                    <a:off x="4882248" y="2247823"/>
                    <a:ext cx="29556" cy="20535"/>
                    <a:chOff x="4882248" y="2247823"/>
                    <a:chExt cx="29556" cy="20535"/>
                  </a:xfrm>
                </p:grpSpPr>
                <p:sp>
                  <p:nvSpPr>
                    <p:cNvPr id="649" name="Freeform: Shape 648">
                      <a:extLst>
                        <a:ext uri="{FF2B5EF4-FFF2-40B4-BE49-F238E27FC236}">
                          <a16:creationId xmlns:a16="http://schemas.microsoft.com/office/drawing/2014/main" id="{D3C4835D-6B83-F0A1-BDCF-B7BA05A950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2248" y="2255805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12554 h 12553"/>
                        <a:gd name="connsiteX1" fmla="*/ 0 w 29556"/>
                        <a:gd name="connsiteY1" fmla="*/ 3343 h 12553"/>
                        <a:gd name="connsiteX2" fmla="*/ 0 w 29556"/>
                        <a:gd name="connsiteY2" fmla="*/ 0 h 12553"/>
                        <a:gd name="connsiteX3" fmla="*/ 29556 w 29556"/>
                        <a:gd name="connsiteY3" fmla="*/ 1229 h 12553"/>
                        <a:gd name="connsiteX4" fmla="*/ 29556 w 29556"/>
                        <a:gd name="connsiteY4" fmla="*/ 4572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9556" y="1229"/>
                          </a:lnTo>
                          <a:lnTo>
                            <a:pt x="29556" y="4572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50" name="Freeform: Shape 649">
                      <a:extLst>
                        <a:ext uri="{FF2B5EF4-FFF2-40B4-BE49-F238E27FC236}">
                          <a16:creationId xmlns:a16="http://schemas.microsoft.com/office/drawing/2014/main" id="{A45B1A3D-7D69-1071-2798-8182C2E917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2248" y="2247823"/>
                      <a:ext cx="29556" cy="17192"/>
                    </a:xfrm>
                    <a:custGeom>
                      <a:avLst/>
                      <a:gdLst>
                        <a:gd name="connsiteX0" fmla="*/ 15840 w 29556"/>
                        <a:gd name="connsiteY0" fmla="*/ 17193 h 17192"/>
                        <a:gd name="connsiteX1" fmla="*/ 0 w 29556"/>
                        <a:gd name="connsiteY1" fmla="*/ 7982 h 17192"/>
                        <a:gd name="connsiteX2" fmla="*/ 13716 w 29556"/>
                        <a:gd name="connsiteY2" fmla="*/ 0 h 17192"/>
                        <a:gd name="connsiteX3" fmla="*/ 29556 w 29556"/>
                        <a:gd name="connsiteY3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5840" y="17193"/>
                          </a:moveTo>
                          <a:lnTo>
                            <a:pt x="0" y="7982"/>
                          </a:lnTo>
                          <a:lnTo>
                            <a:pt x="13716" y="0"/>
                          </a:lnTo>
                          <a:lnTo>
                            <a:pt x="2955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500" name="Freeform: Shape 499">
                    <a:extLst>
                      <a:ext uri="{FF2B5EF4-FFF2-40B4-BE49-F238E27FC236}">
                        <a16:creationId xmlns:a16="http://schemas.microsoft.com/office/drawing/2014/main" id="{657A95F2-BD18-1934-1B66-9FEF6EFFA9D7}"/>
                      </a:ext>
                    </a:extLst>
                  </p:cNvPr>
                  <p:cNvSpPr/>
                  <p:nvPr/>
                </p:nvSpPr>
                <p:spPr>
                  <a:xfrm>
                    <a:off x="5079044" y="2362276"/>
                    <a:ext cx="49225" cy="28641"/>
                  </a:xfrm>
                  <a:custGeom>
                    <a:avLst/>
                    <a:gdLst>
                      <a:gd name="connsiteX0" fmla="*/ 49225 w 49225"/>
                      <a:gd name="connsiteY0" fmla="*/ 20660 h 28641"/>
                      <a:gd name="connsiteX1" fmla="*/ 35509 w 49225"/>
                      <a:gd name="connsiteY1" fmla="*/ 28642 h 28641"/>
                      <a:gd name="connsiteX2" fmla="*/ 0 w 49225"/>
                      <a:gd name="connsiteY2" fmla="*/ 7982 h 28641"/>
                      <a:gd name="connsiteX3" fmla="*/ 13716 w 49225"/>
                      <a:gd name="connsiteY3" fmla="*/ 0 h 28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225" h="28641">
                        <a:moveTo>
                          <a:pt x="49225" y="20660"/>
                        </a:moveTo>
                        <a:lnTo>
                          <a:pt x="35509" y="28642"/>
                        </a:lnTo>
                        <a:lnTo>
                          <a:pt x="0" y="7982"/>
                        </a:lnTo>
                        <a:lnTo>
                          <a:pt x="13716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1" name="Freeform: Shape 500">
                    <a:extLst>
                      <a:ext uri="{FF2B5EF4-FFF2-40B4-BE49-F238E27FC236}">
                        <a16:creationId xmlns:a16="http://schemas.microsoft.com/office/drawing/2014/main" id="{8CB1A3E1-5465-2321-1425-CF550A6F75E3}"/>
                      </a:ext>
                    </a:extLst>
                  </p:cNvPr>
                  <p:cNvSpPr/>
                  <p:nvPr/>
                </p:nvSpPr>
                <p:spPr>
                  <a:xfrm>
                    <a:off x="4826879" y="2234241"/>
                    <a:ext cx="39166" cy="22774"/>
                  </a:xfrm>
                  <a:custGeom>
                    <a:avLst/>
                    <a:gdLst>
                      <a:gd name="connsiteX0" fmla="*/ 39167 w 39166"/>
                      <a:gd name="connsiteY0" fmla="*/ 14792 h 22774"/>
                      <a:gd name="connsiteX1" fmla="*/ 25441 w 39166"/>
                      <a:gd name="connsiteY1" fmla="*/ 22774 h 22774"/>
                      <a:gd name="connsiteX2" fmla="*/ 0 w 39166"/>
                      <a:gd name="connsiteY2" fmla="*/ 7982 h 22774"/>
                      <a:gd name="connsiteX3" fmla="*/ 13716 w 39166"/>
                      <a:gd name="connsiteY3" fmla="*/ 0 h 22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66" h="22774">
                        <a:moveTo>
                          <a:pt x="39167" y="14792"/>
                        </a:moveTo>
                        <a:lnTo>
                          <a:pt x="25441" y="22774"/>
                        </a:lnTo>
                        <a:lnTo>
                          <a:pt x="0" y="7982"/>
                        </a:lnTo>
                        <a:lnTo>
                          <a:pt x="13716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02" name="Graphic 2">
                    <a:extLst>
                      <a:ext uri="{FF2B5EF4-FFF2-40B4-BE49-F238E27FC236}">
                        <a16:creationId xmlns:a16="http://schemas.microsoft.com/office/drawing/2014/main" id="{7E34A271-4CD9-4999-C915-1FF486210420}"/>
                      </a:ext>
                    </a:extLst>
                  </p:cNvPr>
                  <p:cNvGrpSpPr/>
                  <p:nvPr/>
                </p:nvGrpSpPr>
                <p:grpSpPr>
                  <a:xfrm>
                    <a:off x="5082711" y="2383031"/>
                    <a:ext cx="29556" cy="20526"/>
                    <a:chOff x="5082711" y="2383031"/>
                    <a:chExt cx="29556" cy="20526"/>
                  </a:xfrm>
                </p:grpSpPr>
                <p:sp>
                  <p:nvSpPr>
                    <p:cNvPr id="647" name="Freeform: Shape 646">
                      <a:extLst>
                        <a:ext uri="{FF2B5EF4-FFF2-40B4-BE49-F238E27FC236}">
                          <a16:creationId xmlns:a16="http://schemas.microsoft.com/office/drawing/2014/main" id="{3B6CAD8F-3035-84B9-137F-3AB8D6A1B3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82711" y="2391003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1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1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8" name="Freeform: Shape 647">
                      <a:extLst>
                        <a:ext uri="{FF2B5EF4-FFF2-40B4-BE49-F238E27FC236}">
                          <a16:creationId xmlns:a16="http://schemas.microsoft.com/office/drawing/2014/main" id="{032D8C6B-AFF1-E233-2E78-483F2EFFB1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82862" y="2383031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96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96"/>
                          </a:lnTo>
                          <a:cubicBezTo>
                            <a:pt x="-151" y="798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503" name="Freeform: Shape 502">
                    <a:extLst>
                      <a:ext uri="{FF2B5EF4-FFF2-40B4-BE49-F238E27FC236}">
                        <a16:creationId xmlns:a16="http://schemas.microsoft.com/office/drawing/2014/main" id="{10A73BA6-BF8C-44F8-B655-397F1A393BCD}"/>
                      </a:ext>
                    </a:extLst>
                  </p:cNvPr>
                  <p:cNvSpPr/>
                  <p:nvPr/>
                </p:nvSpPr>
                <p:spPr>
                  <a:xfrm>
                    <a:off x="4810877" y="2243547"/>
                    <a:ext cx="43481" cy="25288"/>
                  </a:xfrm>
                  <a:custGeom>
                    <a:avLst/>
                    <a:gdLst>
                      <a:gd name="connsiteX0" fmla="*/ 29766 w 43481"/>
                      <a:gd name="connsiteY0" fmla="*/ 25289 h 25288"/>
                      <a:gd name="connsiteX1" fmla="*/ 0 w 43481"/>
                      <a:gd name="connsiteY1" fmla="*/ 7982 h 25288"/>
                      <a:gd name="connsiteX2" fmla="*/ 13725 w 43481"/>
                      <a:gd name="connsiteY2" fmla="*/ 0 h 25288"/>
                      <a:gd name="connsiteX3" fmla="*/ 43482 w 43481"/>
                      <a:gd name="connsiteY3" fmla="*/ 17316 h 25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481" h="25288">
                        <a:moveTo>
                          <a:pt x="29766" y="25289"/>
                        </a:moveTo>
                        <a:lnTo>
                          <a:pt x="0" y="7982"/>
                        </a:lnTo>
                        <a:lnTo>
                          <a:pt x="13725" y="0"/>
                        </a:lnTo>
                        <a:lnTo>
                          <a:pt x="43482" y="173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04" name="Graphic 2">
                    <a:extLst>
                      <a:ext uri="{FF2B5EF4-FFF2-40B4-BE49-F238E27FC236}">
                        <a16:creationId xmlns:a16="http://schemas.microsoft.com/office/drawing/2014/main" id="{C3DA708E-3629-8FB1-69B3-55BC7E1A608A}"/>
                      </a:ext>
                    </a:extLst>
                  </p:cNvPr>
                  <p:cNvGrpSpPr/>
                  <p:nvPr/>
                </p:nvGrpSpPr>
                <p:grpSpPr>
                  <a:xfrm>
                    <a:off x="5013436" y="2361352"/>
                    <a:ext cx="29556" cy="20526"/>
                    <a:chOff x="5013436" y="2361352"/>
                    <a:chExt cx="29556" cy="20526"/>
                  </a:xfrm>
                </p:grpSpPr>
                <p:sp>
                  <p:nvSpPr>
                    <p:cNvPr id="645" name="Freeform: Shape 644">
                      <a:extLst>
                        <a:ext uri="{FF2B5EF4-FFF2-40B4-BE49-F238E27FC236}">
                          <a16:creationId xmlns:a16="http://schemas.microsoft.com/office/drawing/2014/main" id="{0AFA43D4-54DB-7D4E-A1EF-BB93C17484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3436" y="2369334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0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34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0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6" name="Freeform: Shape 645">
                      <a:extLst>
                        <a:ext uri="{FF2B5EF4-FFF2-40B4-BE49-F238E27FC236}">
                          <a16:creationId xmlns:a16="http://schemas.microsoft.com/office/drawing/2014/main" id="{370A7946-37B0-44DB-23BE-ED5206C38D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3436" y="2361352"/>
                      <a:ext cx="29556" cy="17183"/>
                    </a:xfrm>
                    <a:custGeom>
                      <a:avLst/>
                      <a:gdLst>
                        <a:gd name="connsiteX0" fmla="*/ 29556 w 29556"/>
                        <a:gd name="connsiteY0" fmla="*/ 9211 h 17183"/>
                        <a:gd name="connsiteX1" fmla="*/ 13716 w 29556"/>
                        <a:gd name="connsiteY1" fmla="*/ 0 h 17183"/>
                        <a:gd name="connsiteX2" fmla="*/ 0 w 29556"/>
                        <a:gd name="connsiteY2" fmla="*/ 7982 h 17183"/>
                        <a:gd name="connsiteX3" fmla="*/ 15840 w 29556"/>
                        <a:gd name="connsiteY3" fmla="*/ 17183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8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05" name="Graphic 2">
                    <a:extLst>
                      <a:ext uri="{FF2B5EF4-FFF2-40B4-BE49-F238E27FC236}">
                        <a16:creationId xmlns:a16="http://schemas.microsoft.com/office/drawing/2014/main" id="{AB06F382-934C-F6B7-C6BC-9AE6587F9A63}"/>
                      </a:ext>
                    </a:extLst>
                  </p:cNvPr>
                  <p:cNvGrpSpPr/>
                  <p:nvPr/>
                </p:nvGrpSpPr>
                <p:grpSpPr>
                  <a:xfrm>
                    <a:off x="4992119" y="2349160"/>
                    <a:ext cx="29556" cy="20526"/>
                    <a:chOff x="4992119" y="2349160"/>
                    <a:chExt cx="29556" cy="20526"/>
                  </a:xfrm>
                </p:grpSpPr>
                <p:sp>
                  <p:nvSpPr>
                    <p:cNvPr id="643" name="Freeform: Shape 642">
                      <a:extLst>
                        <a:ext uri="{FF2B5EF4-FFF2-40B4-BE49-F238E27FC236}">
                          <a16:creationId xmlns:a16="http://schemas.microsoft.com/office/drawing/2014/main" id="{FC161B4A-0C9E-61C8-B334-EA2E31504A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2119" y="2357142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1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43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4" name="Freeform: Shape 643">
                      <a:extLst>
                        <a:ext uri="{FF2B5EF4-FFF2-40B4-BE49-F238E27FC236}">
                          <a16:creationId xmlns:a16="http://schemas.microsoft.com/office/drawing/2014/main" id="{CD671197-06F4-31A2-8A2F-59857C71B3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2119" y="2349160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25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25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06" name="Graphic 2">
                    <a:extLst>
                      <a:ext uri="{FF2B5EF4-FFF2-40B4-BE49-F238E27FC236}">
                        <a16:creationId xmlns:a16="http://schemas.microsoft.com/office/drawing/2014/main" id="{7F384E68-E003-E3E0-BE66-17ADA0A735BC}"/>
                      </a:ext>
                    </a:extLst>
                  </p:cNvPr>
                  <p:cNvGrpSpPr/>
                  <p:nvPr/>
                </p:nvGrpSpPr>
                <p:grpSpPr>
                  <a:xfrm>
                    <a:off x="4970811" y="2336968"/>
                    <a:ext cx="29565" cy="20535"/>
                    <a:chOff x="4970811" y="2336968"/>
                    <a:chExt cx="29565" cy="20535"/>
                  </a:xfrm>
                </p:grpSpPr>
                <p:sp>
                  <p:nvSpPr>
                    <p:cNvPr id="641" name="Freeform: Shape 640">
                      <a:extLst>
                        <a:ext uri="{FF2B5EF4-FFF2-40B4-BE49-F238E27FC236}">
                          <a16:creationId xmlns:a16="http://schemas.microsoft.com/office/drawing/2014/main" id="{F41180AF-8E6B-7045-2D4F-935E3990F5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0811" y="2344950"/>
                      <a:ext cx="29565" cy="12553"/>
                    </a:xfrm>
                    <a:custGeom>
                      <a:avLst/>
                      <a:gdLst>
                        <a:gd name="connsiteX0" fmla="*/ 1585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43 h 12553"/>
                        <a:gd name="connsiteX3" fmla="*/ 1585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5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50" y="12554"/>
                          </a:lnTo>
                          <a:lnTo>
                            <a:pt x="29566" y="4572"/>
                          </a:lnTo>
                          <a:lnTo>
                            <a:pt x="2956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2" name="Freeform: Shape 641">
                      <a:extLst>
                        <a:ext uri="{FF2B5EF4-FFF2-40B4-BE49-F238E27FC236}">
                          <a16:creationId xmlns:a16="http://schemas.microsoft.com/office/drawing/2014/main" id="{4397D888-6EA4-ED8E-4BA6-93BA9D54E5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0811" y="2336968"/>
                      <a:ext cx="29565" cy="17192"/>
                    </a:xfrm>
                    <a:custGeom>
                      <a:avLst/>
                      <a:gdLst>
                        <a:gd name="connsiteX0" fmla="*/ 29566 w 29565"/>
                        <a:gd name="connsiteY0" fmla="*/ 9220 h 17192"/>
                        <a:gd name="connsiteX1" fmla="*/ 13716 w 29565"/>
                        <a:gd name="connsiteY1" fmla="*/ 0 h 17192"/>
                        <a:gd name="connsiteX2" fmla="*/ 0 w 29565"/>
                        <a:gd name="connsiteY2" fmla="*/ 7982 h 17192"/>
                        <a:gd name="connsiteX3" fmla="*/ 15850 w 29565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29566" y="9220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5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07" name="Graphic 2">
                    <a:extLst>
                      <a:ext uri="{FF2B5EF4-FFF2-40B4-BE49-F238E27FC236}">
                        <a16:creationId xmlns:a16="http://schemas.microsoft.com/office/drawing/2014/main" id="{8739B89D-51BD-6FCA-FD17-3768CB4170A2}"/>
                      </a:ext>
                    </a:extLst>
                  </p:cNvPr>
                  <p:cNvGrpSpPr/>
                  <p:nvPr/>
                </p:nvGrpSpPr>
                <p:grpSpPr>
                  <a:xfrm>
                    <a:off x="4949504" y="2324785"/>
                    <a:ext cx="29556" cy="20526"/>
                    <a:chOff x="4949504" y="2324785"/>
                    <a:chExt cx="29556" cy="20526"/>
                  </a:xfrm>
                </p:grpSpPr>
                <p:sp>
                  <p:nvSpPr>
                    <p:cNvPr id="639" name="Freeform: Shape 638">
                      <a:extLst>
                        <a:ext uri="{FF2B5EF4-FFF2-40B4-BE49-F238E27FC236}">
                          <a16:creationId xmlns:a16="http://schemas.microsoft.com/office/drawing/2014/main" id="{0D20694B-0D61-86C1-E35F-28D8A54A2E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9504" y="2332758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40" name="Freeform: Shape 639">
                      <a:extLst>
                        <a:ext uri="{FF2B5EF4-FFF2-40B4-BE49-F238E27FC236}">
                          <a16:creationId xmlns:a16="http://schemas.microsoft.com/office/drawing/2014/main" id="{FDE8CDA0-48F2-1181-524A-5E0B44A300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9504" y="2324785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7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7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08" name="Graphic 2">
                    <a:extLst>
                      <a:ext uri="{FF2B5EF4-FFF2-40B4-BE49-F238E27FC236}">
                        <a16:creationId xmlns:a16="http://schemas.microsoft.com/office/drawing/2014/main" id="{96721F2F-A45F-B510-74DC-FBCC47AF46BE}"/>
                      </a:ext>
                    </a:extLst>
                  </p:cNvPr>
                  <p:cNvGrpSpPr/>
                  <p:nvPr/>
                </p:nvGrpSpPr>
                <p:grpSpPr>
                  <a:xfrm>
                    <a:off x="4928196" y="2312593"/>
                    <a:ext cx="29556" cy="20526"/>
                    <a:chOff x="4928196" y="2312593"/>
                    <a:chExt cx="29556" cy="20526"/>
                  </a:xfrm>
                </p:grpSpPr>
                <p:sp>
                  <p:nvSpPr>
                    <p:cNvPr id="637" name="Freeform: Shape 636">
                      <a:extLst>
                        <a:ext uri="{FF2B5EF4-FFF2-40B4-BE49-F238E27FC236}">
                          <a16:creationId xmlns:a16="http://schemas.microsoft.com/office/drawing/2014/main" id="{C1853D67-F18B-E365-393D-6871E17175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8196" y="2320566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8" name="Freeform: Shape 637">
                      <a:extLst>
                        <a:ext uri="{FF2B5EF4-FFF2-40B4-BE49-F238E27FC236}">
                          <a16:creationId xmlns:a16="http://schemas.microsoft.com/office/drawing/2014/main" id="{6A02CEE3-F405-D5A5-A693-2025ECBDF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8196" y="2312593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7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7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09" name="Graphic 2">
                    <a:extLst>
                      <a:ext uri="{FF2B5EF4-FFF2-40B4-BE49-F238E27FC236}">
                        <a16:creationId xmlns:a16="http://schemas.microsoft.com/office/drawing/2014/main" id="{A1A57C1C-DF08-4090-355A-05364B731BA2}"/>
                      </a:ext>
                    </a:extLst>
                  </p:cNvPr>
                  <p:cNvGrpSpPr/>
                  <p:nvPr/>
                </p:nvGrpSpPr>
                <p:grpSpPr>
                  <a:xfrm>
                    <a:off x="4906889" y="2300401"/>
                    <a:ext cx="29556" cy="20535"/>
                    <a:chOff x="4906889" y="2300401"/>
                    <a:chExt cx="29556" cy="20535"/>
                  </a:xfrm>
                </p:grpSpPr>
                <p:sp>
                  <p:nvSpPr>
                    <p:cNvPr id="635" name="Freeform: Shape 634">
                      <a:extLst>
                        <a:ext uri="{FF2B5EF4-FFF2-40B4-BE49-F238E27FC236}">
                          <a16:creationId xmlns:a16="http://schemas.microsoft.com/office/drawing/2014/main" id="{214E2E85-57FE-650D-3283-990AB74FA1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6889" y="2308383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34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6" name="Freeform: Shape 635">
                      <a:extLst>
                        <a:ext uri="{FF2B5EF4-FFF2-40B4-BE49-F238E27FC236}">
                          <a16:creationId xmlns:a16="http://schemas.microsoft.com/office/drawing/2014/main" id="{B37D8C31-B273-530F-9531-90B94DDA6A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6889" y="2300401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0" name="Graphic 2">
                    <a:extLst>
                      <a:ext uri="{FF2B5EF4-FFF2-40B4-BE49-F238E27FC236}">
                        <a16:creationId xmlns:a16="http://schemas.microsoft.com/office/drawing/2014/main" id="{A128D946-1AEF-389B-2881-574A41CEC10D}"/>
                      </a:ext>
                    </a:extLst>
                  </p:cNvPr>
                  <p:cNvGrpSpPr/>
                  <p:nvPr/>
                </p:nvGrpSpPr>
                <p:grpSpPr>
                  <a:xfrm>
                    <a:off x="4885582" y="2288209"/>
                    <a:ext cx="29556" cy="20535"/>
                    <a:chOff x="4885582" y="2288209"/>
                    <a:chExt cx="29556" cy="20535"/>
                  </a:xfrm>
                </p:grpSpPr>
                <p:sp>
                  <p:nvSpPr>
                    <p:cNvPr id="633" name="Freeform: Shape 632">
                      <a:extLst>
                        <a:ext uri="{FF2B5EF4-FFF2-40B4-BE49-F238E27FC236}">
                          <a16:creationId xmlns:a16="http://schemas.microsoft.com/office/drawing/2014/main" id="{51E5388E-26B3-3650-BE53-D7CAE86A0E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5582" y="2296191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4" name="Freeform: Shape 633">
                      <a:extLst>
                        <a:ext uri="{FF2B5EF4-FFF2-40B4-BE49-F238E27FC236}">
                          <a16:creationId xmlns:a16="http://schemas.microsoft.com/office/drawing/2014/main" id="{79B2792E-ED2D-CDB0-337B-28353A89FD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5582" y="2288209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1" name="Graphic 2">
                    <a:extLst>
                      <a:ext uri="{FF2B5EF4-FFF2-40B4-BE49-F238E27FC236}">
                        <a16:creationId xmlns:a16="http://schemas.microsoft.com/office/drawing/2014/main" id="{9203C162-7FE9-F16D-24DD-16F5734E0BEF}"/>
                      </a:ext>
                    </a:extLst>
                  </p:cNvPr>
                  <p:cNvGrpSpPr/>
                  <p:nvPr/>
                </p:nvGrpSpPr>
                <p:grpSpPr>
                  <a:xfrm>
                    <a:off x="4864274" y="2276017"/>
                    <a:ext cx="29556" cy="20535"/>
                    <a:chOff x="4864274" y="2276017"/>
                    <a:chExt cx="29556" cy="20535"/>
                  </a:xfrm>
                </p:grpSpPr>
                <p:sp>
                  <p:nvSpPr>
                    <p:cNvPr id="631" name="Freeform: Shape 630">
                      <a:extLst>
                        <a:ext uri="{FF2B5EF4-FFF2-40B4-BE49-F238E27FC236}">
                          <a16:creationId xmlns:a16="http://schemas.microsoft.com/office/drawing/2014/main" id="{29670DEB-016E-6E52-2876-8BCE70B1CA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4274" y="2283999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2" name="Freeform: Shape 631">
                      <a:extLst>
                        <a:ext uri="{FF2B5EF4-FFF2-40B4-BE49-F238E27FC236}">
                          <a16:creationId xmlns:a16="http://schemas.microsoft.com/office/drawing/2014/main" id="{D4D1A463-1CC2-7F32-BC1C-92C199F803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4274" y="2276017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20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20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2" name="Graphic 2">
                    <a:extLst>
                      <a:ext uri="{FF2B5EF4-FFF2-40B4-BE49-F238E27FC236}">
                        <a16:creationId xmlns:a16="http://schemas.microsoft.com/office/drawing/2014/main" id="{3D31CDD6-3A6B-5231-7DED-818CD634B330}"/>
                      </a:ext>
                    </a:extLst>
                  </p:cNvPr>
                  <p:cNvGrpSpPr/>
                  <p:nvPr/>
                </p:nvGrpSpPr>
                <p:grpSpPr>
                  <a:xfrm>
                    <a:off x="4842967" y="2263835"/>
                    <a:ext cx="29556" cy="20526"/>
                    <a:chOff x="4842967" y="2263835"/>
                    <a:chExt cx="29556" cy="20526"/>
                  </a:xfrm>
                </p:grpSpPr>
                <p:sp>
                  <p:nvSpPr>
                    <p:cNvPr id="629" name="Freeform: Shape 628">
                      <a:extLst>
                        <a:ext uri="{FF2B5EF4-FFF2-40B4-BE49-F238E27FC236}">
                          <a16:creationId xmlns:a16="http://schemas.microsoft.com/office/drawing/2014/main" id="{43007769-B4A0-0835-0F01-86E8D76411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2967" y="2271807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5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1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53"/>
                          </a:lnTo>
                          <a:lnTo>
                            <a:pt x="15840" y="12554"/>
                          </a:lnTo>
                          <a:lnTo>
                            <a:pt x="29556" y="4581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30" name="Freeform: Shape 629">
                      <a:extLst>
                        <a:ext uri="{FF2B5EF4-FFF2-40B4-BE49-F238E27FC236}">
                          <a16:creationId xmlns:a16="http://schemas.microsoft.com/office/drawing/2014/main" id="{270F4E8F-EEDC-C32B-17BD-6279315842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2967" y="2263835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7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7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3" name="Graphic 2">
                    <a:extLst>
                      <a:ext uri="{FF2B5EF4-FFF2-40B4-BE49-F238E27FC236}">
                        <a16:creationId xmlns:a16="http://schemas.microsoft.com/office/drawing/2014/main" id="{F89A5957-1D48-6FDB-A696-32F166AF58BB}"/>
                      </a:ext>
                    </a:extLst>
                  </p:cNvPr>
                  <p:cNvGrpSpPr/>
                  <p:nvPr/>
                </p:nvGrpSpPr>
                <p:grpSpPr>
                  <a:xfrm>
                    <a:off x="5034553" y="2373629"/>
                    <a:ext cx="29556" cy="20535"/>
                    <a:chOff x="5034553" y="2373629"/>
                    <a:chExt cx="29556" cy="20535"/>
                  </a:xfrm>
                </p:grpSpPr>
                <p:sp>
                  <p:nvSpPr>
                    <p:cNvPr id="627" name="Freeform: Shape 626">
                      <a:extLst>
                        <a:ext uri="{FF2B5EF4-FFF2-40B4-BE49-F238E27FC236}">
                          <a16:creationId xmlns:a16="http://schemas.microsoft.com/office/drawing/2014/main" id="{E3D45A45-3940-07BF-0900-C3046C6A58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4553" y="2381611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34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8" name="Freeform: Shape 627">
                      <a:extLst>
                        <a:ext uri="{FF2B5EF4-FFF2-40B4-BE49-F238E27FC236}">
                          <a16:creationId xmlns:a16="http://schemas.microsoft.com/office/drawing/2014/main" id="{A4E44F2E-92AF-AF15-2091-2D7295261D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4553" y="2373629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514" name="Freeform: Shape 513">
                    <a:extLst>
                      <a:ext uri="{FF2B5EF4-FFF2-40B4-BE49-F238E27FC236}">
                        <a16:creationId xmlns:a16="http://schemas.microsoft.com/office/drawing/2014/main" id="{DBC48D26-BE22-C3B9-5C47-E6E6562C608B}"/>
                      </a:ext>
                    </a:extLst>
                  </p:cNvPr>
                  <p:cNvSpPr/>
                  <p:nvPr/>
                </p:nvSpPr>
                <p:spPr>
                  <a:xfrm>
                    <a:off x="5053879" y="2384878"/>
                    <a:ext cx="42386" cy="24650"/>
                  </a:xfrm>
                  <a:custGeom>
                    <a:avLst/>
                    <a:gdLst>
                      <a:gd name="connsiteX0" fmla="*/ 42386 w 42386"/>
                      <a:gd name="connsiteY0" fmla="*/ 16669 h 24650"/>
                      <a:gd name="connsiteX1" fmla="*/ 28670 w 42386"/>
                      <a:gd name="connsiteY1" fmla="*/ 24651 h 24650"/>
                      <a:gd name="connsiteX2" fmla="*/ 0 w 42386"/>
                      <a:gd name="connsiteY2" fmla="*/ 7972 h 24650"/>
                      <a:gd name="connsiteX3" fmla="*/ 13716 w 42386"/>
                      <a:gd name="connsiteY3" fmla="*/ 0 h 2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386" h="24650">
                        <a:moveTo>
                          <a:pt x="42386" y="16669"/>
                        </a:moveTo>
                        <a:lnTo>
                          <a:pt x="28670" y="24651"/>
                        </a:lnTo>
                        <a:lnTo>
                          <a:pt x="0" y="7972"/>
                        </a:lnTo>
                        <a:lnTo>
                          <a:pt x="13716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15" name="Freeform: Shape 514">
                    <a:extLst>
                      <a:ext uri="{FF2B5EF4-FFF2-40B4-BE49-F238E27FC236}">
                        <a16:creationId xmlns:a16="http://schemas.microsoft.com/office/drawing/2014/main" id="{B8F4A64C-A354-BABE-54C3-2D905A2A993A}"/>
                      </a:ext>
                    </a:extLst>
                  </p:cNvPr>
                  <p:cNvSpPr/>
                  <p:nvPr/>
                </p:nvSpPr>
                <p:spPr>
                  <a:xfrm>
                    <a:off x="4794875" y="2252852"/>
                    <a:ext cx="49234" cy="28641"/>
                  </a:xfrm>
                  <a:custGeom>
                    <a:avLst/>
                    <a:gdLst>
                      <a:gd name="connsiteX0" fmla="*/ 35519 w 49234"/>
                      <a:gd name="connsiteY0" fmla="*/ 28642 h 28641"/>
                      <a:gd name="connsiteX1" fmla="*/ 0 w 49234"/>
                      <a:gd name="connsiteY1" fmla="*/ 7982 h 28641"/>
                      <a:gd name="connsiteX2" fmla="*/ 13716 w 49234"/>
                      <a:gd name="connsiteY2" fmla="*/ 0 h 28641"/>
                      <a:gd name="connsiteX3" fmla="*/ 49235 w 49234"/>
                      <a:gd name="connsiteY3" fmla="*/ 20660 h 28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234" h="28641">
                        <a:moveTo>
                          <a:pt x="35519" y="28642"/>
                        </a:moveTo>
                        <a:lnTo>
                          <a:pt x="0" y="7982"/>
                        </a:lnTo>
                        <a:lnTo>
                          <a:pt x="13716" y="0"/>
                        </a:lnTo>
                        <a:lnTo>
                          <a:pt x="49235" y="2066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16" name="Freeform: Shape 515">
                    <a:extLst>
                      <a:ext uri="{FF2B5EF4-FFF2-40B4-BE49-F238E27FC236}">
                        <a16:creationId xmlns:a16="http://schemas.microsoft.com/office/drawing/2014/main" id="{0F10DF50-1091-ADDB-CB9A-3087F45579C7}"/>
                      </a:ext>
                    </a:extLst>
                  </p:cNvPr>
                  <p:cNvSpPr/>
                  <p:nvPr/>
                </p:nvSpPr>
                <p:spPr>
                  <a:xfrm>
                    <a:off x="4834232" y="2275751"/>
                    <a:ext cx="29565" cy="17192"/>
                  </a:xfrm>
                  <a:custGeom>
                    <a:avLst/>
                    <a:gdLst>
                      <a:gd name="connsiteX0" fmla="*/ 15840 w 29565"/>
                      <a:gd name="connsiteY0" fmla="*/ 17193 h 17192"/>
                      <a:gd name="connsiteX1" fmla="*/ 0 w 29565"/>
                      <a:gd name="connsiteY1" fmla="*/ 7972 h 17192"/>
                      <a:gd name="connsiteX2" fmla="*/ 13716 w 29565"/>
                      <a:gd name="connsiteY2" fmla="*/ 0 h 17192"/>
                      <a:gd name="connsiteX3" fmla="*/ 29566 w 29565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65" h="17192">
                        <a:moveTo>
                          <a:pt x="15840" y="17193"/>
                        </a:moveTo>
                        <a:lnTo>
                          <a:pt x="0" y="7972"/>
                        </a:lnTo>
                        <a:lnTo>
                          <a:pt x="13716" y="0"/>
                        </a:lnTo>
                        <a:lnTo>
                          <a:pt x="29566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17" name="Graphic 2">
                    <a:extLst>
                      <a:ext uri="{FF2B5EF4-FFF2-40B4-BE49-F238E27FC236}">
                        <a16:creationId xmlns:a16="http://schemas.microsoft.com/office/drawing/2014/main" id="{8BD90BA5-4CD8-F729-476E-CF5B098B627A}"/>
                      </a:ext>
                    </a:extLst>
                  </p:cNvPr>
                  <p:cNvGrpSpPr/>
                  <p:nvPr/>
                </p:nvGrpSpPr>
                <p:grpSpPr>
                  <a:xfrm>
                    <a:off x="5011350" y="2378754"/>
                    <a:ext cx="29556" cy="20526"/>
                    <a:chOff x="5011350" y="2378754"/>
                    <a:chExt cx="29556" cy="20526"/>
                  </a:xfrm>
                </p:grpSpPr>
                <p:sp>
                  <p:nvSpPr>
                    <p:cNvPr id="625" name="Freeform: Shape 624">
                      <a:extLst>
                        <a:ext uri="{FF2B5EF4-FFF2-40B4-BE49-F238E27FC236}">
                          <a16:creationId xmlns:a16="http://schemas.microsoft.com/office/drawing/2014/main" id="{C6322FD3-DA03-8343-B4A1-95DD3096CB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1350" y="2386736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1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34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6" name="Freeform: Shape 625">
                      <a:extLst>
                        <a:ext uri="{FF2B5EF4-FFF2-40B4-BE49-F238E27FC236}">
                          <a16:creationId xmlns:a16="http://schemas.microsoft.com/office/drawing/2014/main" id="{23E8116D-8488-0848-32C8-B92437127D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1350" y="2378754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8" name="Graphic 2">
                    <a:extLst>
                      <a:ext uri="{FF2B5EF4-FFF2-40B4-BE49-F238E27FC236}">
                        <a16:creationId xmlns:a16="http://schemas.microsoft.com/office/drawing/2014/main" id="{CB11D349-326C-3C7C-64D5-8013CE1A4282}"/>
                      </a:ext>
                    </a:extLst>
                  </p:cNvPr>
                  <p:cNvGrpSpPr/>
                  <p:nvPr/>
                </p:nvGrpSpPr>
                <p:grpSpPr>
                  <a:xfrm>
                    <a:off x="4991671" y="2367295"/>
                    <a:ext cx="29556" cy="20526"/>
                    <a:chOff x="4991671" y="2367295"/>
                    <a:chExt cx="29556" cy="20526"/>
                  </a:xfrm>
                </p:grpSpPr>
                <p:sp>
                  <p:nvSpPr>
                    <p:cNvPr id="623" name="Freeform: Shape 622">
                      <a:extLst>
                        <a:ext uri="{FF2B5EF4-FFF2-40B4-BE49-F238E27FC236}">
                          <a16:creationId xmlns:a16="http://schemas.microsoft.com/office/drawing/2014/main" id="{98DCCC38-A13E-97BB-EA57-89989AE804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1671" y="2375268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1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1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4" name="Freeform: Shape 623">
                      <a:extLst>
                        <a:ext uri="{FF2B5EF4-FFF2-40B4-BE49-F238E27FC236}">
                          <a16:creationId xmlns:a16="http://schemas.microsoft.com/office/drawing/2014/main" id="{9C08B6B8-9C1B-5D4C-A5AD-186BF27653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1671" y="2367295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7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7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19" name="Graphic 2">
                    <a:extLst>
                      <a:ext uri="{FF2B5EF4-FFF2-40B4-BE49-F238E27FC236}">
                        <a16:creationId xmlns:a16="http://schemas.microsoft.com/office/drawing/2014/main" id="{2B52D9C4-9387-C2EE-45D9-4BFD2FDDEC3F}"/>
                      </a:ext>
                    </a:extLst>
                  </p:cNvPr>
                  <p:cNvGrpSpPr/>
                  <p:nvPr/>
                </p:nvGrpSpPr>
                <p:grpSpPr>
                  <a:xfrm>
                    <a:off x="4971992" y="2355827"/>
                    <a:ext cx="29556" cy="20535"/>
                    <a:chOff x="4971992" y="2355827"/>
                    <a:chExt cx="29556" cy="20535"/>
                  </a:xfrm>
                </p:grpSpPr>
                <p:sp>
                  <p:nvSpPr>
                    <p:cNvPr id="621" name="Freeform: Shape 620">
                      <a:extLst>
                        <a:ext uri="{FF2B5EF4-FFF2-40B4-BE49-F238E27FC236}">
                          <a16:creationId xmlns:a16="http://schemas.microsoft.com/office/drawing/2014/main" id="{3AA96EFC-A020-342A-3603-9661F36BCE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1992" y="2363809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2" name="Freeform: Shape 621">
                      <a:extLst>
                        <a:ext uri="{FF2B5EF4-FFF2-40B4-BE49-F238E27FC236}">
                          <a16:creationId xmlns:a16="http://schemas.microsoft.com/office/drawing/2014/main" id="{F16D20DD-FE64-588B-626C-BD0BBAC95F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1992" y="2355827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20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20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0" name="Graphic 2">
                    <a:extLst>
                      <a:ext uri="{FF2B5EF4-FFF2-40B4-BE49-F238E27FC236}">
                        <a16:creationId xmlns:a16="http://schemas.microsoft.com/office/drawing/2014/main" id="{83B1A88B-E080-7CA1-25BF-6B8068829053}"/>
                      </a:ext>
                    </a:extLst>
                  </p:cNvPr>
                  <p:cNvGrpSpPr/>
                  <p:nvPr/>
                </p:nvGrpSpPr>
                <p:grpSpPr>
                  <a:xfrm>
                    <a:off x="4952304" y="2344369"/>
                    <a:ext cx="29565" cy="20535"/>
                    <a:chOff x="4952304" y="2344369"/>
                    <a:chExt cx="29565" cy="20535"/>
                  </a:xfrm>
                </p:grpSpPr>
                <p:sp>
                  <p:nvSpPr>
                    <p:cNvPr id="619" name="Freeform: Shape 618">
                      <a:extLst>
                        <a:ext uri="{FF2B5EF4-FFF2-40B4-BE49-F238E27FC236}">
                          <a16:creationId xmlns:a16="http://schemas.microsoft.com/office/drawing/2014/main" id="{A8D458CB-DE94-6FCE-CC5B-621804BF8F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2304" y="2352351"/>
                      <a:ext cx="29565" cy="12553"/>
                    </a:xfrm>
                    <a:custGeom>
                      <a:avLst/>
                      <a:gdLst>
                        <a:gd name="connsiteX0" fmla="*/ 1585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43 h 12553"/>
                        <a:gd name="connsiteX3" fmla="*/ 1585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5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50" y="12554"/>
                          </a:lnTo>
                          <a:lnTo>
                            <a:pt x="29566" y="4572"/>
                          </a:lnTo>
                          <a:lnTo>
                            <a:pt x="2956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20" name="Freeform: Shape 619">
                      <a:extLst>
                        <a:ext uri="{FF2B5EF4-FFF2-40B4-BE49-F238E27FC236}">
                          <a16:creationId xmlns:a16="http://schemas.microsoft.com/office/drawing/2014/main" id="{FC7D68C6-90E3-60B4-3EB0-E25547B679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2304" y="2344369"/>
                      <a:ext cx="29565" cy="17192"/>
                    </a:xfrm>
                    <a:custGeom>
                      <a:avLst/>
                      <a:gdLst>
                        <a:gd name="connsiteX0" fmla="*/ 29566 w 29565"/>
                        <a:gd name="connsiteY0" fmla="*/ 9220 h 17192"/>
                        <a:gd name="connsiteX1" fmla="*/ 13725 w 29565"/>
                        <a:gd name="connsiteY1" fmla="*/ 0 h 17192"/>
                        <a:gd name="connsiteX2" fmla="*/ 0 w 29565"/>
                        <a:gd name="connsiteY2" fmla="*/ 7982 h 17192"/>
                        <a:gd name="connsiteX3" fmla="*/ 15850 w 29565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29566" y="9220"/>
                          </a:moveTo>
                          <a:lnTo>
                            <a:pt x="13725" y="0"/>
                          </a:lnTo>
                          <a:lnTo>
                            <a:pt x="0" y="7982"/>
                          </a:lnTo>
                          <a:lnTo>
                            <a:pt x="1585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1" name="Graphic 2">
                    <a:extLst>
                      <a:ext uri="{FF2B5EF4-FFF2-40B4-BE49-F238E27FC236}">
                        <a16:creationId xmlns:a16="http://schemas.microsoft.com/office/drawing/2014/main" id="{F6099E2B-4E07-0511-45D1-B8051D1BC1F2}"/>
                      </a:ext>
                    </a:extLst>
                  </p:cNvPr>
                  <p:cNvGrpSpPr/>
                  <p:nvPr/>
                </p:nvGrpSpPr>
                <p:grpSpPr>
                  <a:xfrm>
                    <a:off x="4932626" y="2332910"/>
                    <a:ext cx="29565" cy="20535"/>
                    <a:chOff x="4932626" y="2332910"/>
                    <a:chExt cx="29565" cy="20535"/>
                  </a:xfrm>
                </p:grpSpPr>
                <p:sp>
                  <p:nvSpPr>
                    <p:cNvPr id="617" name="Freeform: Shape 616">
                      <a:extLst>
                        <a:ext uri="{FF2B5EF4-FFF2-40B4-BE49-F238E27FC236}">
                          <a16:creationId xmlns:a16="http://schemas.microsoft.com/office/drawing/2014/main" id="{2761F378-3C11-5558-B0CF-E69EC95A7B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2626" y="2340892"/>
                      <a:ext cx="29565" cy="12553"/>
                    </a:xfrm>
                    <a:custGeom>
                      <a:avLst/>
                      <a:gdLst>
                        <a:gd name="connsiteX0" fmla="*/ 1585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43 h 12553"/>
                        <a:gd name="connsiteX3" fmla="*/ 1585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5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50" y="12554"/>
                          </a:lnTo>
                          <a:lnTo>
                            <a:pt x="29566" y="4572"/>
                          </a:lnTo>
                          <a:lnTo>
                            <a:pt x="2956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8" name="Freeform: Shape 617">
                      <a:extLst>
                        <a:ext uri="{FF2B5EF4-FFF2-40B4-BE49-F238E27FC236}">
                          <a16:creationId xmlns:a16="http://schemas.microsoft.com/office/drawing/2014/main" id="{13D44495-1AEC-2A51-E986-5C908CC3C3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2626" y="2332910"/>
                      <a:ext cx="29565" cy="17192"/>
                    </a:xfrm>
                    <a:custGeom>
                      <a:avLst/>
                      <a:gdLst>
                        <a:gd name="connsiteX0" fmla="*/ 29566 w 29565"/>
                        <a:gd name="connsiteY0" fmla="*/ 9211 h 17192"/>
                        <a:gd name="connsiteX1" fmla="*/ 13726 w 29565"/>
                        <a:gd name="connsiteY1" fmla="*/ 0 h 17192"/>
                        <a:gd name="connsiteX2" fmla="*/ 0 w 29565"/>
                        <a:gd name="connsiteY2" fmla="*/ 7982 h 17192"/>
                        <a:gd name="connsiteX3" fmla="*/ 15850 w 29565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29566" y="9211"/>
                          </a:moveTo>
                          <a:lnTo>
                            <a:pt x="13726" y="0"/>
                          </a:lnTo>
                          <a:lnTo>
                            <a:pt x="0" y="7982"/>
                          </a:lnTo>
                          <a:lnTo>
                            <a:pt x="1585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2" name="Graphic 2">
                    <a:extLst>
                      <a:ext uri="{FF2B5EF4-FFF2-40B4-BE49-F238E27FC236}">
                        <a16:creationId xmlns:a16="http://schemas.microsoft.com/office/drawing/2014/main" id="{9BFF6C9E-A302-F903-3064-19F0271B2590}"/>
                      </a:ext>
                    </a:extLst>
                  </p:cNvPr>
                  <p:cNvGrpSpPr/>
                  <p:nvPr/>
                </p:nvGrpSpPr>
                <p:grpSpPr>
                  <a:xfrm>
                    <a:off x="4912947" y="2321452"/>
                    <a:ext cx="29565" cy="20535"/>
                    <a:chOff x="4912947" y="2321452"/>
                    <a:chExt cx="29565" cy="20535"/>
                  </a:xfrm>
                </p:grpSpPr>
                <p:sp>
                  <p:nvSpPr>
                    <p:cNvPr id="615" name="Freeform: Shape 614">
                      <a:extLst>
                        <a:ext uri="{FF2B5EF4-FFF2-40B4-BE49-F238E27FC236}">
                          <a16:creationId xmlns:a16="http://schemas.microsoft.com/office/drawing/2014/main" id="{DC9844B7-94F5-2CB2-877E-61DE74347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2947" y="2329433"/>
                      <a:ext cx="29565" cy="12553"/>
                    </a:xfrm>
                    <a:custGeom>
                      <a:avLst/>
                      <a:gdLst>
                        <a:gd name="connsiteX0" fmla="*/ 1585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34 h 12553"/>
                        <a:gd name="connsiteX3" fmla="*/ 1585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5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50" y="12554"/>
                          </a:lnTo>
                          <a:lnTo>
                            <a:pt x="29566" y="4572"/>
                          </a:lnTo>
                          <a:lnTo>
                            <a:pt x="2956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6" name="Freeform: Shape 615">
                      <a:extLst>
                        <a:ext uri="{FF2B5EF4-FFF2-40B4-BE49-F238E27FC236}">
                          <a16:creationId xmlns:a16="http://schemas.microsoft.com/office/drawing/2014/main" id="{94B9A837-E6E4-AE79-D4AB-4F3E2777D0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2947" y="2321452"/>
                      <a:ext cx="29565" cy="17192"/>
                    </a:xfrm>
                    <a:custGeom>
                      <a:avLst/>
                      <a:gdLst>
                        <a:gd name="connsiteX0" fmla="*/ 29566 w 29565"/>
                        <a:gd name="connsiteY0" fmla="*/ 9220 h 17192"/>
                        <a:gd name="connsiteX1" fmla="*/ 13716 w 29565"/>
                        <a:gd name="connsiteY1" fmla="*/ 0 h 17192"/>
                        <a:gd name="connsiteX2" fmla="*/ 0 w 29565"/>
                        <a:gd name="connsiteY2" fmla="*/ 7982 h 17192"/>
                        <a:gd name="connsiteX3" fmla="*/ 15850 w 29565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29566" y="9220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5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3" name="Graphic 2">
                    <a:extLst>
                      <a:ext uri="{FF2B5EF4-FFF2-40B4-BE49-F238E27FC236}">
                        <a16:creationId xmlns:a16="http://schemas.microsoft.com/office/drawing/2014/main" id="{9175E545-D40F-47A3-A1F8-5FA1EE00ECED}"/>
                      </a:ext>
                    </a:extLst>
                  </p:cNvPr>
                  <p:cNvGrpSpPr/>
                  <p:nvPr/>
                </p:nvGrpSpPr>
                <p:grpSpPr>
                  <a:xfrm>
                    <a:off x="4893268" y="2309993"/>
                    <a:ext cx="29565" cy="20535"/>
                    <a:chOff x="4893268" y="2309993"/>
                    <a:chExt cx="29565" cy="20535"/>
                  </a:xfrm>
                </p:grpSpPr>
                <p:sp>
                  <p:nvSpPr>
                    <p:cNvPr id="613" name="Freeform: Shape 612">
                      <a:extLst>
                        <a:ext uri="{FF2B5EF4-FFF2-40B4-BE49-F238E27FC236}">
                          <a16:creationId xmlns:a16="http://schemas.microsoft.com/office/drawing/2014/main" id="{C74A7339-8407-7B18-C95B-F4FE425A8B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3268" y="2317975"/>
                      <a:ext cx="29565" cy="12553"/>
                    </a:xfrm>
                    <a:custGeom>
                      <a:avLst/>
                      <a:gdLst>
                        <a:gd name="connsiteX0" fmla="*/ 1584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34 h 12553"/>
                        <a:gd name="connsiteX3" fmla="*/ 1584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54"/>
                          </a:lnTo>
                          <a:lnTo>
                            <a:pt x="29566" y="4572"/>
                          </a:lnTo>
                          <a:lnTo>
                            <a:pt x="2956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4" name="Freeform: Shape 613">
                      <a:extLst>
                        <a:ext uri="{FF2B5EF4-FFF2-40B4-BE49-F238E27FC236}">
                          <a16:creationId xmlns:a16="http://schemas.microsoft.com/office/drawing/2014/main" id="{9F1C613E-CFA2-A28A-2DD0-D0E884CB37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3268" y="2309993"/>
                      <a:ext cx="29565" cy="17192"/>
                    </a:xfrm>
                    <a:custGeom>
                      <a:avLst/>
                      <a:gdLst>
                        <a:gd name="connsiteX0" fmla="*/ 29566 w 29565"/>
                        <a:gd name="connsiteY0" fmla="*/ 9211 h 17192"/>
                        <a:gd name="connsiteX1" fmla="*/ 13726 w 29565"/>
                        <a:gd name="connsiteY1" fmla="*/ 0 h 17192"/>
                        <a:gd name="connsiteX2" fmla="*/ 0 w 29565"/>
                        <a:gd name="connsiteY2" fmla="*/ 7982 h 17192"/>
                        <a:gd name="connsiteX3" fmla="*/ 15840 w 29565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65" h="17192">
                          <a:moveTo>
                            <a:pt x="29566" y="9211"/>
                          </a:moveTo>
                          <a:lnTo>
                            <a:pt x="1372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4" name="Graphic 2">
                    <a:extLst>
                      <a:ext uri="{FF2B5EF4-FFF2-40B4-BE49-F238E27FC236}">
                        <a16:creationId xmlns:a16="http://schemas.microsoft.com/office/drawing/2014/main" id="{DBEAB82C-858E-718E-C28F-329C46C2E3E1}"/>
                      </a:ext>
                    </a:extLst>
                  </p:cNvPr>
                  <p:cNvGrpSpPr/>
                  <p:nvPr/>
                </p:nvGrpSpPr>
                <p:grpSpPr>
                  <a:xfrm>
                    <a:off x="4873599" y="2298534"/>
                    <a:ext cx="29556" cy="20526"/>
                    <a:chOff x="4873599" y="2298534"/>
                    <a:chExt cx="29556" cy="20526"/>
                  </a:xfrm>
                </p:grpSpPr>
                <p:sp>
                  <p:nvSpPr>
                    <p:cNvPr id="611" name="Freeform: Shape 610">
                      <a:extLst>
                        <a:ext uri="{FF2B5EF4-FFF2-40B4-BE49-F238E27FC236}">
                          <a16:creationId xmlns:a16="http://schemas.microsoft.com/office/drawing/2014/main" id="{D0AA1D58-330A-6CB8-52AE-6FA4EE1642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3599" y="2306516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1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34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2" name="Freeform: Shape 611">
                      <a:extLst>
                        <a:ext uri="{FF2B5EF4-FFF2-40B4-BE49-F238E27FC236}">
                          <a16:creationId xmlns:a16="http://schemas.microsoft.com/office/drawing/2014/main" id="{90A2C8CC-AD1B-5112-B5A0-F5A0344692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3599" y="2298534"/>
                      <a:ext cx="29556" cy="17192"/>
                    </a:xfrm>
                    <a:custGeom>
                      <a:avLst/>
                      <a:gdLst>
                        <a:gd name="connsiteX0" fmla="*/ 29556 w 29556"/>
                        <a:gd name="connsiteY0" fmla="*/ 9211 h 17192"/>
                        <a:gd name="connsiteX1" fmla="*/ 13716 w 29556"/>
                        <a:gd name="connsiteY1" fmla="*/ 0 h 17192"/>
                        <a:gd name="connsiteX2" fmla="*/ 0 w 29556"/>
                        <a:gd name="connsiteY2" fmla="*/ 7982 h 17192"/>
                        <a:gd name="connsiteX3" fmla="*/ 15840 w 2955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29556" y="9211"/>
                          </a:moveTo>
                          <a:lnTo>
                            <a:pt x="13716" y="0"/>
                          </a:ln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5" name="Graphic 2">
                    <a:extLst>
                      <a:ext uri="{FF2B5EF4-FFF2-40B4-BE49-F238E27FC236}">
                        <a16:creationId xmlns:a16="http://schemas.microsoft.com/office/drawing/2014/main" id="{16FDA8D4-5352-1633-33B4-52EBC89854DF}"/>
                      </a:ext>
                    </a:extLst>
                  </p:cNvPr>
                  <p:cNvGrpSpPr/>
                  <p:nvPr/>
                </p:nvGrpSpPr>
                <p:grpSpPr>
                  <a:xfrm>
                    <a:off x="4853920" y="2287076"/>
                    <a:ext cx="29546" cy="20526"/>
                    <a:chOff x="4853920" y="2287076"/>
                    <a:chExt cx="29546" cy="20526"/>
                  </a:xfrm>
                </p:grpSpPr>
                <p:sp>
                  <p:nvSpPr>
                    <p:cNvPr id="609" name="Freeform: Shape 608">
                      <a:extLst>
                        <a:ext uri="{FF2B5EF4-FFF2-40B4-BE49-F238E27FC236}">
                          <a16:creationId xmlns:a16="http://schemas.microsoft.com/office/drawing/2014/main" id="{8AED88AC-0A2C-F47B-6A39-08F24FF335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3920" y="2295048"/>
                      <a:ext cx="29546" cy="12553"/>
                    </a:xfrm>
                    <a:custGeom>
                      <a:avLst/>
                      <a:gdLst>
                        <a:gd name="connsiteX0" fmla="*/ 15831 w 29546"/>
                        <a:gd name="connsiteY0" fmla="*/ 9220 h 12553"/>
                        <a:gd name="connsiteX1" fmla="*/ 0 w 29546"/>
                        <a:gd name="connsiteY1" fmla="*/ 0 h 12553"/>
                        <a:gd name="connsiteX2" fmla="*/ 0 w 29546"/>
                        <a:gd name="connsiteY2" fmla="*/ 3343 h 12553"/>
                        <a:gd name="connsiteX3" fmla="*/ 15831 w 29546"/>
                        <a:gd name="connsiteY3" fmla="*/ 12554 h 12553"/>
                        <a:gd name="connsiteX4" fmla="*/ 29547 w 29546"/>
                        <a:gd name="connsiteY4" fmla="*/ 4572 h 12553"/>
                        <a:gd name="connsiteX5" fmla="*/ 29547 w 2954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46" h="12553">
                          <a:moveTo>
                            <a:pt x="15831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31" y="12554"/>
                          </a:lnTo>
                          <a:lnTo>
                            <a:pt x="29547" y="4572"/>
                          </a:lnTo>
                          <a:lnTo>
                            <a:pt x="29547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10" name="Freeform: Shape 609">
                      <a:extLst>
                        <a:ext uri="{FF2B5EF4-FFF2-40B4-BE49-F238E27FC236}">
                          <a16:creationId xmlns:a16="http://schemas.microsoft.com/office/drawing/2014/main" id="{B29E9FFA-ACD8-C009-F0D6-2B41929A22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3920" y="2287076"/>
                      <a:ext cx="29546" cy="17192"/>
                    </a:xfrm>
                    <a:custGeom>
                      <a:avLst/>
                      <a:gdLst>
                        <a:gd name="connsiteX0" fmla="*/ 29547 w 29546"/>
                        <a:gd name="connsiteY0" fmla="*/ 9211 h 17192"/>
                        <a:gd name="connsiteX1" fmla="*/ 13716 w 29546"/>
                        <a:gd name="connsiteY1" fmla="*/ 0 h 17192"/>
                        <a:gd name="connsiteX2" fmla="*/ 0 w 29546"/>
                        <a:gd name="connsiteY2" fmla="*/ 7972 h 17192"/>
                        <a:gd name="connsiteX3" fmla="*/ 15831 w 29546"/>
                        <a:gd name="connsiteY3" fmla="*/ 17193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546" h="17192">
                          <a:moveTo>
                            <a:pt x="29547" y="9211"/>
                          </a:moveTo>
                          <a:lnTo>
                            <a:pt x="13716" y="0"/>
                          </a:lnTo>
                          <a:lnTo>
                            <a:pt x="0" y="7972"/>
                          </a:lnTo>
                          <a:lnTo>
                            <a:pt x="15831" y="1719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526" name="Freeform: Shape 525">
                    <a:extLst>
                      <a:ext uri="{FF2B5EF4-FFF2-40B4-BE49-F238E27FC236}">
                        <a16:creationId xmlns:a16="http://schemas.microsoft.com/office/drawing/2014/main" id="{1D974BEC-13F3-BB0A-D3CA-292ACDE4ECA1}"/>
                      </a:ext>
                    </a:extLst>
                  </p:cNvPr>
                  <p:cNvSpPr/>
                  <p:nvPr/>
                </p:nvSpPr>
                <p:spPr>
                  <a:xfrm>
                    <a:off x="5032467" y="2391032"/>
                    <a:ext cx="47796" cy="27803"/>
                  </a:xfrm>
                  <a:custGeom>
                    <a:avLst/>
                    <a:gdLst>
                      <a:gd name="connsiteX0" fmla="*/ 34080 w 47796"/>
                      <a:gd name="connsiteY0" fmla="*/ 27803 h 27803"/>
                      <a:gd name="connsiteX1" fmla="*/ 0 w 47796"/>
                      <a:gd name="connsiteY1" fmla="*/ 7982 h 27803"/>
                      <a:gd name="connsiteX2" fmla="*/ 13725 w 47796"/>
                      <a:gd name="connsiteY2" fmla="*/ 0 h 27803"/>
                      <a:gd name="connsiteX3" fmla="*/ 47796 w 47796"/>
                      <a:gd name="connsiteY3" fmla="*/ 19822 h 2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96" h="27803">
                        <a:moveTo>
                          <a:pt x="34080" y="27803"/>
                        </a:moveTo>
                        <a:lnTo>
                          <a:pt x="0" y="7982"/>
                        </a:lnTo>
                        <a:lnTo>
                          <a:pt x="13725" y="0"/>
                        </a:lnTo>
                        <a:lnTo>
                          <a:pt x="47796" y="1982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27" name="Graphic 2">
                    <a:extLst>
                      <a:ext uri="{FF2B5EF4-FFF2-40B4-BE49-F238E27FC236}">
                        <a16:creationId xmlns:a16="http://schemas.microsoft.com/office/drawing/2014/main" id="{1F6E1AC8-AECF-ECD8-3AE5-8C530F2E32C1}"/>
                      </a:ext>
                    </a:extLst>
                  </p:cNvPr>
                  <p:cNvGrpSpPr/>
                  <p:nvPr/>
                </p:nvGrpSpPr>
                <p:grpSpPr>
                  <a:xfrm>
                    <a:off x="4778873" y="2262168"/>
                    <a:ext cx="29556" cy="20526"/>
                    <a:chOff x="4778873" y="2262168"/>
                    <a:chExt cx="29556" cy="20526"/>
                  </a:xfrm>
                </p:grpSpPr>
                <p:sp>
                  <p:nvSpPr>
                    <p:cNvPr id="607" name="Freeform: Shape 606">
                      <a:extLst>
                        <a:ext uri="{FF2B5EF4-FFF2-40B4-BE49-F238E27FC236}">
                          <a16:creationId xmlns:a16="http://schemas.microsoft.com/office/drawing/2014/main" id="{F503FFFD-11DF-BBAA-00BB-B97A0BF79D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8873" y="2270140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467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  <a:gd name="connsiteX6" fmla="*/ 15840 w 29556"/>
                        <a:gd name="connsiteY6" fmla="*/ 9211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467"/>
                          </a:lnTo>
                          <a:cubicBezTo>
                            <a:pt x="219" y="3467"/>
                            <a:pt x="15840" y="12554"/>
                            <a:pt x="15840" y="12554"/>
                          </a:cubicBez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lnTo>
                            <a:pt x="15840" y="9211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8" name="Freeform: Shape 607">
                      <a:extLst>
                        <a:ext uri="{FF2B5EF4-FFF2-40B4-BE49-F238E27FC236}">
                          <a16:creationId xmlns:a16="http://schemas.microsoft.com/office/drawing/2014/main" id="{15AF500B-97F4-9F45-EF89-ADF6E19799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8873" y="2262168"/>
                      <a:ext cx="29556" cy="17183"/>
                    </a:xfrm>
                    <a:custGeom>
                      <a:avLst/>
                      <a:gdLst>
                        <a:gd name="connsiteX0" fmla="*/ 13716 w 29556"/>
                        <a:gd name="connsiteY0" fmla="*/ 0 h 17183"/>
                        <a:gd name="connsiteX1" fmla="*/ 0 w 29556"/>
                        <a:gd name="connsiteY1" fmla="*/ 7972 h 17183"/>
                        <a:gd name="connsiteX2" fmla="*/ 15840 w 29556"/>
                        <a:gd name="connsiteY2" fmla="*/ 17183 h 17183"/>
                        <a:gd name="connsiteX3" fmla="*/ 29556 w 29556"/>
                        <a:gd name="connsiteY3" fmla="*/ 9211 h 17183"/>
                        <a:gd name="connsiteX4" fmla="*/ 13716 w 29556"/>
                        <a:gd name="connsiteY4" fmla="*/ 0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13716" y="0"/>
                          </a:moveTo>
                          <a:lnTo>
                            <a:pt x="0" y="7972"/>
                          </a:lnTo>
                          <a:lnTo>
                            <a:pt x="15840" y="17183"/>
                          </a:lnTo>
                          <a:lnTo>
                            <a:pt x="29556" y="9211"/>
                          </a:lnTo>
                          <a:cubicBezTo>
                            <a:pt x="29261" y="9039"/>
                            <a:pt x="13716" y="0"/>
                            <a:pt x="1371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8" name="Graphic 2">
                    <a:extLst>
                      <a:ext uri="{FF2B5EF4-FFF2-40B4-BE49-F238E27FC236}">
                        <a16:creationId xmlns:a16="http://schemas.microsoft.com/office/drawing/2014/main" id="{68E1EA78-CEBF-12B7-88F2-92A16F2BBBD2}"/>
                      </a:ext>
                    </a:extLst>
                  </p:cNvPr>
                  <p:cNvGrpSpPr/>
                  <p:nvPr/>
                </p:nvGrpSpPr>
                <p:grpSpPr>
                  <a:xfrm>
                    <a:off x="4798552" y="2273607"/>
                    <a:ext cx="29565" cy="20535"/>
                    <a:chOff x="4798552" y="2273607"/>
                    <a:chExt cx="29565" cy="20535"/>
                  </a:xfrm>
                </p:grpSpPr>
                <p:sp>
                  <p:nvSpPr>
                    <p:cNvPr id="605" name="Freeform: Shape 604">
                      <a:extLst>
                        <a:ext uri="{FF2B5EF4-FFF2-40B4-BE49-F238E27FC236}">
                          <a16:creationId xmlns:a16="http://schemas.microsoft.com/office/drawing/2014/main" id="{F14F5C48-2A58-CD67-842C-616E38FACC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8552" y="2281589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248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  <a:gd name="connsiteX6" fmla="*/ 15840 w 29556"/>
                        <a:gd name="connsiteY6" fmla="*/ 9211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248"/>
                          </a:lnTo>
                          <a:cubicBezTo>
                            <a:pt x="0" y="3343"/>
                            <a:pt x="15840" y="12554"/>
                            <a:pt x="15840" y="12554"/>
                          </a:cubicBezTo>
                          <a:lnTo>
                            <a:pt x="29556" y="4572"/>
                          </a:lnTo>
                          <a:cubicBezTo>
                            <a:pt x="29556" y="4458"/>
                            <a:pt x="29556" y="1229"/>
                            <a:pt x="29556" y="1229"/>
                          </a:cubicBezTo>
                          <a:lnTo>
                            <a:pt x="15840" y="9211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6" name="Freeform: Shape 605">
                      <a:extLst>
                        <a:ext uri="{FF2B5EF4-FFF2-40B4-BE49-F238E27FC236}">
                          <a16:creationId xmlns:a16="http://schemas.microsoft.com/office/drawing/2014/main" id="{B3C9AF3F-81B7-0C58-486B-E6763D4F31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8561" y="2273607"/>
                      <a:ext cx="29556" cy="17183"/>
                    </a:xfrm>
                    <a:custGeom>
                      <a:avLst/>
                      <a:gdLst>
                        <a:gd name="connsiteX0" fmla="*/ 13716 w 29556"/>
                        <a:gd name="connsiteY0" fmla="*/ 0 h 17183"/>
                        <a:gd name="connsiteX1" fmla="*/ 0 w 29556"/>
                        <a:gd name="connsiteY1" fmla="*/ 7972 h 17183"/>
                        <a:gd name="connsiteX2" fmla="*/ 15840 w 29556"/>
                        <a:gd name="connsiteY2" fmla="*/ 17183 h 17183"/>
                        <a:gd name="connsiteX3" fmla="*/ 29556 w 29556"/>
                        <a:gd name="connsiteY3" fmla="*/ 9211 h 17183"/>
                        <a:gd name="connsiteX4" fmla="*/ 13716 w 29556"/>
                        <a:gd name="connsiteY4" fmla="*/ 0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13716" y="0"/>
                          </a:moveTo>
                          <a:lnTo>
                            <a:pt x="0" y="7972"/>
                          </a:lnTo>
                          <a:lnTo>
                            <a:pt x="15840" y="17183"/>
                          </a:lnTo>
                          <a:lnTo>
                            <a:pt x="29556" y="9211"/>
                          </a:lnTo>
                          <a:cubicBezTo>
                            <a:pt x="29337" y="9087"/>
                            <a:pt x="13716" y="0"/>
                            <a:pt x="1371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29" name="Graphic 2">
                    <a:extLst>
                      <a:ext uri="{FF2B5EF4-FFF2-40B4-BE49-F238E27FC236}">
                        <a16:creationId xmlns:a16="http://schemas.microsoft.com/office/drawing/2014/main" id="{565D3F52-4312-61FB-D679-9AE1F39EE9AC}"/>
                      </a:ext>
                    </a:extLst>
                  </p:cNvPr>
                  <p:cNvGrpSpPr/>
                  <p:nvPr/>
                </p:nvGrpSpPr>
                <p:grpSpPr>
                  <a:xfrm>
                    <a:off x="4818230" y="2285057"/>
                    <a:ext cx="29556" cy="20535"/>
                    <a:chOff x="4818230" y="2285057"/>
                    <a:chExt cx="29556" cy="20535"/>
                  </a:xfrm>
                </p:grpSpPr>
                <p:sp>
                  <p:nvSpPr>
                    <p:cNvPr id="603" name="Freeform: Shape 602">
                      <a:extLst>
                        <a:ext uri="{FF2B5EF4-FFF2-40B4-BE49-F238E27FC236}">
                          <a16:creationId xmlns:a16="http://schemas.microsoft.com/office/drawing/2014/main" id="{E40DA394-E4B9-AFA3-CBC8-304FA57C4C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8230" y="2293029"/>
                      <a:ext cx="29556" cy="12563"/>
                    </a:xfrm>
                    <a:custGeom>
                      <a:avLst/>
                      <a:gdLst>
                        <a:gd name="connsiteX0" fmla="*/ 15840 w 29556"/>
                        <a:gd name="connsiteY0" fmla="*/ 9211 h 12563"/>
                        <a:gd name="connsiteX1" fmla="*/ 0 w 29556"/>
                        <a:gd name="connsiteY1" fmla="*/ 0 h 12563"/>
                        <a:gd name="connsiteX2" fmla="*/ 0 w 29556"/>
                        <a:gd name="connsiteY2" fmla="*/ 3248 h 12563"/>
                        <a:gd name="connsiteX3" fmla="*/ 15840 w 29556"/>
                        <a:gd name="connsiteY3" fmla="*/ 12563 h 12563"/>
                        <a:gd name="connsiteX4" fmla="*/ 29556 w 29556"/>
                        <a:gd name="connsiteY4" fmla="*/ 4582 h 12563"/>
                        <a:gd name="connsiteX5" fmla="*/ 29556 w 29556"/>
                        <a:gd name="connsiteY5" fmla="*/ 1238 h 12563"/>
                        <a:gd name="connsiteX6" fmla="*/ 15840 w 29556"/>
                        <a:gd name="connsiteY6" fmla="*/ 9211 h 125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556" h="1256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248"/>
                          </a:lnTo>
                          <a:cubicBezTo>
                            <a:pt x="0" y="3343"/>
                            <a:pt x="15840" y="12563"/>
                            <a:pt x="15840" y="12563"/>
                          </a:cubicBezTo>
                          <a:lnTo>
                            <a:pt x="29556" y="4582"/>
                          </a:lnTo>
                          <a:cubicBezTo>
                            <a:pt x="29556" y="4467"/>
                            <a:pt x="29556" y="1238"/>
                            <a:pt x="29556" y="1238"/>
                          </a:cubicBezTo>
                          <a:lnTo>
                            <a:pt x="15840" y="9211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4" name="Freeform: Shape 603">
                      <a:extLst>
                        <a:ext uri="{FF2B5EF4-FFF2-40B4-BE49-F238E27FC236}">
                          <a16:creationId xmlns:a16="http://schemas.microsoft.com/office/drawing/2014/main" id="{12E2AB9E-777B-C487-A8A1-0922C838FB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8230" y="2285057"/>
                      <a:ext cx="29556" cy="17183"/>
                    </a:xfrm>
                    <a:custGeom>
                      <a:avLst/>
                      <a:gdLst>
                        <a:gd name="connsiteX0" fmla="*/ 13716 w 29556"/>
                        <a:gd name="connsiteY0" fmla="*/ 0 h 17183"/>
                        <a:gd name="connsiteX1" fmla="*/ 0 w 29556"/>
                        <a:gd name="connsiteY1" fmla="*/ 7972 h 17183"/>
                        <a:gd name="connsiteX2" fmla="*/ 15840 w 29556"/>
                        <a:gd name="connsiteY2" fmla="*/ 17183 h 17183"/>
                        <a:gd name="connsiteX3" fmla="*/ 29556 w 29556"/>
                        <a:gd name="connsiteY3" fmla="*/ 9201 h 17183"/>
                        <a:gd name="connsiteX4" fmla="*/ 13716 w 29556"/>
                        <a:gd name="connsiteY4" fmla="*/ 0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7183">
                          <a:moveTo>
                            <a:pt x="13716" y="0"/>
                          </a:moveTo>
                          <a:lnTo>
                            <a:pt x="0" y="7972"/>
                          </a:lnTo>
                          <a:lnTo>
                            <a:pt x="15840" y="17183"/>
                          </a:lnTo>
                          <a:lnTo>
                            <a:pt x="29556" y="9201"/>
                          </a:lnTo>
                          <a:cubicBezTo>
                            <a:pt x="29347" y="9087"/>
                            <a:pt x="13716" y="0"/>
                            <a:pt x="1371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30" name="Graphic 2">
                    <a:extLst>
                      <a:ext uri="{FF2B5EF4-FFF2-40B4-BE49-F238E27FC236}">
                        <a16:creationId xmlns:a16="http://schemas.microsoft.com/office/drawing/2014/main" id="{3A73B4B9-80D3-AF0F-AFD7-780A08D2E774}"/>
                      </a:ext>
                    </a:extLst>
                  </p:cNvPr>
                  <p:cNvGrpSpPr/>
                  <p:nvPr/>
                </p:nvGrpSpPr>
                <p:grpSpPr>
                  <a:xfrm>
                    <a:off x="4837537" y="2296458"/>
                    <a:ext cx="29556" cy="20526"/>
                    <a:chOff x="4837537" y="2296458"/>
                    <a:chExt cx="29556" cy="20526"/>
                  </a:xfrm>
                </p:grpSpPr>
                <p:sp>
                  <p:nvSpPr>
                    <p:cNvPr id="601" name="Freeform: Shape 600">
                      <a:extLst>
                        <a:ext uri="{FF2B5EF4-FFF2-40B4-BE49-F238E27FC236}">
                          <a16:creationId xmlns:a16="http://schemas.microsoft.com/office/drawing/2014/main" id="{08B45FF2-8E3A-EC17-6261-382AD6086A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7537" y="2304430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248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  <a:gd name="connsiteX6" fmla="*/ 15840 w 29556"/>
                        <a:gd name="connsiteY6" fmla="*/ 9211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248"/>
                          </a:lnTo>
                          <a:cubicBezTo>
                            <a:pt x="0" y="3343"/>
                            <a:pt x="15840" y="12554"/>
                            <a:pt x="15840" y="12554"/>
                          </a:cubicBezTo>
                          <a:lnTo>
                            <a:pt x="29556" y="4572"/>
                          </a:lnTo>
                          <a:cubicBezTo>
                            <a:pt x="29556" y="4458"/>
                            <a:pt x="29556" y="1229"/>
                            <a:pt x="29556" y="1229"/>
                          </a:cubicBezTo>
                          <a:lnTo>
                            <a:pt x="15840" y="9211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2" name="Freeform: Shape 601">
                      <a:extLst>
                        <a:ext uri="{FF2B5EF4-FFF2-40B4-BE49-F238E27FC236}">
                          <a16:creationId xmlns:a16="http://schemas.microsoft.com/office/drawing/2014/main" id="{9802765E-3FE7-D4F9-0D98-2633DDEC1D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7537" y="2296458"/>
                      <a:ext cx="29556" cy="17192"/>
                    </a:xfrm>
                    <a:custGeom>
                      <a:avLst/>
                      <a:gdLst>
                        <a:gd name="connsiteX0" fmla="*/ 13716 w 29556"/>
                        <a:gd name="connsiteY0" fmla="*/ 0 h 17192"/>
                        <a:gd name="connsiteX1" fmla="*/ 0 w 29556"/>
                        <a:gd name="connsiteY1" fmla="*/ 7982 h 17192"/>
                        <a:gd name="connsiteX2" fmla="*/ 15840 w 29556"/>
                        <a:gd name="connsiteY2" fmla="*/ 17193 h 17192"/>
                        <a:gd name="connsiteX3" fmla="*/ 29556 w 29556"/>
                        <a:gd name="connsiteY3" fmla="*/ 9220 h 17192"/>
                        <a:gd name="connsiteX4" fmla="*/ 13716 w 29556"/>
                        <a:gd name="connsiteY4" fmla="*/ 0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56" h="17192">
                          <a:moveTo>
                            <a:pt x="13716" y="0"/>
                          </a:moveTo>
                          <a:lnTo>
                            <a:pt x="0" y="7982"/>
                          </a:lnTo>
                          <a:lnTo>
                            <a:pt x="15840" y="17193"/>
                          </a:lnTo>
                          <a:lnTo>
                            <a:pt x="29556" y="9220"/>
                          </a:lnTo>
                          <a:cubicBezTo>
                            <a:pt x="29337" y="9087"/>
                            <a:pt x="13716" y="0"/>
                            <a:pt x="13716" y="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531" name="Freeform: Shape 530">
                    <a:extLst>
                      <a:ext uri="{FF2B5EF4-FFF2-40B4-BE49-F238E27FC236}">
                        <a16:creationId xmlns:a16="http://schemas.microsoft.com/office/drawing/2014/main" id="{6A603D38-9D1D-37FC-C58F-91CCDCD53201}"/>
                      </a:ext>
                    </a:extLst>
                  </p:cNvPr>
                  <p:cNvSpPr/>
                  <p:nvPr/>
                </p:nvSpPr>
                <p:spPr>
                  <a:xfrm>
                    <a:off x="4857588" y="2307945"/>
                    <a:ext cx="147637" cy="85858"/>
                  </a:xfrm>
                  <a:custGeom>
                    <a:avLst/>
                    <a:gdLst>
                      <a:gd name="connsiteX0" fmla="*/ 147638 w 147637"/>
                      <a:gd name="connsiteY0" fmla="*/ 77886 h 85858"/>
                      <a:gd name="connsiteX1" fmla="*/ 133921 w 147637"/>
                      <a:gd name="connsiteY1" fmla="*/ 85858 h 85858"/>
                      <a:gd name="connsiteX2" fmla="*/ 0 w 147637"/>
                      <a:gd name="connsiteY2" fmla="*/ 7982 h 85858"/>
                      <a:gd name="connsiteX3" fmla="*/ 13726 w 147637"/>
                      <a:gd name="connsiteY3" fmla="*/ 0 h 85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37" h="85858">
                        <a:moveTo>
                          <a:pt x="147638" y="77886"/>
                        </a:moveTo>
                        <a:lnTo>
                          <a:pt x="133921" y="85858"/>
                        </a:lnTo>
                        <a:lnTo>
                          <a:pt x="0" y="7982"/>
                        </a:lnTo>
                        <a:lnTo>
                          <a:pt x="13726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32" name="Freeform: Shape 531">
                    <a:extLst>
                      <a:ext uri="{FF2B5EF4-FFF2-40B4-BE49-F238E27FC236}">
                        <a16:creationId xmlns:a16="http://schemas.microsoft.com/office/drawing/2014/main" id="{06417251-BF08-8E4A-80E1-881C3B6DCA77}"/>
                      </a:ext>
                    </a:extLst>
                  </p:cNvPr>
                  <p:cNvSpPr/>
                  <p:nvPr/>
                </p:nvSpPr>
                <p:spPr>
                  <a:xfrm>
                    <a:off x="4995348" y="2391803"/>
                    <a:ext cx="23107" cy="13449"/>
                  </a:xfrm>
                  <a:custGeom>
                    <a:avLst/>
                    <a:gdLst>
                      <a:gd name="connsiteX0" fmla="*/ 15840 w 23107"/>
                      <a:gd name="connsiteY0" fmla="*/ 13449 h 13449"/>
                      <a:gd name="connsiteX1" fmla="*/ 0 w 23107"/>
                      <a:gd name="connsiteY1" fmla="*/ 4239 h 13449"/>
                      <a:gd name="connsiteX2" fmla="*/ 7268 w 23107"/>
                      <a:gd name="connsiteY2" fmla="*/ 0 h 13449"/>
                      <a:gd name="connsiteX3" fmla="*/ 23108 w 23107"/>
                      <a:gd name="connsiteY3" fmla="*/ 9220 h 1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07" h="13449">
                        <a:moveTo>
                          <a:pt x="15840" y="13449"/>
                        </a:moveTo>
                        <a:lnTo>
                          <a:pt x="0" y="4239"/>
                        </a:lnTo>
                        <a:lnTo>
                          <a:pt x="7268" y="0"/>
                        </a:lnTo>
                        <a:lnTo>
                          <a:pt x="23108" y="922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33" name="Freeform: Shape 532">
                    <a:extLst>
                      <a:ext uri="{FF2B5EF4-FFF2-40B4-BE49-F238E27FC236}">
                        <a16:creationId xmlns:a16="http://schemas.microsoft.com/office/drawing/2014/main" id="{9DBAB57D-72F1-1F38-505C-21CF378FF19B}"/>
                      </a:ext>
                    </a:extLst>
                  </p:cNvPr>
                  <p:cNvSpPr/>
                  <p:nvPr/>
                </p:nvSpPr>
                <p:spPr>
                  <a:xfrm>
                    <a:off x="5015026" y="2399509"/>
                    <a:ext cx="29556" cy="17192"/>
                  </a:xfrm>
                  <a:custGeom>
                    <a:avLst/>
                    <a:gdLst>
                      <a:gd name="connsiteX0" fmla="*/ 15840 w 29556"/>
                      <a:gd name="connsiteY0" fmla="*/ 17193 h 17192"/>
                      <a:gd name="connsiteX1" fmla="*/ 0 w 29556"/>
                      <a:gd name="connsiteY1" fmla="*/ 7972 h 17192"/>
                      <a:gd name="connsiteX2" fmla="*/ 13716 w 29556"/>
                      <a:gd name="connsiteY2" fmla="*/ 0 h 17192"/>
                      <a:gd name="connsiteX3" fmla="*/ 29556 w 29556"/>
                      <a:gd name="connsiteY3" fmla="*/ 9211 h 1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56" h="17192">
                        <a:moveTo>
                          <a:pt x="15840" y="17193"/>
                        </a:moveTo>
                        <a:lnTo>
                          <a:pt x="0" y="7972"/>
                        </a:lnTo>
                        <a:lnTo>
                          <a:pt x="13716" y="0"/>
                        </a:lnTo>
                        <a:lnTo>
                          <a:pt x="29556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34" name="Freeform: Shape 533">
                    <a:extLst>
                      <a:ext uri="{FF2B5EF4-FFF2-40B4-BE49-F238E27FC236}">
                        <a16:creationId xmlns:a16="http://schemas.microsoft.com/office/drawing/2014/main" id="{51128DE5-9FC4-1F1A-ABB9-F6B7838C6941}"/>
                      </a:ext>
                    </a:extLst>
                  </p:cNvPr>
                  <p:cNvSpPr/>
                  <p:nvPr/>
                </p:nvSpPr>
                <p:spPr>
                  <a:xfrm>
                    <a:off x="5034705" y="2414701"/>
                    <a:ext cx="23117" cy="13439"/>
                  </a:xfrm>
                  <a:custGeom>
                    <a:avLst/>
                    <a:gdLst>
                      <a:gd name="connsiteX0" fmla="*/ 15840 w 23117"/>
                      <a:gd name="connsiteY0" fmla="*/ 13440 h 13439"/>
                      <a:gd name="connsiteX1" fmla="*/ 0 w 23117"/>
                      <a:gd name="connsiteY1" fmla="*/ 4229 h 13439"/>
                      <a:gd name="connsiteX2" fmla="*/ 7277 w 23117"/>
                      <a:gd name="connsiteY2" fmla="*/ 0 h 13439"/>
                      <a:gd name="connsiteX3" fmla="*/ 23117 w 23117"/>
                      <a:gd name="connsiteY3" fmla="*/ 9211 h 13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17" h="13439">
                        <a:moveTo>
                          <a:pt x="15840" y="13440"/>
                        </a:moveTo>
                        <a:lnTo>
                          <a:pt x="0" y="4229"/>
                        </a:lnTo>
                        <a:lnTo>
                          <a:pt x="7277" y="0"/>
                        </a:lnTo>
                        <a:lnTo>
                          <a:pt x="23117" y="9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79BDFB"/>
                      </a:gs>
                      <a:gs pos="50000">
                        <a:srgbClr val="46A4FA"/>
                      </a:gs>
                      <a:gs pos="100000">
                        <a:srgbClr val="138CFA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535" name="Graphic 2">
                    <a:extLst>
                      <a:ext uri="{FF2B5EF4-FFF2-40B4-BE49-F238E27FC236}">
                        <a16:creationId xmlns:a16="http://schemas.microsoft.com/office/drawing/2014/main" id="{A5A5A929-8F70-9A7E-DDBA-C823CEFDA1C3}"/>
                      </a:ext>
                    </a:extLst>
                  </p:cNvPr>
                  <p:cNvGrpSpPr/>
                  <p:nvPr/>
                </p:nvGrpSpPr>
                <p:grpSpPr>
                  <a:xfrm>
                    <a:off x="5061966" y="2370982"/>
                    <a:ext cx="29556" cy="20526"/>
                    <a:chOff x="5061966" y="2370982"/>
                    <a:chExt cx="29556" cy="20526"/>
                  </a:xfrm>
                </p:grpSpPr>
                <p:sp>
                  <p:nvSpPr>
                    <p:cNvPr id="599" name="Freeform: Shape 598">
                      <a:extLst>
                        <a:ext uri="{FF2B5EF4-FFF2-40B4-BE49-F238E27FC236}">
                          <a16:creationId xmlns:a16="http://schemas.microsoft.com/office/drawing/2014/main" id="{C48FB675-D3D2-5F0E-E8D3-CBED223EFF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61966" y="2378954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1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1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600" name="Freeform: Shape 599">
                      <a:extLst>
                        <a:ext uri="{FF2B5EF4-FFF2-40B4-BE49-F238E27FC236}">
                          <a16:creationId xmlns:a16="http://schemas.microsoft.com/office/drawing/2014/main" id="{154745D8-F7F2-0295-E500-D6C91AF953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62117" y="2370982"/>
                      <a:ext cx="29404" cy="17183"/>
                    </a:xfrm>
                    <a:custGeom>
                      <a:avLst/>
                      <a:gdLst>
                        <a:gd name="connsiteX0" fmla="*/ 29405 w 29404"/>
                        <a:gd name="connsiteY0" fmla="*/ 9211 h 17183"/>
                        <a:gd name="connsiteX1" fmla="*/ 13565 w 29404"/>
                        <a:gd name="connsiteY1" fmla="*/ 0 h 17183"/>
                        <a:gd name="connsiteX2" fmla="*/ 1 w 29404"/>
                        <a:gd name="connsiteY2" fmla="*/ 7887 h 17183"/>
                        <a:gd name="connsiteX3" fmla="*/ 15689 w 29404"/>
                        <a:gd name="connsiteY3" fmla="*/ 17183 h 17183"/>
                        <a:gd name="connsiteX4" fmla="*/ 29405 w 29404"/>
                        <a:gd name="connsiteY4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83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83"/>
                            <a:pt x="15689" y="1718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36" name="Graphic 2">
                    <a:extLst>
                      <a:ext uri="{FF2B5EF4-FFF2-40B4-BE49-F238E27FC236}">
                        <a16:creationId xmlns:a16="http://schemas.microsoft.com/office/drawing/2014/main" id="{5E1D152C-5341-63C0-1096-BBBEEFACE61E}"/>
                      </a:ext>
                    </a:extLst>
                  </p:cNvPr>
                  <p:cNvGrpSpPr/>
                  <p:nvPr/>
                </p:nvGrpSpPr>
                <p:grpSpPr>
                  <a:xfrm>
                    <a:off x="5041220" y="2358923"/>
                    <a:ext cx="29556" cy="20535"/>
                    <a:chOff x="5041220" y="2358923"/>
                    <a:chExt cx="29556" cy="20535"/>
                  </a:xfrm>
                </p:grpSpPr>
                <p:sp>
                  <p:nvSpPr>
                    <p:cNvPr id="597" name="Freeform: Shape 596">
                      <a:extLst>
                        <a:ext uri="{FF2B5EF4-FFF2-40B4-BE49-F238E27FC236}">
                          <a16:creationId xmlns:a16="http://schemas.microsoft.com/office/drawing/2014/main" id="{7874FAC6-D2D4-5AE0-0C17-7FA6CB404C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41220" y="2366905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34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29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8" name="Freeform: Shape 597">
                      <a:extLst>
                        <a:ext uri="{FF2B5EF4-FFF2-40B4-BE49-F238E27FC236}">
                          <a16:creationId xmlns:a16="http://schemas.microsoft.com/office/drawing/2014/main" id="{03276806-3D22-7FB2-1345-3DB904EB74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41371" y="2358923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87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8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37" name="Graphic 2">
                    <a:extLst>
                      <a:ext uri="{FF2B5EF4-FFF2-40B4-BE49-F238E27FC236}">
                        <a16:creationId xmlns:a16="http://schemas.microsoft.com/office/drawing/2014/main" id="{37FD4F00-37A5-230D-0CA3-F06F1B1F9DA2}"/>
                      </a:ext>
                    </a:extLst>
                  </p:cNvPr>
                  <p:cNvGrpSpPr/>
                  <p:nvPr/>
                </p:nvGrpSpPr>
                <p:grpSpPr>
                  <a:xfrm>
                    <a:off x="5020465" y="2346874"/>
                    <a:ext cx="29565" cy="20526"/>
                    <a:chOff x="5020465" y="2346874"/>
                    <a:chExt cx="29565" cy="20526"/>
                  </a:xfrm>
                </p:grpSpPr>
                <p:sp>
                  <p:nvSpPr>
                    <p:cNvPr id="595" name="Freeform: Shape 594">
                      <a:extLst>
                        <a:ext uri="{FF2B5EF4-FFF2-40B4-BE49-F238E27FC236}">
                          <a16:creationId xmlns:a16="http://schemas.microsoft.com/office/drawing/2014/main" id="{BC35ABCD-D53F-9EB0-866E-7997C71F91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20465" y="2354846"/>
                      <a:ext cx="29565" cy="12553"/>
                    </a:xfrm>
                    <a:custGeom>
                      <a:avLst/>
                      <a:gdLst>
                        <a:gd name="connsiteX0" fmla="*/ 15840 w 29565"/>
                        <a:gd name="connsiteY0" fmla="*/ 9220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43 h 12553"/>
                        <a:gd name="connsiteX3" fmla="*/ 15840 w 29565"/>
                        <a:gd name="connsiteY3" fmla="*/ 12554 h 12553"/>
                        <a:gd name="connsiteX4" fmla="*/ 29566 w 29565"/>
                        <a:gd name="connsiteY4" fmla="*/ 4582 h 12553"/>
                        <a:gd name="connsiteX5" fmla="*/ 29566 w 29565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66" y="4582"/>
                          </a:lnTo>
                          <a:lnTo>
                            <a:pt x="2956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6" name="Freeform: Shape 595">
                      <a:extLst>
                        <a:ext uri="{FF2B5EF4-FFF2-40B4-BE49-F238E27FC236}">
                          <a16:creationId xmlns:a16="http://schemas.microsoft.com/office/drawing/2014/main" id="{09C0BEFE-D5BD-19CC-6893-0338274BFA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20626" y="2346874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87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38" name="Graphic 2">
                    <a:extLst>
                      <a:ext uri="{FF2B5EF4-FFF2-40B4-BE49-F238E27FC236}">
                        <a16:creationId xmlns:a16="http://schemas.microsoft.com/office/drawing/2014/main" id="{41954246-761C-07EA-BAEC-E596915C3BD4}"/>
                      </a:ext>
                    </a:extLst>
                  </p:cNvPr>
                  <p:cNvGrpSpPr/>
                  <p:nvPr/>
                </p:nvGrpSpPr>
                <p:grpSpPr>
                  <a:xfrm>
                    <a:off x="4999720" y="2334815"/>
                    <a:ext cx="29556" cy="20535"/>
                    <a:chOff x="4999720" y="2334815"/>
                    <a:chExt cx="29556" cy="20535"/>
                  </a:xfrm>
                </p:grpSpPr>
                <p:sp>
                  <p:nvSpPr>
                    <p:cNvPr id="593" name="Freeform: Shape 592">
                      <a:extLst>
                        <a:ext uri="{FF2B5EF4-FFF2-40B4-BE49-F238E27FC236}">
                          <a16:creationId xmlns:a16="http://schemas.microsoft.com/office/drawing/2014/main" id="{45F2A847-D550-86E0-1061-04ADA2E24D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9720" y="2342797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4" name="Freeform: Shape 593">
                      <a:extLst>
                        <a:ext uri="{FF2B5EF4-FFF2-40B4-BE49-F238E27FC236}">
                          <a16:creationId xmlns:a16="http://schemas.microsoft.com/office/drawing/2014/main" id="{B7ABC698-EE1A-B427-4B3F-1090FFF55D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9871" y="2334815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20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96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20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20"/>
                          </a:moveTo>
                          <a:lnTo>
                            <a:pt x="13565" y="0"/>
                          </a:lnTo>
                          <a:lnTo>
                            <a:pt x="1" y="7896"/>
                          </a:lnTo>
                          <a:cubicBezTo>
                            <a:pt x="-151" y="7982"/>
                            <a:pt x="15689" y="17193"/>
                            <a:pt x="15689" y="17193"/>
                          </a:cubicBezTo>
                          <a:lnTo>
                            <a:pt x="29405" y="922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39" name="Graphic 2">
                    <a:extLst>
                      <a:ext uri="{FF2B5EF4-FFF2-40B4-BE49-F238E27FC236}">
                        <a16:creationId xmlns:a16="http://schemas.microsoft.com/office/drawing/2014/main" id="{45FD35B8-386B-8AE0-5C0B-66A4C9A1E96F}"/>
                      </a:ext>
                    </a:extLst>
                  </p:cNvPr>
                  <p:cNvGrpSpPr/>
                  <p:nvPr/>
                </p:nvGrpSpPr>
                <p:grpSpPr>
                  <a:xfrm>
                    <a:off x="4978974" y="2322766"/>
                    <a:ext cx="29556" cy="20526"/>
                    <a:chOff x="4978974" y="2322766"/>
                    <a:chExt cx="29556" cy="20526"/>
                  </a:xfrm>
                </p:grpSpPr>
                <p:sp>
                  <p:nvSpPr>
                    <p:cNvPr id="591" name="Freeform: Shape 590">
                      <a:extLst>
                        <a:ext uri="{FF2B5EF4-FFF2-40B4-BE49-F238E27FC236}">
                          <a16:creationId xmlns:a16="http://schemas.microsoft.com/office/drawing/2014/main" id="{285B110A-3C4C-3DA6-5515-FE37BBA7EF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8974" y="2330748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1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34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2" name="Freeform: Shape 591">
                      <a:extLst>
                        <a:ext uri="{FF2B5EF4-FFF2-40B4-BE49-F238E27FC236}">
                          <a16:creationId xmlns:a16="http://schemas.microsoft.com/office/drawing/2014/main" id="{E8C7A3A9-38A3-24EF-575C-AA06A12444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9135" y="2322766"/>
                      <a:ext cx="29395" cy="17192"/>
                    </a:xfrm>
                    <a:custGeom>
                      <a:avLst/>
                      <a:gdLst>
                        <a:gd name="connsiteX0" fmla="*/ 29395 w 29395"/>
                        <a:gd name="connsiteY0" fmla="*/ 9211 h 17192"/>
                        <a:gd name="connsiteX1" fmla="*/ 13565 w 29395"/>
                        <a:gd name="connsiteY1" fmla="*/ 0 h 17192"/>
                        <a:gd name="connsiteX2" fmla="*/ 1 w 29395"/>
                        <a:gd name="connsiteY2" fmla="*/ 7887 h 17192"/>
                        <a:gd name="connsiteX3" fmla="*/ 15689 w 29395"/>
                        <a:gd name="connsiteY3" fmla="*/ 17193 h 17192"/>
                        <a:gd name="connsiteX4" fmla="*/ 29395 w 29395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395" h="17192">
                          <a:moveTo>
                            <a:pt x="2939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93"/>
                            <a:pt x="15689" y="17193"/>
                          </a:cubicBezTo>
                          <a:lnTo>
                            <a:pt x="2939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0" name="Graphic 2">
                    <a:extLst>
                      <a:ext uri="{FF2B5EF4-FFF2-40B4-BE49-F238E27FC236}">
                        <a16:creationId xmlns:a16="http://schemas.microsoft.com/office/drawing/2014/main" id="{892C941B-9420-3FCB-2A5B-D1124638BDFB}"/>
                      </a:ext>
                    </a:extLst>
                  </p:cNvPr>
                  <p:cNvGrpSpPr/>
                  <p:nvPr/>
                </p:nvGrpSpPr>
                <p:grpSpPr>
                  <a:xfrm>
                    <a:off x="4958219" y="2310717"/>
                    <a:ext cx="29556" cy="20526"/>
                    <a:chOff x="4958219" y="2310717"/>
                    <a:chExt cx="29556" cy="20526"/>
                  </a:xfrm>
                </p:grpSpPr>
                <p:sp>
                  <p:nvSpPr>
                    <p:cNvPr id="589" name="Freeform: Shape 588">
                      <a:extLst>
                        <a:ext uri="{FF2B5EF4-FFF2-40B4-BE49-F238E27FC236}">
                          <a16:creationId xmlns:a16="http://schemas.microsoft.com/office/drawing/2014/main" id="{CA22D649-B505-53F3-3AB3-1303140109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8219" y="2318689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90" name="Freeform: Shape 589">
                      <a:extLst>
                        <a:ext uri="{FF2B5EF4-FFF2-40B4-BE49-F238E27FC236}">
                          <a16:creationId xmlns:a16="http://schemas.microsoft.com/office/drawing/2014/main" id="{FA5E5898-8478-F0EE-BF1B-BC7786A315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8371" y="2310717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87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8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1" name="Graphic 2">
                    <a:extLst>
                      <a:ext uri="{FF2B5EF4-FFF2-40B4-BE49-F238E27FC236}">
                        <a16:creationId xmlns:a16="http://schemas.microsoft.com/office/drawing/2014/main" id="{761B9931-1C96-4A8A-2FB1-CED7141BDCD4}"/>
                      </a:ext>
                    </a:extLst>
                  </p:cNvPr>
                  <p:cNvGrpSpPr/>
                  <p:nvPr/>
                </p:nvGrpSpPr>
                <p:grpSpPr>
                  <a:xfrm>
                    <a:off x="4937474" y="2298668"/>
                    <a:ext cx="29556" cy="20526"/>
                    <a:chOff x="4937474" y="2298668"/>
                    <a:chExt cx="29556" cy="20526"/>
                  </a:xfrm>
                </p:grpSpPr>
                <p:sp>
                  <p:nvSpPr>
                    <p:cNvPr id="587" name="Freeform: Shape 586">
                      <a:extLst>
                        <a:ext uri="{FF2B5EF4-FFF2-40B4-BE49-F238E27FC236}">
                          <a16:creationId xmlns:a16="http://schemas.microsoft.com/office/drawing/2014/main" id="{0DD56351-54E5-F6A1-C634-05B8BE82F6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7474" y="2306640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11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7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7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8" name="Freeform: Shape 587">
                      <a:extLst>
                        <a:ext uri="{FF2B5EF4-FFF2-40B4-BE49-F238E27FC236}">
                          <a16:creationId xmlns:a16="http://schemas.microsoft.com/office/drawing/2014/main" id="{90447C80-96A2-3504-835F-70C00455C1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7625" y="2298668"/>
                      <a:ext cx="29404" cy="17183"/>
                    </a:xfrm>
                    <a:custGeom>
                      <a:avLst/>
                      <a:gdLst>
                        <a:gd name="connsiteX0" fmla="*/ 29405 w 29404"/>
                        <a:gd name="connsiteY0" fmla="*/ 9211 h 17183"/>
                        <a:gd name="connsiteX1" fmla="*/ 13565 w 29404"/>
                        <a:gd name="connsiteY1" fmla="*/ 0 h 17183"/>
                        <a:gd name="connsiteX2" fmla="*/ 1 w 29404"/>
                        <a:gd name="connsiteY2" fmla="*/ 7887 h 17183"/>
                        <a:gd name="connsiteX3" fmla="*/ 15689 w 29404"/>
                        <a:gd name="connsiteY3" fmla="*/ 17183 h 17183"/>
                        <a:gd name="connsiteX4" fmla="*/ 29405 w 29404"/>
                        <a:gd name="connsiteY4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83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83"/>
                            <a:pt x="15689" y="1718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2" name="Graphic 2">
                    <a:extLst>
                      <a:ext uri="{FF2B5EF4-FFF2-40B4-BE49-F238E27FC236}">
                        <a16:creationId xmlns:a16="http://schemas.microsoft.com/office/drawing/2014/main" id="{89EB9332-D732-D195-CFF0-E339DE691CDC}"/>
                      </a:ext>
                    </a:extLst>
                  </p:cNvPr>
                  <p:cNvGrpSpPr/>
                  <p:nvPr/>
                </p:nvGrpSpPr>
                <p:grpSpPr>
                  <a:xfrm>
                    <a:off x="4916728" y="2286609"/>
                    <a:ext cx="29556" cy="20526"/>
                    <a:chOff x="4916728" y="2286609"/>
                    <a:chExt cx="29556" cy="20526"/>
                  </a:xfrm>
                </p:grpSpPr>
                <p:sp>
                  <p:nvSpPr>
                    <p:cNvPr id="585" name="Freeform: Shape 584">
                      <a:extLst>
                        <a:ext uri="{FF2B5EF4-FFF2-40B4-BE49-F238E27FC236}">
                          <a16:creationId xmlns:a16="http://schemas.microsoft.com/office/drawing/2014/main" id="{E8CCCC78-A877-E6B1-988B-A1BBF44462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6728" y="2294582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2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2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6" name="Freeform: Shape 585">
                      <a:extLst>
                        <a:ext uri="{FF2B5EF4-FFF2-40B4-BE49-F238E27FC236}">
                          <a16:creationId xmlns:a16="http://schemas.microsoft.com/office/drawing/2014/main" id="{154F4C84-9B8B-5BB8-B681-0EC2FB3364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6880" y="2286609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87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3" name="Graphic 2">
                    <a:extLst>
                      <a:ext uri="{FF2B5EF4-FFF2-40B4-BE49-F238E27FC236}">
                        <a16:creationId xmlns:a16="http://schemas.microsoft.com/office/drawing/2014/main" id="{DC14D0A7-6002-B805-79E9-C9569CE58C39}"/>
                      </a:ext>
                    </a:extLst>
                  </p:cNvPr>
                  <p:cNvGrpSpPr/>
                  <p:nvPr/>
                </p:nvGrpSpPr>
                <p:grpSpPr>
                  <a:xfrm>
                    <a:off x="4895973" y="2274560"/>
                    <a:ext cx="29565" cy="20526"/>
                    <a:chOff x="4895973" y="2274560"/>
                    <a:chExt cx="29565" cy="20526"/>
                  </a:xfrm>
                </p:grpSpPr>
                <p:sp>
                  <p:nvSpPr>
                    <p:cNvPr id="583" name="Freeform: Shape 582">
                      <a:extLst>
                        <a:ext uri="{FF2B5EF4-FFF2-40B4-BE49-F238E27FC236}">
                          <a16:creationId xmlns:a16="http://schemas.microsoft.com/office/drawing/2014/main" id="{B4E4508B-B7FA-F03C-E651-2BB8C5ECD4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5973" y="2282532"/>
                      <a:ext cx="29565" cy="12553"/>
                    </a:xfrm>
                    <a:custGeom>
                      <a:avLst/>
                      <a:gdLst>
                        <a:gd name="connsiteX0" fmla="*/ 15850 w 29565"/>
                        <a:gd name="connsiteY0" fmla="*/ 9211 h 12553"/>
                        <a:gd name="connsiteX1" fmla="*/ 0 w 29565"/>
                        <a:gd name="connsiteY1" fmla="*/ 0 h 12553"/>
                        <a:gd name="connsiteX2" fmla="*/ 0 w 29565"/>
                        <a:gd name="connsiteY2" fmla="*/ 3343 h 12553"/>
                        <a:gd name="connsiteX3" fmla="*/ 15850 w 29565"/>
                        <a:gd name="connsiteY3" fmla="*/ 12554 h 12553"/>
                        <a:gd name="connsiteX4" fmla="*/ 29566 w 29565"/>
                        <a:gd name="connsiteY4" fmla="*/ 4572 h 12553"/>
                        <a:gd name="connsiteX5" fmla="*/ 29566 w 29565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65" h="12553">
                          <a:moveTo>
                            <a:pt x="15850" y="9211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50" y="12554"/>
                          </a:lnTo>
                          <a:lnTo>
                            <a:pt x="29566" y="4572"/>
                          </a:lnTo>
                          <a:lnTo>
                            <a:pt x="2956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4" name="Freeform: Shape 583">
                      <a:extLst>
                        <a:ext uri="{FF2B5EF4-FFF2-40B4-BE49-F238E27FC236}">
                          <a16:creationId xmlns:a16="http://schemas.microsoft.com/office/drawing/2014/main" id="{91402C4D-E7BC-387E-15E1-CD48E19C5D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6134" y="2274560"/>
                      <a:ext cx="29404" cy="17183"/>
                    </a:xfrm>
                    <a:custGeom>
                      <a:avLst/>
                      <a:gdLst>
                        <a:gd name="connsiteX0" fmla="*/ 29405 w 29404"/>
                        <a:gd name="connsiteY0" fmla="*/ 9211 h 17183"/>
                        <a:gd name="connsiteX1" fmla="*/ 13565 w 29404"/>
                        <a:gd name="connsiteY1" fmla="*/ 0 h 17183"/>
                        <a:gd name="connsiteX2" fmla="*/ 1 w 29404"/>
                        <a:gd name="connsiteY2" fmla="*/ 7887 h 17183"/>
                        <a:gd name="connsiteX3" fmla="*/ 15689 w 29404"/>
                        <a:gd name="connsiteY3" fmla="*/ 17183 h 17183"/>
                        <a:gd name="connsiteX4" fmla="*/ 29405 w 29404"/>
                        <a:gd name="connsiteY4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83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83"/>
                            <a:pt x="15689" y="1718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4" name="Graphic 2">
                    <a:extLst>
                      <a:ext uri="{FF2B5EF4-FFF2-40B4-BE49-F238E27FC236}">
                        <a16:creationId xmlns:a16="http://schemas.microsoft.com/office/drawing/2014/main" id="{B3DFB260-91E9-6D21-F9D7-71E11EB21FF5}"/>
                      </a:ext>
                    </a:extLst>
                  </p:cNvPr>
                  <p:cNvGrpSpPr/>
                  <p:nvPr/>
                </p:nvGrpSpPr>
                <p:grpSpPr>
                  <a:xfrm>
                    <a:off x="4875228" y="2262501"/>
                    <a:ext cx="29556" cy="20526"/>
                    <a:chOff x="4875228" y="2262501"/>
                    <a:chExt cx="29556" cy="20526"/>
                  </a:xfrm>
                </p:grpSpPr>
                <p:sp>
                  <p:nvSpPr>
                    <p:cNvPr id="581" name="Freeform: Shape 580">
                      <a:extLst>
                        <a:ext uri="{FF2B5EF4-FFF2-40B4-BE49-F238E27FC236}">
                          <a16:creationId xmlns:a16="http://schemas.microsoft.com/office/drawing/2014/main" id="{917597DC-F57A-C321-7FAC-BDD9B1533C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28" y="2270483"/>
                      <a:ext cx="29556" cy="12544"/>
                    </a:xfrm>
                    <a:custGeom>
                      <a:avLst/>
                      <a:gdLst>
                        <a:gd name="connsiteX0" fmla="*/ 15840 w 29556"/>
                        <a:gd name="connsiteY0" fmla="*/ 9211 h 12544"/>
                        <a:gd name="connsiteX1" fmla="*/ 0 w 29556"/>
                        <a:gd name="connsiteY1" fmla="*/ 0 h 12544"/>
                        <a:gd name="connsiteX2" fmla="*/ 0 w 29556"/>
                        <a:gd name="connsiteY2" fmla="*/ 3334 h 12544"/>
                        <a:gd name="connsiteX3" fmla="*/ 15840 w 29556"/>
                        <a:gd name="connsiteY3" fmla="*/ 12544 h 12544"/>
                        <a:gd name="connsiteX4" fmla="*/ 29556 w 29556"/>
                        <a:gd name="connsiteY4" fmla="*/ 4572 h 12544"/>
                        <a:gd name="connsiteX5" fmla="*/ 29556 w 29556"/>
                        <a:gd name="connsiteY5" fmla="*/ 1229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44">
                          <a:moveTo>
                            <a:pt x="15840" y="9211"/>
                          </a:moveTo>
                          <a:lnTo>
                            <a:pt x="0" y="0"/>
                          </a:lnTo>
                          <a:lnTo>
                            <a:pt x="0" y="3334"/>
                          </a:lnTo>
                          <a:lnTo>
                            <a:pt x="15840" y="12544"/>
                          </a:lnTo>
                          <a:lnTo>
                            <a:pt x="29556" y="4572"/>
                          </a:lnTo>
                          <a:lnTo>
                            <a:pt x="29556" y="1229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2" name="Freeform: Shape 581">
                      <a:extLst>
                        <a:ext uri="{FF2B5EF4-FFF2-40B4-BE49-F238E27FC236}">
                          <a16:creationId xmlns:a16="http://schemas.microsoft.com/office/drawing/2014/main" id="{0C667E79-F21F-3633-F6D0-A2986E3C77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379" y="2262501"/>
                      <a:ext cx="29404" cy="17183"/>
                    </a:xfrm>
                    <a:custGeom>
                      <a:avLst/>
                      <a:gdLst>
                        <a:gd name="connsiteX0" fmla="*/ 29405 w 29404"/>
                        <a:gd name="connsiteY0" fmla="*/ 9211 h 17183"/>
                        <a:gd name="connsiteX1" fmla="*/ 13565 w 29404"/>
                        <a:gd name="connsiteY1" fmla="*/ 0 h 17183"/>
                        <a:gd name="connsiteX2" fmla="*/ 1 w 29404"/>
                        <a:gd name="connsiteY2" fmla="*/ 7887 h 17183"/>
                        <a:gd name="connsiteX3" fmla="*/ 15689 w 29404"/>
                        <a:gd name="connsiteY3" fmla="*/ 17183 h 17183"/>
                        <a:gd name="connsiteX4" fmla="*/ 29405 w 29404"/>
                        <a:gd name="connsiteY4" fmla="*/ 9211 h 17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83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72"/>
                            <a:pt x="15689" y="17183"/>
                            <a:pt x="15689" y="1718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5" name="Graphic 2">
                    <a:extLst>
                      <a:ext uri="{FF2B5EF4-FFF2-40B4-BE49-F238E27FC236}">
                        <a16:creationId xmlns:a16="http://schemas.microsoft.com/office/drawing/2014/main" id="{A274F03B-82EF-F950-07A3-CDAF83D0CCC0}"/>
                      </a:ext>
                    </a:extLst>
                  </p:cNvPr>
                  <p:cNvGrpSpPr/>
                  <p:nvPr/>
                </p:nvGrpSpPr>
                <p:grpSpPr>
                  <a:xfrm>
                    <a:off x="4854482" y="2250452"/>
                    <a:ext cx="29556" cy="20526"/>
                    <a:chOff x="4854482" y="2250452"/>
                    <a:chExt cx="29556" cy="20526"/>
                  </a:xfrm>
                </p:grpSpPr>
                <p:sp>
                  <p:nvSpPr>
                    <p:cNvPr id="579" name="Freeform: Shape 578">
                      <a:extLst>
                        <a:ext uri="{FF2B5EF4-FFF2-40B4-BE49-F238E27FC236}">
                          <a16:creationId xmlns:a16="http://schemas.microsoft.com/office/drawing/2014/main" id="{3EC3D34A-C64C-5914-10AF-CAA0A4EB70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4482" y="2258425"/>
                      <a:ext cx="29556" cy="12553"/>
                    </a:xfrm>
                    <a:custGeom>
                      <a:avLst/>
                      <a:gdLst>
                        <a:gd name="connsiteX0" fmla="*/ 15840 w 29556"/>
                        <a:gd name="connsiteY0" fmla="*/ 9220 h 12553"/>
                        <a:gd name="connsiteX1" fmla="*/ 0 w 29556"/>
                        <a:gd name="connsiteY1" fmla="*/ 0 h 12553"/>
                        <a:gd name="connsiteX2" fmla="*/ 0 w 29556"/>
                        <a:gd name="connsiteY2" fmla="*/ 3343 h 12553"/>
                        <a:gd name="connsiteX3" fmla="*/ 15840 w 29556"/>
                        <a:gd name="connsiteY3" fmla="*/ 12554 h 12553"/>
                        <a:gd name="connsiteX4" fmla="*/ 29556 w 29556"/>
                        <a:gd name="connsiteY4" fmla="*/ 4581 h 12553"/>
                        <a:gd name="connsiteX5" fmla="*/ 29556 w 29556"/>
                        <a:gd name="connsiteY5" fmla="*/ 1238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556" h="12553">
                          <a:moveTo>
                            <a:pt x="15840" y="9220"/>
                          </a:moveTo>
                          <a:lnTo>
                            <a:pt x="0" y="0"/>
                          </a:lnTo>
                          <a:lnTo>
                            <a:pt x="0" y="3343"/>
                          </a:lnTo>
                          <a:lnTo>
                            <a:pt x="15840" y="12554"/>
                          </a:lnTo>
                          <a:lnTo>
                            <a:pt x="29556" y="4581"/>
                          </a:lnTo>
                          <a:lnTo>
                            <a:pt x="29556" y="1238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80" name="Freeform: Shape 579">
                      <a:extLst>
                        <a:ext uri="{FF2B5EF4-FFF2-40B4-BE49-F238E27FC236}">
                          <a16:creationId xmlns:a16="http://schemas.microsoft.com/office/drawing/2014/main" id="{140BDD82-94B2-9FF4-FC2A-224013A605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4634" y="2250452"/>
                      <a:ext cx="29404" cy="17192"/>
                    </a:xfrm>
                    <a:custGeom>
                      <a:avLst/>
                      <a:gdLst>
                        <a:gd name="connsiteX0" fmla="*/ 29405 w 29404"/>
                        <a:gd name="connsiteY0" fmla="*/ 9211 h 17192"/>
                        <a:gd name="connsiteX1" fmla="*/ 13565 w 29404"/>
                        <a:gd name="connsiteY1" fmla="*/ 0 h 17192"/>
                        <a:gd name="connsiteX2" fmla="*/ 1 w 29404"/>
                        <a:gd name="connsiteY2" fmla="*/ 7887 h 17192"/>
                        <a:gd name="connsiteX3" fmla="*/ 15689 w 29404"/>
                        <a:gd name="connsiteY3" fmla="*/ 17193 h 17192"/>
                        <a:gd name="connsiteX4" fmla="*/ 29405 w 29404"/>
                        <a:gd name="connsiteY4" fmla="*/ 9211 h 17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404" h="17192">
                          <a:moveTo>
                            <a:pt x="29405" y="9211"/>
                          </a:moveTo>
                          <a:lnTo>
                            <a:pt x="13565" y="0"/>
                          </a:lnTo>
                          <a:lnTo>
                            <a:pt x="1" y="7887"/>
                          </a:lnTo>
                          <a:cubicBezTo>
                            <a:pt x="-151" y="7982"/>
                            <a:pt x="15689" y="17193"/>
                            <a:pt x="15689" y="17193"/>
                          </a:cubicBezTo>
                          <a:lnTo>
                            <a:pt x="2940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6" name="Graphic 2">
                    <a:extLst>
                      <a:ext uri="{FF2B5EF4-FFF2-40B4-BE49-F238E27FC236}">
                        <a16:creationId xmlns:a16="http://schemas.microsoft.com/office/drawing/2014/main" id="{4E4B2368-BA2F-0475-E363-45602FC05D4B}"/>
                      </a:ext>
                    </a:extLst>
                  </p:cNvPr>
                  <p:cNvGrpSpPr/>
                  <p:nvPr/>
                </p:nvGrpSpPr>
                <p:grpSpPr>
                  <a:xfrm>
                    <a:off x="5095665" y="2355742"/>
                    <a:ext cx="24155" cy="17383"/>
                    <a:chOff x="5095665" y="2355742"/>
                    <a:chExt cx="24155" cy="17383"/>
                  </a:xfrm>
                </p:grpSpPr>
                <p:sp>
                  <p:nvSpPr>
                    <p:cNvPr id="577" name="Freeform: Shape 576">
                      <a:extLst>
                        <a:ext uri="{FF2B5EF4-FFF2-40B4-BE49-F238E27FC236}">
                          <a16:creationId xmlns:a16="http://schemas.microsoft.com/office/drawing/2014/main" id="{9CF43922-47B6-93C3-0690-DA1EA30D08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95665" y="2360571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43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72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72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8" name="Freeform: Shape 577">
                      <a:extLst>
                        <a:ext uri="{FF2B5EF4-FFF2-40B4-BE49-F238E27FC236}">
                          <a16:creationId xmlns:a16="http://schemas.microsoft.com/office/drawing/2014/main" id="{ABA611B3-5AC6-9C22-D32F-E8938E7668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95665" y="2355742"/>
                      <a:ext cx="24155" cy="14039"/>
                    </a:xfrm>
                    <a:custGeom>
                      <a:avLst/>
                      <a:gdLst>
                        <a:gd name="connsiteX0" fmla="*/ 15840 w 24155"/>
                        <a:gd name="connsiteY0" fmla="*/ 14040 h 14039"/>
                        <a:gd name="connsiteX1" fmla="*/ 0 w 24155"/>
                        <a:gd name="connsiteY1" fmla="*/ 4829 h 14039"/>
                        <a:gd name="connsiteX2" fmla="*/ 8315 w 24155"/>
                        <a:gd name="connsiteY2" fmla="*/ 0 h 14039"/>
                        <a:gd name="connsiteX3" fmla="*/ 24155 w 24155"/>
                        <a:gd name="connsiteY3" fmla="*/ 9201 h 140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39">
                          <a:moveTo>
                            <a:pt x="15840" y="14040"/>
                          </a:moveTo>
                          <a:lnTo>
                            <a:pt x="0" y="4829"/>
                          </a:lnTo>
                          <a:lnTo>
                            <a:pt x="8315" y="0"/>
                          </a:lnTo>
                          <a:lnTo>
                            <a:pt x="24155" y="920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7" name="Graphic 2">
                    <a:extLst>
                      <a:ext uri="{FF2B5EF4-FFF2-40B4-BE49-F238E27FC236}">
                        <a16:creationId xmlns:a16="http://schemas.microsoft.com/office/drawing/2014/main" id="{CF7B1D82-3FAE-B34A-8BDA-DB6954E67A73}"/>
                      </a:ext>
                    </a:extLst>
                  </p:cNvPr>
                  <p:cNvGrpSpPr/>
                  <p:nvPr/>
                </p:nvGrpSpPr>
                <p:grpSpPr>
                  <a:xfrm>
                    <a:off x="5075986" y="2344273"/>
                    <a:ext cx="24155" cy="17392"/>
                    <a:chOff x="5075986" y="2344273"/>
                    <a:chExt cx="24155" cy="17392"/>
                  </a:xfrm>
                </p:grpSpPr>
                <p:sp>
                  <p:nvSpPr>
                    <p:cNvPr id="575" name="Freeform: Shape 574">
                      <a:extLst>
                        <a:ext uri="{FF2B5EF4-FFF2-40B4-BE49-F238E27FC236}">
                          <a16:creationId xmlns:a16="http://schemas.microsoft.com/office/drawing/2014/main" id="{5A733F6C-170E-75C1-AD91-74FEE0A8E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75986" y="2349112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43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72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72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6" name="Freeform: Shape 575">
                      <a:extLst>
                        <a:ext uri="{FF2B5EF4-FFF2-40B4-BE49-F238E27FC236}">
                          <a16:creationId xmlns:a16="http://schemas.microsoft.com/office/drawing/2014/main" id="{D8858A1F-9A09-FC0C-09DD-7A65194A2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75986" y="2344273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8" name="Graphic 2">
                    <a:extLst>
                      <a:ext uri="{FF2B5EF4-FFF2-40B4-BE49-F238E27FC236}">
                        <a16:creationId xmlns:a16="http://schemas.microsoft.com/office/drawing/2014/main" id="{9AFAEFEF-7F24-C372-5033-B45B8CF287A9}"/>
                      </a:ext>
                    </a:extLst>
                  </p:cNvPr>
                  <p:cNvGrpSpPr/>
                  <p:nvPr/>
                </p:nvGrpSpPr>
                <p:grpSpPr>
                  <a:xfrm>
                    <a:off x="5056308" y="2332815"/>
                    <a:ext cx="24155" cy="17392"/>
                    <a:chOff x="5056308" y="2332815"/>
                    <a:chExt cx="24155" cy="17392"/>
                  </a:xfrm>
                </p:grpSpPr>
                <p:sp>
                  <p:nvSpPr>
                    <p:cNvPr id="573" name="Freeform: Shape 572">
                      <a:extLst>
                        <a:ext uri="{FF2B5EF4-FFF2-40B4-BE49-F238E27FC236}">
                          <a16:creationId xmlns:a16="http://schemas.microsoft.com/office/drawing/2014/main" id="{FD283CFF-64E6-DDB3-346C-0D39C7A9AD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6308" y="2337654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34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72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4155" y="4372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4" name="Freeform: Shape 573">
                      <a:extLst>
                        <a:ext uri="{FF2B5EF4-FFF2-40B4-BE49-F238E27FC236}">
                          <a16:creationId xmlns:a16="http://schemas.microsoft.com/office/drawing/2014/main" id="{FF15BCC7-5AE6-6F80-E652-3DBB7E87E5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6308" y="2332815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49" name="Graphic 2">
                    <a:extLst>
                      <a:ext uri="{FF2B5EF4-FFF2-40B4-BE49-F238E27FC236}">
                        <a16:creationId xmlns:a16="http://schemas.microsoft.com/office/drawing/2014/main" id="{B1760528-6B39-0D58-C19B-E6DA3B63EB88}"/>
                      </a:ext>
                    </a:extLst>
                  </p:cNvPr>
                  <p:cNvGrpSpPr/>
                  <p:nvPr/>
                </p:nvGrpSpPr>
                <p:grpSpPr>
                  <a:xfrm>
                    <a:off x="5036629" y="2321356"/>
                    <a:ext cx="24145" cy="17383"/>
                    <a:chOff x="5036629" y="2321356"/>
                    <a:chExt cx="24145" cy="17383"/>
                  </a:xfrm>
                </p:grpSpPr>
                <p:sp>
                  <p:nvSpPr>
                    <p:cNvPr id="571" name="Freeform: Shape 570">
                      <a:extLst>
                        <a:ext uri="{FF2B5EF4-FFF2-40B4-BE49-F238E27FC236}">
                          <a16:creationId xmlns:a16="http://schemas.microsoft.com/office/drawing/2014/main" id="{B4FA6685-F16D-D5EF-F0DD-E33D3EC350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6629" y="2326195"/>
                      <a:ext cx="24145" cy="12544"/>
                    </a:xfrm>
                    <a:custGeom>
                      <a:avLst/>
                      <a:gdLst>
                        <a:gd name="connsiteX0" fmla="*/ 15840 w 24145"/>
                        <a:gd name="connsiteY0" fmla="*/ 12544 h 12544"/>
                        <a:gd name="connsiteX1" fmla="*/ 0 w 24145"/>
                        <a:gd name="connsiteY1" fmla="*/ 3334 h 12544"/>
                        <a:gd name="connsiteX2" fmla="*/ 0 w 24145"/>
                        <a:gd name="connsiteY2" fmla="*/ 0 h 12544"/>
                        <a:gd name="connsiteX3" fmla="*/ 24146 w 24145"/>
                        <a:gd name="connsiteY3" fmla="*/ 4372 h 12544"/>
                        <a:gd name="connsiteX4" fmla="*/ 24146 w 24145"/>
                        <a:gd name="connsiteY4" fmla="*/ 7706 h 12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45" h="12544">
                          <a:moveTo>
                            <a:pt x="15840" y="1254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4146" y="4372"/>
                          </a:lnTo>
                          <a:lnTo>
                            <a:pt x="24146" y="7706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2" name="Freeform: Shape 571">
                      <a:extLst>
                        <a:ext uri="{FF2B5EF4-FFF2-40B4-BE49-F238E27FC236}">
                          <a16:creationId xmlns:a16="http://schemas.microsoft.com/office/drawing/2014/main" id="{F11BBDBB-ED2C-362B-3E96-ADBEFEBA92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6629" y="2321356"/>
                      <a:ext cx="24145" cy="14049"/>
                    </a:xfrm>
                    <a:custGeom>
                      <a:avLst/>
                      <a:gdLst>
                        <a:gd name="connsiteX0" fmla="*/ 15840 w 24145"/>
                        <a:gd name="connsiteY0" fmla="*/ 14049 h 14049"/>
                        <a:gd name="connsiteX1" fmla="*/ 0 w 24145"/>
                        <a:gd name="connsiteY1" fmla="*/ 4839 h 14049"/>
                        <a:gd name="connsiteX2" fmla="*/ 8315 w 24145"/>
                        <a:gd name="connsiteY2" fmla="*/ 0 h 14049"/>
                        <a:gd name="connsiteX3" fmla="*/ 24146 w 2414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4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4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0" name="Graphic 2">
                    <a:extLst>
                      <a:ext uri="{FF2B5EF4-FFF2-40B4-BE49-F238E27FC236}">
                        <a16:creationId xmlns:a16="http://schemas.microsoft.com/office/drawing/2014/main" id="{E9C1AB8C-C6D1-4D2E-566E-36EB0C098A9D}"/>
                      </a:ext>
                    </a:extLst>
                  </p:cNvPr>
                  <p:cNvGrpSpPr/>
                  <p:nvPr/>
                </p:nvGrpSpPr>
                <p:grpSpPr>
                  <a:xfrm>
                    <a:off x="5016950" y="2309898"/>
                    <a:ext cx="24155" cy="17392"/>
                    <a:chOff x="5016950" y="2309898"/>
                    <a:chExt cx="24155" cy="17392"/>
                  </a:xfrm>
                </p:grpSpPr>
                <p:sp>
                  <p:nvSpPr>
                    <p:cNvPr id="569" name="Freeform: Shape 568">
                      <a:extLst>
                        <a:ext uri="{FF2B5EF4-FFF2-40B4-BE49-F238E27FC236}">
                          <a16:creationId xmlns:a16="http://schemas.microsoft.com/office/drawing/2014/main" id="{B54FFF5A-1C47-1624-18C6-0AB8BFA0FD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6950" y="2314727"/>
                      <a:ext cx="24155" cy="12563"/>
                    </a:xfrm>
                    <a:custGeom>
                      <a:avLst/>
                      <a:gdLst>
                        <a:gd name="connsiteX0" fmla="*/ 15840 w 24155"/>
                        <a:gd name="connsiteY0" fmla="*/ 12563 h 12563"/>
                        <a:gd name="connsiteX1" fmla="*/ 0 w 24155"/>
                        <a:gd name="connsiteY1" fmla="*/ 3343 h 12563"/>
                        <a:gd name="connsiteX2" fmla="*/ 0 w 24155"/>
                        <a:gd name="connsiteY2" fmla="*/ 0 h 12563"/>
                        <a:gd name="connsiteX3" fmla="*/ 24155 w 24155"/>
                        <a:gd name="connsiteY3" fmla="*/ 4381 h 12563"/>
                        <a:gd name="connsiteX4" fmla="*/ 24155 w 24155"/>
                        <a:gd name="connsiteY4" fmla="*/ 7725 h 125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63">
                          <a:moveTo>
                            <a:pt x="15840" y="12563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81"/>
                          </a:lnTo>
                          <a:lnTo>
                            <a:pt x="24155" y="772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70" name="Freeform: Shape 569">
                      <a:extLst>
                        <a:ext uri="{FF2B5EF4-FFF2-40B4-BE49-F238E27FC236}">
                          <a16:creationId xmlns:a16="http://schemas.microsoft.com/office/drawing/2014/main" id="{7FEAACAE-A564-D3F0-CBCD-61F72C417A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6950" y="2309898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2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2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1" name="Graphic 2">
                    <a:extLst>
                      <a:ext uri="{FF2B5EF4-FFF2-40B4-BE49-F238E27FC236}">
                        <a16:creationId xmlns:a16="http://schemas.microsoft.com/office/drawing/2014/main" id="{28A1D629-D9BE-4E99-35DC-2AD56252619C}"/>
                      </a:ext>
                    </a:extLst>
                  </p:cNvPr>
                  <p:cNvGrpSpPr/>
                  <p:nvPr/>
                </p:nvGrpSpPr>
                <p:grpSpPr>
                  <a:xfrm>
                    <a:off x="4997272" y="2298430"/>
                    <a:ext cx="24155" cy="17402"/>
                    <a:chOff x="4997272" y="2298430"/>
                    <a:chExt cx="24155" cy="17402"/>
                  </a:xfrm>
                </p:grpSpPr>
                <p:sp>
                  <p:nvSpPr>
                    <p:cNvPr id="567" name="Freeform: Shape 566">
                      <a:extLst>
                        <a:ext uri="{FF2B5EF4-FFF2-40B4-BE49-F238E27FC236}">
                          <a16:creationId xmlns:a16="http://schemas.microsoft.com/office/drawing/2014/main" id="{DC807052-919C-AB2E-6398-9556CE44A0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272" y="2303268"/>
                      <a:ext cx="24155" cy="12563"/>
                    </a:xfrm>
                    <a:custGeom>
                      <a:avLst/>
                      <a:gdLst>
                        <a:gd name="connsiteX0" fmla="*/ 15840 w 24155"/>
                        <a:gd name="connsiteY0" fmla="*/ 12563 h 12563"/>
                        <a:gd name="connsiteX1" fmla="*/ 0 w 24155"/>
                        <a:gd name="connsiteY1" fmla="*/ 3343 h 12563"/>
                        <a:gd name="connsiteX2" fmla="*/ 0 w 24155"/>
                        <a:gd name="connsiteY2" fmla="*/ 0 h 12563"/>
                        <a:gd name="connsiteX3" fmla="*/ 24155 w 24155"/>
                        <a:gd name="connsiteY3" fmla="*/ 4381 h 12563"/>
                        <a:gd name="connsiteX4" fmla="*/ 24155 w 24155"/>
                        <a:gd name="connsiteY4" fmla="*/ 7715 h 125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63">
                          <a:moveTo>
                            <a:pt x="15840" y="12563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81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8" name="Freeform: Shape 567">
                      <a:extLst>
                        <a:ext uri="{FF2B5EF4-FFF2-40B4-BE49-F238E27FC236}">
                          <a16:creationId xmlns:a16="http://schemas.microsoft.com/office/drawing/2014/main" id="{A9EE19B7-BF64-B4F7-7EC1-835D2565F6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272" y="2298430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20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2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2" name="Graphic 2">
                    <a:extLst>
                      <a:ext uri="{FF2B5EF4-FFF2-40B4-BE49-F238E27FC236}">
                        <a16:creationId xmlns:a16="http://schemas.microsoft.com/office/drawing/2014/main" id="{E89255B7-1CF1-4500-CF8A-6E21E78082F0}"/>
                      </a:ext>
                    </a:extLst>
                  </p:cNvPr>
                  <p:cNvGrpSpPr/>
                  <p:nvPr/>
                </p:nvGrpSpPr>
                <p:grpSpPr>
                  <a:xfrm>
                    <a:off x="4977593" y="2286981"/>
                    <a:ext cx="24145" cy="17383"/>
                    <a:chOff x="4977593" y="2286981"/>
                    <a:chExt cx="24145" cy="17383"/>
                  </a:xfrm>
                </p:grpSpPr>
                <p:sp>
                  <p:nvSpPr>
                    <p:cNvPr id="565" name="Freeform: Shape 564">
                      <a:extLst>
                        <a:ext uri="{FF2B5EF4-FFF2-40B4-BE49-F238E27FC236}">
                          <a16:creationId xmlns:a16="http://schemas.microsoft.com/office/drawing/2014/main" id="{16E2C524-20E3-F7ED-B1E4-8FB324935D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7593" y="2291810"/>
                      <a:ext cx="24145" cy="12553"/>
                    </a:xfrm>
                    <a:custGeom>
                      <a:avLst/>
                      <a:gdLst>
                        <a:gd name="connsiteX0" fmla="*/ 15840 w 24145"/>
                        <a:gd name="connsiteY0" fmla="*/ 12554 h 12553"/>
                        <a:gd name="connsiteX1" fmla="*/ 0 w 24145"/>
                        <a:gd name="connsiteY1" fmla="*/ 3343 h 12553"/>
                        <a:gd name="connsiteX2" fmla="*/ 0 w 24145"/>
                        <a:gd name="connsiteY2" fmla="*/ 0 h 12553"/>
                        <a:gd name="connsiteX3" fmla="*/ 24146 w 24145"/>
                        <a:gd name="connsiteY3" fmla="*/ 4381 h 12553"/>
                        <a:gd name="connsiteX4" fmla="*/ 24146 w 24145"/>
                        <a:gd name="connsiteY4" fmla="*/ 772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4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46" y="4381"/>
                          </a:lnTo>
                          <a:lnTo>
                            <a:pt x="24146" y="772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6" name="Freeform: Shape 565">
                      <a:extLst>
                        <a:ext uri="{FF2B5EF4-FFF2-40B4-BE49-F238E27FC236}">
                          <a16:creationId xmlns:a16="http://schemas.microsoft.com/office/drawing/2014/main" id="{F1617ACB-D0D6-60D0-CC16-5CB5CD0B03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7593" y="2286981"/>
                      <a:ext cx="24145" cy="14039"/>
                    </a:xfrm>
                    <a:custGeom>
                      <a:avLst/>
                      <a:gdLst>
                        <a:gd name="connsiteX0" fmla="*/ 15840 w 24145"/>
                        <a:gd name="connsiteY0" fmla="*/ 14040 h 14039"/>
                        <a:gd name="connsiteX1" fmla="*/ 0 w 24145"/>
                        <a:gd name="connsiteY1" fmla="*/ 4829 h 14039"/>
                        <a:gd name="connsiteX2" fmla="*/ 8315 w 24145"/>
                        <a:gd name="connsiteY2" fmla="*/ 0 h 14039"/>
                        <a:gd name="connsiteX3" fmla="*/ 24146 w 24145"/>
                        <a:gd name="connsiteY3" fmla="*/ 9211 h 140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45" h="14039">
                          <a:moveTo>
                            <a:pt x="15840" y="14040"/>
                          </a:moveTo>
                          <a:lnTo>
                            <a:pt x="0" y="4829"/>
                          </a:lnTo>
                          <a:lnTo>
                            <a:pt x="8315" y="0"/>
                          </a:lnTo>
                          <a:lnTo>
                            <a:pt x="2414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3" name="Graphic 2">
                    <a:extLst>
                      <a:ext uri="{FF2B5EF4-FFF2-40B4-BE49-F238E27FC236}">
                        <a16:creationId xmlns:a16="http://schemas.microsoft.com/office/drawing/2014/main" id="{2821F179-616A-C4CC-0E10-6D574391F679}"/>
                      </a:ext>
                    </a:extLst>
                  </p:cNvPr>
                  <p:cNvGrpSpPr/>
                  <p:nvPr/>
                </p:nvGrpSpPr>
                <p:grpSpPr>
                  <a:xfrm>
                    <a:off x="4957905" y="2275512"/>
                    <a:ext cx="24155" cy="17392"/>
                    <a:chOff x="4957905" y="2275512"/>
                    <a:chExt cx="24155" cy="17392"/>
                  </a:xfrm>
                </p:grpSpPr>
                <p:sp>
                  <p:nvSpPr>
                    <p:cNvPr id="563" name="Freeform: Shape 562">
                      <a:extLst>
                        <a:ext uri="{FF2B5EF4-FFF2-40B4-BE49-F238E27FC236}">
                          <a16:creationId xmlns:a16="http://schemas.microsoft.com/office/drawing/2014/main" id="{9D50759B-1F07-F70F-5B3D-555A8D2D61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7905" y="2280351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43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72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72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4" name="Freeform: Shape 563">
                      <a:extLst>
                        <a:ext uri="{FF2B5EF4-FFF2-40B4-BE49-F238E27FC236}">
                          <a16:creationId xmlns:a16="http://schemas.microsoft.com/office/drawing/2014/main" id="{A36B22BC-11A0-149B-6AC0-AB78BE34F7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7905" y="2275512"/>
                      <a:ext cx="24155" cy="14049"/>
                    </a:xfrm>
                    <a:custGeom>
                      <a:avLst/>
                      <a:gdLst>
                        <a:gd name="connsiteX0" fmla="*/ 1584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4" name="Graphic 2">
                    <a:extLst>
                      <a:ext uri="{FF2B5EF4-FFF2-40B4-BE49-F238E27FC236}">
                        <a16:creationId xmlns:a16="http://schemas.microsoft.com/office/drawing/2014/main" id="{CE28C02D-DD41-A2D0-F9F9-EAD3E589BF38}"/>
                      </a:ext>
                    </a:extLst>
                  </p:cNvPr>
                  <p:cNvGrpSpPr/>
                  <p:nvPr/>
                </p:nvGrpSpPr>
                <p:grpSpPr>
                  <a:xfrm>
                    <a:off x="4938226" y="2264063"/>
                    <a:ext cx="24155" cy="17383"/>
                    <a:chOff x="4938226" y="2264063"/>
                    <a:chExt cx="24155" cy="17383"/>
                  </a:xfrm>
                </p:grpSpPr>
                <p:sp>
                  <p:nvSpPr>
                    <p:cNvPr id="561" name="Freeform: Shape 560">
                      <a:extLst>
                        <a:ext uri="{FF2B5EF4-FFF2-40B4-BE49-F238E27FC236}">
                          <a16:creationId xmlns:a16="http://schemas.microsoft.com/office/drawing/2014/main" id="{D6237745-33E6-CB98-F273-23C88F1798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8226" y="2268893"/>
                      <a:ext cx="24155" cy="12553"/>
                    </a:xfrm>
                    <a:custGeom>
                      <a:avLst/>
                      <a:gdLst>
                        <a:gd name="connsiteX0" fmla="*/ 15840 w 24155"/>
                        <a:gd name="connsiteY0" fmla="*/ 12554 h 12553"/>
                        <a:gd name="connsiteX1" fmla="*/ 0 w 24155"/>
                        <a:gd name="connsiteY1" fmla="*/ 3334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81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40" y="1255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4155" y="4381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2" name="Freeform: Shape 561">
                      <a:extLst>
                        <a:ext uri="{FF2B5EF4-FFF2-40B4-BE49-F238E27FC236}">
                          <a16:creationId xmlns:a16="http://schemas.microsoft.com/office/drawing/2014/main" id="{2A55B7A8-E250-BEDB-2063-769949AD31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8226" y="2264063"/>
                      <a:ext cx="24155" cy="14039"/>
                    </a:xfrm>
                    <a:custGeom>
                      <a:avLst/>
                      <a:gdLst>
                        <a:gd name="connsiteX0" fmla="*/ 15840 w 24155"/>
                        <a:gd name="connsiteY0" fmla="*/ 14040 h 14039"/>
                        <a:gd name="connsiteX1" fmla="*/ 0 w 24155"/>
                        <a:gd name="connsiteY1" fmla="*/ 4829 h 14039"/>
                        <a:gd name="connsiteX2" fmla="*/ 8315 w 24155"/>
                        <a:gd name="connsiteY2" fmla="*/ 0 h 14039"/>
                        <a:gd name="connsiteX3" fmla="*/ 24155 w 24155"/>
                        <a:gd name="connsiteY3" fmla="*/ 9211 h 140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39">
                          <a:moveTo>
                            <a:pt x="15840" y="14040"/>
                          </a:moveTo>
                          <a:lnTo>
                            <a:pt x="0" y="4829"/>
                          </a:lnTo>
                          <a:lnTo>
                            <a:pt x="8315" y="0"/>
                          </a:lnTo>
                          <a:lnTo>
                            <a:pt x="24155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5" name="Graphic 2">
                    <a:extLst>
                      <a:ext uri="{FF2B5EF4-FFF2-40B4-BE49-F238E27FC236}">
                        <a16:creationId xmlns:a16="http://schemas.microsoft.com/office/drawing/2014/main" id="{1B50F753-9CDD-7F35-AE6C-C81F3E052D11}"/>
                      </a:ext>
                    </a:extLst>
                  </p:cNvPr>
                  <p:cNvGrpSpPr/>
                  <p:nvPr/>
                </p:nvGrpSpPr>
                <p:grpSpPr>
                  <a:xfrm>
                    <a:off x="4918548" y="2252595"/>
                    <a:ext cx="24155" cy="17392"/>
                    <a:chOff x="4918548" y="2252595"/>
                    <a:chExt cx="24155" cy="17392"/>
                  </a:xfrm>
                </p:grpSpPr>
                <p:sp>
                  <p:nvSpPr>
                    <p:cNvPr id="559" name="Freeform: Shape 558">
                      <a:extLst>
                        <a:ext uri="{FF2B5EF4-FFF2-40B4-BE49-F238E27FC236}">
                          <a16:creationId xmlns:a16="http://schemas.microsoft.com/office/drawing/2014/main" id="{4305E3CB-EB89-8512-C62E-5F02733C51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8548" y="2257434"/>
                      <a:ext cx="24155" cy="12553"/>
                    </a:xfrm>
                    <a:custGeom>
                      <a:avLst/>
                      <a:gdLst>
                        <a:gd name="connsiteX0" fmla="*/ 15850 w 24155"/>
                        <a:gd name="connsiteY0" fmla="*/ 12554 h 12553"/>
                        <a:gd name="connsiteX1" fmla="*/ 0 w 24155"/>
                        <a:gd name="connsiteY1" fmla="*/ 3343 h 12553"/>
                        <a:gd name="connsiteX2" fmla="*/ 0 w 24155"/>
                        <a:gd name="connsiteY2" fmla="*/ 0 h 12553"/>
                        <a:gd name="connsiteX3" fmla="*/ 24155 w 24155"/>
                        <a:gd name="connsiteY3" fmla="*/ 4381 h 12553"/>
                        <a:gd name="connsiteX4" fmla="*/ 24155 w 2415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55" h="12553">
                          <a:moveTo>
                            <a:pt x="15850" y="12554"/>
                          </a:moveTo>
                          <a:lnTo>
                            <a:pt x="0" y="3343"/>
                          </a:lnTo>
                          <a:lnTo>
                            <a:pt x="0" y="0"/>
                          </a:lnTo>
                          <a:lnTo>
                            <a:pt x="24155" y="4381"/>
                          </a:lnTo>
                          <a:lnTo>
                            <a:pt x="24155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60" name="Freeform: Shape 559">
                      <a:extLst>
                        <a:ext uri="{FF2B5EF4-FFF2-40B4-BE49-F238E27FC236}">
                          <a16:creationId xmlns:a16="http://schemas.microsoft.com/office/drawing/2014/main" id="{17E9CB30-B816-DCBF-24BB-949684F29D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8548" y="2252595"/>
                      <a:ext cx="24155" cy="14049"/>
                    </a:xfrm>
                    <a:custGeom>
                      <a:avLst/>
                      <a:gdLst>
                        <a:gd name="connsiteX0" fmla="*/ 15850 w 24155"/>
                        <a:gd name="connsiteY0" fmla="*/ 14049 h 14049"/>
                        <a:gd name="connsiteX1" fmla="*/ 0 w 24155"/>
                        <a:gd name="connsiteY1" fmla="*/ 4839 h 14049"/>
                        <a:gd name="connsiteX2" fmla="*/ 8315 w 24155"/>
                        <a:gd name="connsiteY2" fmla="*/ 0 h 14049"/>
                        <a:gd name="connsiteX3" fmla="*/ 24155 w 24155"/>
                        <a:gd name="connsiteY3" fmla="*/ 9220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55" h="14049">
                          <a:moveTo>
                            <a:pt x="15850" y="14049"/>
                          </a:moveTo>
                          <a:lnTo>
                            <a:pt x="0" y="4839"/>
                          </a:lnTo>
                          <a:lnTo>
                            <a:pt x="8315" y="0"/>
                          </a:lnTo>
                          <a:lnTo>
                            <a:pt x="24155" y="922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556" name="Graphic 2">
                    <a:extLst>
                      <a:ext uri="{FF2B5EF4-FFF2-40B4-BE49-F238E27FC236}">
                        <a16:creationId xmlns:a16="http://schemas.microsoft.com/office/drawing/2014/main" id="{8D9E72C1-E260-4BB9-6C2C-574DEE01522D}"/>
                      </a:ext>
                    </a:extLst>
                  </p:cNvPr>
                  <p:cNvGrpSpPr/>
                  <p:nvPr/>
                </p:nvGrpSpPr>
                <p:grpSpPr>
                  <a:xfrm>
                    <a:off x="4898878" y="2241137"/>
                    <a:ext cx="24145" cy="17392"/>
                    <a:chOff x="4898878" y="2241137"/>
                    <a:chExt cx="24145" cy="17392"/>
                  </a:xfrm>
                </p:grpSpPr>
                <p:sp>
                  <p:nvSpPr>
                    <p:cNvPr id="557" name="Freeform: Shape 556">
                      <a:extLst>
                        <a:ext uri="{FF2B5EF4-FFF2-40B4-BE49-F238E27FC236}">
                          <a16:creationId xmlns:a16="http://schemas.microsoft.com/office/drawing/2014/main" id="{0E1AAC7C-1521-CE86-6E00-5A3040C29D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8878" y="2245975"/>
                      <a:ext cx="24145" cy="12553"/>
                    </a:xfrm>
                    <a:custGeom>
                      <a:avLst/>
                      <a:gdLst>
                        <a:gd name="connsiteX0" fmla="*/ 15840 w 24145"/>
                        <a:gd name="connsiteY0" fmla="*/ 12554 h 12553"/>
                        <a:gd name="connsiteX1" fmla="*/ 0 w 24145"/>
                        <a:gd name="connsiteY1" fmla="*/ 3334 h 12553"/>
                        <a:gd name="connsiteX2" fmla="*/ 0 w 24145"/>
                        <a:gd name="connsiteY2" fmla="*/ 0 h 12553"/>
                        <a:gd name="connsiteX3" fmla="*/ 24146 w 24145"/>
                        <a:gd name="connsiteY3" fmla="*/ 4372 h 12553"/>
                        <a:gd name="connsiteX4" fmla="*/ 24146 w 24145"/>
                        <a:gd name="connsiteY4" fmla="*/ 7715 h 12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45" h="12553">
                          <a:moveTo>
                            <a:pt x="15840" y="12554"/>
                          </a:moveTo>
                          <a:lnTo>
                            <a:pt x="0" y="3334"/>
                          </a:lnTo>
                          <a:lnTo>
                            <a:pt x="0" y="0"/>
                          </a:lnTo>
                          <a:lnTo>
                            <a:pt x="24146" y="4372"/>
                          </a:lnTo>
                          <a:lnTo>
                            <a:pt x="24146" y="7715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558" name="Freeform: Shape 557">
                      <a:extLst>
                        <a:ext uri="{FF2B5EF4-FFF2-40B4-BE49-F238E27FC236}">
                          <a16:creationId xmlns:a16="http://schemas.microsoft.com/office/drawing/2014/main" id="{8B2B5D3F-C95E-65F9-F5D4-AE00895140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98878" y="2241137"/>
                      <a:ext cx="24145" cy="14049"/>
                    </a:xfrm>
                    <a:custGeom>
                      <a:avLst/>
                      <a:gdLst>
                        <a:gd name="connsiteX0" fmla="*/ 15840 w 24145"/>
                        <a:gd name="connsiteY0" fmla="*/ 14049 h 14049"/>
                        <a:gd name="connsiteX1" fmla="*/ 0 w 24145"/>
                        <a:gd name="connsiteY1" fmla="*/ 4839 h 14049"/>
                        <a:gd name="connsiteX2" fmla="*/ 8306 w 24145"/>
                        <a:gd name="connsiteY2" fmla="*/ 0 h 14049"/>
                        <a:gd name="connsiteX3" fmla="*/ 24146 w 24145"/>
                        <a:gd name="connsiteY3" fmla="*/ 9211 h 14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145" h="14049">
                          <a:moveTo>
                            <a:pt x="15840" y="14049"/>
                          </a:moveTo>
                          <a:lnTo>
                            <a:pt x="0" y="4839"/>
                          </a:lnTo>
                          <a:lnTo>
                            <a:pt x="8306" y="0"/>
                          </a:lnTo>
                          <a:lnTo>
                            <a:pt x="24146" y="9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9BDFB"/>
                        </a:gs>
                        <a:gs pos="50000">
                          <a:srgbClr val="46A4FA"/>
                        </a:gs>
                        <a:gs pos="100000">
                          <a:srgbClr val="138CFA"/>
                        </a:gs>
                      </a:gsLst>
                      <a:lin ang="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</p:grp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40F3D777-5E97-A845-647F-71900380963E}"/>
                  </a:ext>
                </a:extLst>
              </p:cNvPr>
              <p:cNvSpPr/>
              <p:nvPr/>
            </p:nvSpPr>
            <p:spPr>
              <a:xfrm>
                <a:off x="4670155" y="2077593"/>
                <a:ext cx="296827" cy="171364"/>
              </a:xfrm>
              <a:custGeom>
                <a:avLst/>
                <a:gdLst>
                  <a:gd name="connsiteX0" fmla="*/ 111709 w 296827"/>
                  <a:gd name="connsiteY0" fmla="*/ 171364 h 171364"/>
                  <a:gd name="connsiteX1" fmla="*/ 296828 w 296827"/>
                  <a:gd name="connsiteY1" fmla="*/ 64494 h 171364"/>
                  <a:gd name="connsiteX2" fmla="*/ 185118 w 296827"/>
                  <a:gd name="connsiteY2" fmla="*/ 0 h 171364"/>
                  <a:gd name="connsiteX3" fmla="*/ 0 w 296827"/>
                  <a:gd name="connsiteY3" fmla="*/ 106880 h 171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827" h="171364">
                    <a:moveTo>
                      <a:pt x="111709" y="171364"/>
                    </a:moveTo>
                    <a:lnTo>
                      <a:pt x="296828" y="64494"/>
                    </a:lnTo>
                    <a:lnTo>
                      <a:pt x="185118" y="0"/>
                    </a:lnTo>
                    <a:lnTo>
                      <a:pt x="0" y="106880"/>
                    </a:lnTo>
                    <a:close/>
                  </a:path>
                </a:pathLst>
              </a:custGeom>
              <a:solidFill>
                <a:srgbClr val="FDFE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02" name="Graphic 2">
                <a:extLst>
                  <a:ext uri="{FF2B5EF4-FFF2-40B4-BE49-F238E27FC236}">
                    <a16:creationId xmlns:a16="http://schemas.microsoft.com/office/drawing/2014/main" id="{CCD0B4F3-AFB7-AEB6-FEDC-A1F27E8E080E}"/>
                  </a:ext>
                </a:extLst>
              </p:cNvPr>
              <p:cNvGrpSpPr/>
              <p:nvPr/>
            </p:nvGrpSpPr>
            <p:grpSpPr>
              <a:xfrm>
                <a:off x="4912423" y="1710716"/>
                <a:ext cx="405841" cy="560262"/>
                <a:chOff x="4912423" y="1710716"/>
                <a:chExt cx="405841" cy="560262"/>
              </a:xfrm>
            </p:grpSpPr>
            <p:grpSp>
              <p:nvGrpSpPr>
                <p:cNvPr id="407" name="Graphic 2">
                  <a:extLst>
                    <a:ext uri="{FF2B5EF4-FFF2-40B4-BE49-F238E27FC236}">
                      <a16:creationId xmlns:a16="http://schemas.microsoft.com/office/drawing/2014/main" id="{E7135DD6-D62B-49DF-8C5F-E51E3D7F6ABA}"/>
                    </a:ext>
                  </a:extLst>
                </p:cNvPr>
                <p:cNvGrpSpPr/>
                <p:nvPr/>
              </p:nvGrpSpPr>
              <p:grpSpPr>
                <a:xfrm>
                  <a:off x="5004015" y="2075040"/>
                  <a:ext cx="292474" cy="195938"/>
                  <a:chOff x="5004015" y="2075040"/>
                  <a:chExt cx="292474" cy="195938"/>
                </a:xfrm>
              </p:grpSpPr>
              <p:grpSp>
                <p:nvGrpSpPr>
                  <p:cNvPr id="442" name="Graphic 2">
                    <a:extLst>
                      <a:ext uri="{FF2B5EF4-FFF2-40B4-BE49-F238E27FC236}">
                        <a16:creationId xmlns:a16="http://schemas.microsoft.com/office/drawing/2014/main" id="{93816016-DA09-7E5C-CC64-45F8F5E0D635}"/>
                      </a:ext>
                    </a:extLst>
                  </p:cNvPr>
                  <p:cNvGrpSpPr/>
                  <p:nvPr/>
                </p:nvGrpSpPr>
                <p:grpSpPr>
                  <a:xfrm>
                    <a:off x="5004015" y="2085794"/>
                    <a:ext cx="292474" cy="185184"/>
                    <a:chOff x="5004015" y="2085794"/>
                    <a:chExt cx="292474" cy="185184"/>
                  </a:xfrm>
                </p:grpSpPr>
                <p:sp>
                  <p:nvSpPr>
                    <p:cNvPr id="444" name="Freeform: Shape 443">
                      <a:extLst>
                        <a:ext uri="{FF2B5EF4-FFF2-40B4-BE49-F238E27FC236}">
                          <a16:creationId xmlns:a16="http://schemas.microsoft.com/office/drawing/2014/main" id="{C7802D56-3DF3-23BD-9321-A8070DF740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04509" y="2085794"/>
                      <a:ext cx="291666" cy="169964"/>
                    </a:xfrm>
                    <a:custGeom>
                      <a:avLst/>
                      <a:gdLst>
                        <a:gd name="connsiteX0" fmla="*/ 12679 w 291666"/>
                        <a:gd name="connsiteY0" fmla="*/ 50721 h 169964"/>
                        <a:gd name="connsiteX1" fmla="*/ 217752 w 291666"/>
                        <a:gd name="connsiteY1" fmla="*/ 169964 h 169964"/>
                        <a:gd name="connsiteX2" fmla="*/ 291666 w 291666"/>
                        <a:gd name="connsiteY2" fmla="*/ 126721 h 169964"/>
                        <a:gd name="connsiteX3" fmla="*/ 73744 w 291666"/>
                        <a:gd name="connsiteY3" fmla="*/ 0 h 169964"/>
                        <a:gd name="connsiteX4" fmla="*/ 11 w 291666"/>
                        <a:gd name="connsiteY4" fmla="*/ 42767 h 169964"/>
                        <a:gd name="connsiteX5" fmla="*/ 12679 w 291666"/>
                        <a:gd name="connsiteY5" fmla="*/ 50721 h 169964"/>
                        <a:gd name="connsiteX6" fmla="*/ 12679 w 291666"/>
                        <a:gd name="connsiteY6" fmla="*/ 50721 h 1699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1666" h="169964">
                          <a:moveTo>
                            <a:pt x="12679" y="50721"/>
                          </a:moveTo>
                          <a:lnTo>
                            <a:pt x="217752" y="169964"/>
                          </a:lnTo>
                          <a:cubicBezTo>
                            <a:pt x="217752" y="169888"/>
                            <a:pt x="264015" y="134626"/>
                            <a:pt x="291666" y="126721"/>
                          </a:cubicBezTo>
                          <a:lnTo>
                            <a:pt x="73744" y="0"/>
                          </a:lnTo>
                          <a:cubicBezTo>
                            <a:pt x="49331" y="9696"/>
                            <a:pt x="24423" y="24136"/>
                            <a:pt x="11" y="42767"/>
                          </a:cubicBezTo>
                          <a:cubicBezTo>
                            <a:pt x="-427" y="43101"/>
                            <a:pt x="12679" y="50721"/>
                            <a:pt x="12679" y="50721"/>
                          </a:cubicBezTo>
                          <a:lnTo>
                            <a:pt x="12679" y="50721"/>
                          </a:ln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45" name="Freeform: Shape 444">
                      <a:extLst>
                        <a:ext uri="{FF2B5EF4-FFF2-40B4-BE49-F238E27FC236}">
                          <a16:creationId xmlns:a16="http://schemas.microsoft.com/office/drawing/2014/main" id="{4261BE7B-2030-731C-B832-5A8C0E5B92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7103" y="2136362"/>
                      <a:ext cx="257100" cy="119386"/>
                    </a:xfrm>
                    <a:custGeom>
                      <a:avLst/>
                      <a:gdLst>
                        <a:gd name="connsiteX0" fmla="*/ 171 w 257100"/>
                        <a:gd name="connsiteY0" fmla="*/ 0 h 119386"/>
                        <a:gd name="connsiteX1" fmla="*/ 52407 w 257100"/>
                        <a:gd name="connsiteY1" fmla="*/ 28127 h 119386"/>
                        <a:gd name="connsiteX2" fmla="*/ 78334 w 257100"/>
                        <a:gd name="connsiteY2" fmla="*/ 42520 h 119386"/>
                        <a:gd name="connsiteX3" fmla="*/ 104070 w 257100"/>
                        <a:gd name="connsiteY3" fmla="*/ 57245 h 119386"/>
                        <a:gd name="connsiteX4" fmla="*/ 155343 w 257100"/>
                        <a:gd name="connsiteY4" fmla="*/ 87039 h 119386"/>
                        <a:gd name="connsiteX5" fmla="*/ 180870 w 257100"/>
                        <a:gd name="connsiteY5" fmla="*/ 102127 h 119386"/>
                        <a:gd name="connsiteX6" fmla="*/ 206226 w 257100"/>
                        <a:gd name="connsiteY6" fmla="*/ 117510 h 119386"/>
                        <a:gd name="connsiteX7" fmla="*/ 202987 w 257100"/>
                        <a:gd name="connsiteY7" fmla="*/ 119386 h 119386"/>
                        <a:gd name="connsiteX8" fmla="*/ 206597 w 257100"/>
                        <a:gd name="connsiteY8" fmla="*/ 115795 h 119386"/>
                        <a:gd name="connsiteX9" fmla="*/ 208617 w 257100"/>
                        <a:gd name="connsiteY9" fmla="*/ 114233 h 119386"/>
                        <a:gd name="connsiteX10" fmla="*/ 210226 w 257100"/>
                        <a:gd name="connsiteY10" fmla="*/ 113138 h 119386"/>
                        <a:gd name="connsiteX11" fmla="*/ 216684 w 257100"/>
                        <a:gd name="connsiteY11" fmla="*/ 108756 h 119386"/>
                        <a:gd name="connsiteX12" fmla="*/ 229857 w 257100"/>
                        <a:gd name="connsiteY12" fmla="*/ 100422 h 119386"/>
                        <a:gd name="connsiteX13" fmla="*/ 236525 w 257100"/>
                        <a:gd name="connsiteY13" fmla="*/ 96393 h 119386"/>
                        <a:gd name="connsiteX14" fmla="*/ 243364 w 257100"/>
                        <a:gd name="connsiteY14" fmla="*/ 92659 h 119386"/>
                        <a:gd name="connsiteX15" fmla="*/ 257099 w 257100"/>
                        <a:gd name="connsiteY15" fmla="*/ 85363 h 119386"/>
                        <a:gd name="connsiteX16" fmla="*/ 243849 w 257100"/>
                        <a:gd name="connsiteY16" fmla="*/ 93488 h 119386"/>
                        <a:gd name="connsiteX17" fmla="*/ 237192 w 257100"/>
                        <a:gd name="connsiteY17" fmla="*/ 97479 h 119386"/>
                        <a:gd name="connsiteX18" fmla="*/ 230714 w 257100"/>
                        <a:gd name="connsiteY18" fmla="*/ 101756 h 119386"/>
                        <a:gd name="connsiteX19" fmla="*/ 217856 w 257100"/>
                        <a:gd name="connsiteY19" fmla="*/ 110461 h 119386"/>
                        <a:gd name="connsiteX20" fmla="*/ 205397 w 257100"/>
                        <a:gd name="connsiteY20" fmla="*/ 119386 h 119386"/>
                        <a:gd name="connsiteX21" fmla="*/ 0 w 257100"/>
                        <a:gd name="connsiteY21" fmla="*/ 305 h 119386"/>
                        <a:gd name="connsiteX22" fmla="*/ 171 w 257100"/>
                        <a:gd name="connsiteY22" fmla="*/ 0 h 1193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257100" h="119386">
                          <a:moveTo>
                            <a:pt x="171" y="0"/>
                          </a:moveTo>
                          <a:cubicBezTo>
                            <a:pt x="17631" y="9287"/>
                            <a:pt x="35166" y="18440"/>
                            <a:pt x="52407" y="28127"/>
                          </a:cubicBezTo>
                          <a:lnTo>
                            <a:pt x="78334" y="42520"/>
                          </a:lnTo>
                          <a:lnTo>
                            <a:pt x="104070" y="57245"/>
                          </a:lnTo>
                          <a:cubicBezTo>
                            <a:pt x="121272" y="66980"/>
                            <a:pt x="138370" y="76895"/>
                            <a:pt x="155343" y="87039"/>
                          </a:cubicBezTo>
                          <a:lnTo>
                            <a:pt x="180870" y="102127"/>
                          </a:lnTo>
                          <a:cubicBezTo>
                            <a:pt x="189395" y="107128"/>
                            <a:pt x="197768" y="112395"/>
                            <a:pt x="206226" y="117510"/>
                          </a:cubicBezTo>
                          <a:lnTo>
                            <a:pt x="202987" y="119386"/>
                          </a:lnTo>
                          <a:cubicBezTo>
                            <a:pt x="204044" y="118224"/>
                            <a:pt x="205254" y="116929"/>
                            <a:pt x="206597" y="115795"/>
                          </a:cubicBezTo>
                          <a:cubicBezTo>
                            <a:pt x="207264" y="115233"/>
                            <a:pt x="207969" y="114691"/>
                            <a:pt x="208617" y="114233"/>
                          </a:cubicBezTo>
                          <a:lnTo>
                            <a:pt x="210226" y="113138"/>
                          </a:lnTo>
                          <a:lnTo>
                            <a:pt x="216684" y="108756"/>
                          </a:lnTo>
                          <a:cubicBezTo>
                            <a:pt x="220923" y="105747"/>
                            <a:pt x="225409" y="103108"/>
                            <a:pt x="229857" y="100422"/>
                          </a:cubicBezTo>
                          <a:lnTo>
                            <a:pt x="236525" y="96393"/>
                          </a:lnTo>
                          <a:cubicBezTo>
                            <a:pt x="238725" y="95021"/>
                            <a:pt x="241087" y="93907"/>
                            <a:pt x="243364" y="92659"/>
                          </a:cubicBezTo>
                          <a:lnTo>
                            <a:pt x="257099" y="85363"/>
                          </a:lnTo>
                          <a:cubicBezTo>
                            <a:pt x="257261" y="85677"/>
                            <a:pt x="243849" y="93488"/>
                            <a:pt x="243849" y="93488"/>
                          </a:cubicBezTo>
                          <a:cubicBezTo>
                            <a:pt x="241640" y="94831"/>
                            <a:pt x="239335" y="96012"/>
                            <a:pt x="237192" y="97479"/>
                          </a:cubicBezTo>
                          <a:lnTo>
                            <a:pt x="230714" y="101756"/>
                          </a:lnTo>
                          <a:cubicBezTo>
                            <a:pt x="226409" y="104632"/>
                            <a:pt x="222028" y="107385"/>
                            <a:pt x="217856" y="110461"/>
                          </a:cubicBezTo>
                          <a:lnTo>
                            <a:pt x="205397" y="119386"/>
                          </a:lnTo>
                          <a:cubicBezTo>
                            <a:pt x="205035" y="119605"/>
                            <a:pt x="0" y="305"/>
                            <a:pt x="0" y="305"/>
                          </a:cubicBezTo>
                          <a:lnTo>
                            <a:pt x="171" y="0"/>
                          </a:lnTo>
                          <a:close/>
                        </a:path>
                      </a:pathLst>
                    </a:custGeom>
                    <a:solidFill>
                      <a:srgbClr val="2075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46" name="Freeform: Shape 445">
                      <a:extLst>
                        <a:ext uri="{FF2B5EF4-FFF2-40B4-BE49-F238E27FC236}">
                          <a16:creationId xmlns:a16="http://schemas.microsoft.com/office/drawing/2014/main" id="{E0C85DE6-84C7-639C-A115-4B88BCC453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2262" y="2212352"/>
                      <a:ext cx="74228" cy="58378"/>
                    </a:xfrm>
                    <a:custGeom>
                      <a:avLst/>
                      <a:gdLst>
                        <a:gd name="connsiteX0" fmla="*/ 73914 w 74228"/>
                        <a:gd name="connsiteY0" fmla="*/ 152 h 58378"/>
                        <a:gd name="connsiteX1" fmla="*/ 0 w 74228"/>
                        <a:gd name="connsiteY1" fmla="*/ 43158 h 58378"/>
                        <a:gd name="connsiteX2" fmla="*/ 0 w 74228"/>
                        <a:gd name="connsiteY2" fmla="*/ 58379 h 58378"/>
                        <a:gd name="connsiteX3" fmla="*/ 74228 w 74228"/>
                        <a:gd name="connsiteY3" fmla="*/ 15230 h 58378"/>
                        <a:gd name="connsiteX4" fmla="*/ 74228 w 74228"/>
                        <a:gd name="connsiteY4" fmla="*/ 0 h 58378"/>
                        <a:gd name="connsiteX5" fmla="*/ 73914 w 74228"/>
                        <a:gd name="connsiteY5" fmla="*/ 152 h 583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4228" h="58378">
                          <a:moveTo>
                            <a:pt x="73914" y="152"/>
                          </a:moveTo>
                          <a:cubicBezTo>
                            <a:pt x="49435" y="9916"/>
                            <a:pt x="24470" y="24422"/>
                            <a:pt x="0" y="43158"/>
                          </a:cubicBezTo>
                          <a:cubicBezTo>
                            <a:pt x="0" y="48387"/>
                            <a:pt x="0" y="53388"/>
                            <a:pt x="0" y="58379"/>
                          </a:cubicBezTo>
                          <a:cubicBezTo>
                            <a:pt x="24727" y="44006"/>
                            <a:pt x="49501" y="29613"/>
                            <a:pt x="74228" y="15230"/>
                          </a:cubicBezTo>
                          <a:cubicBezTo>
                            <a:pt x="74228" y="10154"/>
                            <a:pt x="74228" y="5077"/>
                            <a:pt x="74228" y="0"/>
                          </a:cubicBezTo>
                          <a:cubicBezTo>
                            <a:pt x="74124" y="57"/>
                            <a:pt x="74019" y="114"/>
                            <a:pt x="73914" y="152"/>
                          </a:cubicBezTo>
                          <a:close/>
                        </a:path>
                      </a:pathLst>
                    </a:custGeom>
                    <a:solidFill>
                      <a:srgbClr val="2358F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47" name="Freeform: Shape 446">
                      <a:extLst>
                        <a:ext uri="{FF2B5EF4-FFF2-40B4-BE49-F238E27FC236}">
                          <a16:creationId xmlns:a16="http://schemas.microsoft.com/office/drawing/2014/main" id="{CC3651AB-D3C8-C4E5-15FB-97B88DEA1C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04015" y="2128894"/>
                      <a:ext cx="218236" cy="142084"/>
                    </a:xfrm>
                    <a:custGeom>
                      <a:avLst/>
                      <a:gdLst>
                        <a:gd name="connsiteX0" fmla="*/ 13173 w 218236"/>
                        <a:gd name="connsiteY0" fmla="*/ 7620 h 142084"/>
                        <a:gd name="connsiteX1" fmla="*/ 67 w 218236"/>
                        <a:gd name="connsiteY1" fmla="*/ 0 h 142084"/>
                        <a:gd name="connsiteX2" fmla="*/ 0 w 218236"/>
                        <a:gd name="connsiteY2" fmla="*/ 15192 h 142084"/>
                        <a:gd name="connsiteX3" fmla="*/ 218237 w 218236"/>
                        <a:gd name="connsiteY3" fmla="*/ 142084 h 142084"/>
                        <a:gd name="connsiteX4" fmla="*/ 218237 w 218236"/>
                        <a:gd name="connsiteY4" fmla="*/ 126854 h 142084"/>
                        <a:gd name="connsiteX5" fmla="*/ 13173 w 218236"/>
                        <a:gd name="connsiteY5" fmla="*/ 7620 h 1420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18236" h="142084">
                          <a:moveTo>
                            <a:pt x="13173" y="7620"/>
                          </a:moveTo>
                          <a:lnTo>
                            <a:pt x="67" y="0"/>
                          </a:lnTo>
                          <a:cubicBezTo>
                            <a:pt x="0" y="5096"/>
                            <a:pt x="0" y="10144"/>
                            <a:pt x="0" y="15192"/>
                          </a:cubicBezTo>
                          <a:cubicBezTo>
                            <a:pt x="67" y="15231"/>
                            <a:pt x="218237" y="142084"/>
                            <a:pt x="218237" y="142084"/>
                          </a:cubicBezTo>
                          <a:cubicBezTo>
                            <a:pt x="218237" y="136846"/>
                            <a:pt x="218237" y="131855"/>
                            <a:pt x="218237" y="126854"/>
                          </a:cubicBezTo>
                          <a:lnTo>
                            <a:pt x="13173" y="7620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443" name="Freeform: Shape 442">
                    <a:extLst>
                      <a:ext uri="{FF2B5EF4-FFF2-40B4-BE49-F238E27FC236}">
                        <a16:creationId xmlns:a16="http://schemas.microsoft.com/office/drawing/2014/main" id="{4EAC5A43-CC1E-80AA-1727-C5FA42A470DC}"/>
                      </a:ext>
                    </a:extLst>
                  </p:cNvPr>
                  <p:cNvSpPr/>
                  <p:nvPr/>
                </p:nvSpPr>
                <p:spPr>
                  <a:xfrm>
                    <a:off x="5135270" y="2075040"/>
                    <a:ext cx="29975" cy="98810"/>
                  </a:xfrm>
                  <a:custGeom>
                    <a:avLst/>
                    <a:gdLst>
                      <a:gd name="connsiteX0" fmla="*/ 0 w 29975"/>
                      <a:gd name="connsiteY0" fmla="*/ 0 h 98810"/>
                      <a:gd name="connsiteX1" fmla="*/ 0 w 29975"/>
                      <a:gd name="connsiteY1" fmla="*/ 90097 h 98810"/>
                      <a:gd name="connsiteX2" fmla="*/ 4391 w 29975"/>
                      <a:gd name="connsiteY2" fmla="*/ 96260 h 98810"/>
                      <a:gd name="connsiteX3" fmla="*/ 25584 w 29975"/>
                      <a:gd name="connsiteY3" fmla="*/ 96260 h 98810"/>
                      <a:gd name="connsiteX4" fmla="*/ 29975 w 29975"/>
                      <a:gd name="connsiteY4" fmla="*/ 90097 h 98810"/>
                      <a:gd name="connsiteX5" fmla="*/ 29975 w 29975"/>
                      <a:gd name="connsiteY5" fmla="*/ 0 h 98810"/>
                      <a:gd name="connsiteX6" fmla="*/ 0 w 29975"/>
                      <a:gd name="connsiteY6" fmla="*/ 0 h 98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975" h="98810">
                        <a:moveTo>
                          <a:pt x="0" y="0"/>
                        </a:moveTo>
                        <a:lnTo>
                          <a:pt x="0" y="90097"/>
                        </a:lnTo>
                        <a:cubicBezTo>
                          <a:pt x="0" y="92326"/>
                          <a:pt x="1457" y="94555"/>
                          <a:pt x="4391" y="96260"/>
                        </a:cubicBezTo>
                        <a:cubicBezTo>
                          <a:pt x="10239" y="99660"/>
                          <a:pt x="19726" y="99660"/>
                          <a:pt x="25584" y="96260"/>
                        </a:cubicBezTo>
                        <a:cubicBezTo>
                          <a:pt x="28508" y="94555"/>
                          <a:pt x="29975" y="92326"/>
                          <a:pt x="29975" y="90097"/>
                        </a:cubicBezTo>
                        <a:lnTo>
                          <a:pt x="29975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075F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408" name="Graphic 2">
                  <a:extLst>
                    <a:ext uri="{FF2B5EF4-FFF2-40B4-BE49-F238E27FC236}">
                      <a16:creationId xmlns:a16="http://schemas.microsoft.com/office/drawing/2014/main" id="{70973D31-BDF5-22E2-CF32-04CE7DFD444F}"/>
                    </a:ext>
                  </a:extLst>
                </p:cNvPr>
                <p:cNvGrpSpPr/>
                <p:nvPr/>
              </p:nvGrpSpPr>
              <p:grpSpPr>
                <a:xfrm>
                  <a:off x="4912423" y="1710716"/>
                  <a:ext cx="405841" cy="508887"/>
                  <a:chOff x="4912423" y="1710716"/>
                  <a:chExt cx="405841" cy="508887"/>
                </a:xfrm>
              </p:grpSpPr>
              <p:sp>
                <p:nvSpPr>
                  <p:cNvPr id="409" name="Freeform: Shape 408">
                    <a:extLst>
                      <a:ext uri="{FF2B5EF4-FFF2-40B4-BE49-F238E27FC236}">
                        <a16:creationId xmlns:a16="http://schemas.microsoft.com/office/drawing/2014/main" id="{EF7E8619-F74E-E912-A99B-55920082991F}"/>
                      </a:ext>
                    </a:extLst>
                  </p:cNvPr>
                  <p:cNvSpPr/>
                  <p:nvPr/>
                </p:nvSpPr>
                <p:spPr>
                  <a:xfrm>
                    <a:off x="5207412" y="2155383"/>
                    <a:ext cx="13916" cy="11572"/>
                  </a:xfrm>
                  <a:custGeom>
                    <a:avLst/>
                    <a:gdLst>
                      <a:gd name="connsiteX0" fmla="*/ 13916 w 13916"/>
                      <a:gd name="connsiteY0" fmla="*/ 11573 h 11572"/>
                      <a:gd name="connsiteX1" fmla="*/ 0 w 13916"/>
                      <a:gd name="connsiteY1" fmla="*/ 3486 h 11572"/>
                      <a:gd name="connsiteX2" fmla="*/ 0 w 13916"/>
                      <a:gd name="connsiteY2" fmla="*/ 0 h 11572"/>
                      <a:gd name="connsiteX3" fmla="*/ 13916 w 13916"/>
                      <a:gd name="connsiteY3" fmla="*/ 8087 h 11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16" h="11572">
                        <a:moveTo>
                          <a:pt x="13916" y="11573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1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10" name="Freeform: Shape 409">
                    <a:extLst>
                      <a:ext uri="{FF2B5EF4-FFF2-40B4-BE49-F238E27FC236}">
                        <a16:creationId xmlns:a16="http://schemas.microsoft.com/office/drawing/2014/main" id="{7B0895FC-26A2-56A6-8F00-3E1070F9A651}"/>
                      </a:ext>
                    </a:extLst>
                  </p:cNvPr>
                  <p:cNvSpPr/>
                  <p:nvPr/>
                </p:nvSpPr>
                <p:spPr>
                  <a:xfrm>
                    <a:off x="5225138" y="2165689"/>
                    <a:ext cx="13916" cy="11582"/>
                  </a:xfrm>
                  <a:custGeom>
                    <a:avLst/>
                    <a:gdLst>
                      <a:gd name="connsiteX0" fmla="*/ 13916 w 13916"/>
                      <a:gd name="connsiteY0" fmla="*/ 11582 h 11582"/>
                      <a:gd name="connsiteX1" fmla="*/ 0 w 13916"/>
                      <a:gd name="connsiteY1" fmla="*/ 3486 h 11582"/>
                      <a:gd name="connsiteX2" fmla="*/ 0 w 13916"/>
                      <a:gd name="connsiteY2" fmla="*/ 0 h 11582"/>
                      <a:gd name="connsiteX3" fmla="*/ 13916 w 13916"/>
                      <a:gd name="connsiteY3" fmla="*/ 8087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16" h="11582">
                        <a:moveTo>
                          <a:pt x="13916" y="11582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1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11" name="Freeform: Shape 410">
                    <a:extLst>
                      <a:ext uri="{FF2B5EF4-FFF2-40B4-BE49-F238E27FC236}">
                        <a16:creationId xmlns:a16="http://schemas.microsoft.com/office/drawing/2014/main" id="{EDD3BF2D-E11F-7E3F-D143-3DA1D5E016C9}"/>
                      </a:ext>
                    </a:extLst>
                  </p:cNvPr>
                  <p:cNvSpPr/>
                  <p:nvPr/>
                </p:nvSpPr>
                <p:spPr>
                  <a:xfrm>
                    <a:off x="5242874" y="2175995"/>
                    <a:ext cx="13906" cy="11582"/>
                  </a:xfrm>
                  <a:custGeom>
                    <a:avLst/>
                    <a:gdLst>
                      <a:gd name="connsiteX0" fmla="*/ 13907 w 13906"/>
                      <a:gd name="connsiteY0" fmla="*/ 11582 h 11582"/>
                      <a:gd name="connsiteX1" fmla="*/ 0 w 13906"/>
                      <a:gd name="connsiteY1" fmla="*/ 3496 h 11582"/>
                      <a:gd name="connsiteX2" fmla="*/ 0 w 13906"/>
                      <a:gd name="connsiteY2" fmla="*/ 0 h 11582"/>
                      <a:gd name="connsiteX3" fmla="*/ 13907 w 13906"/>
                      <a:gd name="connsiteY3" fmla="*/ 8096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82">
                        <a:moveTo>
                          <a:pt x="13907" y="11582"/>
                        </a:moveTo>
                        <a:lnTo>
                          <a:pt x="0" y="3496"/>
                        </a:lnTo>
                        <a:lnTo>
                          <a:pt x="0" y="0"/>
                        </a:lnTo>
                        <a:lnTo>
                          <a:pt x="13907" y="8096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412" name="Graphic 2">
                    <a:extLst>
                      <a:ext uri="{FF2B5EF4-FFF2-40B4-BE49-F238E27FC236}">
                        <a16:creationId xmlns:a16="http://schemas.microsoft.com/office/drawing/2014/main" id="{BBC59E2E-C8A6-9C6E-1CCE-6DE81098BF34}"/>
                      </a:ext>
                    </a:extLst>
                  </p:cNvPr>
                  <p:cNvGrpSpPr/>
                  <p:nvPr/>
                </p:nvGrpSpPr>
                <p:grpSpPr>
                  <a:xfrm>
                    <a:off x="4912423" y="1710716"/>
                    <a:ext cx="405841" cy="508887"/>
                    <a:chOff x="4912423" y="1710716"/>
                    <a:chExt cx="405841" cy="508887"/>
                  </a:xfrm>
                </p:grpSpPr>
                <p:sp>
                  <p:nvSpPr>
                    <p:cNvPr id="418" name="Freeform: Shape 417">
                      <a:extLst>
                        <a:ext uri="{FF2B5EF4-FFF2-40B4-BE49-F238E27FC236}">
                          <a16:creationId xmlns:a16="http://schemas.microsoft.com/office/drawing/2014/main" id="{6BDC33A6-E142-739C-F614-5075E3CDC3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5033" y="1710716"/>
                      <a:ext cx="403231" cy="508723"/>
                    </a:xfrm>
                    <a:custGeom>
                      <a:avLst/>
                      <a:gdLst>
                        <a:gd name="connsiteX0" fmla="*/ 392811 w 403231"/>
                        <a:gd name="connsiteY0" fmla="*/ 220249 h 508723"/>
                        <a:gd name="connsiteX1" fmla="*/ 16545 w 403231"/>
                        <a:gd name="connsiteY1" fmla="*/ 1422 h 508723"/>
                        <a:gd name="connsiteX2" fmla="*/ 10830 w 403231"/>
                        <a:gd name="connsiteY2" fmla="*/ 98 h 508723"/>
                        <a:gd name="connsiteX3" fmla="*/ 0 w 403231"/>
                        <a:gd name="connsiteY3" fmla="*/ 6060 h 508723"/>
                        <a:gd name="connsiteX4" fmla="*/ 6125 w 403231"/>
                        <a:gd name="connsiteY4" fmla="*/ 17566 h 508723"/>
                        <a:gd name="connsiteX5" fmla="*/ 6125 w 403231"/>
                        <a:gd name="connsiteY5" fmla="*/ 265378 h 508723"/>
                        <a:gd name="connsiteX6" fmla="*/ 16545 w 403231"/>
                        <a:gd name="connsiteY6" fmla="*/ 283562 h 508723"/>
                        <a:gd name="connsiteX7" fmla="*/ 388182 w 403231"/>
                        <a:gd name="connsiteY7" fmla="*/ 499703 h 508723"/>
                        <a:gd name="connsiteX8" fmla="*/ 390135 w 403231"/>
                        <a:gd name="connsiteY8" fmla="*/ 508723 h 508723"/>
                        <a:gd name="connsiteX9" fmla="*/ 398278 w 403231"/>
                        <a:gd name="connsiteY9" fmla="*/ 503722 h 508723"/>
                        <a:gd name="connsiteX10" fmla="*/ 403231 w 403231"/>
                        <a:gd name="connsiteY10" fmla="*/ 496331 h 508723"/>
                        <a:gd name="connsiteX11" fmla="*/ 403231 w 403231"/>
                        <a:gd name="connsiteY11" fmla="*/ 238432 h 508723"/>
                        <a:gd name="connsiteX12" fmla="*/ 392811 w 403231"/>
                        <a:gd name="connsiteY12" fmla="*/ 220249 h 5087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03231" h="508723">
                          <a:moveTo>
                            <a:pt x="392811" y="220249"/>
                          </a:moveTo>
                          <a:lnTo>
                            <a:pt x="16545" y="1422"/>
                          </a:lnTo>
                          <a:cubicBezTo>
                            <a:pt x="14430" y="193"/>
                            <a:pt x="12468" y="-207"/>
                            <a:pt x="10830" y="98"/>
                          </a:cubicBezTo>
                          <a:cubicBezTo>
                            <a:pt x="10306" y="-398"/>
                            <a:pt x="0" y="6060"/>
                            <a:pt x="0" y="6060"/>
                          </a:cubicBezTo>
                          <a:lnTo>
                            <a:pt x="6125" y="17566"/>
                          </a:lnTo>
                          <a:lnTo>
                            <a:pt x="6125" y="265378"/>
                          </a:lnTo>
                          <a:cubicBezTo>
                            <a:pt x="6125" y="272074"/>
                            <a:pt x="10792" y="280218"/>
                            <a:pt x="16545" y="283562"/>
                          </a:cubicBezTo>
                          <a:lnTo>
                            <a:pt x="388182" y="499703"/>
                          </a:lnTo>
                          <a:lnTo>
                            <a:pt x="390135" y="508723"/>
                          </a:lnTo>
                          <a:lnTo>
                            <a:pt x="398278" y="503722"/>
                          </a:lnTo>
                          <a:cubicBezTo>
                            <a:pt x="401241" y="503313"/>
                            <a:pt x="403231" y="500684"/>
                            <a:pt x="403231" y="496331"/>
                          </a:cubicBezTo>
                          <a:lnTo>
                            <a:pt x="403231" y="238432"/>
                          </a:lnTo>
                          <a:cubicBezTo>
                            <a:pt x="403231" y="231736"/>
                            <a:pt x="398564" y="223592"/>
                            <a:pt x="392811" y="220249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9" name="Freeform: Shape 418">
                      <a:extLst>
                        <a:ext uri="{FF2B5EF4-FFF2-40B4-BE49-F238E27FC236}">
                          <a16:creationId xmlns:a16="http://schemas.microsoft.com/office/drawing/2014/main" id="{791F92AD-DA05-1025-5643-86A1892136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2423" y="1715780"/>
                      <a:ext cx="397116" cy="503823"/>
                    </a:xfrm>
                    <a:custGeom>
                      <a:avLst/>
                      <a:gdLst>
                        <a:gd name="connsiteX0" fmla="*/ 386687 w 397116"/>
                        <a:gd name="connsiteY0" fmla="*/ 502392 h 503823"/>
                        <a:gd name="connsiteX1" fmla="*/ 10420 w 397116"/>
                        <a:gd name="connsiteY1" fmla="*/ 283565 h 503823"/>
                        <a:gd name="connsiteX2" fmla="*/ 0 w 397116"/>
                        <a:gd name="connsiteY2" fmla="*/ 265382 h 503823"/>
                        <a:gd name="connsiteX3" fmla="*/ 0 w 397116"/>
                        <a:gd name="connsiteY3" fmla="*/ 7492 h 503823"/>
                        <a:gd name="connsiteX4" fmla="*/ 2610 w 397116"/>
                        <a:gd name="connsiteY4" fmla="*/ 987 h 503823"/>
                        <a:gd name="connsiteX5" fmla="*/ 10430 w 397116"/>
                        <a:gd name="connsiteY5" fmla="*/ 1434 h 503823"/>
                        <a:gd name="connsiteX6" fmla="*/ 386696 w 397116"/>
                        <a:gd name="connsiteY6" fmla="*/ 220262 h 503823"/>
                        <a:gd name="connsiteX7" fmla="*/ 397116 w 397116"/>
                        <a:gd name="connsiteY7" fmla="*/ 238445 h 503823"/>
                        <a:gd name="connsiteX8" fmla="*/ 397116 w 397116"/>
                        <a:gd name="connsiteY8" fmla="*/ 496334 h 503823"/>
                        <a:gd name="connsiteX9" fmla="*/ 386687 w 397116"/>
                        <a:gd name="connsiteY9" fmla="*/ 502392 h 503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97116" h="503823">
                          <a:moveTo>
                            <a:pt x="386687" y="502392"/>
                          </a:moveTo>
                          <a:lnTo>
                            <a:pt x="10420" y="283565"/>
                          </a:lnTo>
                          <a:cubicBezTo>
                            <a:pt x="4667" y="280222"/>
                            <a:pt x="0" y="272078"/>
                            <a:pt x="0" y="265382"/>
                          </a:cubicBezTo>
                          <a:lnTo>
                            <a:pt x="0" y="7492"/>
                          </a:lnTo>
                          <a:cubicBezTo>
                            <a:pt x="0" y="4416"/>
                            <a:pt x="991" y="2177"/>
                            <a:pt x="2610" y="987"/>
                          </a:cubicBezTo>
                          <a:cubicBezTo>
                            <a:pt x="4524" y="-413"/>
                            <a:pt x="7315" y="-375"/>
                            <a:pt x="10430" y="1434"/>
                          </a:cubicBezTo>
                          <a:lnTo>
                            <a:pt x="386696" y="220262"/>
                          </a:lnTo>
                          <a:cubicBezTo>
                            <a:pt x="392449" y="223615"/>
                            <a:pt x="397116" y="231759"/>
                            <a:pt x="397116" y="238445"/>
                          </a:cubicBezTo>
                          <a:lnTo>
                            <a:pt x="397116" y="496334"/>
                          </a:lnTo>
                          <a:cubicBezTo>
                            <a:pt x="397107" y="503021"/>
                            <a:pt x="392449" y="505736"/>
                            <a:pt x="386687" y="502392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0" name="Freeform: Shape 419">
                      <a:extLst>
                        <a:ext uri="{FF2B5EF4-FFF2-40B4-BE49-F238E27FC236}">
                          <a16:creationId xmlns:a16="http://schemas.microsoft.com/office/drawing/2014/main" id="{FA794ACC-9965-4CB6-2B97-D36C542947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6795" y="1721486"/>
                      <a:ext cx="388353" cy="482293"/>
                    </a:xfrm>
                    <a:custGeom>
                      <a:avLst/>
                      <a:gdLst>
                        <a:gd name="connsiteX0" fmla="*/ 388353 w 388353"/>
                        <a:gd name="connsiteY0" fmla="*/ 230186 h 482293"/>
                        <a:gd name="connsiteX1" fmla="*/ 388353 w 388353"/>
                        <a:gd name="connsiteY1" fmla="*/ 478236 h 482293"/>
                        <a:gd name="connsiteX2" fmla="*/ 382305 w 388353"/>
                        <a:gd name="connsiteY2" fmla="*/ 481436 h 482293"/>
                        <a:gd name="connsiteX3" fmla="*/ 6048 w 388353"/>
                        <a:gd name="connsiteY3" fmla="*/ 262618 h 482293"/>
                        <a:gd name="connsiteX4" fmla="*/ 0 w 388353"/>
                        <a:gd name="connsiteY4" fmla="*/ 252055 h 482293"/>
                        <a:gd name="connsiteX5" fmla="*/ 0 w 388353"/>
                        <a:gd name="connsiteY5" fmla="*/ 4310 h 482293"/>
                        <a:gd name="connsiteX6" fmla="*/ 2172 w 388353"/>
                        <a:gd name="connsiteY6" fmla="*/ 252 h 482293"/>
                        <a:gd name="connsiteX7" fmla="*/ 6048 w 388353"/>
                        <a:gd name="connsiteY7" fmla="*/ 805 h 482293"/>
                        <a:gd name="connsiteX8" fmla="*/ 382305 w 388353"/>
                        <a:gd name="connsiteY8" fmla="*/ 219623 h 482293"/>
                        <a:gd name="connsiteX9" fmla="*/ 388353 w 388353"/>
                        <a:gd name="connsiteY9" fmla="*/ 230186 h 4822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8353" h="482293">
                          <a:moveTo>
                            <a:pt x="388353" y="230186"/>
                          </a:moveTo>
                          <a:lnTo>
                            <a:pt x="388353" y="478236"/>
                          </a:lnTo>
                          <a:cubicBezTo>
                            <a:pt x="388201" y="481941"/>
                            <a:pt x="385581" y="483360"/>
                            <a:pt x="382305" y="481436"/>
                          </a:cubicBezTo>
                          <a:lnTo>
                            <a:pt x="6048" y="262618"/>
                          </a:lnTo>
                          <a:cubicBezTo>
                            <a:pt x="2724" y="260685"/>
                            <a:pt x="0" y="255961"/>
                            <a:pt x="0" y="252055"/>
                          </a:cubicBezTo>
                          <a:lnTo>
                            <a:pt x="0" y="4310"/>
                          </a:lnTo>
                          <a:cubicBezTo>
                            <a:pt x="0" y="2176"/>
                            <a:pt x="800" y="757"/>
                            <a:pt x="2172" y="252"/>
                          </a:cubicBezTo>
                          <a:cubicBezTo>
                            <a:pt x="3181" y="-205"/>
                            <a:pt x="4543" y="-52"/>
                            <a:pt x="6048" y="805"/>
                          </a:cubicBezTo>
                          <a:lnTo>
                            <a:pt x="382305" y="219623"/>
                          </a:lnTo>
                          <a:cubicBezTo>
                            <a:pt x="385686" y="221556"/>
                            <a:pt x="388353" y="226328"/>
                            <a:pt x="388353" y="230186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21" name="Freeform: Shape 420">
                      <a:extLst>
                        <a:ext uri="{FF2B5EF4-FFF2-40B4-BE49-F238E27FC236}">
                          <a16:creationId xmlns:a16="http://schemas.microsoft.com/office/drawing/2014/main" id="{21AC6366-361A-FEC0-804F-8788B8F281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8948" y="1721458"/>
                      <a:ext cx="386191" cy="478439"/>
                    </a:xfrm>
                    <a:custGeom>
                      <a:avLst/>
                      <a:gdLst>
                        <a:gd name="connsiteX0" fmla="*/ 386191 w 386191"/>
                        <a:gd name="connsiteY0" fmla="*/ 230185 h 478439"/>
                        <a:gd name="connsiteX1" fmla="*/ 386191 w 386191"/>
                        <a:gd name="connsiteY1" fmla="*/ 478235 h 478439"/>
                        <a:gd name="connsiteX2" fmla="*/ 382314 w 386191"/>
                        <a:gd name="connsiteY2" fmla="*/ 477578 h 478439"/>
                        <a:gd name="connsiteX3" fmla="*/ 6048 w 386191"/>
                        <a:gd name="connsiteY3" fmla="*/ 258760 h 478439"/>
                        <a:gd name="connsiteX4" fmla="*/ 0 w 386191"/>
                        <a:gd name="connsiteY4" fmla="*/ 248207 h 478439"/>
                        <a:gd name="connsiteX5" fmla="*/ 0 w 386191"/>
                        <a:gd name="connsiteY5" fmla="*/ 252 h 478439"/>
                        <a:gd name="connsiteX6" fmla="*/ 3877 w 386191"/>
                        <a:gd name="connsiteY6" fmla="*/ 814 h 478439"/>
                        <a:gd name="connsiteX7" fmla="*/ 380133 w 386191"/>
                        <a:gd name="connsiteY7" fmla="*/ 219632 h 478439"/>
                        <a:gd name="connsiteX8" fmla="*/ 386191 w 386191"/>
                        <a:gd name="connsiteY8" fmla="*/ 230185 h 4784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86191" h="478439">
                          <a:moveTo>
                            <a:pt x="386191" y="230185"/>
                          </a:moveTo>
                          <a:lnTo>
                            <a:pt x="386191" y="478235"/>
                          </a:lnTo>
                          <a:cubicBezTo>
                            <a:pt x="385134" y="478645"/>
                            <a:pt x="383772" y="478445"/>
                            <a:pt x="382314" y="477578"/>
                          </a:cubicBezTo>
                          <a:lnTo>
                            <a:pt x="6048" y="258760"/>
                          </a:lnTo>
                          <a:cubicBezTo>
                            <a:pt x="2724" y="256827"/>
                            <a:pt x="0" y="252112"/>
                            <a:pt x="0" y="248207"/>
                          </a:cubicBezTo>
                          <a:lnTo>
                            <a:pt x="0" y="252"/>
                          </a:lnTo>
                          <a:cubicBezTo>
                            <a:pt x="1010" y="-205"/>
                            <a:pt x="2372" y="-53"/>
                            <a:pt x="3877" y="814"/>
                          </a:cubicBezTo>
                          <a:lnTo>
                            <a:pt x="380133" y="219632"/>
                          </a:lnTo>
                          <a:cubicBezTo>
                            <a:pt x="383515" y="221556"/>
                            <a:pt x="386191" y="226328"/>
                            <a:pt x="386191" y="230185"/>
                          </a:cubicBezTo>
                          <a:close/>
                        </a:path>
                      </a:pathLst>
                    </a:custGeom>
                    <a:solidFill>
                      <a:srgbClr val="0B25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grpSp>
                  <p:nvGrpSpPr>
                    <p:cNvPr id="422" name="Graphic 2">
                      <a:extLst>
                        <a:ext uri="{FF2B5EF4-FFF2-40B4-BE49-F238E27FC236}">
                          <a16:creationId xmlns:a16="http://schemas.microsoft.com/office/drawing/2014/main" id="{C0404AD0-38CA-E29F-A93B-8AB1EB3D84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930530" y="1742560"/>
                      <a:ext cx="297018" cy="278520"/>
                      <a:chOff x="4930530" y="1742560"/>
                      <a:chExt cx="297018" cy="278520"/>
                    </a:xfrm>
                  </p:grpSpPr>
                  <p:sp>
                    <p:nvSpPr>
                      <p:cNvPr id="423" name="Freeform: Shape 422">
                        <a:extLst>
                          <a:ext uri="{FF2B5EF4-FFF2-40B4-BE49-F238E27FC236}">
                            <a16:creationId xmlns:a16="http://schemas.microsoft.com/office/drawing/2014/main" id="{A9CDF0B9-A465-C940-748A-9F879B5EF1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742560"/>
                        <a:ext cx="134331" cy="91001"/>
                      </a:xfrm>
                      <a:custGeom>
                        <a:avLst/>
                        <a:gdLst>
                          <a:gd name="connsiteX0" fmla="*/ 134331 w 134331"/>
                          <a:gd name="connsiteY0" fmla="*/ 91002 h 91001"/>
                          <a:gd name="connsiteX1" fmla="*/ 0 w 134331"/>
                          <a:gd name="connsiteY1" fmla="*/ 13449 h 91001"/>
                          <a:gd name="connsiteX2" fmla="*/ 0 w 134331"/>
                          <a:gd name="connsiteY2" fmla="*/ 0 h 91001"/>
                          <a:gd name="connsiteX3" fmla="*/ 134331 w 134331"/>
                          <a:gd name="connsiteY3" fmla="*/ 77562 h 910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4331" h="91001">
                            <a:moveTo>
                              <a:pt x="134331" y="91002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134331" y="7756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4" name="Freeform: Shape 423">
                        <a:extLst>
                          <a:ext uri="{FF2B5EF4-FFF2-40B4-BE49-F238E27FC236}">
                            <a16:creationId xmlns:a16="http://schemas.microsoft.com/office/drawing/2014/main" id="{D51AE28C-43AE-11AB-3B11-0CB720A369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08638" y="1845392"/>
                        <a:ext cx="63817" cy="50292"/>
                      </a:xfrm>
                      <a:custGeom>
                        <a:avLst/>
                        <a:gdLst>
                          <a:gd name="connsiteX0" fmla="*/ 63817 w 63817"/>
                          <a:gd name="connsiteY0" fmla="*/ 50292 h 50292"/>
                          <a:gd name="connsiteX1" fmla="*/ 0 w 63817"/>
                          <a:gd name="connsiteY1" fmla="*/ 13449 h 50292"/>
                          <a:gd name="connsiteX2" fmla="*/ 0 w 63817"/>
                          <a:gd name="connsiteY2" fmla="*/ 0 h 50292"/>
                          <a:gd name="connsiteX3" fmla="*/ 63817 w 63817"/>
                          <a:gd name="connsiteY3" fmla="*/ 36852 h 5029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3817" h="50292">
                            <a:moveTo>
                              <a:pt x="63817" y="50292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63817" y="3685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5" name="Freeform: Shape 424">
                        <a:extLst>
                          <a:ext uri="{FF2B5EF4-FFF2-40B4-BE49-F238E27FC236}">
                            <a16:creationId xmlns:a16="http://schemas.microsoft.com/office/drawing/2014/main" id="{44F2E251-7748-78C2-C66E-F930CE6E20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795653"/>
                        <a:ext cx="62626" cy="49596"/>
                      </a:xfrm>
                      <a:custGeom>
                        <a:avLst/>
                        <a:gdLst>
                          <a:gd name="connsiteX0" fmla="*/ 62627 w 62626"/>
                          <a:gd name="connsiteY0" fmla="*/ 49597 h 49596"/>
                          <a:gd name="connsiteX1" fmla="*/ 0 w 62626"/>
                          <a:gd name="connsiteY1" fmla="*/ 13440 h 49596"/>
                          <a:gd name="connsiteX2" fmla="*/ 0 w 62626"/>
                          <a:gd name="connsiteY2" fmla="*/ 0 h 49596"/>
                          <a:gd name="connsiteX3" fmla="*/ 62627 w 62626"/>
                          <a:gd name="connsiteY3" fmla="*/ 36147 h 495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2626" h="49596">
                            <a:moveTo>
                              <a:pt x="62627" y="49597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62627" y="36147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6" name="Freeform: Shape 425">
                        <a:extLst>
                          <a:ext uri="{FF2B5EF4-FFF2-40B4-BE49-F238E27FC236}">
                            <a16:creationId xmlns:a16="http://schemas.microsoft.com/office/drawing/2014/main" id="{B4226F6E-DDB2-E35B-85BA-7DD6B6C7AF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04635" y="1838429"/>
                        <a:ext cx="27060" cy="29070"/>
                      </a:xfrm>
                      <a:custGeom>
                        <a:avLst/>
                        <a:gdLst>
                          <a:gd name="connsiteX0" fmla="*/ 27061 w 27060"/>
                          <a:gd name="connsiteY0" fmla="*/ 29070 h 29070"/>
                          <a:gd name="connsiteX1" fmla="*/ 0 w 27060"/>
                          <a:gd name="connsiteY1" fmla="*/ 13449 h 29070"/>
                          <a:gd name="connsiteX2" fmla="*/ 0 w 27060"/>
                          <a:gd name="connsiteY2" fmla="*/ 0 h 29070"/>
                          <a:gd name="connsiteX3" fmla="*/ 27061 w 27060"/>
                          <a:gd name="connsiteY3" fmla="*/ 15631 h 290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7060" h="29070">
                            <a:moveTo>
                              <a:pt x="27061" y="29070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27061" y="15631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7" name="Freeform: Shape 426">
                        <a:extLst>
                          <a:ext uri="{FF2B5EF4-FFF2-40B4-BE49-F238E27FC236}">
                            <a16:creationId xmlns:a16="http://schemas.microsoft.com/office/drawing/2014/main" id="{F401C573-5BE3-E03D-676B-65B5327F41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40410" y="1859089"/>
                        <a:ext cx="25126" cy="27946"/>
                      </a:xfrm>
                      <a:custGeom>
                        <a:avLst/>
                        <a:gdLst>
                          <a:gd name="connsiteX0" fmla="*/ 25127 w 25126"/>
                          <a:gd name="connsiteY0" fmla="*/ 27946 h 27946"/>
                          <a:gd name="connsiteX1" fmla="*/ 0 w 25126"/>
                          <a:gd name="connsiteY1" fmla="*/ 13440 h 27946"/>
                          <a:gd name="connsiteX2" fmla="*/ 0 w 25126"/>
                          <a:gd name="connsiteY2" fmla="*/ 0 h 27946"/>
                          <a:gd name="connsiteX3" fmla="*/ 25127 w 25126"/>
                          <a:gd name="connsiteY3" fmla="*/ 14507 h 279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126" h="27946">
                            <a:moveTo>
                              <a:pt x="25127" y="27946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25127" y="14507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8" name="Freeform: Shape 427">
                        <a:extLst>
                          <a:ext uri="{FF2B5EF4-FFF2-40B4-BE49-F238E27FC236}">
                            <a16:creationId xmlns:a16="http://schemas.microsoft.com/office/drawing/2014/main" id="{AB367149-F7E1-3DA4-6817-9F6978F0A5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825256"/>
                        <a:ext cx="74104" cy="56235"/>
                      </a:xfrm>
                      <a:custGeom>
                        <a:avLst/>
                        <a:gdLst>
                          <a:gd name="connsiteX0" fmla="*/ 74104 w 74104"/>
                          <a:gd name="connsiteY0" fmla="*/ 56236 h 56235"/>
                          <a:gd name="connsiteX1" fmla="*/ 0 w 74104"/>
                          <a:gd name="connsiteY1" fmla="*/ 13449 h 56235"/>
                          <a:gd name="connsiteX2" fmla="*/ 0 w 74104"/>
                          <a:gd name="connsiteY2" fmla="*/ 0 h 56235"/>
                          <a:gd name="connsiteX3" fmla="*/ 74104 w 74104"/>
                          <a:gd name="connsiteY3" fmla="*/ 42786 h 5623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4104" h="56235">
                            <a:moveTo>
                              <a:pt x="74104" y="56236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74104" y="42786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29" name="Freeform: Shape 428">
                        <a:extLst>
                          <a:ext uri="{FF2B5EF4-FFF2-40B4-BE49-F238E27FC236}">
                            <a16:creationId xmlns:a16="http://schemas.microsoft.com/office/drawing/2014/main" id="{04CD9AD7-B781-A09F-86D3-19460D1249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14169" y="1873548"/>
                        <a:ext cx="25536" cy="28184"/>
                      </a:xfrm>
                      <a:custGeom>
                        <a:avLst/>
                        <a:gdLst>
                          <a:gd name="connsiteX0" fmla="*/ 25537 w 25536"/>
                          <a:gd name="connsiteY0" fmla="*/ 28184 h 28184"/>
                          <a:gd name="connsiteX1" fmla="*/ 0 w 25536"/>
                          <a:gd name="connsiteY1" fmla="*/ 13449 h 28184"/>
                          <a:gd name="connsiteX2" fmla="*/ 0 w 25536"/>
                          <a:gd name="connsiteY2" fmla="*/ 0 h 28184"/>
                          <a:gd name="connsiteX3" fmla="*/ 25537 w 25536"/>
                          <a:gd name="connsiteY3" fmla="*/ 14735 h 281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536" h="28184">
                            <a:moveTo>
                              <a:pt x="25537" y="28184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25537" y="14735"/>
                            </a:lnTo>
                            <a:close/>
                          </a:path>
                        </a:pathLst>
                      </a:custGeom>
                      <a:solidFill>
                        <a:srgbClr val="FC9A0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0" name="Freeform: Shape 429">
                        <a:extLst>
                          <a:ext uri="{FF2B5EF4-FFF2-40B4-BE49-F238E27FC236}">
                            <a16:creationId xmlns:a16="http://schemas.microsoft.com/office/drawing/2014/main" id="{78F2C1BE-A190-4B9E-71BE-B6FB6C07F8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854869"/>
                        <a:ext cx="108632" cy="76161"/>
                      </a:xfrm>
                      <a:custGeom>
                        <a:avLst/>
                        <a:gdLst>
                          <a:gd name="connsiteX0" fmla="*/ 108633 w 108632"/>
                          <a:gd name="connsiteY0" fmla="*/ 76162 h 76161"/>
                          <a:gd name="connsiteX1" fmla="*/ 0 w 108632"/>
                          <a:gd name="connsiteY1" fmla="*/ 13440 h 76161"/>
                          <a:gd name="connsiteX2" fmla="*/ 0 w 108632"/>
                          <a:gd name="connsiteY2" fmla="*/ 0 h 76161"/>
                          <a:gd name="connsiteX3" fmla="*/ 108633 w 108632"/>
                          <a:gd name="connsiteY3" fmla="*/ 62713 h 761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08632" h="76161">
                            <a:moveTo>
                              <a:pt x="108633" y="76162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108633" y="62713"/>
                            </a:lnTo>
                            <a:close/>
                          </a:path>
                        </a:pathLst>
                      </a:custGeom>
                      <a:solidFill>
                        <a:srgbClr val="FC9A0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1" name="Freeform: Shape 430">
                        <a:extLst>
                          <a:ext uri="{FF2B5EF4-FFF2-40B4-BE49-F238E27FC236}">
                            <a16:creationId xmlns:a16="http://schemas.microsoft.com/office/drawing/2014/main" id="{43DA0631-48D7-2F7F-9DBA-C41F6DC2F1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34914" y="1915134"/>
                        <a:ext cx="36118" cy="34289"/>
                      </a:xfrm>
                      <a:custGeom>
                        <a:avLst/>
                        <a:gdLst>
                          <a:gd name="connsiteX0" fmla="*/ 36119 w 36118"/>
                          <a:gd name="connsiteY0" fmla="*/ 34290 h 34289"/>
                          <a:gd name="connsiteX1" fmla="*/ 0 w 36118"/>
                          <a:gd name="connsiteY1" fmla="*/ 13440 h 34289"/>
                          <a:gd name="connsiteX2" fmla="*/ 0 w 36118"/>
                          <a:gd name="connsiteY2" fmla="*/ 0 h 34289"/>
                          <a:gd name="connsiteX3" fmla="*/ 36119 w 36118"/>
                          <a:gd name="connsiteY3" fmla="*/ 20850 h 342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6118" h="34289">
                            <a:moveTo>
                              <a:pt x="36119" y="34290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36119" y="20850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2" name="Freeform: Shape 431">
                        <a:extLst>
                          <a:ext uri="{FF2B5EF4-FFF2-40B4-BE49-F238E27FC236}">
                            <a16:creationId xmlns:a16="http://schemas.microsoft.com/office/drawing/2014/main" id="{AEB030A6-0785-63BF-2E1C-8D611ECAE3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80320" y="1941347"/>
                        <a:ext cx="29479" cy="30470"/>
                      </a:xfrm>
                      <a:custGeom>
                        <a:avLst/>
                        <a:gdLst>
                          <a:gd name="connsiteX0" fmla="*/ 29480 w 29479"/>
                          <a:gd name="connsiteY0" fmla="*/ 30470 h 30470"/>
                          <a:gd name="connsiteX1" fmla="*/ 0 w 29479"/>
                          <a:gd name="connsiteY1" fmla="*/ 13449 h 30470"/>
                          <a:gd name="connsiteX2" fmla="*/ 0 w 29479"/>
                          <a:gd name="connsiteY2" fmla="*/ 0 h 30470"/>
                          <a:gd name="connsiteX3" fmla="*/ 29480 w 29479"/>
                          <a:gd name="connsiteY3" fmla="*/ 17021 h 304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479" h="30470">
                            <a:moveTo>
                              <a:pt x="29480" y="30470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29480" y="17021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3" name="Freeform: Shape 432">
                        <a:extLst>
                          <a:ext uri="{FF2B5EF4-FFF2-40B4-BE49-F238E27FC236}">
                            <a16:creationId xmlns:a16="http://schemas.microsoft.com/office/drawing/2014/main" id="{92F80BDC-9B7C-B5C3-BD2B-346CFAFDB8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884473"/>
                        <a:ext cx="71818" cy="54911"/>
                      </a:xfrm>
                      <a:custGeom>
                        <a:avLst/>
                        <a:gdLst>
                          <a:gd name="connsiteX0" fmla="*/ 71819 w 71818"/>
                          <a:gd name="connsiteY0" fmla="*/ 54912 h 54911"/>
                          <a:gd name="connsiteX1" fmla="*/ 0 w 71818"/>
                          <a:gd name="connsiteY1" fmla="*/ 13449 h 54911"/>
                          <a:gd name="connsiteX2" fmla="*/ 0 w 71818"/>
                          <a:gd name="connsiteY2" fmla="*/ 0 h 54911"/>
                          <a:gd name="connsiteX3" fmla="*/ 71819 w 71818"/>
                          <a:gd name="connsiteY3" fmla="*/ 41472 h 549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1818" h="54911">
                            <a:moveTo>
                              <a:pt x="71819" y="54912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71819" y="4147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4" name="Freeform: Shape 433">
                        <a:extLst>
                          <a:ext uri="{FF2B5EF4-FFF2-40B4-BE49-F238E27FC236}">
                            <a16:creationId xmlns:a16="http://schemas.microsoft.com/office/drawing/2014/main" id="{8C28CBCF-2ADD-A437-F131-F9507758D3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12226" y="1931641"/>
                        <a:ext cx="24936" cy="27841"/>
                      </a:xfrm>
                      <a:custGeom>
                        <a:avLst/>
                        <a:gdLst>
                          <a:gd name="connsiteX0" fmla="*/ 24936 w 24936"/>
                          <a:gd name="connsiteY0" fmla="*/ 27842 h 27841"/>
                          <a:gd name="connsiteX1" fmla="*/ 0 w 24936"/>
                          <a:gd name="connsiteY1" fmla="*/ 13440 h 27841"/>
                          <a:gd name="connsiteX2" fmla="*/ 0 w 24936"/>
                          <a:gd name="connsiteY2" fmla="*/ 0 h 27841"/>
                          <a:gd name="connsiteX3" fmla="*/ 24936 w 24936"/>
                          <a:gd name="connsiteY3" fmla="*/ 14392 h 278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4936" h="27841">
                            <a:moveTo>
                              <a:pt x="24936" y="27842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24936" y="1439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5" name="Freeform: Shape 434">
                        <a:extLst>
                          <a:ext uri="{FF2B5EF4-FFF2-40B4-BE49-F238E27FC236}">
                            <a16:creationId xmlns:a16="http://schemas.microsoft.com/office/drawing/2014/main" id="{68F64598-9A14-916E-960E-190AFDD87E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914086"/>
                        <a:ext cx="77266" cy="58054"/>
                      </a:xfrm>
                      <a:custGeom>
                        <a:avLst/>
                        <a:gdLst>
                          <a:gd name="connsiteX0" fmla="*/ 77267 w 77266"/>
                          <a:gd name="connsiteY0" fmla="*/ 58055 h 58054"/>
                          <a:gd name="connsiteX1" fmla="*/ 0 w 77266"/>
                          <a:gd name="connsiteY1" fmla="*/ 13440 h 58054"/>
                          <a:gd name="connsiteX2" fmla="*/ 0 w 77266"/>
                          <a:gd name="connsiteY2" fmla="*/ 0 h 58054"/>
                          <a:gd name="connsiteX3" fmla="*/ 77267 w 77266"/>
                          <a:gd name="connsiteY3" fmla="*/ 44606 h 58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7266" h="58054">
                            <a:moveTo>
                              <a:pt x="77267" y="58055"/>
                            </a:moveTo>
                            <a:lnTo>
                              <a:pt x="0" y="13440"/>
                            </a:lnTo>
                            <a:lnTo>
                              <a:pt x="0" y="0"/>
                            </a:lnTo>
                            <a:lnTo>
                              <a:pt x="77267" y="44606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6" name="Freeform: Shape 435">
                        <a:extLst>
                          <a:ext uri="{FF2B5EF4-FFF2-40B4-BE49-F238E27FC236}">
                            <a16:creationId xmlns:a16="http://schemas.microsoft.com/office/drawing/2014/main" id="{1217C976-CFEA-3C9E-C446-AB7DA1F0B8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14169" y="1962369"/>
                        <a:ext cx="21040" cy="25603"/>
                      </a:xfrm>
                      <a:custGeom>
                        <a:avLst/>
                        <a:gdLst>
                          <a:gd name="connsiteX0" fmla="*/ 21041 w 21040"/>
                          <a:gd name="connsiteY0" fmla="*/ 25603 h 25603"/>
                          <a:gd name="connsiteX1" fmla="*/ 0 w 21040"/>
                          <a:gd name="connsiteY1" fmla="*/ 13449 h 25603"/>
                          <a:gd name="connsiteX2" fmla="*/ 0 w 21040"/>
                          <a:gd name="connsiteY2" fmla="*/ 0 h 25603"/>
                          <a:gd name="connsiteX3" fmla="*/ 21041 w 21040"/>
                          <a:gd name="connsiteY3" fmla="*/ 12154 h 256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040" h="25603">
                            <a:moveTo>
                              <a:pt x="21041" y="25603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21041" y="12154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7" name="Freeform: Shape 436">
                        <a:extLst>
                          <a:ext uri="{FF2B5EF4-FFF2-40B4-BE49-F238E27FC236}">
                            <a16:creationId xmlns:a16="http://schemas.microsoft.com/office/drawing/2014/main" id="{EC90E90B-AB60-38C2-99DE-4A6F16B147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44011" y="1979599"/>
                        <a:ext cx="35928" cy="34185"/>
                      </a:xfrm>
                      <a:custGeom>
                        <a:avLst/>
                        <a:gdLst>
                          <a:gd name="connsiteX0" fmla="*/ 35928 w 35928"/>
                          <a:gd name="connsiteY0" fmla="*/ 34185 h 34185"/>
                          <a:gd name="connsiteX1" fmla="*/ 0 w 35928"/>
                          <a:gd name="connsiteY1" fmla="*/ 13449 h 34185"/>
                          <a:gd name="connsiteX2" fmla="*/ 0 w 35928"/>
                          <a:gd name="connsiteY2" fmla="*/ 0 h 34185"/>
                          <a:gd name="connsiteX3" fmla="*/ 35928 w 35928"/>
                          <a:gd name="connsiteY3" fmla="*/ 20745 h 34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5928" h="34185">
                            <a:moveTo>
                              <a:pt x="35928" y="34185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35928" y="20745"/>
                            </a:lnTo>
                            <a:close/>
                          </a:path>
                        </a:pathLst>
                      </a:custGeom>
                      <a:solidFill>
                        <a:srgbClr val="FC9A0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8" name="Freeform: Shape 437">
                        <a:extLst>
                          <a:ext uri="{FF2B5EF4-FFF2-40B4-BE49-F238E27FC236}">
                            <a16:creationId xmlns:a16="http://schemas.microsoft.com/office/drawing/2014/main" id="{4729158A-4D63-D50D-D501-90CDE87C02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943690"/>
                        <a:ext cx="73571" cy="55921"/>
                      </a:xfrm>
                      <a:custGeom>
                        <a:avLst/>
                        <a:gdLst>
                          <a:gd name="connsiteX0" fmla="*/ 73571 w 73571"/>
                          <a:gd name="connsiteY0" fmla="*/ 55921 h 55921"/>
                          <a:gd name="connsiteX1" fmla="*/ 0 w 73571"/>
                          <a:gd name="connsiteY1" fmla="*/ 13449 h 55921"/>
                          <a:gd name="connsiteX2" fmla="*/ 0 w 73571"/>
                          <a:gd name="connsiteY2" fmla="*/ 0 h 55921"/>
                          <a:gd name="connsiteX3" fmla="*/ 73571 w 73571"/>
                          <a:gd name="connsiteY3" fmla="*/ 42482 h 559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3571" h="55921">
                            <a:moveTo>
                              <a:pt x="73571" y="55921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73571" y="4248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39" name="Freeform: Shape 438">
                        <a:extLst>
                          <a:ext uri="{FF2B5EF4-FFF2-40B4-BE49-F238E27FC236}">
                            <a16:creationId xmlns:a16="http://schemas.microsoft.com/office/drawing/2014/main" id="{D6D75F9B-98A4-4A4E-03BE-1CFE5B0E12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08111" y="1988477"/>
                        <a:ext cx="33165" cy="32604"/>
                      </a:xfrm>
                      <a:custGeom>
                        <a:avLst/>
                        <a:gdLst>
                          <a:gd name="connsiteX0" fmla="*/ 33166 w 33165"/>
                          <a:gd name="connsiteY0" fmla="*/ 32604 h 32604"/>
                          <a:gd name="connsiteX1" fmla="*/ 0 w 33165"/>
                          <a:gd name="connsiteY1" fmla="*/ 13449 h 32604"/>
                          <a:gd name="connsiteX2" fmla="*/ 0 w 33165"/>
                          <a:gd name="connsiteY2" fmla="*/ 0 h 32604"/>
                          <a:gd name="connsiteX3" fmla="*/ 33166 w 33165"/>
                          <a:gd name="connsiteY3" fmla="*/ 19155 h 326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3165" h="32604">
                            <a:moveTo>
                              <a:pt x="33166" y="32604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33166" y="19155"/>
                            </a:lnTo>
                            <a:close/>
                          </a:path>
                        </a:pathLst>
                      </a:custGeom>
                      <a:solidFill>
                        <a:srgbClr val="FC9A0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40" name="Freeform: Shape 439">
                        <a:extLst>
                          <a:ext uri="{FF2B5EF4-FFF2-40B4-BE49-F238E27FC236}">
                            <a16:creationId xmlns:a16="http://schemas.microsoft.com/office/drawing/2014/main" id="{774E135F-99D5-8C4C-D84F-54C60CCB36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0530" y="1764277"/>
                        <a:ext cx="181698" cy="118348"/>
                      </a:xfrm>
                      <a:custGeom>
                        <a:avLst/>
                        <a:gdLst>
                          <a:gd name="connsiteX0" fmla="*/ 181699 w 181698"/>
                          <a:gd name="connsiteY0" fmla="*/ 118348 h 118348"/>
                          <a:gd name="connsiteX1" fmla="*/ 0 w 181698"/>
                          <a:gd name="connsiteY1" fmla="*/ 13449 h 118348"/>
                          <a:gd name="connsiteX2" fmla="*/ 0 w 181698"/>
                          <a:gd name="connsiteY2" fmla="*/ 0 h 118348"/>
                          <a:gd name="connsiteX3" fmla="*/ 181699 w 181698"/>
                          <a:gd name="connsiteY3" fmla="*/ 104899 h 1183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81698" h="118348">
                            <a:moveTo>
                              <a:pt x="181699" y="118348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181699" y="104899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41" name="Freeform: Shape 440">
                        <a:extLst>
                          <a:ext uri="{FF2B5EF4-FFF2-40B4-BE49-F238E27FC236}">
                            <a16:creationId xmlns:a16="http://schemas.microsoft.com/office/drawing/2014/main" id="{180DFED2-F273-16A0-0DC3-F3D178ADF9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28993" y="1878853"/>
                        <a:ext cx="98555" cy="70351"/>
                      </a:xfrm>
                      <a:custGeom>
                        <a:avLst/>
                        <a:gdLst>
                          <a:gd name="connsiteX0" fmla="*/ 98555 w 98555"/>
                          <a:gd name="connsiteY0" fmla="*/ 70352 h 70351"/>
                          <a:gd name="connsiteX1" fmla="*/ 0 w 98555"/>
                          <a:gd name="connsiteY1" fmla="*/ 13449 h 70351"/>
                          <a:gd name="connsiteX2" fmla="*/ 0 w 98555"/>
                          <a:gd name="connsiteY2" fmla="*/ 0 h 70351"/>
                          <a:gd name="connsiteX3" fmla="*/ 98555 w 98555"/>
                          <a:gd name="connsiteY3" fmla="*/ 56902 h 703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8555" h="70351">
                            <a:moveTo>
                              <a:pt x="98555" y="70352"/>
                            </a:moveTo>
                            <a:lnTo>
                              <a:pt x="0" y="13449"/>
                            </a:lnTo>
                            <a:lnTo>
                              <a:pt x="0" y="0"/>
                            </a:lnTo>
                            <a:lnTo>
                              <a:pt x="98555" y="56902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</p:grpSp>
              <p:sp>
                <p:nvSpPr>
                  <p:cNvPr id="413" name="Freeform: Shape 412">
                    <a:extLst>
                      <a:ext uri="{FF2B5EF4-FFF2-40B4-BE49-F238E27FC236}">
                        <a16:creationId xmlns:a16="http://schemas.microsoft.com/office/drawing/2014/main" id="{51460683-3E13-4AC7-CF2F-7808AC85E58D}"/>
                      </a:ext>
                    </a:extLst>
                  </p:cNvPr>
                  <p:cNvSpPr/>
                  <p:nvPr/>
                </p:nvSpPr>
                <p:spPr>
                  <a:xfrm>
                    <a:off x="5260600" y="2186311"/>
                    <a:ext cx="13906" cy="11572"/>
                  </a:xfrm>
                  <a:custGeom>
                    <a:avLst/>
                    <a:gdLst>
                      <a:gd name="connsiteX0" fmla="*/ 13906 w 13906"/>
                      <a:gd name="connsiteY0" fmla="*/ 11573 h 11572"/>
                      <a:gd name="connsiteX1" fmla="*/ 0 w 13906"/>
                      <a:gd name="connsiteY1" fmla="*/ 3486 h 11572"/>
                      <a:gd name="connsiteX2" fmla="*/ 0 w 13906"/>
                      <a:gd name="connsiteY2" fmla="*/ 0 h 11572"/>
                      <a:gd name="connsiteX3" fmla="*/ 13906 w 13906"/>
                      <a:gd name="connsiteY3" fmla="*/ 8087 h 11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72">
                        <a:moveTo>
                          <a:pt x="13906" y="11573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0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14" name="Freeform: Shape 413">
                    <a:extLst>
                      <a:ext uri="{FF2B5EF4-FFF2-40B4-BE49-F238E27FC236}">
                        <a16:creationId xmlns:a16="http://schemas.microsoft.com/office/drawing/2014/main" id="{F6D9E143-BE0A-51DD-816F-5C24DF9DE2E2}"/>
                      </a:ext>
                    </a:extLst>
                  </p:cNvPr>
                  <p:cNvSpPr/>
                  <p:nvPr/>
                </p:nvSpPr>
                <p:spPr>
                  <a:xfrm>
                    <a:off x="5244646" y="2176795"/>
                    <a:ext cx="13906" cy="11572"/>
                  </a:xfrm>
                  <a:custGeom>
                    <a:avLst/>
                    <a:gdLst>
                      <a:gd name="connsiteX0" fmla="*/ 13906 w 13906"/>
                      <a:gd name="connsiteY0" fmla="*/ 11573 h 11572"/>
                      <a:gd name="connsiteX1" fmla="*/ 0 w 13906"/>
                      <a:gd name="connsiteY1" fmla="*/ 3486 h 11572"/>
                      <a:gd name="connsiteX2" fmla="*/ 0 w 13906"/>
                      <a:gd name="connsiteY2" fmla="*/ 0 h 11572"/>
                      <a:gd name="connsiteX3" fmla="*/ 13906 w 13906"/>
                      <a:gd name="connsiteY3" fmla="*/ 8087 h 11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72">
                        <a:moveTo>
                          <a:pt x="13906" y="11573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0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415" name="Graphic 2">
                    <a:extLst>
                      <a:ext uri="{FF2B5EF4-FFF2-40B4-BE49-F238E27FC236}">
                        <a16:creationId xmlns:a16="http://schemas.microsoft.com/office/drawing/2014/main" id="{B78A523A-0AD9-24D4-30E8-450E587C196B}"/>
                      </a:ext>
                    </a:extLst>
                  </p:cNvPr>
                  <p:cNvGrpSpPr/>
                  <p:nvPr/>
                </p:nvGrpSpPr>
                <p:grpSpPr>
                  <a:xfrm>
                    <a:off x="5278954" y="2193959"/>
                    <a:ext cx="17592" cy="20774"/>
                    <a:chOff x="5278954" y="2193959"/>
                    <a:chExt cx="17592" cy="20774"/>
                  </a:xfrm>
                </p:grpSpPr>
                <p:sp>
                  <p:nvSpPr>
                    <p:cNvPr id="416" name="Freeform: Shape 415">
                      <a:extLst>
                        <a:ext uri="{FF2B5EF4-FFF2-40B4-BE49-F238E27FC236}">
                          <a16:creationId xmlns:a16="http://schemas.microsoft.com/office/drawing/2014/main" id="{6580FD04-E54D-0E63-7A6D-6C357C3AEA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82412" y="2197392"/>
                      <a:ext cx="10648" cy="13843"/>
                    </a:xfrm>
                    <a:custGeom>
                      <a:avLst/>
                      <a:gdLst>
                        <a:gd name="connsiteX0" fmla="*/ 10649 w 10648"/>
                        <a:gd name="connsiteY0" fmla="*/ 10017 h 13843"/>
                        <a:gd name="connsiteX1" fmla="*/ 5325 w 10648"/>
                        <a:gd name="connsiteY1" fmla="*/ 13113 h 13843"/>
                        <a:gd name="connsiteX2" fmla="*/ 0 w 10648"/>
                        <a:gd name="connsiteY2" fmla="*/ 3826 h 13843"/>
                        <a:gd name="connsiteX3" fmla="*/ 5325 w 10648"/>
                        <a:gd name="connsiteY3" fmla="*/ 730 h 13843"/>
                        <a:gd name="connsiteX4" fmla="*/ 10649 w 10648"/>
                        <a:gd name="connsiteY4" fmla="*/ 10017 h 13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48" h="13843">
                          <a:moveTo>
                            <a:pt x="10649" y="10017"/>
                          </a:moveTo>
                          <a:cubicBezTo>
                            <a:pt x="10649" y="13437"/>
                            <a:pt x="8268" y="14818"/>
                            <a:pt x="5325" y="13113"/>
                          </a:cubicBezTo>
                          <a:cubicBezTo>
                            <a:pt x="2381" y="11408"/>
                            <a:pt x="0" y="7245"/>
                            <a:pt x="0" y="3826"/>
                          </a:cubicBezTo>
                          <a:cubicBezTo>
                            <a:pt x="0" y="406"/>
                            <a:pt x="2381" y="-975"/>
                            <a:pt x="5325" y="730"/>
                          </a:cubicBezTo>
                          <a:cubicBezTo>
                            <a:pt x="8268" y="2435"/>
                            <a:pt x="10649" y="6598"/>
                            <a:pt x="10649" y="10017"/>
                          </a:cubicBezTo>
                          <a:close/>
                        </a:path>
                      </a:pathLst>
                    </a:custGeom>
                    <a:solidFill>
                      <a:srgbClr val="2075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17" name="Freeform: Shape 416">
                      <a:extLst>
                        <a:ext uri="{FF2B5EF4-FFF2-40B4-BE49-F238E27FC236}">
                          <a16:creationId xmlns:a16="http://schemas.microsoft.com/office/drawing/2014/main" id="{C9434ADD-BF4C-46C7-3C14-E9E0FB68DE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8954" y="2193959"/>
                      <a:ext cx="17592" cy="20774"/>
                    </a:xfrm>
                    <a:custGeom>
                      <a:avLst/>
                      <a:gdLst>
                        <a:gd name="connsiteX0" fmla="*/ 11163 w 17592"/>
                        <a:gd name="connsiteY0" fmla="*/ 20774 h 20774"/>
                        <a:gd name="connsiteX1" fmla="*/ 7058 w 17592"/>
                        <a:gd name="connsiteY1" fmla="*/ 19574 h 20774"/>
                        <a:gd name="connsiteX2" fmla="*/ 0 w 17592"/>
                        <a:gd name="connsiteY2" fmla="*/ 7258 h 20774"/>
                        <a:gd name="connsiteX3" fmla="*/ 10535 w 17592"/>
                        <a:gd name="connsiteY3" fmla="*/ 1134 h 20774"/>
                        <a:gd name="connsiteX4" fmla="*/ 17593 w 17592"/>
                        <a:gd name="connsiteY4" fmla="*/ 13450 h 20774"/>
                        <a:gd name="connsiteX5" fmla="*/ 11163 w 17592"/>
                        <a:gd name="connsiteY5" fmla="*/ 20774 h 20774"/>
                        <a:gd name="connsiteX6" fmla="*/ 6934 w 17592"/>
                        <a:gd name="connsiteY6" fmla="*/ 7135 h 20774"/>
                        <a:gd name="connsiteX7" fmla="*/ 10516 w 17592"/>
                        <a:gd name="connsiteY7" fmla="*/ 13516 h 20774"/>
                        <a:gd name="connsiteX8" fmla="*/ 7049 w 17592"/>
                        <a:gd name="connsiteY8" fmla="*/ 7192 h 20774"/>
                        <a:gd name="connsiteX9" fmla="*/ 6934 w 17592"/>
                        <a:gd name="connsiteY9" fmla="*/ 7135 h 207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7592" h="20774">
                          <a:moveTo>
                            <a:pt x="11163" y="20774"/>
                          </a:moveTo>
                          <a:cubicBezTo>
                            <a:pt x="9801" y="20774"/>
                            <a:pt x="8420" y="20365"/>
                            <a:pt x="7058" y="19574"/>
                          </a:cubicBezTo>
                          <a:cubicBezTo>
                            <a:pt x="3038" y="17241"/>
                            <a:pt x="0" y="11945"/>
                            <a:pt x="0" y="7258"/>
                          </a:cubicBezTo>
                          <a:cubicBezTo>
                            <a:pt x="0" y="1401"/>
                            <a:pt x="5334" y="-1866"/>
                            <a:pt x="10535" y="1134"/>
                          </a:cubicBezTo>
                          <a:cubicBezTo>
                            <a:pt x="14564" y="3477"/>
                            <a:pt x="17593" y="8773"/>
                            <a:pt x="17593" y="13450"/>
                          </a:cubicBezTo>
                          <a:cubicBezTo>
                            <a:pt x="17583" y="17765"/>
                            <a:pt x="14945" y="20774"/>
                            <a:pt x="11163" y="20774"/>
                          </a:cubicBezTo>
                          <a:close/>
                          <a:moveTo>
                            <a:pt x="6934" y="7135"/>
                          </a:moveTo>
                          <a:cubicBezTo>
                            <a:pt x="6934" y="9449"/>
                            <a:pt x="8639" y="12431"/>
                            <a:pt x="10516" y="13516"/>
                          </a:cubicBezTo>
                          <a:cubicBezTo>
                            <a:pt x="10630" y="11268"/>
                            <a:pt x="8925" y="8287"/>
                            <a:pt x="7049" y="7192"/>
                          </a:cubicBezTo>
                          <a:cubicBezTo>
                            <a:pt x="7010" y="7173"/>
                            <a:pt x="6972" y="7144"/>
                            <a:pt x="6934" y="7135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</p:grpSp>
          <p:grpSp>
            <p:nvGrpSpPr>
              <p:cNvPr id="303" name="Graphic 2">
                <a:extLst>
                  <a:ext uri="{FF2B5EF4-FFF2-40B4-BE49-F238E27FC236}">
                    <a16:creationId xmlns:a16="http://schemas.microsoft.com/office/drawing/2014/main" id="{CA8EAEDF-9163-F2A1-739B-C2AD4F15CF1B}"/>
                  </a:ext>
                </a:extLst>
              </p:cNvPr>
              <p:cNvGrpSpPr/>
              <p:nvPr/>
            </p:nvGrpSpPr>
            <p:grpSpPr>
              <a:xfrm>
                <a:off x="5346353" y="1962189"/>
                <a:ext cx="405822" cy="560268"/>
                <a:chOff x="5346353" y="1962189"/>
                <a:chExt cx="405822" cy="560268"/>
              </a:xfrm>
            </p:grpSpPr>
            <p:grpSp>
              <p:nvGrpSpPr>
                <p:cNvPr id="376" name="Graphic 2">
                  <a:extLst>
                    <a:ext uri="{FF2B5EF4-FFF2-40B4-BE49-F238E27FC236}">
                      <a16:creationId xmlns:a16="http://schemas.microsoft.com/office/drawing/2014/main" id="{49A72415-32B0-D3D1-32E0-597AF5B27D42}"/>
                    </a:ext>
                  </a:extLst>
                </p:cNvPr>
                <p:cNvGrpSpPr/>
                <p:nvPr/>
              </p:nvGrpSpPr>
              <p:grpSpPr>
                <a:xfrm>
                  <a:off x="5437927" y="2326519"/>
                  <a:ext cx="292474" cy="195938"/>
                  <a:chOff x="5437927" y="2326519"/>
                  <a:chExt cx="292474" cy="195938"/>
                </a:xfrm>
              </p:grpSpPr>
              <p:grpSp>
                <p:nvGrpSpPr>
                  <p:cNvPr id="401" name="Graphic 2">
                    <a:extLst>
                      <a:ext uri="{FF2B5EF4-FFF2-40B4-BE49-F238E27FC236}">
                        <a16:creationId xmlns:a16="http://schemas.microsoft.com/office/drawing/2014/main" id="{98E4DC98-D8CC-889D-E1D9-28DB65C8F636}"/>
                      </a:ext>
                    </a:extLst>
                  </p:cNvPr>
                  <p:cNvGrpSpPr/>
                  <p:nvPr/>
                </p:nvGrpSpPr>
                <p:grpSpPr>
                  <a:xfrm>
                    <a:off x="5437927" y="2337282"/>
                    <a:ext cx="292474" cy="185175"/>
                    <a:chOff x="5437927" y="2337282"/>
                    <a:chExt cx="292474" cy="185175"/>
                  </a:xfrm>
                </p:grpSpPr>
                <p:sp>
                  <p:nvSpPr>
                    <p:cNvPr id="403" name="Freeform: Shape 402">
                      <a:extLst>
                        <a:ext uri="{FF2B5EF4-FFF2-40B4-BE49-F238E27FC236}">
                          <a16:creationId xmlns:a16="http://schemas.microsoft.com/office/drawing/2014/main" id="{5B5A8E3C-2E16-714B-1377-6DAFD4C026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8421" y="2337282"/>
                      <a:ext cx="291666" cy="169954"/>
                    </a:xfrm>
                    <a:custGeom>
                      <a:avLst/>
                      <a:gdLst>
                        <a:gd name="connsiteX0" fmla="*/ 12679 w 291666"/>
                        <a:gd name="connsiteY0" fmla="*/ 50711 h 169954"/>
                        <a:gd name="connsiteX1" fmla="*/ 217752 w 291666"/>
                        <a:gd name="connsiteY1" fmla="*/ 169955 h 169954"/>
                        <a:gd name="connsiteX2" fmla="*/ 291666 w 291666"/>
                        <a:gd name="connsiteY2" fmla="*/ 126711 h 169954"/>
                        <a:gd name="connsiteX3" fmla="*/ 73744 w 291666"/>
                        <a:gd name="connsiteY3" fmla="*/ 0 h 169954"/>
                        <a:gd name="connsiteX4" fmla="*/ 11 w 291666"/>
                        <a:gd name="connsiteY4" fmla="*/ 42767 h 169954"/>
                        <a:gd name="connsiteX5" fmla="*/ 12679 w 291666"/>
                        <a:gd name="connsiteY5" fmla="*/ 50711 h 169954"/>
                        <a:gd name="connsiteX6" fmla="*/ 12679 w 291666"/>
                        <a:gd name="connsiteY6" fmla="*/ 50711 h 169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1666" h="169954">
                          <a:moveTo>
                            <a:pt x="12679" y="50711"/>
                          </a:moveTo>
                          <a:lnTo>
                            <a:pt x="217752" y="169955"/>
                          </a:lnTo>
                          <a:cubicBezTo>
                            <a:pt x="217752" y="169878"/>
                            <a:pt x="264015" y="134617"/>
                            <a:pt x="291666" y="126711"/>
                          </a:cubicBezTo>
                          <a:lnTo>
                            <a:pt x="73744" y="0"/>
                          </a:lnTo>
                          <a:cubicBezTo>
                            <a:pt x="49331" y="9696"/>
                            <a:pt x="24433" y="24136"/>
                            <a:pt x="11" y="42767"/>
                          </a:cubicBezTo>
                          <a:cubicBezTo>
                            <a:pt x="-427" y="43091"/>
                            <a:pt x="12679" y="50711"/>
                            <a:pt x="12679" y="50711"/>
                          </a:cubicBezTo>
                          <a:lnTo>
                            <a:pt x="12679" y="50711"/>
                          </a:ln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4" name="Freeform: Shape 403">
                      <a:extLst>
                        <a:ext uri="{FF2B5EF4-FFF2-40B4-BE49-F238E27FC236}">
                          <a16:creationId xmlns:a16="http://schemas.microsoft.com/office/drawing/2014/main" id="{96DB1A96-7E24-D032-5DDC-3BC7DB3AFC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51014" y="2387841"/>
                      <a:ext cx="257100" cy="119396"/>
                    </a:xfrm>
                    <a:custGeom>
                      <a:avLst/>
                      <a:gdLst>
                        <a:gd name="connsiteX0" fmla="*/ 181 w 257100"/>
                        <a:gd name="connsiteY0" fmla="*/ 0 h 119396"/>
                        <a:gd name="connsiteX1" fmla="*/ 52416 w 257100"/>
                        <a:gd name="connsiteY1" fmla="*/ 28127 h 119396"/>
                        <a:gd name="connsiteX2" fmla="*/ 78343 w 257100"/>
                        <a:gd name="connsiteY2" fmla="*/ 42520 h 119396"/>
                        <a:gd name="connsiteX3" fmla="*/ 104080 w 257100"/>
                        <a:gd name="connsiteY3" fmla="*/ 57245 h 119396"/>
                        <a:gd name="connsiteX4" fmla="*/ 155353 w 257100"/>
                        <a:gd name="connsiteY4" fmla="*/ 87039 h 119396"/>
                        <a:gd name="connsiteX5" fmla="*/ 180880 w 257100"/>
                        <a:gd name="connsiteY5" fmla="*/ 102127 h 119396"/>
                        <a:gd name="connsiteX6" fmla="*/ 206235 w 257100"/>
                        <a:gd name="connsiteY6" fmla="*/ 117510 h 119396"/>
                        <a:gd name="connsiteX7" fmla="*/ 202997 w 257100"/>
                        <a:gd name="connsiteY7" fmla="*/ 119396 h 119396"/>
                        <a:gd name="connsiteX8" fmla="*/ 206607 w 257100"/>
                        <a:gd name="connsiteY8" fmla="*/ 115805 h 119396"/>
                        <a:gd name="connsiteX9" fmla="*/ 208626 w 257100"/>
                        <a:gd name="connsiteY9" fmla="*/ 114243 h 119396"/>
                        <a:gd name="connsiteX10" fmla="*/ 210236 w 257100"/>
                        <a:gd name="connsiteY10" fmla="*/ 113147 h 119396"/>
                        <a:gd name="connsiteX11" fmla="*/ 216694 w 257100"/>
                        <a:gd name="connsiteY11" fmla="*/ 108775 h 119396"/>
                        <a:gd name="connsiteX12" fmla="*/ 229857 w 257100"/>
                        <a:gd name="connsiteY12" fmla="*/ 100441 h 119396"/>
                        <a:gd name="connsiteX13" fmla="*/ 236525 w 257100"/>
                        <a:gd name="connsiteY13" fmla="*/ 96412 h 119396"/>
                        <a:gd name="connsiteX14" fmla="*/ 243364 w 257100"/>
                        <a:gd name="connsiteY14" fmla="*/ 92678 h 119396"/>
                        <a:gd name="connsiteX15" fmla="*/ 257099 w 257100"/>
                        <a:gd name="connsiteY15" fmla="*/ 85382 h 119396"/>
                        <a:gd name="connsiteX16" fmla="*/ 243859 w 257100"/>
                        <a:gd name="connsiteY16" fmla="*/ 93507 h 119396"/>
                        <a:gd name="connsiteX17" fmla="*/ 237201 w 257100"/>
                        <a:gd name="connsiteY17" fmla="*/ 97498 h 119396"/>
                        <a:gd name="connsiteX18" fmla="*/ 230724 w 257100"/>
                        <a:gd name="connsiteY18" fmla="*/ 101775 h 119396"/>
                        <a:gd name="connsiteX19" fmla="*/ 217865 w 257100"/>
                        <a:gd name="connsiteY19" fmla="*/ 110471 h 119396"/>
                        <a:gd name="connsiteX20" fmla="*/ 205397 w 257100"/>
                        <a:gd name="connsiteY20" fmla="*/ 119396 h 119396"/>
                        <a:gd name="connsiteX21" fmla="*/ 0 w 257100"/>
                        <a:gd name="connsiteY21" fmla="*/ 305 h 119396"/>
                        <a:gd name="connsiteX22" fmla="*/ 181 w 257100"/>
                        <a:gd name="connsiteY22" fmla="*/ 0 h 119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257100" h="119396">
                          <a:moveTo>
                            <a:pt x="181" y="0"/>
                          </a:moveTo>
                          <a:cubicBezTo>
                            <a:pt x="17640" y="9287"/>
                            <a:pt x="35176" y="18440"/>
                            <a:pt x="52416" y="28127"/>
                          </a:cubicBezTo>
                          <a:lnTo>
                            <a:pt x="78343" y="42520"/>
                          </a:lnTo>
                          <a:lnTo>
                            <a:pt x="104080" y="57245"/>
                          </a:lnTo>
                          <a:cubicBezTo>
                            <a:pt x="121282" y="66980"/>
                            <a:pt x="138389" y="76895"/>
                            <a:pt x="155353" y="87039"/>
                          </a:cubicBezTo>
                          <a:lnTo>
                            <a:pt x="180880" y="102127"/>
                          </a:lnTo>
                          <a:cubicBezTo>
                            <a:pt x="189405" y="107128"/>
                            <a:pt x="197777" y="112395"/>
                            <a:pt x="206235" y="117510"/>
                          </a:cubicBezTo>
                          <a:lnTo>
                            <a:pt x="202997" y="119396"/>
                          </a:lnTo>
                          <a:cubicBezTo>
                            <a:pt x="204054" y="118234"/>
                            <a:pt x="205264" y="116938"/>
                            <a:pt x="206607" y="115805"/>
                          </a:cubicBezTo>
                          <a:cubicBezTo>
                            <a:pt x="207274" y="115243"/>
                            <a:pt x="207978" y="114700"/>
                            <a:pt x="208626" y="114243"/>
                          </a:cubicBezTo>
                          <a:lnTo>
                            <a:pt x="210236" y="113147"/>
                          </a:lnTo>
                          <a:lnTo>
                            <a:pt x="216694" y="108775"/>
                          </a:lnTo>
                          <a:cubicBezTo>
                            <a:pt x="220932" y="105766"/>
                            <a:pt x="225419" y="103127"/>
                            <a:pt x="229857" y="100441"/>
                          </a:cubicBezTo>
                          <a:lnTo>
                            <a:pt x="236525" y="96412"/>
                          </a:lnTo>
                          <a:cubicBezTo>
                            <a:pt x="238725" y="95040"/>
                            <a:pt x="241087" y="93926"/>
                            <a:pt x="243364" y="92678"/>
                          </a:cubicBezTo>
                          <a:lnTo>
                            <a:pt x="257099" y="85382"/>
                          </a:lnTo>
                          <a:cubicBezTo>
                            <a:pt x="257261" y="85696"/>
                            <a:pt x="243859" y="93507"/>
                            <a:pt x="243859" y="93507"/>
                          </a:cubicBezTo>
                          <a:cubicBezTo>
                            <a:pt x="241649" y="94840"/>
                            <a:pt x="239344" y="96031"/>
                            <a:pt x="237201" y="97498"/>
                          </a:cubicBezTo>
                          <a:lnTo>
                            <a:pt x="230724" y="101775"/>
                          </a:lnTo>
                          <a:cubicBezTo>
                            <a:pt x="226419" y="104651"/>
                            <a:pt x="222037" y="107404"/>
                            <a:pt x="217865" y="110471"/>
                          </a:cubicBezTo>
                          <a:lnTo>
                            <a:pt x="205397" y="119396"/>
                          </a:lnTo>
                          <a:cubicBezTo>
                            <a:pt x="205035" y="119615"/>
                            <a:pt x="0" y="305"/>
                            <a:pt x="0" y="305"/>
                          </a:cubicBezTo>
                          <a:lnTo>
                            <a:pt x="181" y="0"/>
                          </a:lnTo>
                          <a:close/>
                        </a:path>
                      </a:pathLst>
                    </a:custGeom>
                    <a:solidFill>
                      <a:srgbClr val="2075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5" name="Freeform: Shape 404">
                      <a:extLst>
                        <a:ext uri="{FF2B5EF4-FFF2-40B4-BE49-F238E27FC236}">
                          <a16:creationId xmlns:a16="http://schemas.microsoft.com/office/drawing/2014/main" id="{6D47F850-A6E2-02C2-113F-80328D9A44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6173" y="2463860"/>
                      <a:ext cx="74228" cy="58369"/>
                    </a:xfrm>
                    <a:custGeom>
                      <a:avLst/>
                      <a:gdLst>
                        <a:gd name="connsiteX0" fmla="*/ 73914 w 74228"/>
                        <a:gd name="connsiteY0" fmla="*/ 133 h 58369"/>
                        <a:gd name="connsiteX1" fmla="*/ 0 w 74228"/>
                        <a:gd name="connsiteY1" fmla="*/ 43148 h 58369"/>
                        <a:gd name="connsiteX2" fmla="*/ 0 w 74228"/>
                        <a:gd name="connsiteY2" fmla="*/ 58369 h 58369"/>
                        <a:gd name="connsiteX3" fmla="*/ 74228 w 74228"/>
                        <a:gd name="connsiteY3" fmla="*/ 15231 h 58369"/>
                        <a:gd name="connsiteX4" fmla="*/ 74228 w 74228"/>
                        <a:gd name="connsiteY4" fmla="*/ 0 h 58369"/>
                        <a:gd name="connsiteX5" fmla="*/ 73914 w 74228"/>
                        <a:gd name="connsiteY5" fmla="*/ 133 h 583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4228" h="58369">
                          <a:moveTo>
                            <a:pt x="73914" y="133"/>
                          </a:moveTo>
                          <a:cubicBezTo>
                            <a:pt x="49435" y="9896"/>
                            <a:pt x="24470" y="24403"/>
                            <a:pt x="0" y="43148"/>
                          </a:cubicBezTo>
                          <a:cubicBezTo>
                            <a:pt x="0" y="48377"/>
                            <a:pt x="0" y="53378"/>
                            <a:pt x="0" y="58369"/>
                          </a:cubicBezTo>
                          <a:cubicBezTo>
                            <a:pt x="24727" y="43986"/>
                            <a:pt x="49501" y="29604"/>
                            <a:pt x="74228" y="15231"/>
                          </a:cubicBezTo>
                          <a:cubicBezTo>
                            <a:pt x="74228" y="10154"/>
                            <a:pt x="74228" y="5077"/>
                            <a:pt x="74228" y="0"/>
                          </a:cubicBezTo>
                          <a:cubicBezTo>
                            <a:pt x="74133" y="38"/>
                            <a:pt x="74019" y="86"/>
                            <a:pt x="73914" y="133"/>
                          </a:cubicBezTo>
                          <a:close/>
                        </a:path>
                      </a:pathLst>
                    </a:custGeom>
                    <a:solidFill>
                      <a:srgbClr val="2358F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406" name="Freeform: Shape 405">
                      <a:extLst>
                        <a:ext uri="{FF2B5EF4-FFF2-40B4-BE49-F238E27FC236}">
                          <a16:creationId xmlns:a16="http://schemas.microsoft.com/office/drawing/2014/main" id="{DC76C900-F9B4-EEBF-541E-2EBDF29759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7927" y="2380373"/>
                      <a:ext cx="218236" cy="142084"/>
                    </a:xfrm>
                    <a:custGeom>
                      <a:avLst/>
                      <a:gdLst>
                        <a:gd name="connsiteX0" fmla="*/ 13173 w 218236"/>
                        <a:gd name="connsiteY0" fmla="*/ 7620 h 142084"/>
                        <a:gd name="connsiteX1" fmla="*/ 67 w 218236"/>
                        <a:gd name="connsiteY1" fmla="*/ 0 h 142084"/>
                        <a:gd name="connsiteX2" fmla="*/ 0 w 218236"/>
                        <a:gd name="connsiteY2" fmla="*/ 15192 h 142084"/>
                        <a:gd name="connsiteX3" fmla="*/ 218237 w 218236"/>
                        <a:gd name="connsiteY3" fmla="*/ 142084 h 142084"/>
                        <a:gd name="connsiteX4" fmla="*/ 218237 w 218236"/>
                        <a:gd name="connsiteY4" fmla="*/ 126854 h 142084"/>
                        <a:gd name="connsiteX5" fmla="*/ 13173 w 218236"/>
                        <a:gd name="connsiteY5" fmla="*/ 7620 h 1420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18236" h="142084">
                          <a:moveTo>
                            <a:pt x="13173" y="7620"/>
                          </a:moveTo>
                          <a:lnTo>
                            <a:pt x="67" y="0"/>
                          </a:lnTo>
                          <a:cubicBezTo>
                            <a:pt x="0" y="5096"/>
                            <a:pt x="0" y="10144"/>
                            <a:pt x="0" y="15192"/>
                          </a:cubicBezTo>
                          <a:cubicBezTo>
                            <a:pt x="76" y="15231"/>
                            <a:pt x="218237" y="142084"/>
                            <a:pt x="218237" y="142084"/>
                          </a:cubicBezTo>
                          <a:cubicBezTo>
                            <a:pt x="218237" y="136846"/>
                            <a:pt x="218237" y="131855"/>
                            <a:pt x="218237" y="126854"/>
                          </a:cubicBezTo>
                          <a:lnTo>
                            <a:pt x="13173" y="7620"/>
                          </a:ln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sp>
                <p:nvSpPr>
                  <p:cNvPr id="402" name="Freeform: Shape 401">
                    <a:extLst>
                      <a:ext uri="{FF2B5EF4-FFF2-40B4-BE49-F238E27FC236}">
                        <a16:creationId xmlns:a16="http://schemas.microsoft.com/office/drawing/2014/main" id="{A03C6713-5C16-F059-15F1-80C42149D8FC}"/>
                      </a:ext>
                    </a:extLst>
                  </p:cNvPr>
                  <p:cNvSpPr/>
                  <p:nvPr/>
                </p:nvSpPr>
                <p:spPr>
                  <a:xfrm>
                    <a:off x="5569191" y="2326519"/>
                    <a:ext cx="29975" cy="98810"/>
                  </a:xfrm>
                  <a:custGeom>
                    <a:avLst/>
                    <a:gdLst>
                      <a:gd name="connsiteX0" fmla="*/ 0 w 29975"/>
                      <a:gd name="connsiteY0" fmla="*/ 0 h 98810"/>
                      <a:gd name="connsiteX1" fmla="*/ 0 w 29975"/>
                      <a:gd name="connsiteY1" fmla="*/ 90097 h 98810"/>
                      <a:gd name="connsiteX2" fmla="*/ 4391 w 29975"/>
                      <a:gd name="connsiteY2" fmla="*/ 96260 h 98810"/>
                      <a:gd name="connsiteX3" fmla="*/ 25584 w 29975"/>
                      <a:gd name="connsiteY3" fmla="*/ 96260 h 98810"/>
                      <a:gd name="connsiteX4" fmla="*/ 29975 w 29975"/>
                      <a:gd name="connsiteY4" fmla="*/ 90097 h 98810"/>
                      <a:gd name="connsiteX5" fmla="*/ 29975 w 29975"/>
                      <a:gd name="connsiteY5" fmla="*/ 0 h 98810"/>
                      <a:gd name="connsiteX6" fmla="*/ 0 w 29975"/>
                      <a:gd name="connsiteY6" fmla="*/ 0 h 98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975" h="98810">
                        <a:moveTo>
                          <a:pt x="0" y="0"/>
                        </a:moveTo>
                        <a:lnTo>
                          <a:pt x="0" y="90097"/>
                        </a:lnTo>
                        <a:cubicBezTo>
                          <a:pt x="0" y="92326"/>
                          <a:pt x="1457" y="94555"/>
                          <a:pt x="4391" y="96260"/>
                        </a:cubicBezTo>
                        <a:cubicBezTo>
                          <a:pt x="10239" y="99660"/>
                          <a:pt x="19726" y="99660"/>
                          <a:pt x="25584" y="96260"/>
                        </a:cubicBezTo>
                        <a:cubicBezTo>
                          <a:pt x="28508" y="94555"/>
                          <a:pt x="29975" y="92326"/>
                          <a:pt x="29975" y="90097"/>
                        </a:cubicBezTo>
                        <a:lnTo>
                          <a:pt x="29975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075F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377" name="Graphic 2">
                  <a:extLst>
                    <a:ext uri="{FF2B5EF4-FFF2-40B4-BE49-F238E27FC236}">
                      <a16:creationId xmlns:a16="http://schemas.microsoft.com/office/drawing/2014/main" id="{B0FD7961-EAC9-E222-8FA0-A86405ED3D55}"/>
                    </a:ext>
                  </a:extLst>
                </p:cNvPr>
                <p:cNvGrpSpPr/>
                <p:nvPr/>
              </p:nvGrpSpPr>
              <p:grpSpPr>
                <a:xfrm>
                  <a:off x="5346353" y="1962189"/>
                  <a:ext cx="405822" cy="508902"/>
                  <a:chOff x="5346353" y="1962189"/>
                  <a:chExt cx="405822" cy="508902"/>
                </a:xfrm>
              </p:grpSpPr>
              <p:sp>
                <p:nvSpPr>
                  <p:cNvPr id="378" name="Freeform: Shape 377">
                    <a:extLst>
                      <a:ext uri="{FF2B5EF4-FFF2-40B4-BE49-F238E27FC236}">
                        <a16:creationId xmlns:a16="http://schemas.microsoft.com/office/drawing/2014/main" id="{C74F7455-34C4-A493-0D95-7A6ABBE73120}"/>
                      </a:ext>
                    </a:extLst>
                  </p:cNvPr>
                  <p:cNvSpPr/>
                  <p:nvPr/>
                </p:nvSpPr>
                <p:spPr>
                  <a:xfrm>
                    <a:off x="5641333" y="2406862"/>
                    <a:ext cx="13906" cy="11582"/>
                  </a:xfrm>
                  <a:custGeom>
                    <a:avLst/>
                    <a:gdLst>
                      <a:gd name="connsiteX0" fmla="*/ 13906 w 13906"/>
                      <a:gd name="connsiteY0" fmla="*/ 11582 h 11582"/>
                      <a:gd name="connsiteX1" fmla="*/ 0 w 13906"/>
                      <a:gd name="connsiteY1" fmla="*/ 3486 h 11582"/>
                      <a:gd name="connsiteX2" fmla="*/ 0 w 13906"/>
                      <a:gd name="connsiteY2" fmla="*/ 0 h 11582"/>
                      <a:gd name="connsiteX3" fmla="*/ 13906 w 13906"/>
                      <a:gd name="connsiteY3" fmla="*/ 8087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82">
                        <a:moveTo>
                          <a:pt x="13906" y="11582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0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9" name="Freeform: Shape 378">
                    <a:extLst>
                      <a:ext uri="{FF2B5EF4-FFF2-40B4-BE49-F238E27FC236}">
                        <a16:creationId xmlns:a16="http://schemas.microsoft.com/office/drawing/2014/main" id="{03A4E75E-2814-AB89-9731-4A893E1E973C}"/>
                      </a:ext>
                    </a:extLst>
                  </p:cNvPr>
                  <p:cNvSpPr/>
                  <p:nvPr/>
                </p:nvSpPr>
                <p:spPr>
                  <a:xfrm>
                    <a:off x="5659059" y="2417168"/>
                    <a:ext cx="13906" cy="11582"/>
                  </a:xfrm>
                  <a:custGeom>
                    <a:avLst/>
                    <a:gdLst>
                      <a:gd name="connsiteX0" fmla="*/ 13907 w 13906"/>
                      <a:gd name="connsiteY0" fmla="*/ 11582 h 11582"/>
                      <a:gd name="connsiteX1" fmla="*/ 0 w 13906"/>
                      <a:gd name="connsiteY1" fmla="*/ 3496 h 11582"/>
                      <a:gd name="connsiteX2" fmla="*/ 0 w 13906"/>
                      <a:gd name="connsiteY2" fmla="*/ 0 h 11582"/>
                      <a:gd name="connsiteX3" fmla="*/ 13907 w 13906"/>
                      <a:gd name="connsiteY3" fmla="*/ 8096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82">
                        <a:moveTo>
                          <a:pt x="13907" y="11582"/>
                        </a:moveTo>
                        <a:lnTo>
                          <a:pt x="0" y="3496"/>
                        </a:lnTo>
                        <a:lnTo>
                          <a:pt x="0" y="0"/>
                        </a:lnTo>
                        <a:lnTo>
                          <a:pt x="13907" y="8096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0" name="Freeform: Shape 379">
                    <a:extLst>
                      <a:ext uri="{FF2B5EF4-FFF2-40B4-BE49-F238E27FC236}">
                        <a16:creationId xmlns:a16="http://schemas.microsoft.com/office/drawing/2014/main" id="{D29D30F6-6D7F-0952-6903-BADE95098BF5}"/>
                      </a:ext>
                    </a:extLst>
                  </p:cNvPr>
                  <p:cNvSpPr/>
                  <p:nvPr/>
                </p:nvSpPr>
                <p:spPr>
                  <a:xfrm>
                    <a:off x="5676785" y="2427484"/>
                    <a:ext cx="13906" cy="11572"/>
                  </a:xfrm>
                  <a:custGeom>
                    <a:avLst/>
                    <a:gdLst>
                      <a:gd name="connsiteX0" fmla="*/ 13906 w 13906"/>
                      <a:gd name="connsiteY0" fmla="*/ 11573 h 11572"/>
                      <a:gd name="connsiteX1" fmla="*/ 0 w 13906"/>
                      <a:gd name="connsiteY1" fmla="*/ 3486 h 11572"/>
                      <a:gd name="connsiteX2" fmla="*/ 0 w 13906"/>
                      <a:gd name="connsiteY2" fmla="*/ 0 h 11572"/>
                      <a:gd name="connsiteX3" fmla="*/ 13906 w 13906"/>
                      <a:gd name="connsiteY3" fmla="*/ 8087 h 11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72">
                        <a:moveTo>
                          <a:pt x="13906" y="11573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06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381" name="Graphic 2">
                    <a:extLst>
                      <a:ext uri="{FF2B5EF4-FFF2-40B4-BE49-F238E27FC236}">
                        <a16:creationId xmlns:a16="http://schemas.microsoft.com/office/drawing/2014/main" id="{1889C7FB-70AB-E506-19DD-089C70C79773}"/>
                      </a:ext>
                    </a:extLst>
                  </p:cNvPr>
                  <p:cNvGrpSpPr/>
                  <p:nvPr/>
                </p:nvGrpSpPr>
                <p:grpSpPr>
                  <a:xfrm>
                    <a:off x="5346353" y="1962189"/>
                    <a:ext cx="405822" cy="508902"/>
                    <a:chOff x="5346353" y="1962189"/>
                    <a:chExt cx="405822" cy="508902"/>
                  </a:xfrm>
                </p:grpSpPr>
                <p:sp>
                  <p:nvSpPr>
                    <p:cNvPr id="387" name="Freeform: Shape 386">
                      <a:extLst>
                        <a:ext uri="{FF2B5EF4-FFF2-40B4-BE49-F238E27FC236}">
                          <a16:creationId xmlns:a16="http://schemas.microsoft.com/office/drawing/2014/main" id="{3FF8BC74-6DB8-8FDB-C04D-18F612D558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48944" y="1962189"/>
                      <a:ext cx="403231" cy="508709"/>
                    </a:xfrm>
                    <a:custGeom>
                      <a:avLst/>
                      <a:gdLst>
                        <a:gd name="connsiteX0" fmla="*/ 392811 w 403231"/>
                        <a:gd name="connsiteY0" fmla="*/ 220255 h 508709"/>
                        <a:gd name="connsiteX1" fmla="*/ 16545 w 403231"/>
                        <a:gd name="connsiteY1" fmla="*/ 1418 h 508709"/>
                        <a:gd name="connsiteX2" fmla="*/ 10830 w 403231"/>
                        <a:gd name="connsiteY2" fmla="*/ 94 h 508709"/>
                        <a:gd name="connsiteX3" fmla="*/ 0 w 403231"/>
                        <a:gd name="connsiteY3" fmla="*/ 6047 h 508709"/>
                        <a:gd name="connsiteX4" fmla="*/ 6125 w 403231"/>
                        <a:gd name="connsiteY4" fmla="*/ 17553 h 508709"/>
                        <a:gd name="connsiteX5" fmla="*/ 6125 w 403231"/>
                        <a:gd name="connsiteY5" fmla="*/ 265365 h 508709"/>
                        <a:gd name="connsiteX6" fmla="*/ 16545 w 403231"/>
                        <a:gd name="connsiteY6" fmla="*/ 283548 h 508709"/>
                        <a:gd name="connsiteX7" fmla="*/ 388182 w 403231"/>
                        <a:gd name="connsiteY7" fmla="*/ 499690 h 508709"/>
                        <a:gd name="connsiteX8" fmla="*/ 390134 w 403231"/>
                        <a:gd name="connsiteY8" fmla="*/ 508710 h 508709"/>
                        <a:gd name="connsiteX9" fmla="*/ 398278 w 403231"/>
                        <a:gd name="connsiteY9" fmla="*/ 503709 h 508709"/>
                        <a:gd name="connsiteX10" fmla="*/ 403231 w 403231"/>
                        <a:gd name="connsiteY10" fmla="*/ 496318 h 508709"/>
                        <a:gd name="connsiteX11" fmla="*/ 403231 w 403231"/>
                        <a:gd name="connsiteY11" fmla="*/ 238438 h 508709"/>
                        <a:gd name="connsiteX12" fmla="*/ 392811 w 403231"/>
                        <a:gd name="connsiteY12" fmla="*/ 220255 h 5087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03231" h="508709">
                          <a:moveTo>
                            <a:pt x="392811" y="220255"/>
                          </a:moveTo>
                          <a:lnTo>
                            <a:pt x="16545" y="1418"/>
                          </a:lnTo>
                          <a:cubicBezTo>
                            <a:pt x="14430" y="189"/>
                            <a:pt x="12468" y="-201"/>
                            <a:pt x="10830" y="94"/>
                          </a:cubicBezTo>
                          <a:cubicBezTo>
                            <a:pt x="10306" y="-401"/>
                            <a:pt x="0" y="6047"/>
                            <a:pt x="0" y="6047"/>
                          </a:cubicBezTo>
                          <a:lnTo>
                            <a:pt x="6125" y="17553"/>
                          </a:lnTo>
                          <a:lnTo>
                            <a:pt x="6125" y="265365"/>
                          </a:lnTo>
                          <a:cubicBezTo>
                            <a:pt x="6125" y="272061"/>
                            <a:pt x="10792" y="280205"/>
                            <a:pt x="16545" y="283548"/>
                          </a:cubicBezTo>
                          <a:lnTo>
                            <a:pt x="388182" y="499690"/>
                          </a:lnTo>
                          <a:lnTo>
                            <a:pt x="390134" y="508710"/>
                          </a:lnTo>
                          <a:lnTo>
                            <a:pt x="398278" y="503709"/>
                          </a:lnTo>
                          <a:cubicBezTo>
                            <a:pt x="401241" y="503300"/>
                            <a:pt x="403231" y="500671"/>
                            <a:pt x="403231" y="496318"/>
                          </a:cubicBezTo>
                          <a:lnTo>
                            <a:pt x="403231" y="238438"/>
                          </a:lnTo>
                          <a:cubicBezTo>
                            <a:pt x="403231" y="231751"/>
                            <a:pt x="398564" y="223598"/>
                            <a:pt x="392811" y="220255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88" name="Freeform: Shape 387">
                      <a:extLst>
                        <a:ext uri="{FF2B5EF4-FFF2-40B4-BE49-F238E27FC236}">
                          <a16:creationId xmlns:a16="http://schemas.microsoft.com/office/drawing/2014/main" id="{824D7217-12BB-8D9C-8EFB-001FA7399E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46353" y="1967259"/>
                      <a:ext cx="397106" cy="503832"/>
                    </a:xfrm>
                    <a:custGeom>
                      <a:avLst/>
                      <a:gdLst>
                        <a:gd name="connsiteX0" fmla="*/ 386677 w 397106"/>
                        <a:gd name="connsiteY0" fmla="*/ 502402 h 503832"/>
                        <a:gd name="connsiteX1" fmla="*/ 10420 w 397106"/>
                        <a:gd name="connsiteY1" fmla="*/ 283575 h 503832"/>
                        <a:gd name="connsiteX2" fmla="*/ 0 w 397106"/>
                        <a:gd name="connsiteY2" fmla="*/ 265391 h 503832"/>
                        <a:gd name="connsiteX3" fmla="*/ 0 w 397106"/>
                        <a:gd name="connsiteY3" fmla="*/ 7492 h 503832"/>
                        <a:gd name="connsiteX4" fmla="*/ 2610 w 397106"/>
                        <a:gd name="connsiteY4" fmla="*/ 987 h 503832"/>
                        <a:gd name="connsiteX5" fmla="*/ 10430 w 397106"/>
                        <a:gd name="connsiteY5" fmla="*/ 1434 h 503832"/>
                        <a:gd name="connsiteX6" fmla="*/ 386686 w 397106"/>
                        <a:gd name="connsiteY6" fmla="*/ 220262 h 503832"/>
                        <a:gd name="connsiteX7" fmla="*/ 397107 w 397106"/>
                        <a:gd name="connsiteY7" fmla="*/ 238445 h 503832"/>
                        <a:gd name="connsiteX8" fmla="*/ 397107 w 397106"/>
                        <a:gd name="connsiteY8" fmla="*/ 496334 h 503832"/>
                        <a:gd name="connsiteX9" fmla="*/ 386677 w 397106"/>
                        <a:gd name="connsiteY9" fmla="*/ 502402 h 5038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97106" h="503832">
                          <a:moveTo>
                            <a:pt x="386677" y="502402"/>
                          </a:moveTo>
                          <a:lnTo>
                            <a:pt x="10420" y="283575"/>
                          </a:lnTo>
                          <a:cubicBezTo>
                            <a:pt x="4667" y="280231"/>
                            <a:pt x="0" y="272087"/>
                            <a:pt x="0" y="265391"/>
                          </a:cubicBezTo>
                          <a:lnTo>
                            <a:pt x="0" y="7492"/>
                          </a:lnTo>
                          <a:cubicBezTo>
                            <a:pt x="0" y="4416"/>
                            <a:pt x="991" y="2177"/>
                            <a:pt x="2610" y="987"/>
                          </a:cubicBezTo>
                          <a:cubicBezTo>
                            <a:pt x="4524" y="-413"/>
                            <a:pt x="7315" y="-375"/>
                            <a:pt x="10430" y="1434"/>
                          </a:cubicBezTo>
                          <a:lnTo>
                            <a:pt x="386686" y="220262"/>
                          </a:lnTo>
                          <a:cubicBezTo>
                            <a:pt x="392449" y="223615"/>
                            <a:pt x="397107" y="231749"/>
                            <a:pt x="397107" y="238445"/>
                          </a:cubicBezTo>
                          <a:lnTo>
                            <a:pt x="397107" y="496334"/>
                          </a:lnTo>
                          <a:cubicBezTo>
                            <a:pt x="397097" y="503031"/>
                            <a:pt x="392430" y="505745"/>
                            <a:pt x="386677" y="502402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89" name="Freeform: Shape 388">
                      <a:extLst>
                        <a:ext uri="{FF2B5EF4-FFF2-40B4-BE49-F238E27FC236}">
                          <a16:creationId xmlns:a16="http://schemas.microsoft.com/office/drawing/2014/main" id="{65F533EE-6D9A-06F4-82EE-E50CC27BFF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0716" y="1972965"/>
                      <a:ext cx="388353" cy="482307"/>
                    </a:xfrm>
                    <a:custGeom>
                      <a:avLst/>
                      <a:gdLst>
                        <a:gd name="connsiteX0" fmla="*/ 388353 w 388353"/>
                        <a:gd name="connsiteY0" fmla="*/ 230186 h 482307"/>
                        <a:gd name="connsiteX1" fmla="*/ 388353 w 388353"/>
                        <a:gd name="connsiteY1" fmla="*/ 478245 h 482307"/>
                        <a:gd name="connsiteX2" fmla="*/ 382305 w 388353"/>
                        <a:gd name="connsiteY2" fmla="*/ 481446 h 482307"/>
                        <a:gd name="connsiteX3" fmla="*/ 6048 w 388353"/>
                        <a:gd name="connsiteY3" fmla="*/ 262619 h 482307"/>
                        <a:gd name="connsiteX4" fmla="*/ 0 w 388353"/>
                        <a:gd name="connsiteY4" fmla="*/ 252065 h 482307"/>
                        <a:gd name="connsiteX5" fmla="*/ 0 w 388353"/>
                        <a:gd name="connsiteY5" fmla="*/ 4310 h 482307"/>
                        <a:gd name="connsiteX6" fmla="*/ 2172 w 388353"/>
                        <a:gd name="connsiteY6" fmla="*/ 252 h 482307"/>
                        <a:gd name="connsiteX7" fmla="*/ 6048 w 388353"/>
                        <a:gd name="connsiteY7" fmla="*/ 805 h 482307"/>
                        <a:gd name="connsiteX8" fmla="*/ 382305 w 388353"/>
                        <a:gd name="connsiteY8" fmla="*/ 219623 h 482307"/>
                        <a:gd name="connsiteX9" fmla="*/ 388353 w 388353"/>
                        <a:gd name="connsiteY9" fmla="*/ 230186 h 4823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8353" h="482307">
                          <a:moveTo>
                            <a:pt x="388353" y="230186"/>
                          </a:moveTo>
                          <a:lnTo>
                            <a:pt x="388353" y="478245"/>
                          </a:lnTo>
                          <a:cubicBezTo>
                            <a:pt x="388201" y="481951"/>
                            <a:pt x="385581" y="483379"/>
                            <a:pt x="382305" y="481446"/>
                          </a:cubicBezTo>
                          <a:lnTo>
                            <a:pt x="6048" y="262619"/>
                          </a:lnTo>
                          <a:cubicBezTo>
                            <a:pt x="2724" y="260685"/>
                            <a:pt x="0" y="255970"/>
                            <a:pt x="0" y="252065"/>
                          </a:cubicBezTo>
                          <a:lnTo>
                            <a:pt x="0" y="4310"/>
                          </a:lnTo>
                          <a:cubicBezTo>
                            <a:pt x="0" y="2176"/>
                            <a:pt x="810" y="757"/>
                            <a:pt x="2172" y="252"/>
                          </a:cubicBezTo>
                          <a:cubicBezTo>
                            <a:pt x="3181" y="-205"/>
                            <a:pt x="4543" y="-52"/>
                            <a:pt x="6048" y="805"/>
                          </a:cubicBezTo>
                          <a:lnTo>
                            <a:pt x="382305" y="219623"/>
                          </a:lnTo>
                          <a:cubicBezTo>
                            <a:pt x="385677" y="221556"/>
                            <a:pt x="388353" y="226328"/>
                            <a:pt x="388353" y="230186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90" name="Freeform: Shape 389">
                      <a:extLst>
                        <a:ext uri="{FF2B5EF4-FFF2-40B4-BE49-F238E27FC236}">
                          <a16:creationId xmlns:a16="http://schemas.microsoft.com/office/drawing/2014/main" id="{C312116D-2786-4153-CF20-210E1A7F7D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2859" y="1972937"/>
                      <a:ext cx="386191" cy="478439"/>
                    </a:xfrm>
                    <a:custGeom>
                      <a:avLst/>
                      <a:gdLst>
                        <a:gd name="connsiteX0" fmla="*/ 386191 w 386191"/>
                        <a:gd name="connsiteY0" fmla="*/ 230185 h 478439"/>
                        <a:gd name="connsiteX1" fmla="*/ 386191 w 386191"/>
                        <a:gd name="connsiteY1" fmla="*/ 478236 h 478439"/>
                        <a:gd name="connsiteX2" fmla="*/ 382314 w 386191"/>
                        <a:gd name="connsiteY2" fmla="*/ 477578 h 478439"/>
                        <a:gd name="connsiteX3" fmla="*/ 6048 w 386191"/>
                        <a:gd name="connsiteY3" fmla="*/ 258770 h 478439"/>
                        <a:gd name="connsiteX4" fmla="*/ 0 w 386191"/>
                        <a:gd name="connsiteY4" fmla="*/ 248207 h 478439"/>
                        <a:gd name="connsiteX5" fmla="*/ 0 w 386191"/>
                        <a:gd name="connsiteY5" fmla="*/ 252 h 478439"/>
                        <a:gd name="connsiteX6" fmla="*/ 3877 w 386191"/>
                        <a:gd name="connsiteY6" fmla="*/ 814 h 478439"/>
                        <a:gd name="connsiteX7" fmla="*/ 380133 w 386191"/>
                        <a:gd name="connsiteY7" fmla="*/ 219632 h 478439"/>
                        <a:gd name="connsiteX8" fmla="*/ 386191 w 386191"/>
                        <a:gd name="connsiteY8" fmla="*/ 230185 h 4784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86191" h="478439">
                          <a:moveTo>
                            <a:pt x="386191" y="230185"/>
                          </a:moveTo>
                          <a:lnTo>
                            <a:pt x="386191" y="478236"/>
                          </a:lnTo>
                          <a:cubicBezTo>
                            <a:pt x="385134" y="478645"/>
                            <a:pt x="383772" y="478445"/>
                            <a:pt x="382314" y="477578"/>
                          </a:cubicBezTo>
                          <a:lnTo>
                            <a:pt x="6048" y="258770"/>
                          </a:lnTo>
                          <a:cubicBezTo>
                            <a:pt x="2724" y="256836"/>
                            <a:pt x="0" y="252121"/>
                            <a:pt x="0" y="248207"/>
                          </a:cubicBezTo>
                          <a:lnTo>
                            <a:pt x="0" y="252"/>
                          </a:lnTo>
                          <a:cubicBezTo>
                            <a:pt x="1010" y="-205"/>
                            <a:pt x="2372" y="-53"/>
                            <a:pt x="3877" y="814"/>
                          </a:cubicBezTo>
                          <a:lnTo>
                            <a:pt x="380133" y="219632"/>
                          </a:lnTo>
                          <a:cubicBezTo>
                            <a:pt x="383524" y="221556"/>
                            <a:pt x="386191" y="226337"/>
                            <a:pt x="386191" y="230185"/>
                          </a:cubicBezTo>
                          <a:close/>
                        </a:path>
                      </a:pathLst>
                    </a:custGeom>
                    <a:solidFill>
                      <a:srgbClr val="0B25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grpSp>
                  <p:nvGrpSpPr>
                    <p:cNvPr id="391" name="Graphic 2">
                      <a:extLst>
                        <a:ext uri="{FF2B5EF4-FFF2-40B4-BE49-F238E27FC236}">
                          <a16:creationId xmlns:a16="http://schemas.microsoft.com/office/drawing/2014/main" id="{0180A517-6CCF-A82A-B2B2-24971A1DC4A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381710" y="2093035"/>
                      <a:ext cx="159743" cy="155464"/>
                      <a:chOff x="5381710" y="2093035"/>
                      <a:chExt cx="159743" cy="155464"/>
                    </a:xfrm>
                    <a:solidFill>
                      <a:srgbClr val="79BDFB"/>
                    </a:solidFill>
                  </p:grpSpPr>
                  <p:sp>
                    <p:nvSpPr>
                      <p:cNvPr id="396" name="Freeform: Shape 395">
                        <a:extLst>
                          <a:ext uri="{FF2B5EF4-FFF2-40B4-BE49-F238E27FC236}">
                            <a16:creationId xmlns:a16="http://schemas.microsoft.com/office/drawing/2014/main" id="{CDE21F73-361F-9750-4540-9A8CA508DF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81948" y="2153157"/>
                        <a:ext cx="158543" cy="95342"/>
                      </a:xfrm>
                      <a:custGeom>
                        <a:avLst/>
                        <a:gdLst>
                          <a:gd name="connsiteX0" fmla="*/ 79505 w 158543"/>
                          <a:gd name="connsiteY0" fmla="*/ 95343 h 95342"/>
                          <a:gd name="connsiteX1" fmla="*/ 77248 w 158543"/>
                          <a:gd name="connsiteY1" fmla="*/ 94733 h 95342"/>
                          <a:gd name="connsiteX2" fmla="*/ 2257 w 158543"/>
                          <a:gd name="connsiteY2" fmla="*/ 51442 h 95342"/>
                          <a:gd name="connsiteX3" fmla="*/ 0 w 158543"/>
                          <a:gd name="connsiteY3" fmla="*/ 47537 h 95342"/>
                          <a:gd name="connsiteX4" fmla="*/ 2257 w 158543"/>
                          <a:gd name="connsiteY4" fmla="*/ 43632 h 95342"/>
                          <a:gd name="connsiteX5" fmla="*/ 76781 w 158543"/>
                          <a:gd name="connsiteY5" fmla="*/ 607 h 95342"/>
                          <a:gd name="connsiteX6" fmla="*/ 81286 w 158543"/>
                          <a:gd name="connsiteY6" fmla="*/ 607 h 95342"/>
                          <a:gd name="connsiteX7" fmla="*/ 156286 w 158543"/>
                          <a:gd name="connsiteY7" fmla="*/ 43898 h 95342"/>
                          <a:gd name="connsiteX8" fmla="*/ 158544 w 158543"/>
                          <a:gd name="connsiteY8" fmla="*/ 47804 h 95342"/>
                          <a:gd name="connsiteX9" fmla="*/ 156286 w 158543"/>
                          <a:gd name="connsiteY9" fmla="*/ 51709 h 95342"/>
                          <a:gd name="connsiteX10" fmla="*/ 81753 w 158543"/>
                          <a:gd name="connsiteY10" fmla="*/ 94733 h 95342"/>
                          <a:gd name="connsiteX11" fmla="*/ 79505 w 158543"/>
                          <a:gd name="connsiteY11" fmla="*/ 95343 h 95342"/>
                          <a:gd name="connsiteX12" fmla="*/ 13535 w 158543"/>
                          <a:gd name="connsiteY12" fmla="*/ 47537 h 95342"/>
                          <a:gd name="connsiteX13" fmla="*/ 79505 w 158543"/>
                          <a:gd name="connsiteY13" fmla="*/ 85627 h 95342"/>
                          <a:gd name="connsiteX14" fmla="*/ 145018 w 158543"/>
                          <a:gd name="connsiteY14" fmla="*/ 47813 h 95342"/>
                          <a:gd name="connsiteX15" fmla="*/ 79038 w 158543"/>
                          <a:gd name="connsiteY15" fmla="*/ 9723 h 95342"/>
                          <a:gd name="connsiteX16" fmla="*/ 13535 w 158543"/>
                          <a:gd name="connsiteY16" fmla="*/ 47537 h 953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58543" h="95342">
                            <a:moveTo>
                              <a:pt x="79505" y="95343"/>
                            </a:moveTo>
                            <a:cubicBezTo>
                              <a:pt x="78734" y="95343"/>
                              <a:pt x="77943" y="95143"/>
                              <a:pt x="77248" y="94733"/>
                            </a:cubicBezTo>
                            <a:lnTo>
                              <a:pt x="2257" y="51442"/>
                            </a:lnTo>
                            <a:cubicBezTo>
                              <a:pt x="867" y="50642"/>
                              <a:pt x="0" y="49156"/>
                              <a:pt x="0" y="47537"/>
                            </a:cubicBezTo>
                            <a:cubicBezTo>
                              <a:pt x="0" y="45927"/>
                              <a:pt x="857" y="44432"/>
                              <a:pt x="2257" y="43632"/>
                            </a:cubicBezTo>
                            <a:lnTo>
                              <a:pt x="76781" y="607"/>
                            </a:lnTo>
                            <a:cubicBezTo>
                              <a:pt x="78172" y="-202"/>
                              <a:pt x="79896" y="-202"/>
                              <a:pt x="81286" y="607"/>
                            </a:cubicBezTo>
                            <a:lnTo>
                              <a:pt x="156286" y="43898"/>
                            </a:lnTo>
                            <a:cubicBezTo>
                              <a:pt x="157677" y="44698"/>
                              <a:pt x="158544" y="46194"/>
                              <a:pt x="158544" y="47804"/>
                            </a:cubicBezTo>
                            <a:cubicBezTo>
                              <a:pt x="158544" y="49413"/>
                              <a:pt x="157677" y="50909"/>
                              <a:pt x="156286" y="51709"/>
                            </a:cubicBezTo>
                            <a:lnTo>
                              <a:pt x="81753" y="94733"/>
                            </a:lnTo>
                            <a:cubicBezTo>
                              <a:pt x="81058" y="95143"/>
                              <a:pt x="80277" y="95343"/>
                              <a:pt x="79505" y="95343"/>
                            </a:cubicBezTo>
                            <a:close/>
                            <a:moveTo>
                              <a:pt x="13535" y="47537"/>
                            </a:moveTo>
                            <a:lnTo>
                              <a:pt x="79505" y="85627"/>
                            </a:lnTo>
                            <a:lnTo>
                              <a:pt x="145018" y="47813"/>
                            </a:lnTo>
                            <a:lnTo>
                              <a:pt x="79038" y="9723"/>
                            </a:lnTo>
                            <a:lnTo>
                              <a:pt x="13535" y="47537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97" name="Freeform: Shape 396">
                        <a:extLst>
                          <a:ext uri="{FF2B5EF4-FFF2-40B4-BE49-F238E27FC236}">
                            <a16:creationId xmlns:a16="http://schemas.microsoft.com/office/drawing/2014/main" id="{3D181E42-5473-AABF-F6DA-F5BE14CF86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81948" y="2093035"/>
                        <a:ext cx="158543" cy="95352"/>
                      </a:xfrm>
                      <a:custGeom>
                        <a:avLst/>
                        <a:gdLst>
                          <a:gd name="connsiteX0" fmla="*/ 79505 w 158543"/>
                          <a:gd name="connsiteY0" fmla="*/ 95352 h 95352"/>
                          <a:gd name="connsiteX1" fmla="*/ 77248 w 158543"/>
                          <a:gd name="connsiteY1" fmla="*/ 94743 h 95352"/>
                          <a:gd name="connsiteX2" fmla="*/ 2257 w 158543"/>
                          <a:gd name="connsiteY2" fmla="*/ 51452 h 95352"/>
                          <a:gd name="connsiteX3" fmla="*/ 0 w 158543"/>
                          <a:gd name="connsiteY3" fmla="*/ 47546 h 95352"/>
                          <a:gd name="connsiteX4" fmla="*/ 2257 w 158543"/>
                          <a:gd name="connsiteY4" fmla="*/ 43641 h 95352"/>
                          <a:gd name="connsiteX5" fmla="*/ 76781 w 158543"/>
                          <a:gd name="connsiteY5" fmla="*/ 607 h 95352"/>
                          <a:gd name="connsiteX6" fmla="*/ 81286 w 158543"/>
                          <a:gd name="connsiteY6" fmla="*/ 607 h 95352"/>
                          <a:gd name="connsiteX7" fmla="*/ 156286 w 158543"/>
                          <a:gd name="connsiteY7" fmla="*/ 43908 h 95352"/>
                          <a:gd name="connsiteX8" fmla="*/ 158544 w 158543"/>
                          <a:gd name="connsiteY8" fmla="*/ 47813 h 95352"/>
                          <a:gd name="connsiteX9" fmla="*/ 156286 w 158543"/>
                          <a:gd name="connsiteY9" fmla="*/ 51718 h 95352"/>
                          <a:gd name="connsiteX10" fmla="*/ 81753 w 158543"/>
                          <a:gd name="connsiteY10" fmla="*/ 94743 h 95352"/>
                          <a:gd name="connsiteX11" fmla="*/ 79505 w 158543"/>
                          <a:gd name="connsiteY11" fmla="*/ 95352 h 95352"/>
                          <a:gd name="connsiteX12" fmla="*/ 13535 w 158543"/>
                          <a:gd name="connsiteY12" fmla="*/ 47546 h 95352"/>
                          <a:gd name="connsiteX13" fmla="*/ 79505 w 158543"/>
                          <a:gd name="connsiteY13" fmla="*/ 85637 h 95352"/>
                          <a:gd name="connsiteX14" fmla="*/ 145018 w 158543"/>
                          <a:gd name="connsiteY14" fmla="*/ 47823 h 95352"/>
                          <a:gd name="connsiteX15" fmla="*/ 79038 w 158543"/>
                          <a:gd name="connsiteY15" fmla="*/ 9723 h 95352"/>
                          <a:gd name="connsiteX16" fmla="*/ 13535 w 158543"/>
                          <a:gd name="connsiteY16" fmla="*/ 47546 h 953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58543" h="95352">
                            <a:moveTo>
                              <a:pt x="79505" y="95352"/>
                            </a:moveTo>
                            <a:cubicBezTo>
                              <a:pt x="78734" y="95352"/>
                              <a:pt x="77943" y="95152"/>
                              <a:pt x="77248" y="94743"/>
                            </a:cubicBezTo>
                            <a:lnTo>
                              <a:pt x="2257" y="51452"/>
                            </a:lnTo>
                            <a:cubicBezTo>
                              <a:pt x="867" y="50652"/>
                              <a:pt x="0" y="49156"/>
                              <a:pt x="0" y="47546"/>
                            </a:cubicBezTo>
                            <a:cubicBezTo>
                              <a:pt x="0" y="45937"/>
                              <a:pt x="857" y="44441"/>
                              <a:pt x="2257" y="43641"/>
                            </a:cubicBezTo>
                            <a:lnTo>
                              <a:pt x="76781" y="607"/>
                            </a:lnTo>
                            <a:cubicBezTo>
                              <a:pt x="78172" y="-202"/>
                              <a:pt x="79896" y="-202"/>
                              <a:pt x="81286" y="607"/>
                            </a:cubicBezTo>
                            <a:lnTo>
                              <a:pt x="156286" y="43908"/>
                            </a:lnTo>
                            <a:cubicBezTo>
                              <a:pt x="157677" y="44708"/>
                              <a:pt x="158544" y="46203"/>
                              <a:pt x="158544" y="47813"/>
                            </a:cubicBezTo>
                            <a:cubicBezTo>
                              <a:pt x="158544" y="49423"/>
                              <a:pt x="157677" y="50918"/>
                              <a:pt x="156286" y="51718"/>
                            </a:cubicBezTo>
                            <a:lnTo>
                              <a:pt x="81753" y="94743"/>
                            </a:lnTo>
                            <a:cubicBezTo>
                              <a:pt x="81058" y="95143"/>
                              <a:pt x="80277" y="95352"/>
                              <a:pt x="79505" y="95352"/>
                            </a:cubicBezTo>
                            <a:close/>
                            <a:moveTo>
                              <a:pt x="13535" y="47546"/>
                            </a:moveTo>
                            <a:lnTo>
                              <a:pt x="79505" y="85637"/>
                            </a:lnTo>
                            <a:lnTo>
                              <a:pt x="145018" y="47823"/>
                            </a:lnTo>
                            <a:lnTo>
                              <a:pt x="79038" y="9723"/>
                            </a:lnTo>
                            <a:lnTo>
                              <a:pt x="13535" y="47546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98" name="Freeform: Shape 397">
                        <a:extLst>
                          <a:ext uri="{FF2B5EF4-FFF2-40B4-BE49-F238E27FC236}">
                            <a16:creationId xmlns:a16="http://schemas.microsoft.com/office/drawing/2014/main" id="{385E1096-0EAF-2DCF-77C6-EE85F28FDF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81710" y="2136097"/>
                        <a:ext cx="84248" cy="112402"/>
                      </a:xfrm>
                      <a:custGeom>
                        <a:avLst/>
                        <a:gdLst>
                          <a:gd name="connsiteX0" fmla="*/ 79743 w 84248"/>
                          <a:gd name="connsiteY0" fmla="*/ 112402 h 112402"/>
                          <a:gd name="connsiteX1" fmla="*/ 77486 w 84248"/>
                          <a:gd name="connsiteY1" fmla="*/ 111793 h 112402"/>
                          <a:gd name="connsiteX2" fmla="*/ 2496 w 84248"/>
                          <a:gd name="connsiteY2" fmla="*/ 68501 h 112402"/>
                          <a:gd name="connsiteX3" fmla="*/ 238 w 84248"/>
                          <a:gd name="connsiteY3" fmla="*/ 64615 h 112402"/>
                          <a:gd name="connsiteX4" fmla="*/ 0 w 84248"/>
                          <a:gd name="connsiteY4" fmla="*/ 4522 h 112402"/>
                          <a:gd name="connsiteX5" fmla="*/ 2248 w 84248"/>
                          <a:gd name="connsiteY5" fmla="*/ 607 h 112402"/>
                          <a:gd name="connsiteX6" fmla="*/ 6763 w 84248"/>
                          <a:gd name="connsiteY6" fmla="*/ 607 h 112402"/>
                          <a:gd name="connsiteX7" fmla="*/ 81763 w 84248"/>
                          <a:gd name="connsiteY7" fmla="*/ 43898 h 112402"/>
                          <a:gd name="connsiteX8" fmla="*/ 84020 w 84248"/>
                          <a:gd name="connsiteY8" fmla="*/ 47785 h 112402"/>
                          <a:gd name="connsiteX9" fmla="*/ 84249 w 84248"/>
                          <a:gd name="connsiteY9" fmla="*/ 107878 h 112402"/>
                          <a:gd name="connsiteX10" fmla="*/ 82001 w 84248"/>
                          <a:gd name="connsiteY10" fmla="*/ 111802 h 112402"/>
                          <a:gd name="connsiteX11" fmla="*/ 79743 w 84248"/>
                          <a:gd name="connsiteY11" fmla="*/ 112402 h 112402"/>
                          <a:gd name="connsiteX12" fmla="*/ 9249 w 84248"/>
                          <a:gd name="connsiteY12" fmla="*/ 61996 h 112402"/>
                          <a:gd name="connsiteX13" fmla="*/ 75200 w 84248"/>
                          <a:gd name="connsiteY13" fmla="*/ 100067 h 112402"/>
                          <a:gd name="connsiteX14" fmla="*/ 75009 w 84248"/>
                          <a:gd name="connsiteY14" fmla="*/ 50413 h 112402"/>
                          <a:gd name="connsiteX15" fmla="*/ 9058 w 84248"/>
                          <a:gd name="connsiteY15" fmla="*/ 12342 h 112402"/>
                          <a:gd name="connsiteX16" fmla="*/ 9249 w 84248"/>
                          <a:gd name="connsiteY16" fmla="*/ 61996 h 1124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84248" h="112402">
                            <a:moveTo>
                              <a:pt x="79743" y="112402"/>
                            </a:moveTo>
                            <a:cubicBezTo>
                              <a:pt x="78972" y="112402"/>
                              <a:pt x="78181" y="112202"/>
                              <a:pt x="77486" y="111793"/>
                            </a:cubicBezTo>
                            <a:lnTo>
                              <a:pt x="2496" y="68501"/>
                            </a:lnTo>
                            <a:cubicBezTo>
                              <a:pt x="1105" y="67701"/>
                              <a:pt x="248" y="66215"/>
                              <a:pt x="238" y="64615"/>
                            </a:cubicBezTo>
                            <a:lnTo>
                              <a:pt x="0" y="4522"/>
                            </a:lnTo>
                            <a:cubicBezTo>
                              <a:pt x="-10" y="2912"/>
                              <a:pt x="857" y="1417"/>
                              <a:pt x="2248" y="607"/>
                            </a:cubicBezTo>
                            <a:cubicBezTo>
                              <a:pt x="3648" y="-202"/>
                              <a:pt x="5363" y="-202"/>
                              <a:pt x="6763" y="607"/>
                            </a:cubicBezTo>
                            <a:lnTo>
                              <a:pt x="81763" y="43898"/>
                            </a:lnTo>
                            <a:cubicBezTo>
                              <a:pt x="83153" y="44698"/>
                              <a:pt x="84011" y="46184"/>
                              <a:pt x="84020" y="47785"/>
                            </a:cubicBezTo>
                            <a:lnTo>
                              <a:pt x="84249" y="107878"/>
                            </a:lnTo>
                            <a:cubicBezTo>
                              <a:pt x="84258" y="109488"/>
                              <a:pt x="83392" y="110983"/>
                              <a:pt x="82001" y="111802"/>
                            </a:cubicBezTo>
                            <a:cubicBezTo>
                              <a:pt x="81296" y="112202"/>
                              <a:pt x="80524" y="112402"/>
                              <a:pt x="79743" y="112402"/>
                            </a:cubicBezTo>
                            <a:close/>
                            <a:moveTo>
                              <a:pt x="9249" y="61996"/>
                            </a:moveTo>
                            <a:lnTo>
                              <a:pt x="75200" y="100067"/>
                            </a:lnTo>
                            <a:lnTo>
                              <a:pt x="75009" y="50413"/>
                            </a:lnTo>
                            <a:lnTo>
                              <a:pt x="9058" y="12342"/>
                            </a:lnTo>
                            <a:lnTo>
                              <a:pt x="9249" y="61996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99" name="Freeform: Shape 398">
                        <a:extLst>
                          <a:ext uri="{FF2B5EF4-FFF2-40B4-BE49-F238E27FC236}">
                            <a16:creationId xmlns:a16="http://schemas.microsoft.com/office/drawing/2014/main" id="{1C3AEB3D-EA61-EA3F-C191-9D692D1C6B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56234" y="2093044"/>
                        <a:ext cx="84248" cy="112411"/>
                      </a:xfrm>
                      <a:custGeom>
                        <a:avLst/>
                        <a:gdLst>
                          <a:gd name="connsiteX0" fmla="*/ 79743 w 84248"/>
                          <a:gd name="connsiteY0" fmla="*/ 112412 h 112411"/>
                          <a:gd name="connsiteX1" fmla="*/ 77486 w 84248"/>
                          <a:gd name="connsiteY1" fmla="*/ 111802 h 112411"/>
                          <a:gd name="connsiteX2" fmla="*/ 2486 w 84248"/>
                          <a:gd name="connsiteY2" fmla="*/ 68501 h 112411"/>
                          <a:gd name="connsiteX3" fmla="*/ 229 w 84248"/>
                          <a:gd name="connsiteY3" fmla="*/ 64615 h 112411"/>
                          <a:gd name="connsiteX4" fmla="*/ 0 w 84248"/>
                          <a:gd name="connsiteY4" fmla="*/ 4522 h 112411"/>
                          <a:gd name="connsiteX5" fmla="*/ 2248 w 84248"/>
                          <a:gd name="connsiteY5" fmla="*/ 607 h 112411"/>
                          <a:gd name="connsiteX6" fmla="*/ 6763 w 84248"/>
                          <a:gd name="connsiteY6" fmla="*/ 607 h 112411"/>
                          <a:gd name="connsiteX7" fmla="*/ 81753 w 84248"/>
                          <a:gd name="connsiteY7" fmla="*/ 43908 h 112411"/>
                          <a:gd name="connsiteX8" fmla="*/ 84011 w 84248"/>
                          <a:gd name="connsiteY8" fmla="*/ 47794 h 112411"/>
                          <a:gd name="connsiteX9" fmla="*/ 84249 w 84248"/>
                          <a:gd name="connsiteY9" fmla="*/ 107887 h 112411"/>
                          <a:gd name="connsiteX10" fmla="*/ 82001 w 84248"/>
                          <a:gd name="connsiteY10" fmla="*/ 111812 h 112411"/>
                          <a:gd name="connsiteX11" fmla="*/ 79743 w 84248"/>
                          <a:gd name="connsiteY11" fmla="*/ 112412 h 112411"/>
                          <a:gd name="connsiteX12" fmla="*/ 9249 w 84248"/>
                          <a:gd name="connsiteY12" fmla="*/ 61986 h 112411"/>
                          <a:gd name="connsiteX13" fmla="*/ 75200 w 84248"/>
                          <a:gd name="connsiteY13" fmla="*/ 100067 h 112411"/>
                          <a:gd name="connsiteX14" fmla="*/ 75009 w 84248"/>
                          <a:gd name="connsiteY14" fmla="*/ 50413 h 112411"/>
                          <a:gd name="connsiteX15" fmla="*/ 9058 w 84248"/>
                          <a:gd name="connsiteY15" fmla="*/ 12333 h 112411"/>
                          <a:gd name="connsiteX16" fmla="*/ 9249 w 84248"/>
                          <a:gd name="connsiteY16" fmla="*/ 61986 h 1124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84248" h="112411">
                            <a:moveTo>
                              <a:pt x="79743" y="112412"/>
                            </a:moveTo>
                            <a:cubicBezTo>
                              <a:pt x="78972" y="112412"/>
                              <a:pt x="78181" y="112212"/>
                              <a:pt x="77486" y="111802"/>
                            </a:cubicBezTo>
                            <a:lnTo>
                              <a:pt x="2486" y="68501"/>
                            </a:lnTo>
                            <a:cubicBezTo>
                              <a:pt x="1096" y="67701"/>
                              <a:pt x="238" y="66215"/>
                              <a:pt x="229" y="64615"/>
                            </a:cubicBezTo>
                            <a:lnTo>
                              <a:pt x="0" y="4522"/>
                            </a:lnTo>
                            <a:cubicBezTo>
                              <a:pt x="-9" y="2912"/>
                              <a:pt x="857" y="1417"/>
                              <a:pt x="2248" y="607"/>
                            </a:cubicBezTo>
                            <a:cubicBezTo>
                              <a:pt x="3648" y="-193"/>
                              <a:pt x="5363" y="-212"/>
                              <a:pt x="6763" y="607"/>
                            </a:cubicBezTo>
                            <a:lnTo>
                              <a:pt x="81753" y="43908"/>
                            </a:lnTo>
                            <a:cubicBezTo>
                              <a:pt x="83144" y="44708"/>
                              <a:pt x="84001" y="46194"/>
                              <a:pt x="84011" y="47794"/>
                            </a:cubicBezTo>
                            <a:lnTo>
                              <a:pt x="84249" y="107887"/>
                            </a:lnTo>
                            <a:cubicBezTo>
                              <a:pt x="84258" y="109497"/>
                              <a:pt x="83392" y="110992"/>
                              <a:pt x="82001" y="111812"/>
                            </a:cubicBezTo>
                            <a:cubicBezTo>
                              <a:pt x="81306" y="112202"/>
                              <a:pt x="80534" y="112412"/>
                              <a:pt x="79743" y="112412"/>
                            </a:cubicBezTo>
                            <a:close/>
                            <a:moveTo>
                              <a:pt x="9249" y="61986"/>
                            </a:moveTo>
                            <a:lnTo>
                              <a:pt x="75200" y="100067"/>
                            </a:lnTo>
                            <a:lnTo>
                              <a:pt x="75009" y="50413"/>
                            </a:lnTo>
                            <a:lnTo>
                              <a:pt x="9058" y="12333"/>
                            </a:lnTo>
                            <a:lnTo>
                              <a:pt x="9249" y="61986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400" name="Freeform: Shape 399">
                        <a:extLst>
                          <a:ext uri="{FF2B5EF4-FFF2-40B4-BE49-F238E27FC236}">
                            <a16:creationId xmlns:a16="http://schemas.microsoft.com/office/drawing/2014/main" id="{6AD41621-0E5A-4CF4-962F-326C0C0B74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57196" y="2136095"/>
                        <a:ext cx="84258" cy="112404"/>
                      </a:xfrm>
                      <a:custGeom>
                        <a:avLst/>
                        <a:gdLst>
                          <a:gd name="connsiteX0" fmla="*/ 4515 w 84258"/>
                          <a:gd name="connsiteY0" fmla="*/ 112405 h 112404"/>
                          <a:gd name="connsiteX1" fmla="*/ 2248 w 84258"/>
                          <a:gd name="connsiteY1" fmla="*/ 111795 h 112404"/>
                          <a:gd name="connsiteX2" fmla="*/ 0 w 84258"/>
                          <a:gd name="connsiteY2" fmla="*/ 107871 h 112404"/>
                          <a:gd name="connsiteX3" fmla="*/ 229 w 84258"/>
                          <a:gd name="connsiteY3" fmla="*/ 47777 h 112404"/>
                          <a:gd name="connsiteX4" fmla="*/ 2486 w 84258"/>
                          <a:gd name="connsiteY4" fmla="*/ 43891 h 112404"/>
                          <a:gd name="connsiteX5" fmla="*/ 77486 w 84258"/>
                          <a:gd name="connsiteY5" fmla="*/ 600 h 112404"/>
                          <a:gd name="connsiteX6" fmla="*/ 82010 w 84258"/>
                          <a:gd name="connsiteY6" fmla="*/ 600 h 112404"/>
                          <a:gd name="connsiteX7" fmla="*/ 84258 w 84258"/>
                          <a:gd name="connsiteY7" fmla="*/ 4515 h 112404"/>
                          <a:gd name="connsiteX8" fmla="*/ 84020 w 84258"/>
                          <a:gd name="connsiteY8" fmla="*/ 64608 h 112404"/>
                          <a:gd name="connsiteX9" fmla="*/ 81763 w 84258"/>
                          <a:gd name="connsiteY9" fmla="*/ 68494 h 112404"/>
                          <a:gd name="connsiteX10" fmla="*/ 6772 w 84258"/>
                          <a:gd name="connsiteY10" fmla="*/ 111785 h 112404"/>
                          <a:gd name="connsiteX11" fmla="*/ 4515 w 84258"/>
                          <a:gd name="connsiteY11" fmla="*/ 112405 h 112404"/>
                          <a:gd name="connsiteX12" fmla="*/ 9239 w 84258"/>
                          <a:gd name="connsiteY12" fmla="*/ 50406 h 112404"/>
                          <a:gd name="connsiteX13" fmla="*/ 9039 w 84258"/>
                          <a:gd name="connsiteY13" fmla="*/ 100060 h 112404"/>
                          <a:gd name="connsiteX14" fmla="*/ 74990 w 84258"/>
                          <a:gd name="connsiteY14" fmla="*/ 61989 h 112404"/>
                          <a:gd name="connsiteX15" fmla="*/ 75181 w 84258"/>
                          <a:gd name="connsiteY15" fmla="*/ 12335 h 112404"/>
                          <a:gd name="connsiteX16" fmla="*/ 9239 w 84258"/>
                          <a:gd name="connsiteY16" fmla="*/ 50406 h 1124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84258" h="112404">
                            <a:moveTo>
                              <a:pt x="4515" y="112405"/>
                            </a:moveTo>
                            <a:cubicBezTo>
                              <a:pt x="3734" y="112405"/>
                              <a:pt x="2953" y="112205"/>
                              <a:pt x="2248" y="111795"/>
                            </a:cubicBezTo>
                            <a:cubicBezTo>
                              <a:pt x="857" y="110985"/>
                              <a:pt x="-10" y="109490"/>
                              <a:pt x="0" y="107871"/>
                            </a:cubicBezTo>
                            <a:lnTo>
                              <a:pt x="229" y="47777"/>
                            </a:lnTo>
                            <a:cubicBezTo>
                              <a:pt x="238" y="46177"/>
                              <a:pt x="1095" y="44691"/>
                              <a:pt x="2486" y="43891"/>
                            </a:cubicBezTo>
                            <a:lnTo>
                              <a:pt x="77486" y="600"/>
                            </a:lnTo>
                            <a:cubicBezTo>
                              <a:pt x="78896" y="-200"/>
                              <a:pt x="80610" y="-200"/>
                              <a:pt x="82010" y="600"/>
                            </a:cubicBezTo>
                            <a:cubicBezTo>
                              <a:pt x="83401" y="1410"/>
                              <a:pt x="84268" y="2905"/>
                              <a:pt x="84258" y="4515"/>
                            </a:cubicBezTo>
                            <a:lnTo>
                              <a:pt x="84020" y="64608"/>
                            </a:lnTo>
                            <a:cubicBezTo>
                              <a:pt x="84011" y="66208"/>
                              <a:pt x="83153" y="67694"/>
                              <a:pt x="81763" y="68494"/>
                            </a:cubicBezTo>
                            <a:lnTo>
                              <a:pt x="6772" y="111785"/>
                            </a:lnTo>
                            <a:cubicBezTo>
                              <a:pt x="6067" y="112205"/>
                              <a:pt x="5286" y="112405"/>
                              <a:pt x="4515" y="112405"/>
                            </a:cubicBezTo>
                            <a:close/>
                            <a:moveTo>
                              <a:pt x="9239" y="50406"/>
                            </a:moveTo>
                            <a:lnTo>
                              <a:pt x="9039" y="100060"/>
                            </a:lnTo>
                            <a:lnTo>
                              <a:pt x="74990" y="61989"/>
                            </a:lnTo>
                            <a:lnTo>
                              <a:pt x="75181" y="12335"/>
                            </a:lnTo>
                            <a:lnTo>
                              <a:pt x="9239" y="50406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  <p:grpSp>
                  <p:nvGrpSpPr>
                    <p:cNvPr id="392" name="Graphic 2">
                      <a:extLst>
                        <a:ext uri="{FF2B5EF4-FFF2-40B4-BE49-F238E27FC236}">
                          <a16:creationId xmlns:a16="http://schemas.microsoft.com/office/drawing/2014/main" id="{E985B084-B67C-97B8-9924-F1745507011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32639" y="2178244"/>
                      <a:ext cx="158557" cy="155475"/>
                      <a:chOff x="5532639" y="2178244"/>
                      <a:chExt cx="158557" cy="155475"/>
                    </a:xfrm>
                    <a:solidFill>
                      <a:srgbClr val="79BDFB"/>
                    </a:solidFill>
                  </p:grpSpPr>
                  <p:sp>
                    <p:nvSpPr>
                      <p:cNvPr id="393" name="Freeform: Shape 392">
                        <a:extLst>
                          <a:ext uri="{FF2B5EF4-FFF2-40B4-BE49-F238E27FC236}">
                            <a16:creationId xmlns:a16="http://schemas.microsoft.com/office/drawing/2014/main" id="{30592E78-4DE2-3F66-3E51-312D4809F6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32643" y="2238367"/>
                        <a:ext cx="158553" cy="95352"/>
                      </a:xfrm>
                      <a:custGeom>
                        <a:avLst/>
                        <a:gdLst>
                          <a:gd name="connsiteX0" fmla="*/ 79515 w 158553"/>
                          <a:gd name="connsiteY0" fmla="*/ 95352 h 95352"/>
                          <a:gd name="connsiteX1" fmla="*/ 77257 w 158553"/>
                          <a:gd name="connsiteY1" fmla="*/ 94743 h 95352"/>
                          <a:gd name="connsiteX2" fmla="*/ 2257 w 158553"/>
                          <a:gd name="connsiteY2" fmla="*/ 51442 h 95352"/>
                          <a:gd name="connsiteX3" fmla="*/ 0 w 158553"/>
                          <a:gd name="connsiteY3" fmla="*/ 47537 h 95352"/>
                          <a:gd name="connsiteX4" fmla="*/ 2257 w 158553"/>
                          <a:gd name="connsiteY4" fmla="*/ 43632 h 95352"/>
                          <a:gd name="connsiteX5" fmla="*/ 76791 w 158553"/>
                          <a:gd name="connsiteY5" fmla="*/ 607 h 95352"/>
                          <a:gd name="connsiteX6" fmla="*/ 81306 w 158553"/>
                          <a:gd name="connsiteY6" fmla="*/ 607 h 95352"/>
                          <a:gd name="connsiteX7" fmla="*/ 156296 w 158553"/>
                          <a:gd name="connsiteY7" fmla="*/ 43898 h 95352"/>
                          <a:gd name="connsiteX8" fmla="*/ 158553 w 158553"/>
                          <a:gd name="connsiteY8" fmla="*/ 47804 h 95352"/>
                          <a:gd name="connsiteX9" fmla="*/ 156296 w 158553"/>
                          <a:gd name="connsiteY9" fmla="*/ 51709 h 95352"/>
                          <a:gd name="connsiteX10" fmla="*/ 81772 w 158553"/>
                          <a:gd name="connsiteY10" fmla="*/ 94733 h 95352"/>
                          <a:gd name="connsiteX11" fmla="*/ 79515 w 158553"/>
                          <a:gd name="connsiteY11" fmla="*/ 95352 h 95352"/>
                          <a:gd name="connsiteX12" fmla="*/ 13535 w 158553"/>
                          <a:gd name="connsiteY12" fmla="*/ 47546 h 95352"/>
                          <a:gd name="connsiteX13" fmla="*/ 79515 w 158553"/>
                          <a:gd name="connsiteY13" fmla="*/ 85637 h 95352"/>
                          <a:gd name="connsiteX14" fmla="*/ 145018 w 158553"/>
                          <a:gd name="connsiteY14" fmla="*/ 47823 h 95352"/>
                          <a:gd name="connsiteX15" fmla="*/ 79048 w 158553"/>
                          <a:gd name="connsiteY15" fmla="*/ 9732 h 95352"/>
                          <a:gd name="connsiteX16" fmla="*/ 13535 w 158553"/>
                          <a:gd name="connsiteY16" fmla="*/ 47546 h 953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58553" h="95352">
                            <a:moveTo>
                              <a:pt x="79515" y="95352"/>
                            </a:moveTo>
                            <a:cubicBezTo>
                              <a:pt x="78743" y="95352"/>
                              <a:pt x="77953" y="95152"/>
                              <a:pt x="77257" y="94743"/>
                            </a:cubicBezTo>
                            <a:lnTo>
                              <a:pt x="2257" y="51442"/>
                            </a:lnTo>
                            <a:cubicBezTo>
                              <a:pt x="867" y="50642"/>
                              <a:pt x="0" y="49156"/>
                              <a:pt x="0" y="47537"/>
                            </a:cubicBezTo>
                            <a:cubicBezTo>
                              <a:pt x="0" y="45927"/>
                              <a:pt x="867" y="44441"/>
                              <a:pt x="2257" y="43632"/>
                            </a:cubicBezTo>
                            <a:lnTo>
                              <a:pt x="76791" y="607"/>
                            </a:lnTo>
                            <a:cubicBezTo>
                              <a:pt x="78181" y="-202"/>
                              <a:pt x="79905" y="-202"/>
                              <a:pt x="81306" y="607"/>
                            </a:cubicBezTo>
                            <a:lnTo>
                              <a:pt x="156296" y="43898"/>
                            </a:lnTo>
                            <a:cubicBezTo>
                              <a:pt x="157686" y="44698"/>
                              <a:pt x="158553" y="46184"/>
                              <a:pt x="158553" y="47804"/>
                            </a:cubicBezTo>
                            <a:cubicBezTo>
                              <a:pt x="158553" y="49413"/>
                              <a:pt x="157686" y="50899"/>
                              <a:pt x="156296" y="51709"/>
                            </a:cubicBezTo>
                            <a:lnTo>
                              <a:pt x="81772" y="94733"/>
                            </a:lnTo>
                            <a:cubicBezTo>
                              <a:pt x="81077" y="95152"/>
                              <a:pt x="80296" y="95352"/>
                              <a:pt x="79515" y="95352"/>
                            </a:cubicBezTo>
                            <a:close/>
                            <a:moveTo>
                              <a:pt x="13535" y="47546"/>
                            </a:moveTo>
                            <a:lnTo>
                              <a:pt x="79515" y="85637"/>
                            </a:lnTo>
                            <a:lnTo>
                              <a:pt x="145018" y="47823"/>
                            </a:lnTo>
                            <a:lnTo>
                              <a:pt x="79048" y="9732"/>
                            </a:lnTo>
                            <a:lnTo>
                              <a:pt x="13535" y="47546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94" name="Freeform: Shape 393">
                        <a:extLst>
                          <a:ext uri="{FF2B5EF4-FFF2-40B4-BE49-F238E27FC236}">
                            <a16:creationId xmlns:a16="http://schemas.microsoft.com/office/drawing/2014/main" id="{6F566E17-75D4-9E67-7DB5-3A48E090AA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32639" y="2178244"/>
                        <a:ext cx="84024" cy="155475"/>
                      </a:xfrm>
                      <a:custGeom>
                        <a:avLst/>
                        <a:gdLst>
                          <a:gd name="connsiteX0" fmla="*/ 79519 w 84024"/>
                          <a:gd name="connsiteY0" fmla="*/ 155475 h 155475"/>
                          <a:gd name="connsiteX1" fmla="*/ 77261 w 84024"/>
                          <a:gd name="connsiteY1" fmla="*/ 154866 h 155475"/>
                          <a:gd name="connsiteX2" fmla="*/ 2261 w 84024"/>
                          <a:gd name="connsiteY2" fmla="*/ 111565 h 155475"/>
                          <a:gd name="connsiteX3" fmla="*/ 99 w 84024"/>
                          <a:gd name="connsiteY3" fmla="*/ 108603 h 155475"/>
                          <a:gd name="connsiteX4" fmla="*/ 861 w 84024"/>
                          <a:gd name="connsiteY4" fmla="*/ 105021 h 155475"/>
                          <a:gd name="connsiteX5" fmla="*/ 75394 w 84024"/>
                          <a:gd name="connsiteY5" fmla="*/ 1875 h 155475"/>
                          <a:gd name="connsiteX6" fmla="*/ 80433 w 84024"/>
                          <a:gd name="connsiteY6" fmla="*/ 227 h 155475"/>
                          <a:gd name="connsiteX7" fmla="*/ 83557 w 84024"/>
                          <a:gd name="connsiteY7" fmla="*/ 4514 h 155475"/>
                          <a:gd name="connsiteX8" fmla="*/ 84024 w 84024"/>
                          <a:gd name="connsiteY8" fmla="*/ 150951 h 155475"/>
                          <a:gd name="connsiteX9" fmla="*/ 81776 w 84024"/>
                          <a:gd name="connsiteY9" fmla="*/ 154866 h 155475"/>
                          <a:gd name="connsiteX10" fmla="*/ 79519 w 84024"/>
                          <a:gd name="connsiteY10" fmla="*/ 155475 h 155475"/>
                          <a:gd name="connsiteX11" fmla="*/ 11101 w 84024"/>
                          <a:gd name="connsiteY11" fmla="*/ 106260 h 155475"/>
                          <a:gd name="connsiteX12" fmla="*/ 74975 w 84024"/>
                          <a:gd name="connsiteY12" fmla="*/ 143131 h 155475"/>
                          <a:gd name="connsiteX13" fmla="*/ 74575 w 84024"/>
                          <a:gd name="connsiteY13" fmla="*/ 18411 h 155475"/>
                          <a:gd name="connsiteX14" fmla="*/ 11101 w 84024"/>
                          <a:gd name="connsiteY14" fmla="*/ 106260 h 1554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84024" h="155475">
                            <a:moveTo>
                              <a:pt x="79519" y="155475"/>
                            </a:moveTo>
                            <a:cubicBezTo>
                              <a:pt x="78747" y="155475"/>
                              <a:pt x="77957" y="155275"/>
                              <a:pt x="77261" y="154866"/>
                            </a:cubicBezTo>
                            <a:lnTo>
                              <a:pt x="2261" y="111565"/>
                            </a:lnTo>
                            <a:cubicBezTo>
                              <a:pt x="1156" y="110936"/>
                              <a:pt x="375" y="109860"/>
                              <a:pt x="99" y="108603"/>
                            </a:cubicBezTo>
                            <a:cubicBezTo>
                              <a:pt x="-167" y="107355"/>
                              <a:pt x="109" y="106060"/>
                              <a:pt x="861" y="105021"/>
                            </a:cubicBezTo>
                            <a:lnTo>
                              <a:pt x="75394" y="1875"/>
                            </a:lnTo>
                            <a:cubicBezTo>
                              <a:pt x="76528" y="285"/>
                              <a:pt x="78557" y="-392"/>
                              <a:pt x="80433" y="227"/>
                            </a:cubicBezTo>
                            <a:cubicBezTo>
                              <a:pt x="82290" y="828"/>
                              <a:pt x="83548" y="2552"/>
                              <a:pt x="83557" y="4514"/>
                            </a:cubicBezTo>
                            <a:lnTo>
                              <a:pt x="84024" y="150951"/>
                            </a:lnTo>
                            <a:cubicBezTo>
                              <a:pt x="84034" y="152561"/>
                              <a:pt x="83167" y="154056"/>
                              <a:pt x="81776" y="154866"/>
                            </a:cubicBezTo>
                            <a:cubicBezTo>
                              <a:pt x="81081" y="155275"/>
                              <a:pt x="80309" y="155475"/>
                              <a:pt x="79519" y="155475"/>
                            </a:cubicBezTo>
                            <a:close/>
                            <a:moveTo>
                              <a:pt x="11101" y="106260"/>
                            </a:moveTo>
                            <a:lnTo>
                              <a:pt x="74975" y="143131"/>
                            </a:lnTo>
                            <a:lnTo>
                              <a:pt x="74575" y="18411"/>
                            </a:lnTo>
                            <a:lnTo>
                              <a:pt x="11101" y="106260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95" name="Freeform: Shape 394">
                        <a:extLst>
                          <a:ext uri="{FF2B5EF4-FFF2-40B4-BE49-F238E27FC236}">
                            <a16:creationId xmlns:a16="http://schemas.microsoft.com/office/drawing/2014/main" id="{7EE6F308-F23B-9981-6A02-9A2840B019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06938" y="2178250"/>
                        <a:ext cx="84250" cy="112417"/>
                      </a:xfrm>
                      <a:custGeom>
                        <a:avLst/>
                        <a:gdLst>
                          <a:gd name="connsiteX0" fmla="*/ 79743 w 84250"/>
                          <a:gd name="connsiteY0" fmla="*/ 112417 h 112417"/>
                          <a:gd name="connsiteX1" fmla="*/ 77486 w 84250"/>
                          <a:gd name="connsiteY1" fmla="*/ 111808 h 112417"/>
                          <a:gd name="connsiteX2" fmla="*/ 2496 w 84250"/>
                          <a:gd name="connsiteY2" fmla="*/ 68507 h 112417"/>
                          <a:gd name="connsiteX3" fmla="*/ 238 w 84250"/>
                          <a:gd name="connsiteY3" fmla="*/ 64621 h 112417"/>
                          <a:gd name="connsiteX4" fmla="*/ 0 w 84250"/>
                          <a:gd name="connsiteY4" fmla="*/ 4528 h 112417"/>
                          <a:gd name="connsiteX5" fmla="*/ 3115 w 84250"/>
                          <a:gd name="connsiteY5" fmla="*/ 222 h 112417"/>
                          <a:gd name="connsiteX6" fmla="*/ 8163 w 84250"/>
                          <a:gd name="connsiteY6" fmla="*/ 1861 h 112417"/>
                          <a:gd name="connsiteX7" fmla="*/ 83391 w 84250"/>
                          <a:gd name="connsiteY7" fmla="*/ 105254 h 112417"/>
                          <a:gd name="connsiteX8" fmla="*/ 83096 w 84250"/>
                          <a:gd name="connsiteY8" fmla="*/ 110922 h 112417"/>
                          <a:gd name="connsiteX9" fmla="*/ 79743 w 84250"/>
                          <a:gd name="connsiteY9" fmla="*/ 112417 h 112417"/>
                          <a:gd name="connsiteX10" fmla="*/ 9258 w 84250"/>
                          <a:gd name="connsiteY10" fmla="*/ 62001 h 112417"/>
                          <a:gd name="connsiteX11" fmla="*/ 63589 w 84250"/>
                          <a:gd name="connsiteY11" fmla="*/ 93377 h 112417"/>
                          <a:gd name="connsiteX12" fmla="*/ 9077 w 84250"/>
                          <a:gd name="connsiteY12" fmla="*/ 18463 h 112417"/>
                          <a:gd name="connsiteX13" fmla="*/ 9258 w 84250"/>
                          <a:gd name="connsiteY13" fmla="*/ 62001 h 1124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84250" h="112417">
                            <a:moveTo>
                              <a:pt x="79743" y="112417"/>
                            </a:moveTo>
                            <a:cubicBezTo>
                              <a:pt x="78972" y="112417"/>
                              <a:pt x="78191" y="112227"/>
                              <a:pt x="77486" y="111808"/>
                            </a:cubicBezTo>
                            <a:lnTo>
                              <a:pt x="2496" y="68507"/>
                            </a:lnTo>
                            <a:cubicBezTo>
                              <a:pt x="1105" y="67707"/>
                              <a:pt x="248" y="66230"/>
                              <a:pt x="238" y="64621"/>
                            </a:cubicBezTo>
                            <a:lnTo>
                              <a:pt x="0" y="4528"/>
                            </a:lnTo>
                            <a:cubicBezTo>
                              <a:pt x="-9" y="2575"/>
                              <a:pt x="1257" y="841"/>
                              <a:pt x="3115" y="222"/>
                            </a:cubicBezTo>
                            <a:cubicBezTo>
                              <a:pt x="4972" y="-387"/>
                              <a:pt x="7011" y="289"/>
                              <a:pt x="8163" y="1861"/>
                            </a:cubicBezTo>
                            <a:lnTo>
                              <a:pt x="83391" y="105254"/>
                            </a:lnTo>
                            <a:cubicBezTo>
                              <a:pt x="84639" y="106969"/>
                              <a:pt x="84515" y="109341"/>
                              <a:pt x="83096" y="110922"/>
                            </a:cubicBezTo>
                            <a:cubicBezTo>
                              <a:pt x="82220" y="111912"/>
                              <a:pt x="80991" y="112417"/>
                              <a:pt x="79743" y="112417"/>
                            </a:cubicBezTo>
                            <a:close/>
                            <a:moveTo>
                              <a:pt x="9258" y="62001"/>
                            </a:moveTo>
                            <a:lnTo>
                              <a:pt x="63589" y="93377"/>
                            </a:lnTo>
                            <a:lnTo>
                              <a:pt x="9077" y="18463"/>
                            </a:lnTo>
                            <a:lnTo>
                              <a:pt x="9258" y="62001"/>
                            </a:lnTo>
                            <a:close/>
                          </a:path>
                        </a:pathLst>
                      </a:custGeom>
                      <a:solidFill>
                        <a:srgbClr val="79BD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</p:grpSp>
              <p:sp>
                <p:nvSpPr>
                  <p:cNvPr id="382" name="Freeform: Shape 381">
                    <a:extLst>
                      <a:ext uri="{FF2B5EF4-FFF2-40B4-BE49-F238E27FC236}">
                        <a16:creationId xmlns:a16="http://schemas.microsoft.com/office/drawing/2014/main" id="{4DBC5375-E70A-15B4-BD8B-388D126ADB6E}"/>
                      </a:ext>
                    </a:extLst>
                  </p:cNvPr>
                  <p:cNvSpPr/>
                  <p:nvPr/>
                </p:nvSpPr>
                <p:spPr>
                  <a:xfrm>
                    <a:off x="5694511" y="2437790"/>
                    <a:ext cx="13906" cy="11582"/>
                  </a:xfrm>
                  <a:custGeom>
                    <a:avLst/>
                    <a:gdLst>
                      <a:gd name="connsiteX0" fmla="*/ 13907 w 13906"/>
                      <a:gd name="connsiteY0" fmla="*/ 11582 h 11582"/>
                      <a:gd name="connsiteX1" fmla="*/ 0 w 13906"/>
                      <a:gd name="connsiteY1" fmla="*/ 3496 h 11582"/>
                      <a:gd name="connsiteX2" fmla="*/ 0 w 13906"/>
                      <a:gd name="connsiteY2" fmla="*/ 0 h 11582"/>
                      <a:gd name="connsiteX3" fmla="*/ 13907 w 13906"/>
                      <a:gd name="connsiteY3" fmla="*/ 8096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82">
                        <a:moveTo>
                          <a:pt x="13907" y="11582"/>
                        </a:moveTo>
                        <a:lnTo>
                          <a:pt x="0" y="3496"/>
                        </a:lnTo>
                        <a:lnTo>
                          <a:pt x="0" y="0"/>
                        </a:lnTo>
                        <a:lnTo>
                          <a:pt x="13907" y="8096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83" name="Freeform: Shape 382">
                    <a:extLst>
                      <a:ext uri="{FF2B5EF4-FFF2-40B4-BE49-F238E27FC236}">
                        <a16:creationId xmlns:a16="http://schemas.microsoft.com/office/drawing/2014/main" id="{A6B2F346-5D61-4BE6-14D6-13A519F8D31D}"/>
                      </a:ext>
                    </a:extLst>
                  </p:cNvPr>
                  <p:cNvSpPr/>
                  <p:nvPr/>
                </p:nvSpPr>
                <p:spPr>
                  <a:xfrm>
                    <a:off x="5678557" y="2428274"/>
                    <a:ext cx="13906" cy="11582"/>
                  </a:xfrm>
                  <a:custGeom>
                    <a:avLst/>
                    <a:gdLst>
                      <a:gd name="connsiteX0" fmla="*/ 13907 w 13906"/>
                      <a:gd name="connsiteY0" fmla="*/ 11582 h 11582"/>
                      <a:gd name="connsiteX1" fmla="*/ 0 w 13906"/>
                      <a:gd name="connsiteY1" fmla="*/ 3486 h 11582"/>
                      <a:gd name="connsiteX2" fmla="*/ 0 w 13906"/>
                      <a:gd name="connsiteY2" fmla="*/ 0 h 11582"/>
                      <a:gd name="connsiteX3" fmla="*/ 13907 w 13906"/>
                      <a:gd name="connsiteY3" fmla="*/ 8087 h 11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06" h="11582">
                        <a:moveTo>
                          <a:pt x="13907" y="11582"/>
                        </a:moveTo>
                        <a:lnTo>
                          <a:pt x="0" y="3486"/>
                        </a:lnTo>
                        <a:lnTo>
                          <a:pt x="0" y="0"/>
                        </a:lnTo>
                        <a:lnTo>
                          <a:pt x="13907" y="8087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384" name="Graphic 2">
                    <a:extLst>
                      <a:ext uri="{FF2B5EF4-FFF2-40B4-BE49-F238E27FC236}">
                        <a16:creationId xmlns:a16="http://schemas.microsoft.com/office/drawing/2014/main" id="{095021FF-83A0-0C20-7D6D-AE954FE60EAB}"/>
                      </a:ext>
                    </a:extLst>
                  </p:cNvPr>
                  <p:cNvGrpSpPr/>
                  <p:nvPr/>
                </p:nvGrpSpPr>
                <p:grpSpPr>
                  <a:xfrm>
                    <a:off x="5712866" y="2445438"/>
                    <a:ext cx="17592" cy="20783"/>
                    <a:chOff x="5712866" y="2445438"/>
                    <a:chExt cx="17592" cy="20783"/>
                  </a:xfrm>
                </p:grpSpPr>
                <p:sp>
                  <p:nvSpPr>
                    <p:cNvPr id="385" name="Freeform: Shape 384">
                      <a:extLst>
                        <a:ext uri="{FF2B5EF4-FFF2-40B4-BE49-F238E27FC236}">
                          <a16:creationId xmlns:a16="http://schemas.microsoft.com/office/drawing/2014/main" id="{E0605A87-2B5E-8DE4-7D5D-E3B4B6CD7C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6324" y="2448880"/>
                      <a:ext cx="10648" cy="13841"/>
                    </a:xfrm>
                    <a:custGeom>
                      <a:avLst/>
                      <a:gdLst>
                        <a:gd name="connsiteX0" fmla="*/ 10649 w 10648"/>
                        <a:gd name="connsiteY0" fmla="*/ 10017 h 13841"/>
                        <a:gd name="connsiteX1" fmla="*/ 5324 w 10648"/>
                        <a:gd name="connsiteY1" fmla="*/ 13113 h 13841"/>
                        <a:gd name="connsiteX2" fmla="*/ 0 w 10648"/>
                        <a:gd name="connsiteY2" fmla="*/ 3826 h 13841"/>
                        <a:gd name="connsiteX3" fmla="*/ 5324 w 10648"/>
                        <a:gd name="connsiteY3" fmla="*/ 730 h 13841"/>
                        <a:gd name="connsiteX4" fmla="*/ 10649 w 10648"/>
                        <a:gd name="connsiteY4" fmla="*/ 10017 h 138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48" h="13841">
                          <a:moveTo>
                            <a:pt x="10649" y="10017"/>
                          </a:moveTo>
                          <a:cubicBezTo>
                            <a:pt x="10649" y="13427"/>
                            <a:pt x="8268" y="14818"/>
                            <a:pt x="5324" y="13113"/>
                          </a:cubicBezTo>
                          <a:cubicBezTo>
                            <a:pt x="2381" y="11398"/>
                            <a:pt x="0" y="7245"/>
                            <a:pt x="0" y="3826"/>
                          </a:cubicBezTo>
                          <a:cubicBezTo>
                            <a:pt x="0" y="406"/>
                            <a:pt x="2381" y="-975"/>
                            <a:pt x="5324" y="730"/>
                          </a:cubicBezTo>
                          <a:cubicBezTo>
                            <a:pt x="8268" y="2435"/>
                            <a:pt x="10649" y="6588"/>
                            <a:pt x="10649" y="10017"/>
                          </a:cubicBezTo>
                          <a:close/>
                        </a:path>
                      </a:pathLst>
                    </a:custGeom>
                    <a:solidFill>
                      <a:srgbClr val="2075F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86" name="Freeform: Shape 385">
                      <a:extLst>
                        <a:ext uri="{FF2B5EF4-FFF2-40B4-BE49-F238E27FC236}">
                          <a16:creationId xmlns:a16="http://schemas.microsoft.com/office/drawing/2014/main" id="{6849B876-FEFD-29B9-4A13-AE407BAC04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2866" y="2445438"/>
                      <a:ext cx="17592" cy="20783"/>
                    </a:xfrm>
                    <a:custGeom>
                      <a:avLst/>
                      <a:gdLst>
                        <a:gd name="connsiteX0" fmla="*/ 11163 w 17592"/>
                        <a:gd name="connsiteY0" fmla="*/ 20784 h 20783"/>
                        <a:gd name="connsiteX1" fmla="*/ 7058 w 17592"/>
                        <a:gd name="connsiteY1" fmla="*/ 19574 h 20783"/>
                        <a:gd name="connsiteX2" fmla="*/ 0 w 17592"/>
                        <a:gd name="connsiteY2" fmla="*/ 7258 h 20783"/>
                        <a:gd name="connsiteX3" fmla="*/ 10535 w 17592"/>
                        <a:gd name="connsiteY3" fmla="*/ 1134 h 20783"/>
                        <a:gd name="connsiteX4" fmla="*/ 17593 w 17592"/>
                        <a:gd name="connsiteY4" fmla="*/ 13459 h 20783"/>
                        <a:gd name="connsiteX5" fmla="*/ 11163 w 17592"/>
                        <a:gd name="connsiteY5" fmla="*/ 20784 h 20783"/>
                        <a:gd name="connsiteX6" fmla="*/ 6934 w 17592"/>
                        <a:gd name="connsiteY6" fmla="*/ 7135 h 20783"/>
                        <a:gd name="connsiteX7" fmla="*/ 10525 w 17592"/>
                        <a:gd name="connsiteY7" fmla="*/ 13526 h 20783"/>
                        <a:gd name="connsiteX8" fmla="*/ 7058 w 17592"/>
                        <a:gd name="connsiteY8" fmla="*/ 7201 h 20783"/>
                        <a:gd name="connsiteX9" fmla="*/ 6934 w 17592"/>
                        <a:gd name="connsiteY9" fmla="*/ 7135 h 207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7592" h="20783">
                          <a:moveTo>
                            <a:pt x="11163" y="20784"/>
                          </a:moveTo>
                          <a:cubicBezTo>
                            <a:pt x="9801" y="20784"/>
                            <a:pt x="8420" y="20374"/>
                            <a:pt x="7058" y="19574"/>
                          </a:cubicBezTo>
                          <a:cubicBezTo>
                            <a:pt x="3038" y="17241"/>
                            <a:pt x="0" y="11945"/>
                            <a:pt x="0" y="7258"/>
                          </a:cubicBezTo>
                          <a:cubicBezTo>
                            <a:pt x="0" y="1401"/>
                            <a:pt x="5334" y="-1866"/>
                            <a:pt x="10535" y="1134"/>
                          </a:cubicBezTo>
                          <a:cubicBezTo>
                            <a:pt x="14564" y="3477"/>
                            <a:pt x="17593" y="8773"/>
                            <a:pt x="17593" y="13459"/>
                          </a:cubicBezTo>
                          <a:cubicBezTo>
                            <a:pt x="17583" y="17764"/>
                            <a:pt x="14945" y="20784"/>
                            <a:pt x="11163" y="20784"/>
                          </a:cubicBezTo>
                          <a:close/>
                          <a:moveTo>
                            <a:pt x="6934" y="7135"/>
                          </a:moveTo>
                          <a:cubicBezTo>
                            <a:pt x="6934" y="9449"/>
                            <a:pt x="8639" y="12431"/>
                            <a:pt x="10525" y="13526"/>
                          </a:cubicBezTo>
                          <a:cubicBezTo>
                            <a:pt x="10639" y="11278"/>
                            <a:pt x="8934" y="8297"/>
                            <a:pt x="7058" y="7201"/>
                          </a:cubicBezTo>
                          <a:cubicBezTo>
                            <a:pt x="7010" y="7173"/>
                            <a:pt x="6972" y="7154"/>
                            <a:pt x="6934" y="7135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</p:grpSp>
          <p:grpSp>
            <p:nvGrpSpPr>
              <p:cNvPr id="304" name="Graphic 2">
                <a:extLst>
                  <a:ext uri="{FF2B5EF4-FFF2-40B4-BE49-F238E27FC236}">
                    <a16:creationId xmlns:a16="http://schemas.microsoft.com/office/drawing/2014/main" id="{7A06C919-2F47-05E4-B362-D43D4B0B1872}"/>
                  </a:ext>
                </a:extLst>
              </p:cNvPr>
              <p:cNvGrpSpPr/>
              <p:nvPr/>
            </p:nvGrpSpPr>
            <p:grpSpPr>
              <a:xfrm>
                <a:off x="4375380" y="2041098"/>
                <a:ext cx="701048" cy="1130852"/>
                <a:chOff x="4375380" y="2041098"/>
                <a:chExt cx="701048" cy="1130852"/>
              </a:xfrm>
            </p:grpSpPr>
            <p:grpSp>
              <p:nvGrpSpPr>
                <p:cNvPr id="305" name="Graphic 2">
                  <a:extLst>
                    <a:ext uri="{FF2B5EF4-FFF2-40B4-BE49-F238E27FC236}">
                      <a16:creationId xmlns:a16="http://schemas.microsoft.com/office/drawing/2014/main" id="{6E77317A-37AE-1679-9770-1DEDF57ECE44}"/>
                    </a:ext>
                  </a:extLst>
                </p:cNvPr>
                <p:cNvGrpSpPr/>
                <p:nvPr/>
              </p:nvGrpSpPr>
              <p:grpSpPr>
                <a:xfrm>
                  <a:off x="4382397" y="2420771"/>
                  <a:ext cx="246902" cy="195156"/>
                  <a:chOff x="4382397" y="2420771"/>
                  <a:chExt cx="246902" cy="195156"/>
                </a:xfrm>
              </p:grpSpPr>
              <p:sp>
                <p:nvSpPr>
                  <p:cNvPr id="373" name="Freeform: Shape 372">
                    <a:extLst>
                      <a:ext uri="{FF2B5EF4-FFF2-40B4-BE49-F238E27FC236}">
                        <a16:creationId xmlns:a16="http://schemas.microsoft.com/office/drawing/2014/main" id="{38491E4C-B4FD-3102-F1FC-0EA548793705}"/>
                      </a:ext>
                    </a:extLst>
                  </p:cNvPr>
                  <p:cNvSpPr/>
                  <p:nvPr/>
                </p:nvSpPr>
                <p:spPr>
                  <a:xfrm>
                    <a:off x="4407274" y="2433775"/>
                    <a:ext cx="222024" cy="182152"/>
                  </a:xfrm>
                  <a:custGeom>
                    <a:avLst/>
                    <a:gdLst>
                      <a:gd name="connsiteX0" fmla="*/ 218789 w 222024"/>
                      <a:gd name="connsiteY0" fmla="*/ 21541 h 182152"/>
                      <a:gd name="connsiteX1" fmla="*/ 182356 w 222024"/>
                      <a:gd name="connsiteY1" fmla="*/ 170798 h 182152"/>
                      <a:gd name="connsiteX2" fmla="*/ 165868 w 222024"/>
                      <a:gd name="connsiteY2" fmla="*/ 182142 h 182152"/>
                      <a:gd name="connsiteX3" fmla="*/ 165211 w 222024"/>
                      <a:gd name="connsiteY3" fmla="*/ 178789 h 182152"/>
                      <a:gd name="connsiteX4" fmla="*/ 179594 w 222024"/>
                      <a:gd name="connsiteY4" fmla="*/ 148119 h 182152"/>
                      <a:gd name="connsiteX5" fmla="*/ 210779 w 222024"/>
                      <a:gd name="connsiteY5" fmla="*/ 24399 h 182152"/>
                      <a:gd name="connsiteX6" fmla="*/ 198063 w 222024"/>
                      <a:gd name="connsiteY6" fmla="*/ 10397 h 182152"/>
                      <a:gd name="connsiteX7" fmla="*/ 183718 w 222024"/>
                      <a:gd name="connsiteY7" fmla="*/ 18312 h 182152"/>
                      <a:gd name="connsiteX8" fmla="*/ 47911 w 222024"/>
                      <a:gd name="connsiteY8" fmla="*/ 98932 h 182152"/>
                      <a:gd name="connsiteX9" fmla="*/ 5858 w 222024"/>
                      <a:gd name="connsiteY9" fmla="*/ 148767 h 182152"/>
                      <a:gd name="connsiteX10" fmla="*/ 76 w 222024"/>
                      <a:gd name="connsiteY10" fmla="*/ 150081 h 182152"/>
                      <a:gd name="connsiteX11" fmla="*/ 3086 w 222024"/>
                      <a:gd name="connsiteY11" fmla="*/ 142061 h 182152"/>
                      <a:gd name="connsiteX12" fmla="*/ 39795 w 222024"/>
                      <a:gd name="connsiteY12" fmla="*/ 98056 h 182152"/>
                      <a:gd name="connsiteX13" fmla="*/ 40948 w 222024"/>
                      <a:gd name="connsiteY13" fmla="*/ 96941 h 182152"/>
                      <a:gd name="connsiteX14" fmla="*/ 43729 w 222024"/>
                      <a:gd name="connsiteY14" fmla="*/ 94369 h 182152"/>
                      <a:gd name="connsiteX15" fmla="*/ 45072 w 222024"/>
                      <a:gd name="connsiteY15" fmla="*/ 93198 h 182152"/>
                      <a:gd name="connsiteX16" fmla="*/ 46387 w 222024"/>
                      <a:gd name="connsiteY16" fmla="*/ 92102 h 182152"/>
                      <a:gd name="connsiteX17" fmla="*/ 48644 w 222024"/>
                      <a:gd name="connsiteY17" fmla="*/ 90378 h 182152"/>
                      <a:gd name="connsiteX18" fmla="*/ 51225 w 222024"/>
                      <a:gd name="connsiteY18" fmla="*/ 88692 h 182152"/>
                      <a:gd name="connsiteX19" fmla="*/ 185594 w 222024"/>
                      <a:gd name="connsiteY19" fmla="*/ 11111 h 182152"/>
                      <a:gd name="connsiteX20" fmla="*/ 200215 w 222024"/>
                      <a:gd name="connsiteY20" fmla="*/ 2672 h 182152"/>
                      <a:gd name="connsiteX21" fmla="*/ 204263 w 222024"/>
                      <a:gd name="connsiteY21" fmla="*/ 815 h 182152"/>
                      <a:gd name="connsiteX22" fmla="*/ 209416 w 222024"/>
                      <a:gd name="connsiteY22" fmla="*/ 5 h 182152"/>
                      <a:gd name="connsiteX23" fmla="*/ 218789 w 222024"/>
                      <a:gd name="connsiteY23" fmla="*/ 21541 h 182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22024" h="182152">
                        <a:moveTo>
                          <a:pt x="218789" y="21541"/>
                        </a:moveTo>
                        <a:lnTo>
                          <a:pt x="182356" y="170798"/>
                        </a:lnTo>
                        <a:cubicBezTo>
                          <a:pt x="182356" y="170798"/>
                          <a:pt x="169592" y="182552"/>
                          <a:pt x="165868" y="182142"/>
                        </a:cubicBezTo>
                        <a:cubicBezTo>
                          <a:pt x="164782" y="181723"/>
                          <a:pt x="164620" y="180732"/>
                          <a:pt x="165211" y="178789"/>
                        </a:cubicBezTo>
                        <a:cubicBezTo>
                          <a:pt x="168526" y="167921"/>
                          <a:pt x="177384" y="162168"/>
                          <a:pt x="179594" y="148119"/>
                        </a:cubicBezTo>
                        <a:cubicBezTo>
                          <a:pt x="181203" y="137870"/>
                          <a:pt x="200463" y="63794"/>
                          <a:pt x="210779" y="24399"/>
                        </a:cubicBezTo>
                        <a:cubicBezTo>
                          <a:pt x="213950" y="12302"/>
                          <a:pt x="207492" y="5206"/>
                          <a:pt x="198063" y="10397"/>
                        </a:cubicBezTo>
                        <a:cubicBezTo>
                          <a:pt x="193796" y="12750"/>
                          <a:pt x="188966" y="15407"/>
                          <a:pt x="183718" y="18312"/>
                        </a:cubicBezTo>
                        <a:cubicBezTo>
                          <a:pt x="137074" y="44144"/>
                          <a:pt x="57236" y="89054"/>
                          <a:pt x="47911" y="98932"/>
                        </a:cubicBezTo>
                        <a:cubicBezTo>
                          <a:pt x="34623" y="112981"/>
                          <a:pt x="5858" y="148767"/>
                          <a:pt x="5858" y="148767"/>
                        </a:cubicBezTo>
                        <a:cubicBezTo>
                          <a:pt x="5858" y="148767"/>
                          <a:pt x="771" y="152291"/>
                          <a:pt x="76" y="150081"/>
                        </a:cubicBezTo>
                        <a:cubicBezTo>
                          <a:pt x="-248" y="149033"/>
                          <a:pt x="409" y="146690"/>
                          <a:pt x="3086" y="142061"/>
                        </a:cubicBezTo>
                        <a:cubicBezTo>
                          <a:pt x="3086" y="142061"/>
                          <a:pt x="23412" y="114143"/>
                          <a:pt x="39795" y="98056"/>
                        </a:cubicBezTo>
                        <a:lnTo>
                          <a:pt x="40948" y="96941"/>
                        </a:lnTo>
                        <a:cubicBezTo>
                          <a:pt x="41891" y="96046"/>
                          <a:pt x="42815" y="95179"/>
                          <a:pt x="43729" y="94369"/>
                        </a:cubicBezTo>
                        <a:cubicBezTo>
                          <a:pt x="44177" y="93969"/>
                          <a:pt x="44624" y="93569"/>
                          <a:pt x="45072" y="93198"/>
                        </a:cubicBezTo>
                        <a:cubicBezTo>
                          <a:pt x="45510" y="92826"/>
                          <a:pt x="45958" y="92464"/>
                          <a:pt x="46387" y="92102"/>
                        </a:cubicBezTo>
                        <a:cubicBezTo>
                          <a:pt x="47577" y="91169"/>
                          <a:pt x="48120" y="90750"/>
                          <a:pt x="48644" y="90378"/>
                        </a:cubicBezTo>
                        <a:cubicBezTo>
                          <a:pt x="49968" y="89454"/>
                          <a:pt x="50606" y="89045"/>
                          <a:pt x="51225" y="88692"/>
                        </a:cubicBezTo>
                        <a:lnTo>
                          <a:pt x="185594" y="11111"/>
                        </a:lnTo>
                        <a:lnTo>
                          <a:pt x="200215" y="2672"/>
                        </a:lnTo>
                        <a:cubicBezTo>
                          <a:pt x="201616" y="1862"/>
                          <a:pt x="202968" y="1253"/>
                          <a:pt x="204263" y="815"/>
                        </a:cubicBezTo>
                        <a:cubicBezTo>
                          <a:pt x="206102" y="186"/>
                          <a:pt x="207826" y="53"/>
                          <a:pt x="209416" y="5"/>
                        </a:cubicBezTo>
                        <a:cubicBezTo>
                          <a:pt x="219932" y="-233"/>
                          <a:pt x="226209" y="7901"/>
                          <a:pt x="218789" y="21541"/>
                        </a:cubicBez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4" name="Freeform: Shape 373">
                    <a:extLst>
                      <a:ext uri="{FF2B5EF4-FFF2-40B4-BE49-F238E27FC236}">
                        <a16:creationId xmlns:a16="http://schemas.microsoft.com/office/drawing/2014/main" id="{8D2BF036-4588-DE4E-0D65-A929FD1ADE9B}"/>
                      </a:ext>
                    </a:extLst>
                  </p:cNvPr>
                  <p:cNvSpPr/>
                  <p:nvPr/>
                </p:nvSpPr>
                <p:spPr>
                  <a:xfrm>
                    <a:off x="4547330" y="2442455"/>
                    <a:ext cx="71552" cy="173357"/>
                  </a:xfrm>
                  <a:custGeom>
                    <a:avLst/>
                    <a:gdLst>
                      <a:gd name="connsiteX0" fmla="*/ 70733 w 71552"/>
                      <a:gd name="connsiteY0" fmla="*/ 15718 h 173357"/>
                      <a:gd name="connsiteX1" fmla="*/ 39548 w 71552"/>
                      <a:gd name="connsiteY1" fmla="*/ 139439 h 173357"/>
                      <a:gd name="connsiteX2" fmla="*/ 25165 w 71552"/>
                      <a:gd name="connsiteY2" fmla="*/ 170109 h 173357"/>
                      <a:gd name="connsiteX3" fmla="*/ 25413 w 71552"/>
                      <a:gd name="connsiteY3" fmla="*/ 173357 h 173357"/>
                      <a:gd name="connsiteX4" fmla="*/ 267 w 71552"/>
                      <a:gd name="connsiteY4" fmla="*/ 155736 h 173357"/>
                      <a:gd name="connsiteX5" fmla="*/ 14650 w 71552"/>
                      <a:gd name="connsiteY5" fmla="*/ 125075 h 173357"/>
                      <a:gd name="connsiteX6" fmla="*/ 43672 w 71552"/>
                      <a:gd name="connsiteY6" fmla="*/ 9641 h 173357"/>
                      <a:gd name="connsiteX7" fmla="*/ 58017 w 71552"/>
                      <a:gd name="connsiteY7" fmla="*/ 1726 h 173357"/>
                      <a:gd name="connsiteX8" fmla="*/ 70733 w 71552"/>
                      <a:gd name="connsiteY8" fmla="*/ 15718 h 173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552" h="173357">
                        <a:moveTo>
                          <a:pt x="70733" y="15718"/>
                        </a:moveTo>
                        <a:cubicBezTo>
                          <a:pt x="60408" y="55114"/>
                          <a:pt x="41158" y="129199"/>
                          <a:pt x="39548" y="139439"/>
                        </a:cubicBezTo>
                        <a:cubicBezTo>
                          <a:pt x="37338" y="153488"/>
                          <a:pt x="28480" y="159241"/>
                          <a:pt x="25165" y="170109"/>
                        </a:cubicBezTo>
                        <a:cubicBezTo>
                          <a:pt x="24575" y="172052"/>
                          <a:pt x="24737" y="173043"/>
                          <a:pt x="25413" y="173357"/>
                        </a:cubicBezTo>
                        <a:cubicBezTo>
                          <a:pt x="21955" y="172490"/>
                          <a:pt x="-2829" y="165832"/>
                          <a:pt x="267" y="155736"/>
                        </a:cubicBezTo>
                        <a:cubicBezTo>
                          <a:pt x="3582" y="144868"/>
                          <a:pt x="12440" y="139115"/>
                          <a:pt x="14650" y="125075"/>
                        </a:cubicBezTo>
                        <a:cubicBezTo>
                          <a:pt x="16155" y="115512"/>
                          <a:pt x="33033" y="50313"/>
                          <a:pt x="43672" y="9641"/>
                        </a:cubicBezTo>
                        <a:cubicBezTo>
                          <a:pt x="48921" y="6736"/>
                          <a:pt x="53750" y="4069"/>
                          <a:pt x="58017" y="1726"/>
                        </a:cubicBezTo>
                        <a:cubicBezTo>
                          <a:pt x="67447" y="-3475"/>
                          <a:pt x="73914" y="3622"/>
                          <a:pt x="70733" y="15718"/>
                        </a:cubicBezTo>
                        <a:close/>
                      </a:path>
                    </a:pathLst>
                  </a:custGeom>
                  <a:solidFill>
                    <a:srgbClr val="215D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375" name="Freeform: Shape 374">
                    <a:extLst>
                      <a:ext uri="{FF2B5EF4-FFF2-40B4-BE49-F238E27FC236}">
                        <a16:creationId xmlns:a16="http://schemas.microsoft.com/office/drawing/2014/main" id="{F9465666-6C1C-06F0-DD2B-37DF39169371}"/>
                      </a:ext>
                    </a:extLst>
                  </p:cNvPr>
                  <p:cNvSpPr/>
                  <p:nvPr/>
                </p:nvSpPr>
                <p:spPr>
                  <a:xfrm>
                    <a:off x="4382397" y="2420771"/>
                    <a:ext cx="234303" cy="163095"/>
                  </a:xfrm>
                  <a:custGeom>
                    <a:avLst/>
                    <a:gdLst>
                      <a:gd name="connsiteX0" fmla="*/ 234304 w 234303"/>
                      <a:gd name="connsiteY0" fmla="*/ 13019 h 163095"/>
                      <a:gd name="connsiteX1" fmla="*/ 229151 w 234303"/>
                      <a:gd name="connsiteY1" fmla="*/ 13828 h 163095"/>
                      <a:gd name="connsiteX2" fmla="*/ 225103 w 234303"/>
                      <a:gd name="connsiteY2" fmla="*/ 15686 h 163095"/>
                      <a:gd name="connsiteX3" fmla="*/ 210482 w 234303"/>
                      <a:gd name="connsiteY3" fmla="*/ 24125 h 163095"/>
                      <a:gd name="connsiteX4" fmla="*/ 76113 w 234303"/>
                      <a:gd name="connsiteY4" fmla="*/ 101706 h 163095"/>
                      <a:gd name="connsiteX5" fmla="*/ 74198 w 234303"/>
                      <a:gd name="connsiteY5" fmla="*/ 102925 h 163095"/>
                      <a:gd name="connsiteX6" fmla="*/ 71912 w 234303"/>
                      <a:gd name="connsiteY6" fmla="*/ 104621 h 163095"/>
                      <a:gd name="connsiteX7" fmla="*/ 69969 w 234303"/>
                      <a:gd name="connsiteY7" fmla="*/ 106211 h 163095"/>
                      <a:gd name="connsiteX8" fmla="*/ 68626 w 234303"/>
                      <a:gd name="connsiteY8" fmla="*/ 107383 h 163095"/>
                      <a:gd name="connsiteX9" fmla="*/ 65845 w 234303"/>
                      <a:gd name="connsiteY9" fmla="*/ 109955 h 163095"/>
                      <a:gd name="connsiteX10" fmla="*/ 64692 w 234303"/>
                      <a:gd name="connsiteY10" fmla="*/ 111069 h 163095"/>
                      <a:gd name="connsiteX11" fmla="*/ 27983 w 234303"/>
                      <a:gd name="connsiteY11" fmla="*/ 155074 h 163095"/>
                      <a:gd name="connsiteX12" fmla="*/ 24973 w 234303"/>
                      <a:gd name="connsiteY12" fmla="*/ 163095 h 163095"/>
                      <a:gd name="connsiteX13" fmla="*/ 1760 w 234303"/>
                      <a:gd name="connsiteY13" fmla="*/ 149388 h 163095"/>
                      <a:gd name="connsiteX14" fmla="*/ 3084 w 234303"/>
                      <a:gd name="connsiteY14" fmla="*/ 140692 h 163095"/>
                      <a:gd name="connsiteX15" fmla="*/ 51224 w 234303"/>
                      <a:gd name="connsiteY15" fmla="*/ 87342 h 163095"/>
                      <a:gd name="connsiteX16" fmla="*/ 200223 w 234303"/>
                      <a:gd name="connsiteY16" fmla="*/ 1322 h 163095"/>
                      <a:gd name="connsiteX17" fmla="*/ 211453 w 234303"/>
                      <a:gd name="connsiteY17" fmla="*/ 1093 h 163095"/>
                      <a:gd name="connsiteX18" fmla="*/ 219788 w 234303"/>
                      <a:gd name="connsiteY18" fmla="*/ 5446 h 163095"/>
                      <a:gd name="connsiteX19" fmla="*/ 234304 w 234303"/>
                      <a:gd name="connsiteY19" fmla="*/ 13019 h 163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34303" h="163095">
                        <a:moveTo>
                          <a:pt x="234304" y="13019"/>
                        </a:moveTo>
                        <a:cubicBezTo>
                          <a:pt x="232713" y="12943"/>
                          <a:pt x="230989" y="13200"/>
                          <a:pt x="229151" y="13828"/>
                        </a:cubicBezTo>
                        <a:cubicBezTo>
                          <a:pt x="227855" y="14266"/>
                          <a:pt x="226503" y="14886"/>
                          <a:pt x="225103" y="15686"/>
                        </a:cubicBezTo>
                        <a:lnTo>
                          <a:pt x="210482" y="24125"/>
                        </a:lnTo>
                        <a:lnTo>
                          <a:pt x="76113" y="101706"/>
                        </a:lnTo>
                        <a:cubicBezTo>
                          <a:pt x="75503" y="102068"/>
                          <a:pt x="74855" y="102478"/>
                          <a:pt x="74198" y="102925"/>
                        </a:cubicBezTo>
                        <a:cubicBezTo>
                          <a:pt x="73007" y="103763"/>
                          <a:pt x="72464" y="104183"/>
                          <a:pt x="71912" y="104621"/>
                        </a:cubicBezTo>
                        <a:cubicBezTo>
                          <a:pt x="70845" y="105478"/>
                          <a:pt x="70407" y="105840"/>
                          <a:pt x="69969" y="106211"/>
                        </a:cubicBezTo>
                        <a:cubicBezTo>
                          <a:pt x="69531" y="106583"/>
                          <a:pt x="69074" y="106983"/>
                          <a:pt x="68626" y="107383"/>
                        </a:cubicBezTo>
                        <a:cubicBezTo>
                          <a:pt x="67711" y="108192"/>
                          <a:pt x="66788" y="109050"/>
                          <a:pt x="65845" y="109955"/>
                        </a:cubicBezTo>
                        <a:cubicBezTo>
                          <a:pt x="65464" y="110317"/>
                          <a:pt x="65083" y="110698"/>
                          <a:pt x="64692" y="111069"/>
                        </a:cubicBezTo>
                        <a:cubicBezTo>
                          <a:pt x="48309" y="127157"/>
                          <a:pt x="27983" y="155074"/>
                          <a:pt x="27983" y="155074"/>
                        </a:cubicBezTo>
                        <a:cubicBezTo>
                          <a:pt x="25306" y="159704"/>
                          <a:pt x="24649" y="162047"/>
                          <a:pt x="24973" y="163095"/>
                        </a:cubicBezTo>
                        <a:cubicBezTo>
                          <a:pt x="24897" y="163190"/>
                          <a:pt x="1760" y="149388"/>
                          <a:pt x="1760" y="149388"/>
                        </a:cubicBezTo>
                        <a:cubicBezTo>
                          <a:pt x="-249" y="149769"/>
                          <a:pt x="-1364" y="148398"/>
                          <a:pt x="3084" y="140692"/>
                        </a:cubicBezTo>
                        <a:cubicBezTo>
                          <a:pt x="3084" y="140692"/>
                          <a:pt x="35184" y="96610"/>
                          <a:pt x="51224" y="87342"/>
                        </a:cubicBezTo>
                        <a:lnTo>
                          <a:pt x="200223" y="1322"/>
                        </a:lnTo>
                        <a:cubicBezTo>
                          <a:pt x="203319" y="-459"/>
                          <a:pt x="207272" y="-345"/>
                          <a:pt x="211453" y="1093"/>
                        </a:cubicBezTo>
                        <a:cubicBezTo>
                          <a:pt x="211491" y="1112"/>
                          <a:pt x="219788" y="5446"/>
                          <a:pt x="219788" y="5446"/>
                        </a:cubicBezTo>
                        <a:lnTo>
                          <a:pt x="234304" y="13019"/>
                        </a:lnTo>
                        <a:close/>
                      </a:path>
                    </a:pathLst>
                  </a:custGeom>
                  <a:solidFill>
                    <a:srgbClr val="138C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C98EB10B-A5DA-EE9B-3598-BE6B4463EA24}"/>
                    </a:ext>
                  </a:extLst>
                </p:cNvPr>
                <p:cNvSpPr/>
                <p:nvPr/>
              </p:nvSpPr>
              <p:spPr>
                <a:xfrm>
                  <a:off x="4690338" y="2723749"/>
                  <a:ext cx="11991" cy="108632"/>
                </a:xfrm>
                <a:custGeom>
                  <a:avLst/>
                  <a:gdLst>
                    <a:gd name="connsiteX0" fmla="*/ 11992 w 11991"/>
                    <a:gd name="connsiteY0" fmla="*/ 0 h 108632"/>
                    <a:gd name="connsiteX1" fmla="*/ 10154 w 11991"/>
                    <a:gd name="connsiteY1" fmla="*/ 108633 h 108632"/>
                    <a:gd name="connsiteX2" fmla="*/ 0 w 11991"/>
                    <a:gd name="connsiteY2" fmla="*/ 97831 h 10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991" h="108632">
                      <a:moveTo>
                        <a:pt x="11992" y="0"/>
                      </a:moveTo>
                      <a:lnTo>
                        <a:pt x="10154" y="108633"/>
                      </a:lnTo>
                      <a:lnTo>
                        <a:pt x="0" y="97831"/>
                      </a:lnTo>
                      <a:close/>
                    </a:path>
                  </a:pathLst>
                </a:custGeom>
                <a:solidFill>
                  <a:srgbClr val="2075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307" name="Graphic 2">
                  <a:extLst>
                    <a:ext uri="{FF2B5EF4-FFF2-40B4-BE49-F238E27FC236}">
                      <a16:creationId xmlns:a16="http://schemas.microsoft.com/office/drawing/2014/main" id="{8DD30B79-FFA1-5765-7F04-8B845787573B}"/>
                    </a:ext>
                  </a:extLst>
                </p:cNvPr>
                <p:cNvGrpSpPr/>
                <p:nvPr/>
              </p:nvGrpSpPr>
              <p:grpSpPr>
                <a:xfrm>
                  <a:off x="4375380" y="2041098"/>
                  <a:ext cx="701048" cy="1130852"/>
                  <a:chOff x="4375380" y="2041098"/>
                  <a:chExt cx="701048" cy="1130852"/>
                </a:xfrm>
              </p:grpSpPr>
              <p:grpSp>
                <p:nvGrpSpPr>
                  <p:cNvPr id="308" name="Graphic 2">
                    <a:extLst>
                      <a:ext uri="{FF2B5EF4-FFF2-40B4-BE49-F238E27FC236}">
                        <a16:creationId xmlns:a16="http://schemas.microsoft.com/office/drawing/2014/main" id="{6517CA58-0181-C676-1552-39E3AD2C0687}"/>
                      </a:ext>
                    </a:extLst>
                  </p:cNvPr>
                  <p:cNvGrpSpPr/>
                  <p:nvPr/>
                </p:nvGrpSpPr>
                <p:grpSpPr>
                  <a:xfrm>
                    <a:off x="4479474" y="2716139"/>
                    <a:ext cx="421728" cy="455811"/>
                    <a:chOff x="4479474" y="2716139"/>
                    <a:chExt cx="421728" cy="455811"/>
                  </a:xfrm>
                </p:grpSpPr>
                <p:grpSp>
                  <p:nvGrpSpPr>
                    <p:cNvPr id="345" name="Graphic 2">
                      <a:extLst>
                        <a:ext uri="{FF2B5EF4-FFF2-40B4-BE49-F238E27FC236}">
                          <a16:creationId xmlns:a16="http://schemas.microsoft.com/office/drawing/2014/main" id="{8B54C5EF-2282-9AAF-0B48-32A6EAE61B5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79474" y="2885270"/>
                      <a:ext cx="421728" cy="286680"/>
                      <a:chOff x="4479474" y="2885270"/>
                      <a:chExt cx="421728" cy="286680"/>
                    </a:xfrm>
                  </p:grpSpPr>
                  <p:grpSp>
                    <p:nvGrpSpPr>
                      <p:cNvPr id="347" name="Graphic 2">
                        <a:extLst>
                          <a:ext uri="{FF2B5EF4-FFF2-40B4-BE49-F238E27FC236}">
                            <a16:creationId xmlns:a16="http://schemas.microsoft.com/office/drawing/2014/main" id="{EE6DCE32-6E69-7E3F-71DF-348F987480E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849644" y="3113330"/>
                        <a:ext cx="51558" cy="58620"/>
                        <a:chOff x="4849644" y="3113330"/>
                        <a:chExt cx="51558" cy="58620"/>
                      </a:xfrm>
                    </p:grpSpPr>
                    <p:sp>
                      <p:nvSpPr>
                        <p:cNvPr id="368" name="Freeform: Shape 367">
                          <a:extLst>
                            <a:ext uri="{FF2B5EF4-FFF2-40B4-BE49-F238E27FC236}">
                              <a16:creationId xmlns:a16="http://schemas.microsoft.com/office/drawing/2014/main" id="{A452415A-83FE-C221-0A53-D9F889DC6A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95516" y="3151565"/>
                          <a:ext cx="2190" cy="1266"/>
                        </a:xfrm>
                        <a:custGeom>
                          <a:avLst/>
                          <a:gdLst>
                            <a:gd name="connsiteX0" fmla="*/ 2191 w 2190"/>
                            <a:gd name="connsiteY0" fmla="*/ 0 h 1266"/>
                            <a:gd name="connsiteX1" fmla="*/ 0 w 2190"/>
                            <a:gd name="connsiteY1" fmla="*/ 1267 h 1266"/>
                            <a:gd name="connsiteX2" fmla="*/ 2191 w 2190"/>
                            <a:gd name="connsiteY2" fmla="*/ 0 h 12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2190" h="1266">
                              <a:moveTo>
                                <a:pt x="2191" y="0"/>
                              </a:moveTo>
                              <a:cubicBezTo>
                                <a:pt x="1534" y="552"/>
                                <a:pt x="800" y="981"/>
                                <a:pt x="0" y="1267"/>
                              </a:cubicBezTo>
                              <a:lnTo>
                                <a:pt x="21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E73BE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9" name="Freeform: Shape 368">
                          <a:extLst>
                            <a:ext uri="{FF2B5EF4-FFF2-40B4-BE49-F238E27FC236}">
                              <a16:creationId xmlns:a16="http://schemas.microsoft.com/office/drawing/2014/main" id="{D101EDA3-ED95-EC72-0954-8A3C4E4AE8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49644" y="3131974"/>
                          <a:ext cx="30965" cy="39976"/>
                        </a:xfrm>
                        <a:custGeom>
                          <a:avLst/>
                          <a:gdLst>
                            <a:gd name="connsiteX0" fmla="*/ 30966 w 30965"/>
                            <a:gd name="connsiteY0" fmla="*/ 28925 h 39976"/>
                            <a:gd name="connsiteX1" fmla="*/ 27480 w 30965"/>
                            <a:gd name="connsiteY1" fmla="*/ 38212 h 39976"/>
                            <a:gd name="connsiteX2" fmla="*/ 15488 w 30965"/>
                            <a:gd name="connsiteY2" fmla="*/ 37859 h 39976"/>
                            <a:gd name="connsiteX3" fmla="*/ 0 w 30965"/>
                            <a:gd name="connsiteY3" fmla="*/ 11047 h 39976"/>
                            <a:gd name="connsiteX4" fmla="*/ 1276 w 30965"/>
                            <a:gd name="connsiteY4" fmla="*/ 4684 h 39976"/>
                            <a:gd name="connsiteX5" fmla="*/ 5877 w 30965"/>
                            <a:gd name="connsiteY5" fmla="*/ 426 h 39976"/>
                            <a:gd name="connsiteX6" fmla="*/ 15488 w 30965"/>
                            <a:gd name="connsiteY6" fmla="*/ 2103 h 39976"/>
                            <a:gd name="connsiteX7" fmla="*/ 20041 w 30965"/>
                            <a:gd name="connsiteY7" fmla="*/ 5532 h 39976"/>
                            <a:gd name="connsiteX8" fmla="*/ 30280 w 30965"/>
                            <a:gd name="connsiteY8" fmla="*/ 23267 h 39976"/>
                            <a:gd name="connsiteX9" fmla="*/ 30937 w 30965"/>
                            <a:gd name="connsiteY9" fmla="*/ 27839 h 39976"/>
                            <a:gd name="connsiteX10" fmla="*/ 30966 w 30965"/>
                            <a:gd name="connsiteY10" fmla="*/ 28925 h 399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0965" h="39976">
                              <a:moveTo>
                                <a:pt x="30966" y="28925"/>
                              </a:moveTo>
                              <a:cubicBezTo>
                                <a:pt x="30851" y="33488"/>
                                <a:pt x="29566" y="36478"/>
                                <a:pt x="27480" y="38212"/>
                              </a:cubicBezTo>
                              <a:cubicBezTo>
                                <a:pt x="24641" y="40584"/>
                                <a:pt x="20317" y="40660"/>
                                <a:pt x="15488" y="37859"/>
                              </a:cubicBezTo>
                              <a:cubicBezTo>
                                <a:pt x="6934" y="32925"/>
                                <a:pt x="0" y="20924"/>
                                <a:pt x="0" y="11047"/>
                              </a:cubicBezTo>
                              <a:cubicBezTo>
                                <a:pt x="0" y="8532"/>
                                <a:pt x="457" y="6389"/>
                                <a:pt x="1276" y="4684"/>
                              </a:cubicBezTo>
                              <a:cubicBezTo>
                                <a:pt x="2295" y="2541"/>
                                <a:pt x="3886" y="1093"/>
                                <a:pt x="5877" y="426"/>
                              </a:cubicBezTo>
                              <a:cubicBezTo>
                                <a:pt x="8525" y="-469"/>
                                <a:pt x="11868" y="26"/>
                                <a:pt x="15488" y="2103"/>
                              </a:cubicBezTo>
                              <a:cubicBezTo>
                                <a:pt x="17078" y="3017"/>
                                <a:pt x="18602" y="4189"/>
                                <a:pt x="20041" y="5532"/>
                              </a:cubicBezTo>
                              <a:cubicBezTo>
                                <a:pt x="24927" y="10085"/>
                                <a:pt x="28785" y="16771"/>
                                <a:pt x="30280" y="23267"/>
                              </a:cubicBezTo>
                              <a:cubicBezTo>
                                <a:pt x="30642" y="24820"/>
                                <a:pt x="30861" y="26344"/>
                                <a:pt x="30937" y="27839"/>
                              </a:cubicBezTo>
                              <a:cubicBezTo>
                                <a:pt x="30956" y="28211"/>
                                <a:pt x="30966" y="28573"/>
                                <a:pt x="30966" y="28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075F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70" name="Freeform: Shape 369">
                          <a:extLst>
                            <a:ext uri="{FF2B5EF4-FFF2-40B4-BE49-F238E27FC236}">
                              <a16:creationId xmlns:a16="http://schemas.microsoft.com/office/drawing/2014/main" id="{3BB5C6EC-C9D1-DD6C-8E2B-37767E5F858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50891" y="3124536"/>
                          <a:ext cx="30956" cy="35286"/>
                        </a:xfrm>
                        <a:custGeom>
                          <a:avLst/>
                          <a:gdLst>
                            <a:gd name="connsiteX0" fmla="*/ 30956 w 30956"/>
                            <a:gd name="connsiteY0" fmla="*/ 28914 h 35286"/>
                            <a:gd name="connsiteX1" fmla="*/ 29680 w 30956"/>
                            <a:gd name="connsiteY1" fmla="*/ 35287 h 35286"/>
                            <a:gd name="connsiteX2" fmla="*/ 29023 w 30956"/>
                            <a:gd name="connsiteY2" fmla="*/ 30715 h 35286"/>
                            <a:gd name="connsiteX3" fmla="*/ 18783 w 30956"/>
                            <a:gd name="connsiteY3" fmla="*/ 12979 h 35286"/>
                            <a:gd name="connsiteX4" fmla="*/ 14230 w 30956"/>
                            <a:gd name="connsiteY4" fmla="*/ 9550 h 35286"/>
                            <a:gd name="connsiteX5" fmla="*/ 4648 w 30956"/>
                            <a:gd name="connsiteY5" fmla="*/ 7864 h 35286"/>
                            <a:gd name="connsiteX6" fmla="*/ 29 w 30956"/>
                            <a:gd name="connsiteY6" fmla="*/ 12131 h 35286"/>
                            <a:gd name="connsiteX7" fmla="*/ 0 w 30956"/>
                            <a:gd name="connsiteY7" fmla="*/ 11046 h 35286"/>
                            <a:gd name="connsiteX8" fmla="*/ 5877 w 30956"/>
                            <a:gd name="connsiteY8" fmla="*/ 425 h 35286"/>
                            <a:gd name="connsiteX9" fmla="*/ 15040 w 30956"/>
                            <a:gd name="connsiteY9" fmla="*/ 1863 h 35286"/>
                            <a:gd name="connsiteX10" fmla="*/ 20031 w 30956"/>
                            <a:gd name="connsiteY10" fmla="*/ 5531 h 35286"/>
                            <a:gd name="connsiteX11" fmla="*/ 30270 w 30956"/>
                            <a:gd name="connsiteY11" fmla="*/ 23266 h 35286"/>
                            <a:gd name="connsiteX12" fmla="*/ 30956 w 30956"/>
                            <a:gd name="connsiteY12" fmla="*/ 28914 h 352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956" h="35286">
                              <a:moveTo>
                                <a:pt x="30956" y="28914"/>
                              </a:moveTo>
                              <a:cubicBezTo>
                                <a:pt x="30956" y="31429"/>
                                <a:pt x="30499" y="33572"/>
                                <a:pt x="29680" y="35287"/>
                              </a:cubicBezTo>
                              <a:cubicBezTo>
                                <a:pt x="29604" y="33791"/>
                                <a:pt x="29385" y="32267"/>
                                <a:pt x="29023" y="30715"/>
                              </a:cubicBezTo>
                              <a:cubicBezTo>
                                <a:pt x="27527" y="24219"/>
                                <a:pt x="23670" y="17532"/>
                                <a:pt x="18783" y="12979"/>
                              </a:cubicBezTo>
                              <a:cubicBezTo>
                                <a:pt x="17345" y="11636"/>
                                <a:pt x="15821" y="10465"/>
                                <a:pt x="14230" y="9550"/>
                              </a:cubicBezTo>
                              <a:cubicBezTo>
                                <a:pt x="10611" y="7464"/>
                                <a:pt x="7277" y="6978"/>
                                <a:pt x="4648" y="7864"/>
                              </a:cubicBezTo>
                              <a:cubicBezTo>
                                <a:pt x="2638" y="8541"/>
                                <a:pt x="1048" y="9998"/>
                                <a:pt x="29" y="12131"/>
                              </a:cubicBezTo>
                              <a:cubicBezTo>
                                <a:pt x="10" y="11769"/>
                                <a:pt x="0" y="11398"/>
                                <a:pt x="0" y="11046"/>
                              </a:cubicBezTo>
                              <a:cubicBezTo>
                                <a:pt x="0" y="5369"/>
                                <a:pt x="2305" y="1635"/>
                                <a:pt x="5877" y="425"/>
                              </a:cubicBezTo>
                              <a:cubicBezTo>
                                <a:pt x="8420" y="-432"/>
                                <a:pt x="11592" y="-13"/>
                                <a:pt x="15040" y="1863"/>
                              </a:cubicBezTo>
                              <a:cubicBezTo>
                                <a:pt x="17069" y="3025"/>
                                <a:pt x="18593" y="4188"/>
                                <a:pt x="20031" y="5531"/>
                              </a:cubicBezTo>
                              <a:cubicBezTo>
                                <a:pt x="24917" y="10083"/>
                                <a:pt x="28775" y="16761"/>
                                <a:pt x="30270" y="23266"/>
                              </a:cubicBezTo>
                              <a:cubicBezTo>
                                <a:pt x="30718" y="25181"/>
                                <a:pt x="30956" y="27086"/>
                                <a:pt x="30956" y="289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71" name="Freeform: Shape 370">
                          <a:extLst>
                            <a:ext uri="{FF2B5EF4-FFF2-40B4-BE49-F238E27FC236}">
                              <a16:creationId xmlns:a16="http://schemas.microsoft.com/office/drawing/2014/main" id="{E11B53D8-0D43-332A-FE2E-271AE2D254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56778" y="3113330"/>
                          <a:ext cx="44424" cy="48112"/>
                        </a:xfrm>
                        <a:custGeom>
                          <a:avLst/>
                          <a:gdLst>
                            <a:gd name="connsiteX0" fmla="*/ 44425 w 44424"/>
                            <a:gd name="connsiteY0" fmla="*/ 28948 h 48112"/>
                            <a:gd name="connsiteX1" fmla="*/ 43148 w 44424"/>
                            <a:gd name="connsiteY1" fmla="*/ 35320 h 48112"/>
                            <a:gd name="connsiteX2" fmla="*/ 40938 w 44424"/>
                            <a:gd name="connsiteY2" fmla="*/ 38225 h 48112"/>
                            <a:gd name="connsiteX3" fmla="*/ 38738 w 44424"/>
                            <a:gd name="connsiteY3" fmla="*/ 39492 h 48112"/>
                            <a:gd name="connsiteX4" fmla="*/ 23813 w 44424"/>
                            <a:gd name="connsiteY4" fmla="*/ 48112 h 48112"/>
                            <a:gd name="connsiteX5" fmla="*/ 23793 w 44424"/>
                            <a:gd name="connsiteY5" fmla="*/ 46483 h 48112"/>
                            <a:gd name="connsiteX6" fmla="*/ 25070 w 44424"/>
                            <a:gd name="connsiteY6" fmla="*/ 40111 h 48112"/>
                            <a:gd name="connsiteX7" fmla="*/ 24384 w 44424"/>
                            <a:gd name="connsiteY7" fmla="*/ 34453 h 48112"/>
                            <a:gd name="connsiteX8" fmla="*/ 14145 w 44424"/>
                            <a:gd name="connsiteY8" fmla="*/ 16718 h 48112"/>
                            <a:gd name="connsiteX9" fmla="*/ 9592 w 44424"/>
                            <a:gd name="connsiteY9" fmla="*/ 13289 h 48112"/>
                            <a:gd name="connsiteX10" fmla="*/ 0 w 44424"/>
                            <a:gd name="connsiteY10" fmla="*/ 11593 h 48112"/>
                            <a:gd name="connsiteX11" fmla="*/ 16802 w 44424"/>
                            <a:gd name="connsiteY11" fmla="*/ 1887 h 48112"/>
                            <a:gd name="connsiteX12" fmla="*/ 28946 w 44424"/>
                            <a:gd name="connsiteY12" fmla="*/ 2106 h 48112"/>
                            <a:gd name="connsiteX13" fmla="*/ 44425 w 44424"/>
                            <a:gd name="connsiteY13" fmla="*/ 28948 h 481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4424" h="48112">
                              <a:moveTo>
                                <a:pt x="44425" y="28948"/>
                              </a:moveTo>
                              <a:cubicBezTo>
                                <a:pt x="44425" y="31472"/>
                                <a:pt x="43967" y="33615"/>
                                <a:pt x="43148" y="35320"/>
                              </a:cubicBezTo>
                              <a:cubicBezTo>
                                <a:pt x="42586" y="36511"/>
                                <a:pt x="41834" y="37492"/>
                                <a:pt x="40938" y="38225"/>
                              </a:cubicBezTo>
                              <a:cubicBezTo>
                                <a:pt x="40929" y="38225"/>
                                <a:pt x="38738" y="39492"/>
                                <a:pt x="38738" y="39492"/>
                              </a:cubicBezTo>
                              <a:lnTo>
                                <a:pt x="23813" y="48112"/>
                              </a:lnTo>
                              <a:cubicBezTo>
                                <a:pt x="23822" y="47207"/>
                                <a:pt x="23813" y="46845"/>
                                <a:pt x="23793" y="46483"/>
                              </a:cubicBezTo>
                              <a:cubicBezTo>
                                <a:pt x="24613" y="44778"/>
                                <a:pt x="25070" y="42635"/>
                                <a:pt x="25070" y="40111"/>
                              </a:cubicBezTo>
                              <a:cubicBezTo>
                                <a:pt x="25070" y="38282"/>
                                <a:pt x="24832" y="36377"/>
                                <a:pt x="24384" y="34453"/>
                              </a:cubicBezTo>
                              <a:cubicBezTo>
                                <a:pt x="22889" y="27948"/>
                                <a:pt x="19031" y="21271"/>
                                <a:pt x="14145" y="16718"/>
                              </a:cubicBezTo>
                              <a:cubicBezTo>
                                <a:pt x="12706" y="15375"/>
                                <a:pt x="11182" y="14213"/>
                                <a:pt x="9592" y="13289"/>
                              </a:cubicBezTo>
                              <a:cubicBezTo>
                                <a:pt x="5705" y="11165"/>
                                <a:pt x="2534" y="10755"/>
                                <a:pt x="0" y="11593"/>
                              </a:cubicBezTo>
                              <a:lnTo>
                                <a:pt x="16802" y="1887"/>
                              </a:lnTo>
                              <a:cubicBezTo>
                                <a:pt x="19650" y="-608"/>
                                <a:pt x="24032" y="-722"/>
                                <a:pt x="28946" y="2106"/>
                              </a:cubicBezTo>
                              <a:cubicBezTo>
                                <a:pt x="37500" y="7069"/>
                                <a:pt x="44425" y="19080"/>
                                <a:pt x="44425" y="289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72" name="Freeform: Shape 371">
                          <a:extLst>
                            <a:ext uri="{FF2B5EF4-FFF2-40B4-BE49-F238E27FC236}">
                              <a16:creationId xmlns:a16="http://schemas.microsoft.com/office/drawing/2014/main" id="{3696EEAA-A5BB-7F38-2DC0-982FEA03FF3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77123" y="3148660"/>
                          <a:ext cx="22831" cy="21526"/>
                        </a:xfrm>
                        <a:custGeom>
                          <a:avLst/>
                          <a:gdLst>
                            <a:gd name="connsiteX0" fmla="*/ 22831 w 22831"/>
                            <a:gd name="connsiteY0" fmla="*/ 1067 h 21526"/>
                            <a:gd name="connsiteX1" fmla="*/ 19345 w 22831"/>
                            <a:gd name="connsiteY1" fmla="*/ 10354 h 21526"/>
                            <a:gd name="connsiteX2" fmla="*/ 17155 w 22831"/>
                            <a:gd name="connsiteY2" fmla="*/ 11621 h 21526"/>
                            <a:gd name="connsiteX3" fmla="*/ 0 w 22831"/>
                            <a:gd name="connsiteY3" fmla="*/ 21527 h 21526"/>
                            <a:gd name="connsiteX4" fmla="*/ 3477 w 22831"/>
                            <a:gd name="connsiteY4" fmla="*/ 12792 h 21526"/>
                            <a:gd name="connsiteX5" fmla="*/ 18402 w 22831"/>
                            <a:gd name="connsiteY5" fmla="*/ 4172 h 21526"/>
                            <a:gd name="connsiteX6" fmla="*/ 20593 w 22831"/>
                            <a:gd name="connsiteY6" fmla="*/ 2905 h 21526"/>
                            <a:gd name="connsiteX7" fmla="*/ 22812 w 22831"/>
                            <a:gd name="connsiteY7" fmla="*/ 0 h 21526"/>
                            <a:gd name="connsiteX8" fmla="*/ 22831 w 22831"/>
                            <a:gd name="connsiteY8" fmla="*/ 1067 h 21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2831" h="21526">
                              <a:moveTo>
                                <a:pt x="22831" y="1067"/>
                              </a:moveTo>
                              <a:cubicBezTo>
                                <a:pt x="22831" y="5353"/>
                                <a:pt x="21527" y="8544"/>
                                <a:pt x="19345" y="10354"/>
                              </a:cubicBezTo>
                              <a:cubicBezTo>
                                <a:pt x="19336" y="10354"/>
                                <a:pt x="17155" y="11621"/>
                                <a:pt x="17155" y="11621"/>
                              </a:cubicBezTo>
                              <a:lnTo>
                                <a:pt x="0" y="21527"/>
                              </a:lnTo>
                              <a:cubicBezTo>
                                <a:pt x="2086" y="19793"/>
                                <a:pt x="3372" y="16793"/>
                                <a:pt x="3477" y="12792"/>
                              </a:cubicBezTo>
                              <a:lnTo>
                                <a:pt x="18402" y="4172"/>
                              </a:lnTo>
                              <a:lnTo>
                                <a:pt x="20593" y="2905"/>
                              </a:lnTo>
                              <a:cubicBezTo>
                                <a:pt x="21507" y="2162"/>
                                <a:pt x="22250" y="1191"/>
                                <a:pt x="22812" y="0"/>
                              </a:cubicBezTo>
                              <a:cubicBezTo>
                                <a:pt x="22822" y="352"/>
                                <a:pt x="22831" y="714"/>
                                <a:pt x="22831" y="10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15DE8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</p:grpSp>
                  <p:grpSp>
                    <p:nvGrpSpPr>
                      <p:cNvPr id="348" name="Graphic 2">
                        <a:extLst>
                          <a:ext uri="{FF2B5EF4-FFF2-40B4-BE49-F238E27FC236}">
                            <a16:creationId xmlns:a16="http://schemas.microsoft.com/office/drawing/2014/main" id="{E39690A1-B3AB-6C44-2714-05A256FB506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479474" y="2899608"/>
                        <a:ext cx="51558" cy="58620"/>
                        <a:chOff x="4479474" y="2899608"/>
                        <a:chExt cx="51558" cy="58620"/>
                      </a:xfrm>
                    </p:grpSpPr>
                    <p:sp>
                      <p:nvSpPr>
                        <p:cNvPr id="363" name="Freeform: Shape 362">
                          <a:extLst>
                            <a:ext uri="{FF2B5EF4-FFF2-40B4-BE49-F238E27FC236}">
                              <a16:creationId xmlns:a16="http://schemas.microsoft.com/office/drawing/2014/main" id="{75066A97-950D-CCB1-9CA1-971502BB13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25346" y="2937852"/>
                          <a:ext cx="2190" cy="1266"/>
                        </a:xfrm>
                        <a:custGeom>
                          <a:avLst/>
                          <a:gdLst>
                            <a:gd name="connsiteX0" fmla="*/ 2191 w 2190"/>
                            <a:gd name="connsiteY0" fmla="*/ 0 h 1266"/>
                            <a:gd name="connsiteX1" fmla="*/ 0 w 2190"/>
                            <a:gd name="connsiteY1" fmla="*/ 1267 h 1266"/>
                            <a:gd name="connsiteX2" fmla="*/ 2191 w 2190"/>
                            <a:gd name="connsiteY2" fmla="*/ 0 h 12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2190" h="1266">
                              <a:moveTo>
                                <a:pt x="2191" y="0"/>
                              </a:moveTo>
                              <a:cubicBezTo>
                                <a:pt x="1534" y="552"/>
                                <a:pt x="810" y="981"/>
                                <a:pt x="0" y="1267"/>
                              </a:cubicBezTo>
                              <a:lnTo>
                                <a:pt x="21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E73BE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4" name="Freeform: Shape 363">
                          <a:extLst>
                            <a:ext uri="{FF2B5EF4-FFF2-40B4-BE49-F238E27FC236}">
                              <a16:creationId xmlns:a16="http://schemas.microsoft.com/office/drawing/2014/main" id="{F7B900EE-E378-5EE0-E476-3ABCF98DA83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79474" y="2918252"/>
                          <a:ext cx="30965" cy="39976"/>
                        </a:xfrm>
                        <a:custGeom>
                          <a:avLst/>
                          <a:gdLst>
                            <a:gd name="connsiteX0" fmla="*/ 30966 w 30965"/>
                            <a:gd name="connsiteY0" fmla="*/ 28925 h 39976"/>
                            <a:gd name="connsiteX1" fmla="*/ 27480 w 30965"/>
                            <a:gd name="connsiteY1" fmla="*/ 38212 h 39976"/>
                            <a:gd name="connsiteX2" fmla="*/ 15488 w 30965"/>
                            <a:gd name="connsiteY2" fmla="*/ 37859 h 39976"/>
                            <a:gd name="connsiteX3" fmla="*/ 0 w 30965"/>
                            <a:gd name="connsiteY3" fmla="*/ 11047 h 39976"/>
                            <a:gd name="connsiteX4" fmla="*/ 1276 w 30965"/>
                            <a:gd name="connsiteY4" fmla="*/ 4684 h 39976"/>
                            <a:gd name="connsiteX5" fmla="*/ 5877 w 30965"/>
                            <a:gd name="connsiteY5" fmla="*/ 426 h 39976"/>
                            <a:gd name="connsiteX6" fmla="*/ 15488 w 30965"/>
                            <a:gd name="connsiteY6" fmla="*/ 2103 h 39976"/>
                            <a:gd name="connsiteX7" fmla="*/ 20041 w 30965"/>
                            <a:gd name="connsiteY7" fmla="*/ 5532 h 39976"/>
                            <a:gd name="connsiteX8" fmla="*/ 30280 w 30965"/>
                            <a:gd name="connsiteY8" fmla="*/ 23267 h 39976"/>
                            <a:gd name="connsiteX9" fmla="*/ 30937 w 30965"/>
                            <a:gd name="connsiteY9" fmla="*/ 27839 h 39976"/>
                            <a:gd name="connsiteX10" fmla="*/ 30966 w 30965"/>
                            <a:gd name="connsiteY10" fmla="*/ 28925 h 399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0965" h="39976">
                              <a:moveTo>
                                <a:pt x="30966" y="28925"/>
                              </a:moveTo>
                              <a:cubicBezTo>
                                <a:pt x="30851" y="33487"/>
                                <a:pt x="29566" y="36478"/>
                                <a:pt x="27480" y="38212"/>
                              </a:cubicBezTo>
                              <a:cubicBezTo>
                                <a:pt x="24641" y="40584"/>
                                <a:pt x="20326" y="40660"/>
                                <a:pt x="15488" y="37859"/>
                              </a:cubicBezTo>
                              <a:cubicBezTo>
                                <a:pt x="6934" y="32926"/>
                                <a:pt x="0" y="20924"/>
                                <a:pt x="0" y="11047"/>
                              </a:cubicBezTo>
                              <a:cubicBezTo>
                                <a:pt x="0" y="8532"/>
                                <a:pt x="457" y="6389"/>
                                <a:pt x="1276" y="4684"/>
                              </a:cubicBezTo>
                              <a:cubicBezTo>
                                <a:pt x="2296" y="2541"/>
                                <a:pt x="3896" y="1093"/>
                                <a:pt x="5877" y="426"/>
                              </a:cubicBezTo>
                              <a:cubicBezTo>
                                <a:pt x="8525" y="-469"/>
                                <a:pt x="11868" y="26"/>
                                <a:pt x="15488" y="2103"/>
                              </a:cubicBezTo>
                              <a:cubicBezTo>
                                <a:pt x="17069" y="3017"/>
                                <a:pt x="18602" y="4189"/>
                                <a:pt x="20041" y="5532"/>
                              </a:cubicBezTo>
                              <a:cubicBezTo>
                                <a:pt x="24927" y="10085"/>
                                <a:pt x="28785" y="16771"/>
                                <a:pt x="30280" y="23267"/>
                              </a:cubicBezTo>
                              <a:cubicBezTo>
                                <a:pt x="30642" y="24810"/>
                                <a:pt x="30861" y="26344"/>
                                <a:pt x="30937" y="27839"/>
                              </a:cubicBezTo>
                              <a:cubicBezTo>
                                <a:pt x="30956" y="28211"/>
                                <a:pt x="30966" y="28573"/>
                                <a:pt x="30966" y="28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075F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5" name="Freeform: Shape 364">
                          <a:extLst>
                            <a:ext uri="{FF2B5EF4-FFF2-40B4-BE49-F238E27FC236}">
                              <a16:creationId xmlns:a16="http://schemas.microsoft.com/office/drawing/2014/main" id="{7E598234-036D-DC09-4075-BFEBCA3C59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80702" y="2910814"/>
                          <a:ext cx="30975" cy="35286"/>
                        </a:xfrm>
                        <a:custGeom>
                          <a:avLst/>
                          <a:gdLst>
                            <a:gd name="connsiteX0" fmla="*/ 30975 w 30975"/>
                            <a:gd name="connsiteY0" fmla="*/ 28914 h 35286"/>
                            <a:gd name="connsiteX1" fmla="*/ 29699 w 30975"/>
                            <a:gd name="connsiteY1" fmla="*/ 35287 h 35286"/>
                            <a:gd name="connsiteX2" fmla="*/ 29042 w 30975"/>
                            <a:gd name="connsiteY2" fmla="*/ 30715 h 35286"/>
                            <a:gd name="connsiteX3" fmla="*/ 18802 w 30975"/>
                            <a:gd name="connsiteY3" fmla="*/ 12979 h 35286"/>
                            <a:gd name="connsiteX4" fmla="*/ 14249 w 30975"/>
                            <a:gd name="connsiteY4" fmla="*/ 9550 h 35286"/>
                            <a:gd name="connsiteX5" fmla="*/ 4658 w 30975"/>
                            <a:gd name="connsiteY5" fmla="*/ 7864 h 35286"/>
                            <a:gd name="connsiteX6" fmla="*/ 29 w 30975"/>
                            <a:gd name="connsiteY6" fmla="*/ 12131 h 35286"/>
                            <a:gd name="connsiteX7" fmla="*/ 0 w 30975"/>
                            <a:gd name="connsiteY7" fmla="*/ 11046 h 35286"/>
                            <a:gd name="connsiteX8" fmla="*/ 5877 w 30975"/>
                            <a:gd name="connsiteY8" fmla="*/ 425 h 35286"/>
                            <a:gd name="connsiteX9" fmla="*/ 15049 w 30975"/>
                            <a:gd name="connsiteY9" fmla="*/ 1863 h 35286"/>
                            <a:gd name="connsiteX10" fmla="*/ 20041 w 30975"/>
                            <a:gd name="connsiteY10" fmla="*/ 5531 h 35286"/>
                            <a:gd name="connsiteX11" fmla="*/ 30280 w 30975"/>
                            <a:gd name="connsiteY11" fmla="*/ 23266 h 35286"/>
                            <a:gd name="connsiteX12" fmla="*/ 30975 w 30975"/>
                            <a:gd name="connsiteY12" fmla="*/ 28914 h 352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975" h="35286">
                              <a:moveTo>
                                <a:pt x="30975" y="28914"/>
                              </a:moveTo>
                              <a:cubicBezTo>
                                <a:pt x="30975" y="31429"/>
                                <a:pt x="30518" y="33582"/>
                                <a:pt x="29699" y="35287"/>
                              </a:cubicBezTo>
                              <a:cubicBezTo>
                                <a:pt x="29623" y="33791"/>
                                <a:pt x="29404" y="32267"/>
                                <a:pt x="29042" y="30715"/>
                              </a:cubicBezTo>
                              <a:cubicBezTo>
                                <a:pt x="27546" y="24209"/>
                                <a:pt x="23689" y="17532"/>
                                <a:pt x="18802" y="12979"/>
                              </a:cubicBezTo>
                              <a:cubicBezTo>
                                <a:pt x="17364" y="11636"/>
                                <a:pt x="15840" y="10465"/>
                                <a:pt x="14249" y="9550"/>
                              </a:cubicBezTo>
                              <a:cubicBezTo>
                                <a:pt x="10630" y="7464"/>
                                <a:pt x="7287" y="6978"/>
                                <a:pt x="4658" y="7864"/>
                              </a:cubicBezTo>
                              <a:cubicBezTo>
                                <a:pt x="2648" y="8541"/>
                                <a:pt x="1048" y="9998"/>
                                <a:pt x="29" y="12131"/>
                              </a:cubicBezTo>
                              <a:cubicBezTo>
                                <a:pt x="10" y="11769"/>
                                <a:pt x="0" y="11398"/>
                                <a:pt x="0" y="11046"/>
                              </a:cubicBezTo>
                              <a:cubicBezTo>
                                <a:pt x="0" y="5369"/>
                                <a:pt x="2305" y="1635"/>
                                <a:pt x="5877" y="425"/>
                              </a:cubicBezTo>
                              <a:cubicBezTo>
                                <a:pt x="8430" y="-432"/>
                                <a:pt x="11601" y="-13"/>
                                <a:pt x="15049" y="1863"/>
                              </a:cubicBezTo>
                              <a:cubicBezTo>
                                <a:pt x="17078" y="3025"/>
                                <a:pt x="18602" y="4188"/>
                                <a:pt x="20041" y="5531"/>
                              </a:cubicBezTo>
                              <a:cubicBezTo>
                                <a:pt x="24927" y="10084"/>
                                <a:pt x="28785" y="16761"/>
                                <a:pt x="30280" y="23266"/>
                              </a:cubicBezTo>
                              <a:cubicBezTo>
                                <a:pt x="30737" y="25190"/>
                                <a:pt x="30975" y="27086"/>
                                <a:pt x="30975" y="289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6" name="Freeform: Shape 365">
                          <a:extLst>
                            <a:ext uri="{FF2B5EF4-FFF2-40B4-BE49-F238E27FC236}">
                              <a16:creationId xmlns:a16="http://schemas.microsoft.com/office/drawing/2014/main" id="{DD415A78-CA73-DB70-766A-2505DB2D1C0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86617" y="2899608"/>
                          <a:ext cx="44415" cy="48121"/>
                        </a:xfrm>
                        <a:custGeom>
                          <a:avLst/>
                          <a:gdLst>
                            <a:gd name="connsiteX0" fmla="*/ 44415 w 44415"/>
                            <a:gd name="connsiteY0" fmla="*/ 28957 h 48121"/>
                            <a:gd name="connsiteX1" fmla="*/ 43139 w 44415"/>
                            <a:gd name="connsiteY1" fmla="*/ 35330 h 48121"/>
                            <a:gd name="connsiteX2" fmla="*/ 40929 w 44415"/>
                            <a:gd name="connsiteY2" fmla="*/ 38235 h 48121"/>
                            <a:gd name="connsiteX3" fmla="*/ 38729 w 44415"/>
                            <a:gd name="connsiteY3" fmla="*/ 39502 h 48121"/>
                            <a:gd name="connsiteX4" fmla="*/ 23813 w 44415"/>
                            <a:gd name="connsiteY4" fmla="*/ 48122 h 48121"/>
                            <a:gd name="connsiteX5" fmla="*/ 23793 w 44415"/>
                            <a:gd name="connsiteY5" fmla="*/ 46483 h 48121"/>
                            <a:gd name="connsiteX6" fmla="*/ 25070 w 44415"/>
                            <a:gd name="connsiteY6" fmla="*/ 40111 h 48121"/>
                            <a:gd name="connsiteX7" fmla="*/ 24384 w 44415"/>
                            <a:gd name="connsiteY7" fmla="*/ 34453 h 48121"/>
                            <a:gd name="connsiteX8" fmla="*/ 14145 w 44415"/>
                            <a:gd name="connsiteY8" fmla="*/ 16718 h 48121"/>
                            <a:gd name="connsiteX9" fmla="*/ 9592 w 44415"/>
                            <a:gd name="connsiteY9" fmla="*/ 13289 h 48121"/>
                            <a:gd name="connsiteX10" fmla="*/ 0 w 44415"/>
                            <a:gd name="connsiteY10" fmla="*/ 11593 h 48121"/>
                            <a:gd name="connsiteX11" fmla="*/ 16802 w 44415"/>
                            <a:gd name="connsiteY11" fmla="*/ 1887 h 48121"/>
                            <a:gd name="connsiteX12" fmla="*/ 28946 w 44415"/>
                            <a:gd name="connsiteY12" fmla="*/ 2106 h 48121"/>
                            <a:gd name="connsiteX13" fmla="*/ 44415 w 44415"/>
                            <a:gd name="connsiteY13" fmla="*/ 28957 h 481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4415" h="48121">
                              <a:moveTo>
                                <a:pt x="44415" y="28957"/>
                              </a:moveTo>
                              <a:cubicBezTo>
                                <a:pt x="44415" y="31482"/>
                                <a:pt x="43958" y="33625"/>
                                <a:pt x="43139" y="35330"/>
                              </a:cubicBezTo>
                              <a:cubicBezTo>
                                <a:pt x="42567" y="36520"/>
                                <a:pt x="41834" y="37501"/>
                                <a:pt x="40929" y="38235"/>
                              </a:cubicBezTo>
                              <a:cubicBezTo>
                                <a:pt x="40919" y="38235"/>
                                <a:pt x="38729" y="39502"/>
                                <a:pt x="38729" y="39502"/>
                              </a:cubicBezTo>
                              <a:lnTo>
                                <a:pt x="23813" y="48122"/>
                              </a:lnTo>
                              <a:cubicBezTo>
                                <a:pt x="23822" y="47217"/>
                                <a:pt x="23813" y="46855"/>
                                <a:pt x="23793" y="46483"/>
                              </a:cubicBezTo>
                              <a:cubicBezTo>
                                <a:pt x="24613" y="44778"/>
                                <a:pt x="25070" y="42635"/>
                                <a:pt x="25070" y="40111"/>
                              </a:cubicBezTo>
                              <a:cubicBezTo>
                                <a:pt x="25070" y="38282"/>
                                <a:pt x="24832" y="36377"/>
                                <a:pt x="24384" y="34453"/>
                              </a:cubicBezTo>
                              <a:cubicBezTo>
                                <a:pt x="22889" y="27948"/>
                                <a:pt x="19031" y="21271"/>
                                <a:pt x="14145" y="16718"/>
                              </a:cubicBezTo>
                              <a:cubicBezTo>
                                <a:pt x="12706" y="15375"/>
                                <a:pt x="11182" y="14213"/>
                                <a:pt x="9592" y="13289"/>
                              </a:cubicBezTo>
                              <a:cubicBezTo>
                                <a:pt x="5705" y="11165"/>
                                <a:pt x="2534" y="10755"/>
                                <a:pt x="0" y="11593"/>
                              </a:cubicBezTo>
                              <a:lnTo>
                                <a:pt x="16802" y="1887"/>
                              </a:lnTo>
                              <a:cubicBezTo>
                                <a:pt x="19650" y="-608"/>
                                <a:pt x="24032" y="-722"/>
                                <a:pt x="28946" y="2106"/>
                              </a:cubicBezTo>
                              <a:cubicBezTo>
                                <a:pt x="37490" y="7078"/>
                                <a:pt x="44415" y="19080"/>
                                <a:pt x="44415" y="289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7" name="Freeform: Shape 366">
                          <a:extLst>
                            <a:ext uri="{FF2B5EF4-FFF2-40B4-BE49-F238E27FC236}">
                              <a16:creationId xmlns:a16="http://schemas.microsoft.com/office/drawing/2014/main" id="{DDA03E5A-DDC2-AE27-D02F-4746DA1287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06953" y="2934947"/>
                          <a:ext cx="22840" cy="21526"/>
                        </a:xfrm>
                        <a:custGeom>
                          <a:avLst/>
                          <a:gdLst>
                            <a:gd name="connsiteX0" fmla="*/ 22841 w 22840"/>
                            <a:gd name="connsiteY0" fmla="*/ 1067 h 21526"/>
                            <a:gd name="connsiteX1" fmla="*/ 19355 w 22840"/>
                            <a:gd name="connsiteY1" fmla="*/ 10354 h 21526"/>
                            <a:gd name="connsiteX2" fmla="*/ 17155 w 22840"/>
                            <a:gd name="connsiteY2" fmla="*/ 11621 h 21526"/>
                            <a:gd name="connsiteX3" fmla="*/ 0 w 22840"/>
                            <a:gd name="connsiteY3" fmla="*/ 21527 h 21526"/>
                            <a:gd name="connsiteX4" fmla="*/ 3477 w 22840"/>
                            <a:gd name="connsiteY4" fmla="*/ 12792 h 21526"/>
                            <a:gd name="connsiteX5" fmla="*/ 18393 w 22840"/>
                            <a:gd name="connsiteY5" fmla="*/ 4172 h 21526"/>
                            <a:gd name="connsiteX6" fmla="*/ 20584 w 22840"/>
                            <a:gd name="connsiteY6" fmla="*/ 2905 h 21526"/>
                            <a:gd name="connsiteX7" fmla="*/ 22803 w 22840"/>
                            <a:gd name="connsiteY7" fmla="*/ 0 h 21526"/>
                            <a:gd name="connsiteX8" fmla="*/ 22841 w 22840"/>
                            <a:gd name="connsiteY8" fmla="*/ 1067 h 21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2840" h="21526">
                              <a:moveTo>
                                <a:pt x="22841" y="1067"/>
                              </a:moveTo>
                              <a:cubicBezTo>
                                <a:pt x="22841" y="5353"/>
                                <a:pt x="21536" y="8544"/>
                                <a:pt x="19355" y="10354"/>
                              </a:cubicBezTo>
                              <a:cubicBezTo>
                                <a:pt x="19345" y="10354"/>
                                <a:pt x="17155" y="11621"/>
                                <a:pt x="17155" y="11621"/>
                              </a:cubicBezTo>
                              <a:lnTo>
                                <a:pt x="0" y="21527"/>
                              </a:lnTo>
                              <a:cubicBezTo>
                                <a:pt x="2086" y="19793"/>
                                <a:pt x="3372" y="16793"/>
                                <a:pt x="3477" y="12792"/>
                              </a:cubicBezTo>
                              <a:lnTo>
                                <a:pt x="18393" y="4172"/>
                              </a:lnTo>
                              <a:lnTo>
                                <a:pt x="20584" y="2905"/>
                              </a:lnTo>
                              <a:cubicBezTo>
                                <a:pt x="21498" y="2162"/>
                                <a:pt x="22241" y="1191"/>
                                <a:pt x="22803" y="0"/>
                              </a:cubicBezTo>
                              <a:cubicBezTo>
                                <a:pt x="22831" y="343"/>
                                <a:pt x="22841" y="705"/>
                                <a:pt x="22841" y="10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15DE8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</p:grpSp>
                  <p:grpSp>
                    <p:nvGrpSpPr>
                      <p:cNvPr id="349" name="Graphic 2">
                        <a:extLst>
                          <a:ext uri="{FF2B5EF4-FFF2-40B4-BE49-F238E27FC236}">
                            <a16:creationId xmlns:a16="http://schemas.microsoft.com/office/drawing/2014/main" id="{A1C1DDCD-20BE-5306-09D0-916111B1E4C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479474" y="3113330"/>
                        <a:ext cx="51558" cy="58620"/>
                        <a:chOff x="4479474" y="3113330"/>
                        <a:chExt cx="51558" cy="58620"/>
                      </a:xfrm>
                    </p:grpSpPr>
                    <p:sp>
                      <p:nvSpPr>
                        <p:cNvPr id="358" name="Freeform: Shape 357">
                          <a:extLst>
                            <a:ext uri="{FF2B5EF4-FFF2-40B4-BE49-F238E27FC236}">
                              <a16:creationId xmlns:a16="http://schemas.microsoft.com/office/drawing/2014/main" id="{7BB45230-FA25-52F3-EB8B-8BFBB1BDE1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25346" y="3151565"/>
                          <a:ext cx="2190" cy="1266"/>
                        </a:xfrm>
                        <a:custGeom>
                          <a:avLst/>
                          <a:gdLst>
                            <a:gd name="connsiteX0" fmla="*/ 2191 w 2190"/>
                            <a:gd name="connsiteY0" fmla="*/ 0 h 1266"/>
                            <a:gd name="connsiteX1" fmla="*/ 0 w 2190"/>
                            <a:gd name="connsiteY1" fmla="*/ 1267 h 1266"/>
                            <a:gd name="connsiteX2" fmla="*/ 2191 w 2190"/>
                            <a:gd name="connsiteY2" fmla="*/ 0 h 12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2190" h="1266">
                              <a:moveTo>
                                <a:pt x="2191" y="0"/>
                              </a:moveTo>
                              <a:cubicBezTo>
                                <a:pt x="1534" y="552"/>
                                <a:pt x="810" y="981"/>
                                <a:pt x="0" y="1267"/>
                              </a:cubicBezTo>
                              <a:lnTo>
                                <a:pt x="21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E73BE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59" name="Freeform: Shape 358">
                          <a:extLst>
                            <a:ext uri="{FF2B5EF4-FFF2-40B4-BE49-F238E27FC236}">
                              <a16:creationId xmlns:a16="http://schemas.microsoft.com/office/drawing/2014/main" id="{2B9ADCB9-77FD-6E8B-E425-B7EF359864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79474" y="3131974"/>
                          <a:ext cx="30965" cy="39976"/>
                        </a:xfrm>
                        <a:custGeom>
                          <a:avLst/>
                          <a:gdLst>
                            <a:gd name="connsiteX0" fmla="*/ 30966 w 30965"/>
                            <a:gd name="connsiteY0" fmla="*/ 28925 h 39976"/>
                            <a:gd name="connsiteX1" fmla="*/ 27480 w 30965"/>
                            <a:gd name="connsiteY1" fmla="*/ 38212 h 39976"/>
                            <a:gd name="connsiteX2" fmla="*/ 15488 w 30965"/>
                            <a:gd name="connsiteY2" fmla="*/ 37859 h 39976"/>
                            <a:gd name="connsiteX3" fmla="*/ 0 w 30965"/>
                            <a:gd name="connsiteY3" fmla="*/ 11047 h 39976"/>
                            <a:gd name="connsiteX4" fmla="*/ 1276 w 30965"/>
                            <a:gd name="connsiteY4" fmla="*/ 4684 h 39976"/>
                            <a:gd name="connsiteX5" fmla="*/ 5877 w 30965"/>
                            <a:gd name="connsiteY5" fmla="*/ 426 h 39976"/>
                            <a:gd name="connsiteX6" fmla="*/ 15488 w 30965"/>
                            <a:gd name="connsiteY6" fmla="*/ 2103 h 39976"/>
                            <a:gd name="connsiteX7" fmla="*/ 20041 w 30965"/>
                            <a:gd name="connsiteY7" fmla="*/ 5532 h 39976"/>
                            <a:gd name="connsiteX8" fmla="*/ 30280 w 30965"/>
                            <a:gd name="connsiteY8" fmla="*/ 23267 h 39976"/>
                            <a:gd name="connsiteX9" fmla="*/ 30937 w 30965"/>
                            <a:gd name="connsiteY9" fmla="*/ 27839 h 39976"/>
                            <a:gd name="connsiteX10" fmla="*/ 30966 w 30965"/>
                            <a:gd name="connsiteY10" fmla="*/ 28925 h 399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0965" h="39976">
                              <a:moveTo>
                                <a:pt x="30966" y="28925"/>
                              </a:moveTo>
                              <a:cubicBezTo>
                                <a:pt x="30851" y="33488"/>
                                <a:pt x="29566" y="36478"/>
                                <a:pt x="27480" y="38212"/>
                              </a:cubicBezTo>
                              <a:cubicBezTo>
                                <a:pt x="24641" y="40584"/>
                                <a:pt x="20326" y="40660"/>
                                <a:pt x="15488" y="37859"/>
                              </a:cubicBezTo>
                              <a:cubicBezTo>
                                <a:pt x="6934" y="32925"/>
                                <a:pt x="0" y="20924"/>
                                <a:pt x="0" y="11047"/>
                              </a:cubicBezTo>
                              <a:cubicBezTo>
                                <a:pt x="0" y="8532"/>
                                <a:pt x="457" y="6389"/>
                                <a:pt x="1276" y="4684"/>
                              </a:cubicBezTo>
                              <a:cubicBezTo>
                                <a:pt x="2296" y="2541"/>
                                <a:pt x="3896" y="1093"/>
                                <a:pt x="5877" y="426"/>
                              </a:cubicBezTo>
                              <a:cubicBezTo>
                                <a:pt x="8525" y="-469"/>
                                <a:pt x="11868" y="26"/>
                                <a:pt x="15488" y="2103"/>
                              </a:cubicBezTo>
                              <a:cubicBezTo>
                                <a:pt x="17069" y="3017"/>
                                <a:pt x="18602" y="4189"/>
                                <a:pt x="20041" y="5532"/>
                              </a:cubicBezTo>
                              <a:cubicBezTo>
                                <a:pt x="24927" y="10085"/>
                                <a:pt x="28785" y="16771"/>
                                <a:pt x="30280" y="23267"/>
                              </a:cubicBezTo>
                              <a:cubicBezTo>
                                <a:pt x="30642" y="24820"/>
                                <a:pt x="30861" y="26344"/>
                                <a:pt x="30937" y="27839"/>
                              </a:cubicBezTo>
                              <a:cubicBezTo>
                                <a:pt x="30956" y="28211"/>
                                <a:pt x="30966" y="28573"/>
                                <a:pt x="30966" y="28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075F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0" name="Freeform: Shape 359">
                          <a:extLst>
                            <a:ext uri="{FF2B5EF4-FFF2-40B4-BE49-F238E27FC236}">
                              <a16:creationId xmlns:a16="http://schemas.microsoft.com/office/drawing/2014/main" id="{D82B419F-B757-D0A1-D58D-51584A2BA46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80702" y="3124536"/>
                          <a:ext cx="30975" cy="35286"/>
                        </a:xfrm>
                        <a:custGeom>
                          <a:avLst/>
                          <a:gdLst>
                            <a:gd name="connsiteX0" fmla="*/ 30975 w 30975"/>
                            <a:gd name="connsiteY0" fmla="*/ 28914 h 35286"/>
                            <a:gd name="connsiteX1" fmla="*/ 29699 w 30975"/>
                            <a:gd name="connsiteY1" fmla="*/ 35287 h 35286"/>
                            <a:gd name="connsiteX2" fmla="*/ 29042 w 30975"/>
                            <a:gd name="connsiteY2" fmla="*/ 30715 h 35286"/>
                            <a:gd name="connsiteX3" fmla="*/ 18802 w 30975"/>
                            <a:gd name="connsiteY3" fmla="*/ 12979 h 35286"/>
                            <a:gd name="connsiteX4" fmla="*/ 14249 w 30975"/>
                            <a:gd name="connsiteY4" fmla="*/ 9550 h 35286"/>
                            <a:gd name="connsiteX5" fmla="*/ 4658 w 30975"/>
                            <a:gd name="connsiteY5" fmla="*/ 7864 h 35286"/>
                            <a:gd name="connsiteX6" fmla="*/ 29 w 30975"/>
                            <a:gd name="connsiteY6" fmla="*/ 12131 h 35286"/>
                            <a:gd name="connsiteX7" fmla="*/ 0 w 30975"/>
                            <a:gd name="connsiteY7" fmla="*/ 11046 h 35286"/>
                            <a:gd name="connsiteX8" fmla="*/ 5877 w 30975"/>
                            <a:gd name="connsiteY8" fmla="*/ 425 h 35286"/>
                            <a:gd name="connsiteX9" fmla="*/ 15049 w 30975"/>
                            <a:gd name="connsiteY9" fmla="*/ 1863 h 35286"/>
                            <a:gd name="connsiteX10" fmla="*/ 20041 w 30975"/>
                            <a:gd name="connsiteY10" fmla="*/ 5531 h 35286"/>
                            <a:gd name="connsiteX11" fmla="*/ 30280 w 30975"/>
                            <a:gd name="connsiteY11" fmla="*/ 23266 h 35286"/>
                            <a:gd name="connsiteX12" fmla="*/ 30975 w 30975"/>
                            <a:gd name="connsiteY12" fmla="*/ 28914 h 352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975" h="35286">
                              <a:moveTo>
                                <a:pt x="30975" y="28914"/>
                              </a:moveTo>
                              <a:cubicBezTo>
                                <a:pt x="30975" y="31429"/>
                                <a:pt x="30518" y="33572"/>
                                <a:pt x="29699" y="35287"/>
                              </a:cubicBezTo>
                              <a:cubicBezTo>
                                <a:pt x="29623" y="33791"/>
                                <a:pt x="29404" y="32267"/>
                                <a:pt x="29042" y="30715"/>
                              </a:cubicBezTo>
                              <a:cubicBezTo>
                                <a:pt x="27546" y="24219"/>
                                <a:pt x="23689" y="17532"/>
                                <a:pt x="18802" y="12979"/>
                              </a:cubicBezTo>
                              <a:cubicBezTo>
                                <a:pt x="17364" y="11636"/>
                                <a:pt x="15840" y="10465"/>
                                <a:pt x="14249" y="9550"/>
                              </a:cubicBezTo>
                              <a:cubicBezTo>
                                <a:pt x="10630" y="7464"/>
                                <a:pt x="7287" y="6978"/>
                                <a:pt x="4658" y="7864"/>
                              </a:cubicBezTo>
                              <a:cubicBezTo>
                                <a:pt x="2648" y="8541"/>
                                <a:pt x="1048" y="9998"/>
                                <a:pt x="29" y="12131"/>
                              </a:cubicBezTo>
                              <a:cubicBezTo>
                                <a:pt x="10" y="11769"/>
                                <a:pt x="0" y="11398"/>
                                <a:pt x="0" y="11046"/>
                              </a:cubicBezTo>
                              <a:cubicBezTo>
                                <a:pt x="0" y="5369"/>
                                <a:pt x="2305" y="1635"/>
                                <a:pt x="5877" y="425"/>
                              </a:cubicBezTo>
                              <a:cubicBezTo>
                                <a:pt x="8430" y="-432"/>
                                <a:pt x="11601" y="-13"/>
                                <a:pt x="15049" y="1863"/>
                              </a:cubicBezTo>
                              <a:cubicBezTo>
                                <a:pt x="17078" y="3025"/>
                                <a:pt x="18602" y="4188"/>
                                <a:pt x="20041" y="5531"/>
                              </a:cubicBezTo>
                              <a:cubicBezTo>
                                <a:pt x="24927" y="10083"/>
                                <a:pt x="28785" y="16761"/>
                                <a:pt x="30280" y="23266"/>
                              </a:cubicBezTo>
                              <a:cubicBezTo>
                                <a:pt x="30737" y="25181"/>
                                <a:pt x="30975" y="27086"/>
                                <a:pt x="30975" y="289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1" name="Freeform: Shape 360">
                          <a:extLst>
                            <a:ext uri="{FF2B5EF4-FFF2-40B4-BE49-F238E27FC236}">
                              <a16:creationId xmlns:a16="http://schemas.microsoft.com/office/drawing/2014/main" id="{D1B977D9-E39F-1F56-9530-A7C0E49C9E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86617" y="3113330"/>
                          <a:ext cx="44415" cy="48112"/>
                        </a:xfrm>
                        <a:custGeom>
                          <a:avLst/>
                          <a:gdLst>
                            <a:gd name="connsiteX0" fmla="*/ 44415 w 44415"/>
                            <a:gd name="connsiteY0" fmla="*/ 28948 h 48112"/>
                            <a:gd name="connsiteX1" fmla="*/ 43139 w 44415"/>
                            <a:gd name="connsiteY1" fmla="*/ 35320 h 48112"/>
                            <a:gd name="connsiteX2" fmla="*/ 40929 w 44415"/>
                            <a:gd name="connsiteY2" fmla="*/ 38225 h 48112"/>
                            <a:gd name="connsiteX3" fmla="*/ 38729 w 44415"/>
                            <a:gd name="connsiteY3" fmla="*/ 39492 h 48112"/>
                            <a:gd name="connsiteX4" fmla="*/ 23813 w 44415"/>
                            <a:gd name="connsiteY4" fmla="*/ 48112 h 48112"/>
                            <a:gd name="connsiteX5" fmla="*/ 23793 w 44415"/>
                            <a:gd name="connsiteY5" fmla="*/ 46483 h 48112"/>
                            <a:gd name="connsiteX6" fmla="*/ 25070 w 44415"/>
                            <a:gd name="connsiteY6" fmla="*/ 40111 h 48112"/>
                            <a:gd name="connsiteX7" fmla="*/ 24384 w 44415"/>
                            <a:gd name="connsiteY7" fmla="*/ 34453 h 48112"/>
                            <a:gd name="connsiteX8" fmla="*/ 14145 w 44415"/>
                            <a:gd name="connsiteY8" fmla="*/ 16718 h 48112"/>
                            <a:gd name="connsiteX9" fmla="*/ 9592 w 44415"/>
                            <a:gd name="connsiteY9" fmla="*/ 13289 h 48112"/>
                            <a:gd name="connsiteX10" fmla="*/ 0 w 44415"/>
                            <a:gd name="connsiteY10" fmla="*/ 11593 h 48112"/>
                            <a:gd name="connsiteX11" fmla="*/ 16802 w 44415"/>
                            <a:gd name="connsiteY11" fmla="*/ 1887 h 48112"/>
                            <a:gd name="connsiteX12" fmla="*/ 28946 w 44415"/>
                            <a:gd name="connsiteY12" fmla="*/ 2106 h 48112"/>
                            <a:gd name="connsiteX13" fmla="*/ 44415 w 44415"/>
                            <a:gd name="connsiteY13" fmla="*/ 28948 h 481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4415" h="48112">
                              <a:moveTo>
                                <a:pt x="44415" y="28948"/>
                              </a:moveTo>
                              <a:cubicBezTo>
                                <a:pt x="44415" y="31472"/>
                                <a:pt x="43958" y="33615"/>
                                <a:pt x="43139" y="35320"/>
                              </a:cubicBezTo>
                              <a:cubicBezTo>
                                <a:pt x="42567" y="36511"/>
                                <a:pt x="41834" y="37492"/>
                                <a:pt x="40929" y="38225"/>
                              </a:cubicBezTo>
                              <a:cubicBezTo>
                                <a:pt x="40919" y="38225"/>
                                <a:pt x="38729" y="39492"/>
                                <a:pt x="38729" y="39492"/>
                              </a:cubicBezTo>
                              <a:lnTo>
                                <a:pt x="23813" y="48112"/>
                              </a:lnTo>
                              <a:cubicBezTo>
                                <a:pt x="23822" y="47207"/>
                                <a:pt x="23813" y="46845"/>
                                <a:pt x="23793" y="46483"/>
                              </a:cubicBezTo>
                              <a:cubicBezTo>
                                <a:pt x="24613" y="44778"/>
                                <a:pt x="25070" y="42635"/>
                                <a:pt x="25070" y="40111"/>
                              </a:cubicBezTo>
                              <a:cubicBezTo>
                                <a:pt x="25070" y="38282"/>
                                <a:pt x="24832" y="36377"/>
                                <a:pt x="24384" y="34453"/>
                              </a:cubicBezTo>
                              <a:cubicBezTo>
                                <a:pt x="22889" y="27948"/>
                                <a:pt x="19031" y="21271"/>
                                <a:pt x="14145" y="16718"/>
                              </a:cubicBezTo>
                              <a:cubicBezTo>
                                <a:pt x="12706" y="15375"/>
                                <a:pt x="11182" y="14213"/>
                                <a:pt x="9592" y="13289"/>
                              </a:cubicBezTo>
                              <a:cubicBezTo>
                                <a:pt x="5705" y="11165"/>
                                <a:pt x="2534" y="10755"/>
                                <a:pt x="0" y="11593"/>
                              </a:cubicBezTo>
                              <a:lnTo>
                                <a:pt x="16802" y="1887"/>
                              </a:lnTo>
                              <a:cubicBezTo>
                                <a:pt x="19650" y="-608"/>
                                <a:pt x="24032" y="-722"/>
                                <a:pt x="28946" y="2106"/>
                              </a:cubicBezTo>
                              <a:cubicBezTo>
                                <a:pt x="37490" y="7069"/>
                                <a:pt x="44415" y="19080"/>
                                <a:pt x="44415" y="289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62" name="Freeform: Shape 361">
                          <a:extLst>
                            <a:ext uri="{FF2B5EF4-FFF2-40B4-BE49-F238E27FC236}">
                              <a16:creationId xmlns:a16="http://schemas.microsoft.com/office/drawing/2014/main" id="{96CC052E-7992-9D27-34CB-C954136D57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06953" y="3148660"/>
                          <a:ext cx="22840" cy="21526"/>
                        </a:xfrm>
                        <a:custGeom>
                          <a:avLst/>
                          <a:gdLst>
                            <a:gd name="connsiteX0" fmla="*/ 22841 w 22840"/>
                            <a:gd name="connsiteY0" fmla="*/ 1067 h 21526"/>
                            <a:gd name="connsiteX1" fmla="*/ 19355 w 22840"/>
                            <a:gd name="connsiteY1" fmla="*/ 10354 h 21526"/>
                            <a:gd name="connsiteX2" fmla="*/ 17155 w 22840"/>
                            <a:gd name="connsiteY2" fmla="*/ 11621 h 21526"/>
                            <a:gd name="connsiteX3" fmla="*/ 0 w 22840"/>
                            <a:gd name="connsiteY3" fmla="*/ 21527 h 21526"/>
                            <a:gd name="connsiteX4" fmla="*/ 3477 w 22840"/>
                            <a:gd name="connsiteY4" fmla="*/ 12792 h 21526"/>
                            <a:gd name="connsiteX5" fmla="*/ 18393 w 22840"/>
                            <a:gd name="connsiteY5" fmla="*/ 4172 h 21526"/>
                            <a:gd name="connsiteX6" fmla="*/ 20584 w 22840"/>
                            <a:gd name="connsiteY6" fmla="*/ 2905 h 21526"/>
                            <a:gd name="connsiteX7" fmla="*/ 22803 w 22840"/>
                            <a:gd name="connsiteY7" fmla="*/ 0 h 21526"/>
                            <a:gd name="connsiteX8" fmla="*/ 22841 w 22840"/>
                            <a:gd name="connsiteY8" fmla="*/ 1067 h 21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2840" h="21526">
                              <a:moveTo>
                                <a:pt x="22841" y="1067"/>
                              </a:moveTo>
                              <a:cubicBezTo>
                                <a:pt x="22841" y="5353"/>
                                <a:pt x="21536" y="8544"/>
                                <a:pt x="19355" y="10354"/>
                              </a:cubicBezTo>
                              <a:cubicBezTo>
                                <a:pt x="19345" y="10354"/>
                                <a:pt x="17155" y="11621"/>
                                <a:pt x="17155" y="11621"/>
                              </a:cubicBezTo>
                              <a:lnTo>
                                <a:pt x="0" y="21527"/>
                              </a:lnTo>
                              <a:cubicBezTo>
                                <a:pt x="2086" y="19793"/>
                                <a:pt x="3372" y="16793"/>
                                <a:pt x="3477" y="12792"/>
                              </a:cubicBezTo>
                              <a:lnTo>
                                <a:pt x="18393" y="4172"/>
                              </a:lnTo>
                              <a:lnTo>
                                <a:pt x="20584" y="2905"/>
                              </a:lnTo>
                              <a:cubicBezTo>
                                <a:pt x="21498" y="2162"/>
                                <a:pt x="22241" y="1191"/>
                                <a:pt x="22803" y="0"/>
                              </a:cubicBezTo>
                              <a:cubicBezTo>
                                <a:pt x="22831" y="352"/>
                                <a:pt x="22841" y="714"/>
                                <a:pt x="22841" y="10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15DE8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</p:grpSp>
                  <p:grpSp>
                    <p:nvGrpSpPr>
                      <p:cNvPr id="350" name="Graphic 2">
                        <a:extLst>
                          <a:ext uri="{FF2B5EF4-FFF2-40B4-BE49-F238E27FC236}">
                            <a16:creationId xmlns:a16="http://schemas.microsoft.com/office/drawing/2014/main" id="{56A9BD23-0ECE-1284-D13F-A4F30198DD6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849644" y="2899608"/>
                        <a:ext cx="51558" cy="58620"/>
                        <a:chOff x="4849644" y="2899608"/>
                        <a:chExt cx="51558" cy="58620"/>
                      </a:xfrm>
                    </p:grpSpPr>
                    <p:sp>
                      <p:nvSpPr>
                        <p:cNvPr id="353" name="Freeform: Shape 352">
                          <a:extLst>
                            <a:ext uri="{FF2B5EF4-FFF2-40B4-BE49-F238E27FC236}">
                              <a16:creationId xmlns:a16="http://schemas.microsoft.com/office/drawing/2014/main" id="{08D4A87E-B919-4873-2DA9-182CBD924CF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95516" y="2937852"/>
                          <a:ext cx="2190" cy="1266"/>
                        </a:xfrm>
                        <a:custGeom>
                          <a:avLst/>
                          <a:gdLst>
                            <a:gd name="connsiteX0" fmla="*/ 2191 w 2190"/>
                            <a:gd name="connsiteY0" fmla="*/ 0 h 1266"/>
                            <a:gd name="connsiteX1" fmla="*/ 0 w 2190"/>
                            <a:gd name="connsiteY1" fmla="*/ 1267 h 1266"/>
                            <a:gd name="connsiteX2" fmla="*/ 2191 w 2190"/>
                            <a:gd name="connsiteY2" fmla="*/ 0 h 12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2190" h="1266">
                              <a:moveTo>
                                <a:pt x="2191" y="0"/>
                              </a:moveTo>
                              <a:cubicBezTo>
                                <a:pt x="1534" y="552"/>
                                <a:pt x="800" y="981"/>
                                <a:pt x="0" y="1267"/>
                              </a:cubicBezTo>
                              <a:lnTo>
                                <a:pt x="21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E73BE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54" name="Freeform: Shape 353">
                          <a:extLst>
                            <a:ext uri="{FF2B5EF4-FFF2-40B4-BE49-F238E27FC236}">
                              <a16:creationId xmlns:a16="http://schemas.microsoft.com/office/drawing/2014/main" id="{92B870B8-CB71-30A6-DC29-E6693117FE9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49644" y="2918252"/>
                          <a:ext cx="30965" cy="39976"/>
                        </a:xfrm>
                        <a:custGeom>
                          <a:avLst/>
                          <a:gdLst>
                            <a:gd name="connsiteX0" fmla="*/ 30966 w 30965"/>
                            <a:gd name="connsiteY0" fmla="*/ 28925 h 39976"/>
                            <a:gd name="connsiteX1" fmla="*/ 27480 w 30965"/>
                            <a:gd name="connsiteY1" fmla="*/ 38212 h 39976"/>
                            <a:gd name="connsiteX2" fmla="*/ 15488 w 30965"/>
                            <a:gd name="connsiteY2" fmla="*/ 37859 h 39976"/>
                            <a:gd name="connsiteX3" fmla="*/ 0 w 30965"/>
                            <a:gd name="connsiteY3" fmla="*/ 11047 h 39976"/>
                            <a:gd name="connsiteX4" fmla="*/ 1276 w 30965"/>
                            <a:gd name="connsiteY4" fmla="*/ 4684 h 39976"/>
                            <a:gd name="connsiteX5" fmla="*/ 5877 w 30965"/>
                            <a:gd name="connsiteY5" fmla="*/ 426 h 39976"/>
                            <a:gd name="connsiteX6" fmla="*/ 15488 w 30965"/>
                            <a:gd name="connsiteY6" fmla="*/ 2103 h 39976"/>
                            <a:gd name="connsiteX7" fmla="*/ 20041 w 30965"/>
                            <a:gd name="connsiteY7" fmla="*/ 5532 h 39976"/>
                            <a:gd name="connsiteX8" fmla="*/ 30280 w 30965"/>
                            <a:gd name="connsiteY8" fmla="*/ 23267 h 39976"/>
                            <a:gd name="connsiteX9" fmla="*/ 30937 w 30965"/>
                            <a:gd name="connsiteY9" fmla="*/ 27839 h 39976"/>
                            <a:gd name="connsiteX10" fmla="*/ 30966 w 30965"/>
                            <a:gd name="connsiteY10" fmla="*/ 28925 h 399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30965" h="39976">
                              <a:moveTo>
                                <a:pt x="30966" y="28925"/>
                              </a:moveTo>
                              <a:cubicBezTo>
                                <a:pt x="30851" y="33487"/>
                                <a:pt x="29566" y="36478"/>
                                <a:pt x="27480" y="38212"/>
                              </a:cubicBezTo>
                              <a:cubicBezTo>
                                <a:pt x="24641" y="40584"/>
                                <a:pt x="20317" y="40660"/>
                                <a:pt x="15488" y="37859"/>
                              </a:cubicBezTo>
                              <a:cubicBezTo>
                                <a:pt x="6934" y="32926"/>
                                <a:pt x="0" y="20924"/>
                                <a:pt x="0" y="11047"/>
                              </a:cubicBezTo>
                              <a:cubicBezTo>
                                <a:pt x="0" y="8532"/>
                                <a:pt x="457" y="6389"/>
                                <a:pt x="1276" y="4684"/>
                              </a:cubicBezTo>
                              <a:cubicBezTo>
                                <a:pt x="2295" y="2541"/>
                                <a:pt x="3886" y="1093"/>
                                <a:pt x="5877" y="426"/>
                              </a:cubicBezTo>
                              <a:cubicBezTo>
                                <a:pt x="8525" y="-469"/>
                                <a:pt x="11868" y="26"/>
                                <a:pt x="15488" y="2103"/>
                              </a:cubicBezTo>
                              <a:cubicBezTo>
                                <a:pt x="17078" y="3017"/>
                                <a:pt x="18602" y="4189"/>
                                <a:pt x="20041" y="5532"/>
                              </a:cubicBezTo>
                              <a:cubicBezTo>
                                <a:pt x="24927" y="10085"/>
                                <a:pt x="28785" y="16771"/>
                                <a:pt x="30280" y="23267"/>
                              </a:cubicBezTo>
                              <a:cubicBezTo>
                                <a:pt x="30642" y="24810"/>
                                <a:pt x="30861" y="26344"/>
                                <a:pt x="30937" y="27839"/>
                              </a:cubicBezTo>
                              <a:cubicBezTo>
                                <a:pt x="30956" y="28211"/>
                                <a:pt x="30966" y="28573"/>
                                <a:pt x="30966" y="28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075F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55" name="Freeform: Shape 354">
                          <a:extLst>
                            <a:ext uri="{FF2B5EF4-FFF2-40B4-BE49-F238E27FC236}">
                              <a16:creationId xmlns:a16="http://schemas.microsoft.com/office/drawing/2014/main" id="{3CA078D6-AC18-D696-D904-CFCEB58CB2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50891" y="2910814"/>
                          <a:ext cx="30956" cy="35286"/>
                        </a:xfrm>
                        <a:custGeom>
                          <a:avLst/>
                          <a:gdLst>
                            <a:gd name="connsiteX0" fmla="*/ 30956 w 30956"/>
                            <a:gd name="connsiteY0" fmla="*/ 28914 h 35286"/>
                            <a:gd name="connsiteX1" fmla="*/ 29680 w 30956"/>
                            <a:gd name="connsiteY1" fmla="*/ 35287 h 35286"/>
                            <a:gd name="connsiteX2" fmla="*/ 29023 w 30956"/>
                            <a:gd name="connsiteY2" fmla="*/ 30715 h 35286"/>
                            <a:gd name="connsiteX3" fmla="*/ 18783 w 30956"/>
                            <a:gd name="connsiteY3" fmla="*/ 12979 h 35286"/>
                            <a:gd name="connsiteX4" fmla="*/ 14230 w 30956"/>
                            <a:gd name="connsiteY4" fmla="*/ 9550 h 35286"/>
                            <a:gd name="connsiteX5" fmla="*/ 4648 w 30956"/>
                            <a:gd name="connsiteY5" fmla="*/ 7864 h 35286"/>
                            <a:gd name="connsiteX6" fmla="*/ 29 w 30956"/>
                            <a:gd name="connsiteY6" fmla="*/ 12131 h 35286"/>
                            <a:gd name="connsiteX7" fmla="*/ 0 w 30956"/>
                            <a:gd name="connsiteY7" fmla="*/ 11046 h 35286"/>
                            <a:gd name="connsiteX8" fmla="*/ 5877 w 30956"/>
                            <a:gd name="connsiteY8" fmla="*/ 425 h 35286"/>
                            <a:gd name="connsiteX9" fmla="*/ 15040 w 30956"/>
                            <a:gd name="connsiteY9" fmla="*/ 1863 h 35286"/>
                            <a:gd name="connsiteX10" fmla="*/ 20031 w 30956"/>
                            <a:gd name="connsiteY10" fmla="*/ 5531 h 35286"/>
                            <a:gd name="connsiteX11" fmla="*/ 30270 w 30956"/>
                            <a:gd name="connsiteY11" fmla="*/ 23266 h 35286"/>
                            <a:gd name="connsiteX12" fmla="*/ 30956 w 30956"/>
                            <a:gd name="connsiteY12" fmla="*/ 28914 h 352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956" h="35286">
                              <a:moveTo>
                                <a:pt x="30956" y="28914"/>
                              </a:moveTo>
                              <a:cubicBezTo>
                                <a:pt x="30956" y="31429"/>
                                <a:pt x="30499" y="33582"/>
                                <a:pt x="29680" y="35287"/>
                              </a:cubicBezTo>
                              <a:cubicBezTo>
                                <a:pt x="29604" y="33791"/>
                                <a:pt x="29385" y="32267"/>
                                <a:pt x="29023" y="30715"/>
                              </a:cubicBezTo>
                              <a:cubicBezTo>
                                <a:pt x="27527" y="24209"/>
                                <a:pt x="23670" y="17532"/>
                                <a:pt x="18783" y="12979"/>
                              </a:cubicBezTo>
                              <a:cubicBezTo>
                                <a:pt x="17345" y="11636"/>
                                <a:pt x="15821" y="10465"/>
                                <a:pt x="14230" y="9550"/>
                              </a:cubicBezTo>
                              <a:cubicBezTo>
                                <a:pt x="10611" y="7464"/>
                                <a:pt x="7277" y="6978"/>
                                <a:pt x="4648" y="7864"/>
                              </a:cubicBezTo>
                              <a:cubicBezTo>
                                <a:pt x="2638" y="8541"/>
                                <a:pt x="1048" y="9998"/>
                                <a:pt x="29" y="12131"/>
                              </a:cubicBezTo>
                              <a:cubicBezTo>
                                <a:pt x="10" y="11769"/>
                                <a:pt x="0" y="11398"/>
                                <a:pt x="0" y="11046"/>
                              </a:cubicBezTo>
                              <a:cubicBezTo>
                                <a:pt x="0" y="5369"/>
                                <a:pt x="2305" y="1635"/>
                                <a:pt x="5877" y="425"/>
                              </a:cubicBezTo>
                              <a:cubicBezTo>
                                <a:pt x="8420" y="-432"/>
                                <a:pt x="11592" y="-13"/>
                                <a:pt x="15040" y="1863"/>
                              </a:cubicBezTo>
                              <a:cubicBezTo>
                                <a:pt x="17069" y="3025"/>
                                <a:pt x="18593" y="4188"/>
                                <a:pt x="20031" y="5531"/>
                              </a:cubicBezTo>
                              <a:cubicBezTo>
                                <a:pt x="24917" y="10084"/>
                                <a:pt x="28775" y="16761"/>
                                <a:pt x="30270" y="23266"/>
                              </a:cubicBezTo>
                              <a:cubicBezTo>
                                <a:pt x="30718" y="25190"/>
                                <a:pt x="30956" y="27086"/>
                                <a:pt x="30956" y="289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56" name="Freeform: Shape 355">
                          <a:extLst>
                            <a:ext uri="{FF2B5EF4-FFF2-40B4-BE49-F238E27FC236}">
                              <a16:creationId xmlns:a16="http://schemas.microsoft.com/office/drawing/2014/main" id="{96BE859B-1058-AA50-4C7D-5D5A9BE867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56778" y="2899608"/>
                          <a:ext cx="44424" cy="48121"/>
                        </a:xfrm>
                        <a:custGeom>
                          <a:avLst/>
                          <a:gdLst>
                            <a:gd name="connsiteX0" fmla="*/ 44425 w 44424"/>
                            <a:gd name="connsiteY0" fmla="*/ 28957 h 48121"/>
                            <a:gd name="connsiteX1" fmla="*/ 43148 w 44424"/>
                            <a:gd name="connsiteY1" fmla="*/ 35330 h 48121"/>
                            <a:gd name="connsiteX2" fmla="*/ 40938 w 44424"/>
                            <a:gd name="connsiteY2" fmla="*/ 38235 h 48121"/>
                            <a:gd name="connsiteX3" fmla="*/ 38738 w 44424"/>
                            <a:gd name="connsiteY3" fmla="*/ 39502 h 48121"/>
                            <a:gd name="connsiteX4" fmla="*/ 23813 w 44424"/>
                            <a:gd name="connsiteY4" fmla="*/ 48122 h 48121"/>
                            <a:gd name="connsiteX5" fmla="*/ 23793 w 44424"/>
                            <a:gd name="connsiteY5" fmla="*/ 46483 h 48121"/>
                            <a:gd name="connsiteX6" fmla="*/ 25070 w 44424"/>
                            <a:gd name="connsiteY6" fmla="*/ 40111 h 48121"/>
                            <a:gd name="connsiteX7" fmla="*/ 24384 w 44424"/>
                            <a:gd name="connsiteY7" fmla="*/ 34453 h 48121"/>
                            <a:gd name="connsiteX8" fmla="*/ 14145 w 44424"/>
                            <a:gd name="connsiteY8" fmla="*/ 16718 h 48121"/>
                            <a:gd name="connsiteX9" fmla="*/ 9592 w 44424"/>
                            <a:gd name="connsiteY9" fmla="*/ 13289 h 48121"/>
                            <a:gd name="connsiteX10" fmla="*/ 0 w 44424"/>
                            <a:gd name="connsiteY10" fmla="*/ 11593 h 48121"/>
                            <a:gd name="connsiteX11" fmla="*/ 16802 w 44424"/>
                            <a:gd name="connsiteY11" fmla="*/ 1887 h 48121"/>
                            <a:gd name="connsiteX12" fmla="*/ 28946 w 44424"/>
                            <a:gd name="connsiteY12" fmla="*/ 2106 h 48121"/>
                            <a:gd name="connsiteX13" fmla="*/ 44425 w 44424"/>
                            <a:gd name="connsiteY13" fmla="*/ 28957 h 481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4424" h="48121">
                              <a:moveTo>
                                <a:pt x="44425" y="28957"/>
                              </a:moveTo>
                              <a:cubicBezTo>
                                <a:pt x="44425" y="31482"/>
                                <a:pt x="43967" y="33625"/>
                                <a:pt x="43148" y="35330"/>
                              </a:cubicBezTo>
                              <a:cubicBezTo>
                                <a:pt x="42586" y="36520"/>
                                <a:pt x="41834" y="37501"/>
                                <a:pt x="40938" y="38235"/>
                              </a:cubicBezTo>
                              <a:cubicBezTo>
                                <a:pt x="40929" y="38235"/>
                                <a:pt x="38738" y="39502"/>
                                <a:pt x="38738" y="39502"/>
                              </a:cubicBezTo>
                              <a:lnTo>
                                <a:pt x="23813" y="48122"/>
                              </a:lnTo>
                              <a:cubicBezTo>
                                <a:pt x="23822" y="47217"/>
                                <a:pt x="23813" y="46855"/>
                                <a:pt x="23793" y="46483"/>
                              </a:cubicBezTo>
                              <a:cubicBezTo>
                                <a:pt x="24613" y="44778"/>
                                <a:pt x="25070" y="42635"/>
                                <a:pt x="25070" y="40111"/>
                              </a:cubicBezTo>
                              <a:cubicBezTo>
                                <a:pt x="25070" y="38282"/>
                                <a:pt x="24832" y="36377"/>
                                <a:pt x="24384" y="34453"/>
                              </a:cubicBezTo>
                              <a:cubicBezTo>
                                <a:pt x="22889" y="27948"/>
                                <a:pt x="19031" y="21271"/>
                                <a:pt x="14145" y="16718"/>
                              </a:cubicBezTo>
                              <a:cubicBezTo>
                                <a:pt x="12706" y="15375"/>
                                <a:pt x="11182" y="14213"/>
                                <a:pt x="9592" y="13289"/>
                              </a:cubicBezTo>
                              <a:cubicBezTo>
                                <a:pt x="5705" y="11165"/>
                                <a:pt x="2534" y="10755"/>
                                <a:pt x="0" y="11593"/>
                              </a:cubicBezTo>
                              <a:lnTo>
                                <a:pt x="16802" y="1887"/>
                              </a:lnTo>
                              <a:cubicBezTo>
                                <a:pt x="19650" y="-608"/>
                                <a:pt x="24032" y="-722"/>
                                <a:pt x="28946" y="2106"/>
                              </a:cubicBezTo>
                              <a:cubicBezTo>
                                <a:pt x="37500" y="7078"/>
                                <a:pt x="44425" y="19080"/>
                                <a:pt x="44425" y="289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38CF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57" name="Freeform: Shape 356">
                          <a:extLst>
                            <a:ext uri="{FF2B5EF4-FFF2-40B4-BE49-F238E27FC236}">
                              <a16:creationId xmlns:a16="http://schemas.microsoft.com/office/drawing/2014/main" id="{238A8B6E-EE3E-BA25-7D43-ACC129C3D3D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77123" y="2934947"/>
                          <a:ext cx="22831" cy="21526"/>
                        </a:xfrm>
                        <a:custGeom>
                          <a:avLst/>
                          <a:gdLst>
                            <a:gd name="connsiteX0" fmla="*/ 22831 w 22831"/>
                            <a:gd name="connsiteY0" fmla="*/ 1067 h 21526"/>
                            <a:gd name="connsiteX1" fmla="*/ 19345 w 22831"/>
                            <a:gd name="connsiteY1" fmla="*/ 10354 h 21526"/>
                            <a:gd name="connsiteX2" fmla="*/ 17155 w 22831"/>
                            <a:gd name="connsiteY2" fmla="*/ 11621 h 21526"/>
                            <a:gd name="connsiteX3" fmla="*/ 0 w 22831"/>
                            <a:gd name="connsiteY3" fmla="*/ 21527 h 21526"/>
                            <a:gd name="connsiteX4" fmla="*/ 3477 w 22831"/>
                            <a:gd name="connsiteY4" fmla="*/ 12792 h 21526"/>
                            <a:gd name="connsiteX5" fmla="*/ 18402 w 22831"/>
                            <a:gd name="connsiteY5" fmla="*/ 4172 h 21526"/>
                            <a:gd name="connsiteX6" fmla="*/ 20593 w 22831"/>
                            <a:gd name="connsiteY6" fmla="*/ 2905 h 21526"/>
                            <a:gd name="connsiteX7" fmla="*/ 22812 w 22831"/>
                            <a:gd name="connsiteY7" fmla="*/ 0 h 21526"/>
                            <a:gd name="connsiteX8" fmla="*/ 22831 w 22831"/>
                            <a:gd name="connsiteY8" fmla="*/ 1067 h 21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2831" h="21526">
                              <a:moveTo>
                                <a:pt x="22831" y="1067"/>
                              </a:moveTo>
                              <a:cubicBezTo>
                                <a:pt x="22831" y="5353"/>
                                <a:pt x="21527" y="8544"/>
                                <a:pt x="19345" y="10354"/>
                              </a:cubicBezTo>
                              <a:cubicBezTo>
                                <a:pt x="19336" y="10354"/>
                                <a:pt x="17155" y="11621"/>
                                <a:pt x="17155" y="11621"/>
                              </a:cubicBezTo>
                              <a:lnTo>
                                <a:pt x="0" y="21527"/>
                              </a:lnTo>
                              <a:cubicBezTo>
                                <a:pt x="2086" y="19793"/>
                                <a:pt x="3372" y="16793"/>
                                <a:pt x="3477" y="12792"/>
                              </a:cubicBezTo>
                              <a:lnTo>
                                <a:pt x="18402" y="4172"/>
                              </a:lnTo>
                              <a:lnTo>
                                <a:pt x="20593" y="2905"/>
                              </a:lnTo>
                              <a:cubicBezTo>
                                <a:pt x="21507" y="2162"/>
                                <a:pt x="22250" y="1191"/>
                                <a:pt x="22812" y="0"/>
                              </a:cubicBezTo>
                              <a:cubicBezTo>
                                <a:pt x="22822" y="343"/>
                                <a:pt x="22831" y="705"/>
                                <a:pt x="22831" y="10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15DE8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</p:grpSp>
                  <p:sp>
                    <p:nvSpPr>
                      <p:cNvPr id="351" name="Freeform: Shape 350">
                        <a:extLst>
                          <a:ext uri="{FF2B5EF4-FFF2-40B4-BE49-F238E27FC236}">
                            <a16:creationId xmlns:a16="http://schemas.microsoft.com/office/drawing/2014/main" id="{9AE9D7CF-A41A-0CBA-742C-4C3E50E5CD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94331" y="2885270"/>
                        <a:ext cx="400228" cy="247686"/>
                      </a:xfrm>
                      <a:custGeom>
                        <a:avLst/>
                        <a:gdLst>
                          <a:gd name="connsiteX0" fmla="*/ 395585 w 400228"/>
                          <a:gd name="connsiteY0" fmla="*/ 9720 h 247686"/>
                          <a:gd name="connsiteX1" fmla="*/ 385622 w 400228"/>
                          <a:gd name="connsiteY1" fmla="*/ 3967 h 247686"/>
                          <a:gd name="connsiteX2" fmla="*/ 195531 w 400228"/>
                          <a:gd name="connsiteY2" fmla="*/ 45905 h 247686"/>
                          <a:gd name="connsiteX3" fmla="*/ 4679 w 400228"/>
                          <a:gd name="connsiteY3" fmla="*/ 223909 h 247686"/>
                          <a:gd name="connsiteX4" fmla="*/ 1488 w 400228"/>
                          <a:gd name="connsiteY4" fmla="*/ 240720 h 247686"/>
                          <a:gd name="connsiteX5" fmla="*/ 11451 w 400228"/>
                          <a:gd name="connsiteY5" fmla="*/ 246473 h 247686"/>
                          <a:gd name="connsiteX6" fmla="*/ 24614 w 400228"/>
                          <a:gd name="connsiteY6" fmla="*/ 240806 h 247686"/>
                          <a:gd name="connsiteX7" fmla="*/ 205475 w 400228"/>
                          <a:gd name="connsiteY7" fmla="*/ 72118 h 247686"/>
                          <a:gd name="connsiteX8" fmla="*/ 385612 w 400228"/>
                          <a:gd name="connsiteY8" fmla="*/ 32380 h 247686"/>
                          <a:gd name="connsiteX9" fmla="*/ 398661 w 400228"/>
                          <a:gd name="connsiteY9" fmla="*/ 23083 h 247686"/>
                          <a:gd name="connsiteX10" fmla="*/ 395585 w 400228"/>
                          <a:gd name="connsiteY10" fmla="*/ 9720 h 2476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0228" h="247686">
                            <a:moveTo>
                              <a:pt x="395585" y="9720"/>
                            </a:moveTo>
                            <a:cubicBezTo>
                              <a:pt x="393746" y="9339"/>
                              <a:pt x="387974" y="4462"/>
                              <a:pt x="385622" y="3967"/>
                            </a:cubicBezTo>
                            <a:cubicBezTo>
                              <a:pt x="328310" y="-8063"/>
                              <a:pt x="261930" y="7653"/>
                              <a:pt x="195531" y="45905"/>
                            </a:cubicBezTo>
                            <a:cubicBezTo>
                              <a:pt x="128885" y="84301"/>
                              <a:pt x="62210" y="145394"/>
                              <a:pt x="4679" y="223909"/>
                            </a:cubicBezTo>
                            <a:cubicBezTo>
                              <a:pt x="11" y="230271"/>
                              <a:pt x="-1379" y="237872"/>
                              <a:pt x="1488" y="240720"/>
                            </a:cubicBezTo>
                            <a:cubicBezTo>
                              <a:pt x="3545" y="242768"/>
                              <a:pt x="10060" y="245092"/>
                              <a:pt x="11451" y="246473"/>
                            </a:cubicBezTo>
                            <a:cubicBezTo>
                              <a:pt x="14423" y="249426"/>
                              <a:pt x="20233" y="246778"/>
                              <a:pt x="24614" y="240806"/>
                            </a:cubicBezTo>
                            <a:cubicBezTo>
                              <a:pt x="79136" y="166406"/>
                              <a:pt x="142315" y="108504"/>
                              <a:pt x="205475" y="72118"/>
                            </a:cubicBezTo>
                            <a:cubicBezTo>
                              <a:pt x="268397" y="35876"/>
                              <a:pt x="331300" y="20978"/>
                              <a:pt x="385612" y="32380"/>
                            </a:cubicBezTo>
                            <a:cubicBezTo>
                              <a:pt x="389984" y="33294"/>
                              <a:pt x="395794" y="29246"/>
                              <a:pt x="398661" y="23083"/>
                            </a:cubicBezTo>
                            <a:cubicBezTo>
                              <a:pt x="401633" y="16692"/>
                              <a:pt x="400252" y="10701"/>
                              <a:pt x="395585" y="9720"/>
                            </a:cubicBezTo>
                            <a:close/>
                          </a:path>
                        </a:pathLst>
                      </a:custGeom>
                      <a:solidFill>
                        <a:srgbClr val="2075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52" name="Freeform: Shape 351">
                        <a:extLst>
                          <a:ext uri="{FF2B5EF4-FFF2-40B4-BE49-F238E27FC236}">
                            <a16:creationId xmlns:a16="http://schemas.microsoft.com/office/drawing/2014/main" id="{97800E17-8C90-3C4E-70C9-F80EB5CEE0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94331" y="2891032"/>
                        <a:ext cx="400228" cy="247707"/>
                      </a:xfrm>
                      <a:custGeom>
                        <a:avLst/>
                        <a:gdLst>
                          <a:gd name="connsiteX0" fmla="*/ 395585 w 400228"/>
                          <a:gd name="connsiteY0" fmla="*/ 223899 h 247707"/>
                          <a:gd name="connsiteX1" fmla="*/ 205494 w 400228"/>
                          <a:gd name="connsiteY1" fmla="*/ 46344 h 247707"/>
                          <a:gd name="connsiteX2" fmla="*/ 14632 w 400228"/>
                          <a:gd name="connsiteY2" fmla="*/ 3967 h 247707"/>
                          <a:gd name="connsiteX3" fmla="*/ 4679 w 400228"/>
                          <a:gd name="connsiteY3" fmla="*/ 9720 h 247707"/>
                          <a:gd name="connsiteX4" fmla="*/ 1488 w 400228"/>
                          <a:gd name="connsiteY4" fmla="*/ 22846 h 247707"/>
                          <a:gd name="connsiteX5" fmla="*/ 14651 w 400228"/>
                          <a:gd name="connsiteY5" fmla="*/ 32371 h 247707"/>
                          <a:gd name="connsiteX6" fmla="*/ 195512 w 400228"/>
                          <a:gd name="connsiteY6" fmla="*/ 72528 h 247707"/>
                          <a:gd name="connsiteX7" fmla="*/ 375649 w 400228"/>
                          <a:gd name="connsiteY7" fmla="*/ 240787 h 247707"/>
                          <a:gd name="connsiteX8" fmla="*/ 388698 w 400228"/>
                          <a:gd name="connsiteY8" fmla="*/ 246559 h 247707"/>
                          <a:gd name="connsiteX9" fmla="*/ 398661 w 400228"/>
                          <a:gd name="connsiteY9" fmla="*/ 240806 h 247707"/>
                          <a:gd name="connsiteX10" fmla="*/ 395585 w 400228"/>
                          <a:gd name="connsiteY10" fmla="*/ 223899 h 24770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0228" h="247707">
                            <a:moveTo>
                              <a:pt x="395585" y="223899"/>
                            </a:moveTo>
                            <a:cubicBezTo>
                              <a:pt x="338273" y="145689"/>
                              <a:pt x="271893" y="84758"/>
                              <a:pt x="205494" y="46344"/>
                            </a:cubicBezTo>
                            <a:cubicBezTo>
                              <a:pt x="138848" y="7777"/>
                              <a:pt x="72173" y="-8111"/>
                              <a:pt x="14632" y="3967"/>
                            </a:cubicBezTo>
                            <a:cubicBezTo>
                              <a:pt x="12280" y="4453"/>
                              <a:pt x="6507" y="9330"/>
                              <a:pt x="4679" y="9720"/>
                            </a:cubicBezTo>
                            <a:cubicBezTo>
                              <a:pt x="11" y="10692"/>
                              <a:pt x="-1379" y="16692"/>
                              <a:pt x="1488" y="22846"/>
                            </a:cubicBezTo>
                            <a:cubicBezTo>
                              <a:pt x="4460" y="29227"/>
                              <a:pt x="10270" y="33285"/>
                              <a:pt x="14651" y="32371"/>
                            </a:cubicBezTo>
                            <a:cubicBezTo>
                              <a:pt x="69172" y="20931"/>
                              <a:pt x="132352" y="35981"/>
                              <a:pt x="195512" y="72528"/>
                            </a:cubicBezTo>
                            <a:cubicBezTo>
                              <a:pt x="258434" y="108933"/>
                              <a:pt x="321328" y="166673"/>
                              <a:pt x="375649" y="240787"/>
                            </a:cubicBezTo>
                            <a:cubicBezTo>
                              <a:pt x="380021" y="246759"/>
                              <a:pt x="385831" y="249407"/>
                              <a:pt x="388698" y="246559"/>
                            </a:cubicBezTo>
                            <a:cubicBezTo>
                              <a:pt x="390193" y="245073"/>
                              <a:pt x="396699" y="242749"/>
                              <a:pt x="398661" y="240806"/>
                            </a:cubicBezTo>
                            <a:cubicBezTo>
                              <a:pt x="401633" y="237863"/>
                              <a:pt x="400252" y="230262"/>
                              <a:pt x="395585" y="223899"/>
                            </a:cubicBezTo>
                            <a:close/>
                          </a:path>
                        </a:pathLst>
                      </a:custGeom>
                      <a:solidFill>
                        <a:srgbClr val="2075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  <p:sp>
                  <p:nvSpPr>
                    <p:cNvPr id="346" name="Freeform: Shape 345">
                      <a:extLst>
                        <a:ext uri="{FF2B5EF4-FFF2-40B4-BE49-F238E27FC236}">
                          <a16:creationId xmlns:a16="http://schemas.microsoft.com/office/drawing/2014/main" id="{00CEF16D-4870-88C8-0946-1C3E8CE0B9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31" y="2716139"/>
                      <a:ext cx="26333" cy="235553"/>
                    </a:xfrm>
                    <a:custGeom>
                      <a:avLst/>
                      <a:gdLst>
                        <a:gd name="connsiteX0" fmla="*/ 22479 w 26333"/>
                        <a:gd name="connsiteY0" fmla="*/ 233324 h 235553"/>
                        <a:gd name="connsiteX1" fmla="*/ 3858 w 26333"/>
                        <a:gd name="connsiteY1" fmla="*/ 233324 h 235553"/>
                        <a:gd name="connsiteX2" fmla="*/ 905 w 26333"/>
                        <a:gd name="connsiteY2" fmla="*/ 225171 h 235553"/>
                        <a:gd name="connsiteX3" fmla="*/ 905 w 26333"/>
                        <a:gd name="connsiteY3" fmla="*/ 0 h 235553"/>
                        <a:gd name="connsiteX4" fmla="*/ 25803 w 26333"/>
                        <a:gd name="connsiteY4" fmla="*/ 14373 h 235553"/>
                        <a:gd name="connsiteX5" fmla="*/ 25803 w 26333"/>
                        <a:gd name="connsiteY5" fmla="*/ 225819 h 235553"/>
                        <a:gd name="connsiteX6" fmla="*/ 22479 w 26333"/>
                        <a:gd name="connsiteY6" fmla="*/ 233324 h 235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6333" h="235553">
                          <a:moveTo>
                            <a:pt x="22479" y="233324"/>
                          </a:moveTo>
                          <a:cubicBezTo>
                            <a:pt x="17336" y="236296"/>
                            <a:pt x="8992" y="236296"/>
                            <a:pt x="3858" y="233324"/>
                          </a:cubicBezTo>
                          <a:cubicBezTo>
                            <a:pt x="38" y="231124"/>
                            <a:pt x="-943" y="227895"/>
                            <a:pt x="905" y="225171"/>
                          </a:cubicBezTo>
                          <a:lnTo>
                            <a:pt x="905" y="0"/>
                          </a:lnTo>
                          <a:lnTo>
                            <a:pt x="25803" y="14373"/>
                          </a:lnTo>
                          <a:lnTo>
                            <a:pt x="25803" y="225819"/>
                          </a:lnTo>
                          <a:cubicBezTo>
                            <a:pt x="27108" y="228400"/>
                            <a:pt x="26003" y="231305"/>
                            <a:pt x="22479" y="233324"/>
                          </a:cubicBezTo>
                          <a:close/>
                        </a:path>
                      </a:pathLst>
                    </a:custGeom>
                    <a:solidFill>
                      <a:srgbClr val="215DE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309" name="Graphic 2">
                    <a:extLst>
                      <a:ext uri="{FF2B5EF4-FFF2-40B4-BE49-F238E27FC236}">
                        <a16:creationId xmlns:a16="http://schemas.microsoft.com/office/drawing/2014/main" id="{5E4D8A61-F214-3B1A-3857-8C6D85C636A0}"/>
                      </a:ext>
                    </a:extLst>
                  </p:cNvPr>
                  <p:cNvGrpSpPr/>
                  <p:nvPr/>
                </p:nvGrpSpPr>
                <p:grpSpPr>
                  <a:xfrm>
                    <a:off x="4524279" y="2075127"/>
                    <a:ext cx="552149" cy="907564"/>
                    <a:chOff x="4524279" y="2075127"/>
                    <a:chExt cx="552149" cy="907564"/>
                  </a:xfrm>
                </p:grpSpPr>
                <p:sp>
                  <p:nvSpPr>
                    <p:cNvPr id="318" name="Freeform: Shape 317">
                      <a:extLst>
                        <a:ext uri="{FF2B5EF4-FFF2-40B4-BE49-F238E27FC236}">
                          <a16:creationId xmlns:a16="http://schemas.microsoft.com/office/drawing/2014/main" id="{407CADC7-760B-79DA-6010-FBC6E99E17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86663" y="2252072"/>
                      <a:ext cx="322419" cy="98436"/>
                    </a:xfrm>
                    <a:custGeom>
                      <a:avLst/>
                      <a:gdLst>
                        <a:gd name="connsiteX0" fmla="*/ 89197 w 322419"/>
                        <a:gd name="connsiteY0" fmla="*/ 49387 h 98436"/>
                        <a:gd name="connsiteX1" fmla="*/ 127869 w 322419"/>
                        <a:gd name="connsiteY1" fmla="*/ 51968 h 98436"/>
                        <a:gd name="connsiteX2" fmla="*/ 172998 w 322419"/>
                        <a:gd name="connsiteY2" fmla="*/ 44844 h 98436"/>
                        <a:gd name="connsiteX3" fmla="*/ 184095 w 322419"/>
                        <a:gd name="connsiteY3" fmla="*/ 43586 h 98436"/>
                        <a:gd name="connsiteX4" fmla="*/ 238025 w 322419"/>
                        <a:gd name="connsiteY4" fmla="*/ 18212 h 98436"/>
                        <a:gd name="connsiteX5" fmla="*/ 279878 w 322419"/>
                        <a:gd name="connsiteY5" fmla="*/ 2134 h 98436"/>
                        <a:gd name="connsiteX6" fmla="*/ 309434 w 322419"/>
                        <a:gd name="connsiteY6" fmla="*/ 2134 h 98436"/>
                        <a:gd name="connsiteX7" fmla="*/ 320502 w 322419"/>
                        <a:gd name="connsiteY7" fmla="*/ 4458 h 98436"/>
                        <a:gd name="connsiteX8" fmla="*/ 301452 w 322419"/>
                        <a:gd name="connsiteY8" fmla="*/ 15535 h 98436"/>
                        <a:gd name="connsiteX9" fmla="*/ 290441 w 322419"/>
                        <a:gd name="connsiteY9" fmla="*/ 18212 h 98436"/>
                        <a:gd name="connsiteX10" fmla="*/ 322045 w 322419"/>
                        <a:gd name="connsiteY10" fmla="*/ 19840 h 98436"/>
                        <a:gd name="connsiteX11" fmla="*/ 315664 w 322419"/>
                        <a:gd name="connsiteY11" fmla="*/ 32394 h 98436"/>
                        <a:gd name="connsiteX12" fmla="*/ 282755 w 322419"/>
                        <a:gd name="connsiteY12" fmla="*/ 34214 h 98436"/>
                        <a:gd name="connsiteX13" fmla="*/ 261485 w 322419"/>
                        <a:gd name="connsiteY13" fmla="*/ 50082 h 98436"/>
                        <a:gd name="connsiteX14" fmla="*/ 247084 w 322419"/>
                        <a:gd name="connsiteY14" fmla="*/ 70780 h 98436"/>
                        <a:gd name="connsiteX15" fmla="*/ 266705 w 322419"/>
                        <a:gd name="connsiteY15" fmla="*/ 77133 h 98436"/>
                        <a:gd name="connsiteX16" fmla="*/ 287422 w 322419"/>
                        <a:gd name="connsiteY16" fmla="*/ 87982 h 98436"/>
                        <a:gd name="connsiteX17" fmla="*/ 270563 w 322419"/>
                        <a:gd name="connsiteY17" fmla="*/ 98317 h 98436"/>
                        <a:gd name="connsiteX18" fmla="*/ 256980 w 322419"/>
                        <a:gd name="connsiteY18" fmla="*/ 93764 h 98436"/>
                        <a:gd name="connsiteX19" fmla="*/ 232739 w 322419"/>
                        <a:gd name="connsiteY19" fmla="*/ 92935 h 98436"/>
                        <a:gd name="connsiteX20" fmla="*/ 188762 w 322419"/>
                        <a:gd name="connsiteY20" fmla="*/ 81715 h 98436"/>
                        <a:gd name="connsiteX21" fmla="*/ 165083 w 322419"/>
                        <a:gd name="connsiteY21" fmla="*/ 83763 h 98436"/>
                        <a:gd name="connsiteX22" fmla="*/ 42639 w 322419"/>
                        <a:gd name="connsiteY22" fmla="*/ 96088 h 98436"/>
                        <a:gd name="connsiteX23" fmla="*/ 1024 w 322419"/>
                        <a:gd name="connsiteY23" fmla="*/ 56054 h 98436"/>
                        <a:gd name="connsiteX24" fmla="*/ 89197 w 322419"/>
                        <a:gd name="connsiteY24" fmla="*/ 49387 h 984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22419" h="98436">
                          <a:moveTo>
                            <a:pt x="89197" y="49387"/>
                          </a:moveTo>
                          <a:cubicBezTo>
                            <a:pt x="89197" y="49387"/>
                            <a:pt x="118287" y="54550"/>
                            <a:pt x="127869" y="51968"/>
                          </a:cubicBezTo>
                          <a:cubicBezTo>
                            <a:pt x="137451" y="49387"/>
                            <a:pt x="164007" y="44882"/>
                            <a:pt x="172998" y="44844"/>
                          </a:cubicBezTo>
                          <a:cubicBezTo>
                            <a:pt x="181990" y="44796"/>
                            <a:pt x="184095" y="43586"/>
                            <a:pt x="184095" y="43586"/>
                          </a:cubicBezTo>
                          <a:lnTo>
                            <a:pt x="238025" y="18212"/>
                          </a:lnTo>
                          <a:lnTo>
                            <a:pt x="279878" y="2134"/>
                          </a:lnTo>
                          <a:cubicBezTo>
                            <a:pt x="279878" y="2134"/>
                            <a:pt x="301586" y="4562"/>
                            <a:pt x="309434" y="2134"/>
                          </a:cubicBezTo>
                          <a:cubicBezTo>
                            <a:pt x="317292" y="-295"/>
                            <a:pt x="323712" y="-1886"/>
                            <a:pt x="320502" y="4458"/>
                          </a:cubicBezTo>
                          <a:cubicBezTo>
                            <a:pt x="317292" y="10792"/>
                            <a:pt x="308730" y="15021"/>
                            <a:pt x="301452" y="15535"/>
                          </a:cubicBezTo>
                          <a:cubicBezTo>
                            <a:pt x="294175" y="16050"/>
                            <a:pt x="290441" y="18212"/>
                            <a:pt x="290441" y="18212"/>
                          </a:cubicBezTo>
                          <a:lnTo>
                            <a:pt x="322045" y="19840"/>
                          </a:lnTo>
                          <a:cubicBezTo>
                            <a:pt x="322045" y="19840"/>
                            <a:pt x="324741" y="32385"/>
                            <a:pt x="315664" y="32394"/>
                          </a:cubicBezTo>
                          <a:cubicBezTo>
                            <a:pt x="306586" y="32394"/>
                            <a:pt x="282755" y="34214"/>
                            <a:pt x="282755" y="34214"/>
                          </a:cubicBezTo>
                          <a:cubicBezTo>
                            <a:pt x="282755" y="34214"/>
                            <a:pt x="271068" y="39586"/>
                            <a:pt x="261485" y="50082"/>
                          </a:cubicBezTo>
                          <a:cubicBezTo>
                            <a:pt x="251903" y="60579"/>
                            <a:pt x="247084" y="70780"/>
                            <a:pt x="247084" y="70780"/>
                          </a:cubicBezTo>
                          <a:cubicBezTo>
                            <a:pt x="247084" y="70780"/>
                            <a:pt x="252189" y="80153"/>
                            <a:pt x="266705" y="77133"/>
                          </a:cubicBezTo>
                          <a:cubicBezTo>
                            <a:pt x="281221" y="74114"/>
                            <a:pt x="287422" y="83248"/>
                            <a:pt x="287422" y="87982"/>
                          </a:cubicBezTo>
                          <a:cubicBezTo>
                            <a:pt x="287422" y="92716"/>
                            <a:pt x="276821" y="99412"/>
                            <a:pt x="270563" y="98317"/>
                          </a:cubicBezTo>
                          <a:cubicBezTo>
                            <a:pt x="264314" y="97222"/>
                            <a:pt x="258676" y="93678"/>
                            <a:pt x="256980" y="93764"/>
                          </a:cubicBezTo>
                          <a:cubicBezTo>
                            <a:pt x="255294" y="93850"/>
                            <a:pt x="250217" y="95964"/>
                            <a:pt x="232739" y="92935"/>
                          </a:cubicBezTo>
                          <a:cubicBezTo>
                            <a:pt x="215261" y="89906"/>
                            <a:pt x="196373" y="81858"/>
                            <a:pt x="188762" y="81715"/>
                          </a:cubicBezTo>
                          <a:cubicBezTo>
                            <a:pt x="181161" y="81572"/>
                            <a:pt x="165083" y="83763"/>
                            <a:pt x="165083" y="83763"/>
                          </a:cubicBezTo>
                          <a:cubicBezTo>
                            <a:pt x="165083" y="83763"/>
                            <a:pt x="62832" y="97202"/>
                            <a:pt x="42639" y="96088"/>
                          </a:cubicBezTo>
                          <a:cubicBezTo>
                            <a:pt x="22446" y="94974"/>
                            <a:pt x="-5738" y="94374"/>
                            <a:pt x="1024" y="56054"/>
                          </a:cubicBezTo>
                          <a:cubicBezTo>
                            <a:pt x="7787" y="17735"/>
                            <a:pt x="89197" y="49387"/>
                            <a:pt x="89197" y="49387"/>
                          </a:cubicBezTo>
                          <a:close/>
                        </a:path>
                      </a:pathLst>
                    </a:custGeom>
                    <a:solidFill>
                      <a:srgbClr val="FFC6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19" name="Freeform: Shape 318">
                      <a:extLst>
                        <a:ext uri="{FF2B5EF4-FFF2-40B4-BE49-F238E27FC236}">
                          <a16:creationId xmlns:a16="http://schemas.microsoft.com/office/drawing/2014/main" id="{2305C278-F203-54AF-5E05-395E56AAF0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44250" y="2542136"/>
                      <a:ext cx="109118" cy="292988"/>
                    </a:xfrm>
                    <a:custGeom>
                      <a:avLst/>
                      <a:gdLst>
                        <a:gd name="connsiteX0" fmla="*/ 0 w 109118"/>
                        <a:gd name="connsiteY0" fmla="*/ 33090 h 292988"/>
                        <a:gd name="connsiteX1" fmla="*/ 13135 w 109118"/>
                        <a:gd name="connsiteY1" fmla="*/ 286560 h 292988"/>
                        <a:gd name="connsiteX2" fmla="*/ 15573 w 109118"/>
                        <a:gd name="connsiteY2" fmla="*/ 291551 h 292988"/>
                        <a:gd name="connsiteX3" fmla="*/ 78362 w 109118"/>
                        <a:gd name="connsiteY3" fmla="*/ 273120 h 292988"/>
                        <a:gd name="connsiteX4" fmla="*/ 104851 w 109118"/>
                        <a:gd name="connsiteY4" fmla="*/ 77400 h 292988"/>
                        <a:gd name="connsiteX5" fmla="*/ 109118 w 109118"/>
                        <a:gd name="connsiteY5" fmla="*/ 0 h 292988"/>
                        <a:gd name="connsiteX6" fmla="*/ 0 w 109118"/>
                        <a:gd name="connsiteY6" fmla="*/ 33090 h 2929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118" h="292988">
                          <a:moveTo>
                            <a:pt x="0" y="33090"/>
                          </a:moveTo>
                          <a:lnTo>
                            <a:pt x="13135" y="286560"/>
                          </a:lnTo>
                          <a:cubicBezTo>
                            <a:pt x="12916" y="288769"/>
                            <a:pt x="13678" y="290446"/>
                            <a:pt x="15573" y="291551"/>
                          </a:cubicBezTo>
                          <a:cubicBezTo>
                            <a:pt x="24060" y="296504"/>
                            <a:pt x="52178" y="288246"/>
                            <a:pt x="78362" y="273120"/>
                          </a:cubicBezTo>
                          <a:cubicBezTo>
                            <a:pt x="89192" y="266881"/>
                            <a:pt x="98841" y="83163"/>
                            <a:pt x="104851" y="77400"/>
                          </a:cubicBezTo>
                          <a:cubicBezTo>
                            <a:pt x="107985" y="75324"/>
                            <a:pt x="109118" y="0"/>
                            <a:pt x="109118" y="0"/>
                          </a:cubicBezTo>
                          <a:lnTo>
                            <a:pt x="0" y="33090"/>
                          </a:lnTo>
                          <a:close/>
                        </a:path>
                      </a:pathLst>
                    </a:custGeom>
                    <a:solidFill>
                      <a:srgbClr val="0C53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20" name="Freeform: Shape 319">
                      <a:extLst>
                        <a:ext uri="{FF2B5EF4-FFF2-40B4-BE49-F238E27FC236}">
                          <a16:creationId xmlns:a16="http://schemas.microsoft.com/office/drawing/2014/main" id="{57058250-362F-2E5C-0D55-4B5FA6F1E7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24445" y="2075313"/>
                      <a:ext cx="176726" cy="296318"/>
                    </a:xfrm>
                    <a:custGeom>
                      <a:avLst/>
                      <a:gdLst>
                        <a:gd name="connsiteX0" fmla="*/ 12849 w 176726"/>
                        <a:gd name="connsiteY0" fmla="*/ 180302 h 296318"/>
                        <a:gd name="connsiteX1" fmla="*/ 32394 w 176726"/>
                        <a:gd name="connsiteY1" fmla="*/ 133401 h 296318"/>
                        <a:gd name="connsiteX2" fmla="*/ 12849 w 176726"/>
                        <a:gd name="connsiteY2" fmla="*/ 54124 h 296318"/>
                        <a:gd name="connsiteX3" fmla="*/ 101545 w 176726"/>
                        <a:gd name="connsiteY3" fmla="*/ 3 h 296318"/>
                        <a:gd name="connsiteX4" fmla="*/ 170697 w 176726"/>
                        <a:gd name="connsiteY4" fmla="*/ 43599 h 296318"/>
                        <a:gd name="connsiteX5" fmla="*/ 175212 w 176726"/>
                        <a:gd name="connsiteY5" fmla="*/ 84566 h 296318"/>
                        <a:gd name="connsiteX6" fmla="*/ 163563 w 176726"/>
                        <a:gd name="connsiteY6" fmla="*/ 104111 h 296318"/>
                        <a:gd name="connsiteX7" fmla="*/ 163934 w 176726"/>
                        <a:gd name="connsiteY7" fmla="*/ 121028 h 296318"/>
                        <a:gd name="connsiteX8" fmla="*/ 137626 w 176726"/>
                        <a:gd name="connsiteY8" fmla="*/ 165757 h 296318"/>
                        <a:gd name="connsiteX9" fmla="*/ 108308 w 176726"/>
                        <a:gd name="connsiteY9" fmla="*/ 179768 h 296318"/>
                        <a:gd name="connsiteX10" fmla="*/ 100793 w 176726"/>
                        <a:gd name="connsiteY10" fmla="*/ 227984 h 296318"/>
                        <a:gd name="connsiteX11" fmla="*/ 12849 w 176726"/>
                        <a:gd name="connsiteY11" fmla="*/ 180302 h 2963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76726" h="296318">
                          <a:moveTo>
                            <a:pt x="12849" y="180302"/>
                          </a:moveTo>
                          <a:lnTo>
                            <a:pt x="32394" y="133401"/>
                          </a:lnTo>
                          <a:cubicBezTo>
                            <a:pt x="32394" y="133401"/>
                            <a:pt x="2324" y="89824"/>
                            <a:pt x="12849" y="54124"/>
                          </a:cubicBezTo>
                          <a:cubicBezTo>
                            <a:pt x="23374" y="18415"/>
                            <a:pt x="46672" y="374"/>
                            <a:pt x="101545" y="3"/>
                          </a:cubicBezTo>
                          <a:cubicBezTo>
                            <a:pt x="156419" y="-378"/>
                            <a:pt x="168449" y="36084"/>
                            <a:pt x="170697" y="43599"/>
                          </a:cubicBezTo>
                          <a:cubicBezTo>
                            <a:pt x="172954" y="51114"/>
                            <a:pt x="179717" y="73669"/>
                            <a:pt x="175212" y="84566"/>
                          </a:cubicBezTo>
                          <a:cubicBezTo>
                            <a:pt x="170697" y="95463"/>
                            <a:pt x="163182" y="97339"/>
                            <a:pt x="163563" y="104111"/>
                          </a:cubicBezTo>
                          <a:cubicBezTo>
                            <a:pt x="163934" y="110874"/>
                            <a:pt x="170325" y="108245"/>
                            <a:pt x="163934" y="121028"/>
                          </a:cubicBezTo>
                          <a:cubicBezTo>
                            <a:pt x="157543" y="133801"/>
                            <a:pt x="154914" y="159747"/>
                            <a:pt x="137626" y="165757"/>
                          </a:cubicBezTo>
                          <a:cubicBezTo>
                            <a:pt x="120338" y="171767"/>
                            <a:pt x="110566" y="165976"/>
                            <a:pt x="108308" y="179768"/>
                          </a:cubicBezTo>
                          <a:cubicBezTo>
                            <a:pt x="106051" y="193561"/>
                            <a:pt x="99164" y="226317"/>
                            <a:pt x="100793" y="227984"/>
                          </a:cubicBezTo>
                          <a:cubicBezTo>
                            <a:pt x="246306" y="377031"/>
                            <a:pt x="-65533" y="245338"/>
                            <a:pt x="12849" y="180302"/>
                          </a:cubicBezTo>
                          <a:close/>
                        </a:path>
                      </a:pathLst>
                    </a:custGeom>
                    <a:solidFill>
                      <a:srgbClr val="FFC6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grpSp>
                  <p:nvGrpSpPr>
                    <p:cNvPr id="321" name="Graphic 2">
                      <a:extLst>
                        <a:ext uri="{FF2B5EF4-FFF2-40B4-BE49-F238E27FC236}">
                          <a16:creationId xmlns:a16="http://schemas.microsoft.com/office/drawing/2014/main" id="{40DADA6B-C6AD-5C35-5F83-9899296AF24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24279" y="2226783"/>
                      <a:ext cx="552149" cy="755908"/>
                      <a:chOff x="4524279" y="2226783"/>
                      <a:chExt cx="552149" cy="755908"/>
                    </a:xfrm>
                  </p:grpSpPr>
                  <p:grpSp>
                    <p:nvGrpSpPr>
                      <p:cNvPr id="327" name="Graphic 2">
                        <a:extLst>
                          <a:ext uri="{FF2B5EF4-FFF2-40B4-BE49-F238E27FC236}">
                            <a16:creationId xmlns:a16="http://schemas.microsoft.com/office/drawing/2014/main" id="{AD0D4CF3-076A-1050-2177-70FE7982E45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616071" y="2515916"/>
                        <a:ext cx="85334" cy="128582"/>
                        <a:chOff x="4616071" y="2515916"/>
                        <a:chExt cx="85334" cy="128582"/>
                      </a:xfrm>
                    </p:grpSpPr>
                    <p:grpSp>
                      <p:nvGrpSpPr>
                        <p:cNvPr id="339" name="Graphic 2">
                          <a:extLst>
                            <a:ext uri="{FF2B5EF4-FFF2-40B4-BE49-F238E27FC236}">
                              <a16:creationId xmlns:a16="http://schemas.microsoft.com/office/drawing/2014/main" id="{D8ACF791-F48F-6DDE-CFB4-6DD54658C46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616071" y="2515916"/>
                          <a:ext cx="19352" cy="17178"/>
                          <a:chOff x="4616071" y="2515916"/>
                          <a:chExt cx="19352" cy="17178"/>
                        </a:xfrm>
                      </p:grpSpPr>
                      <p:sp>
                        <p:nvSpPr>
                          <p:cNvPr id="343" name="Freeform: Shape 342">
                            <a:extLst>
                              <a:ext uri="{FF2B5EF4-FFF2-40B4-BE49-F238E27FC236}">
                                <a16:creationId xmlns:a16="http://schemas.microsoft.com/office/drawing/2014/main" id="{26EDC77D-EE46-17B8-116C-E8A2C71A192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16071" y="2521505"/>
                            <a:ext cx="19352" cy="11589"/>
                          </a:xfrm>
                          <a:custGeom>
                            <a:avLst/>
                            <a:gdLst>
                              <a:gd name="connsiteX0" fmla="*/ 19346 w 19352"/>
                              <a:gd name="connsiteY0" fmla="*/ 0 h 11589"/>
                              <a:gd name="connsiteX1" fmla="*/ 29 w 19352"/>
                              <a:gd name="connsiteY1" fmla="*/ 0 h 11589"/>
                              <a:gd name="connsiteX2" fmla="*/ 29 w 19352"/>
                              <a:gd name="connsiteY2" fmla="*/ 5486 h 11589"/>
                              <a:gd name="connsiteX3" fmla="*/ 2867 w 19352"/>
                              <a:gd name="connsiteY3" fmla="*/ 9954 h 11589"/>
                              <a:gd name="connsiteX4" fmla="*/ 16526 w 19352"/>
                              <a:gd name="connsiteY4" fmla="*/ 9954 h 11589"/>
                              <a:gd name="connsiteX5" fmla="*/ 19308 w 19352"/>
                              <a:gd name="connsiteY5" fmla="*/ 5486 h 11589"/>
                              <a:gd name="connsiteX6" fmla="*/ 19346 w 19352"/>
                              <a:gd name="connsiteY6" fmla="*/ 0 h 1158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9352" h="11589">
                                <a:moveTo>
                                  <a:pt x="19346" y="0"/>
                                </a:moveTo>
                                <a:lnTo>
                                  <a:pt x="29" y="0"/>
                                </a:lnTo>
                                <a:lnTo>
                                  <a:pt x="29" y="5486"/>
                                </a:lnTo>
                                <a:cubicBezTo>
                                  <a:pt x="-181" y="7086"/>
                                  <a:pt x="743" y="8734"/>
                                  <a:pt x="2867" y="9954"/>
                                </a:cubicBezTo>
                                <a:cubicBezTo>
                                  <a:pt x="6639" y="12135"/>
                                  <a:pt x="12754" y="12135"/>
                                  <a:pt x="16526" y="9954"/>
                                </a:cubicBezTo>
                                <a:cubicBezTo>
                                  <a:pt x="18641" y="8734"/>
                                  <a:pt x="19574" y="7086"/>
                                  <a:pt x="19308" y="5486"/>
                                </a:cubicBezTo>
                                <a:cubicBezTo>
                                  <a:pt x="19346" y="5477"/>
                                  <a:pt x="19346" y="0"/>
                                  <a:pt x="19346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15DE8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  <p:sp>
                        <p:nvSpPr>
                          <p:cNvPr id="344" name="Freeform: Shape 343">
                            <a:extLst>
                              <a:ext uri="{FF2B5EF4-FFF2-40B4-BE49-F238E27FC236}">
                                <a16:creationId xmlns:a16="http://schemas.microsoft.com/office/drawing/2014/main" id="{D65292E7-818B-FDCC-CBBA-726FF9F57BF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16100" y="2515916"/>
                            <a:ext cx="19316" cy="11158"/>
                          </a:xfrm>
                          <a:custGeom>
                            <a:avLst/>
                            <a:gdLst>
                              <a:gd name="connsiteX0" fmla="*/ 16488 w 19316"/>
                              <a:gd name="connsiteY0" fmla="*/ 9523 h 11158"/>
                              <a:gd name="connsiteX1" fmla="*/ 2829 w 19316"/>
                              <a:gd name="connsiteY1" fmla="*/ 9523 h 11158"/>
                              <a:gd name="connsiteX2" fmla="*/ 2829 w 19316"/>
                              <a:gd name="connsiteY2" fmla="*/ 1636 h 11158"/>
                              <a:gd name="connsiteX3" fmla="*/ 16488 w 19316"/>
                              <a:gd name="connsiteY3" fmla="*/ 1636 h 11158"/>
                              <a:gd name="connsiteX4" fmla="*/ 16488 w 19316"/>
                              <a:gd name="connsiteY4" fmla="*/ 9523 h 1115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9316" h="11158">
                                <a:moveTo>
                                  <a:pt x="16488" y="9523"/>
                                </a:moveTo>
                                <a:cubicBezTo>
                                  <a:pt x="12716" y="11704"/>
                                  <a:pt x="6601" y="11704"/>
                                  <a:pt x="2829" y="9523"/>
                                </a:cubicBezTo>
                                <a:cubicBezTo>
                                  <a:pt x="-943" y="7351"/>
                                  <a:pt x="-943" y="3817"/>
                                  <a:pt x="2829" y="1636"/>
                                </a:cubicBezTo>
                                <a:cubicBezTo>
                                  <a:pt x="6601" y="-545"/>
                                  <a:pt x="12716" y="-545"/>
                                  <a:pt x="16488" y="1636"/>
                                </a:cubicBezTo>
                                <a:cubicBezTo>
                                  <a:pt x="20260" y="3817"/>
                                  <a:pt x="20260" y="7351"/>
                                  <a:pt x="16488" y="952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075FB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</p:grpSp>
                    <p:grpSp>
                      <p:nvGrpSpPr>
                        <p:cNvPr id="340" name="Graphic 2">
                          <a:extLst>
                            <a:ext uri="{FF2B5EF4-FFF2-40B4-BE49-F238E27FC236}">
                              <a16:creationId xmlns:a16="http://schemas.microsoft.com/office/drawing/2014/main" id="{DDBC4E06-5945-BDE4-13A0-4BF13950BEC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682058" y="2627321"/>
                          <a:ext cx="19347" cy="17178"/>
                          <a:chOff x="4682058" y="2627321"/>
                          <a:chExt cx="19347" cy="17178"/>
                        </a:xfrm>
                      </p:grpSpPr>
                      <p:sp>
                        <p:nvSpPr>
                          <p:cNvPr id="341" name="Freeform: Shape 340">
                            <a:extLst>
                              <a:ext uri="{FF2B5EF4-FFF2-40B4-BE49-F238E27FC236}">
                                <a16:creationId xmlns:a16="http://schemas.microsoft.com/office/drawing/2014/main" id="{9EF8DBE1-3C01-72B8-1FBE-85DDB670AE4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82058" y="2632910"/>
                            <a:ext cx="19347" cy="11589"/>
                          </a:xfrm>
                          <a:custGeom>
                            <a:avLst/>
                            <a:gdLst>
                              <a:gd name="connsiteX0" fmla="*/ 19348 w 19347"/>
                              <a:gd name="connsiteY0" fmla="*/ 0 h 11589"/>
                              <a:gd name="connsiteX1" fmla="*/ 31 w 19347"/>
                              <a:gd name="connsiteY1" fmla="*/ 0 h 11589"/>
                              <a:gd name="connsiteX2" fmla="*/ 31 w 19347"/>
                              <a:gd name="connsiteY2" fmla="*/ 5486 h 11589"/>
                              <a:gd name="connsiteX3" fmla="*/ 2860 w 19347"/>
                              <a:gd name="connsiteY3" fmla="*/ 9954 h 11589"/>
                              <a:gd name="connsiteX4" fmla="*/ 16519 w 19347"/>
                              <a:gd name="connsiteY4" fmla="*/ 9954 h 11589"/>
                              <a:gd name="connsiteX5" fmla="*/ 19300 w 19347"/>
                              <a:gd name="connsiteY5" fmla="*/ 5486 h 11589"/>
                              <a:gd name="connsiteX6" fmla="*/ 19348 w 19347"/>
                              <a:gd name="connsiteY6" fmla="*/ 0 h 1158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19347" h="11589">
                                <a:moveTo>
                                  <a:pt x="19348" y="0"/>
                                </a:moveTo>
                                <a:lnTo>
                                  <a:pt x="31" y="0"/>
                                </a:lnTo>
                                <a:lnTo>
                                  <a:pt x="31" y="5486"/>
                                </a:lnTo>
                                <a:cubicBezTo>
                                  <a:pt x="-188" y="7086"/>
                                  <a:pt x="746" y="8734"/>
                                  <a:pt x="2860" y="9954"/>
                                </a:cubicBezTo>
                                <a:cubicBezTo>
                                  <a:pt x="6632" y="12135"/>
                                  <a:pt x="12747" y="12135"/>
                                  <a:pt x="16519" y="9954"/>
                                </a:cubicBezTo>
                                <a:cubicBezTo>
                                  <a:pt x="18634" y="8734"/>
                                  <a:pt x="19567" y="7086"/>
                                  <a:pt x="19300" y="5486"/>
                                </a:cubicBezTo>
                                <a:cubicBezTo>
                                  <a:pt x="19348" y="5477"/>
                                  <a:pt x="19348" y="0"/>
                                  <a:pt x="19348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15DE8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  <p:sp>
                        <p:nvSpPr>
                          <p:cNvPr id="342" name="Freeform: Shape 341">
                            <a:extLst>
                              <a:ext uri="{FF2B5EF4-FFF2-40B4-BE49-F238E27FC236}">
                                <a16:creationId xmlns:a16="http://schemas.microsoft.com/office/drawing/2014/main" id="{2734BD00-B1D7-11FA-41B2-121FF22CC05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82082" y="2627321"/>
                            <a:ext cx="19323" cy="11158"/>
                          </a:xfrm>
                          <a:custGeom>
                            <a:avLst/>
                            <a:gdLst>
                              <a:gd name="connsiteX0" fmla="*/ 16495 w 19323"/>
                              <a:gd name="connsiteY0" fmla="*/ 9523 h 11158"/>
                              <a:gd name="connsiteX1" fmla="*/ 2836 w 19323"/>
                              <a:gd name="connsiteY1" fmla="*/ 9523 h 11158"/>
                              <a:gd name="connsiteX2" fmla="*/ 2836 w 19323"/>
                              <a:gd name="connsiteY2" fmla="*/ 1636 h 11158"/>
                              <a:gd name="connsiteX3" fmla="*/ 16495 w 19323"/>
                              <a:gd name="connsiteY3" fmla="*/ 1636 h 11158"/>
                              <a:gd name="connsiteX4" fmla="*/ 16495 w 19323"/>
                              <a:gd name="connsiteY4" fmla="*/ 9523 h 1115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9323" h="11158">
                                <a:moveTo>
                                  <a:pt x="16495" y="9523"/>
                                </a:moveTo>
                                <a:cubicBezTo>
                                  <a:pt x="12723" y="11704"/>
                                  <a:pt x="6608" y="11704"/>
                                  <a:pt x="2836" y="9523"/>
                                </a:cubicBezTo>
                                <a:cubicBezTo>
                                  <a:pt x="-945" y="7341"/>
                                  <a:pt x="-945" y="3817"/>
                                  <a:pt x="2836" y="1636"/>
                                </a:cubicBezTo>
                                <a:cubicBezTo>
                                  <a:pt x="6608" y="-545"/>
                                  <a:pt x="12723" y="-545"/>
                                  <a:pt x="16495" y="1636"/>
                                </a:cubicBezTo>
                                <a:cubicBezTo>
                                  <a:pt x="20267" y="3817"/>
                                  <a:pt x="20267" y="7351"/>
                                  <a:pt x="16495" y="952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075FB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</p:grpSp>
                  </p:grpSp>
                  <p:grpSp>
                    <p:nvGrpSpPr>
                      <p:cNvPr id="328" name="Graphic 2">
                        <a:extLst>
                          <a:ext uri="{FF2B5EF4-FFF2-40B4-BE49-F238E27FC236}">
                            <a16:creationId xmlns:a16="http://schemas.microsoft.com/office/drawing/2014/main" id="{72689CF7-3D88-6EEC-5403-2CAFDDF3C61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524279" y="2226783"/>
                        <a:ext cx="552149" cy="755908"/>
                        <a:chOff x="4524279" y="2226783"/>
                        <a:chExt cx="552149" cy="755908"/>
                      </a:xfrm>
                    </p:grpSpPr>
                    <p:sp>
                      <p:nvSpPr>
                        <p:cNvPr id="329" name="Freeform: Shape 328">
                          <a:extLst>
                            <a:ext uri="{FF2B5EF4-FFF2-40B4-BE49-F238E27FC236}">
                              <a16:creationId xmlns:a16="http://schemas.microsoft.com/office/drawing/2014/main" id="{768519A9-D3C5-8246-BD6E-2698C64CAA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704035" y="2514028"/>
                          <a:ext cx="206325" cy="204863"/>
                        </a:xfrm>
                        <a:custGeom>
                          <a:avLst/>
                          <a:gdLst>
                            <a:gd name="connsiteX0" fmla="*/ 180946 w 206325"/>
                            <a:gd name="connsiteY0" fmla="*/ 3419 h 204863"/>
                            <a:gd name="connsiteX1" fmla="*/ 0 w 206325"/>
                            <a:gd name="connsiteY1" fmla="*/ 57159 h 204863"/>
                            <a:gd name="connsiteX2" fmla="*/ 23308 w 206325"/>
                            <a:gd name="connsiteY2" fmla="*/ 204863 h 204863"/>
                            <a:gd name="connsiteX3" fmla="*/ 155477 w 206325"/>
                            <a:gd name="connsiteY3" fmla="*/ 105241 h 204863"/>
                            <a:gd name="connsiteX4" fmla="*/ 205273 w 206325"/>
                            <a:gd name="connsiteY4" fmla="*/ 79791 h 204863"/>
                            <a:gd name="connsiteX5" fmla="*/ 180946 w 206325"/>
                            <a:gd name="connsiteY5" fmla="*/ 3419 h 2048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06325" h="204863">
                              <a:moveTo>
                                <a:pt x="180946" y="3419"/>
                              </a:moveTo>
                              <a:cubicBezTo>
                                <a:pt x="135931" y="-12049"/>
                                <a:pt x="58874" y="28336"/>
                                <a:pt x="0" y="57159"/>
                              </a:cubicBezTo>
                              <a:cubicBezTo>
                                <a:pt x="3581" y="106927"/>
                                <a:pt x="14621" y="155733"/>
                                <a:pt x="23308" y="204863"/>
                              </a:cubicBezTo>
                              <a:cubicBezTo>
                                <a:pt x="67132" y="189642"/>
                                <a:pt x="102975" y="142656"/>
                                <a:pt x="155477" y="105241"/>
                              </a:cubicBezTo>
                              <a:lnTo>
                                <a:pt x="205273" y="79791"/>
                              </a:lnTo>
                              <a:cubicBezTo>
                                <a:pt x="208636" y="28232"/>
                                <a:pt x="204807" y="11611"/>
                                <a:pt x="180946" y="34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53FC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grpSp>
                      <p:nvGrpSpPr>
                        <p:cNvPr id="330" name="Graphic 2">
                          <a:extLst>
                            <a:ext uri="{FF2B5EF4-FFF2-40B4-BE49-F238E27FC236}">
                              <a16:creationId xmlns:a16="http://schemas.microsoft.com/office/drawing/2014/main" id="{0C09369D-F1A4-475D-8749-C2EF3E2ABBB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675308" y="2558060"/>
                          <a:ext cx="401120" cy="424631"/>
                          <a:chOff x="4675308" y="2558060"/>
                          <a:chExt cx="401120" cy="424631"/>
                        </a:xfrm>
                      </p:grpSpPr>
                      <p:sp>
                        <p:nvSpPr>
                          <p:cNvPr id="334" name="Freeform: Shape 333">
                            <a:extLst>
                              <a:ext uri="{FF2B5EF4-FFF2-40B4-BE49-F238E27FC236}">
                                <a16:creationId xmlns:a16="http://schemas.microsoft.com/office/drawing/2014/main" id="{6A5727B5-8DB7-088B-B0FA-0BFB4D0EE7E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744621" y="2753813"/>
                            <a:ext cx="178233" cy="115216"/>
                          </a:xfrm>
                          <a:custGeom>
                            <a:avLst/>
                            <a:gdLst>
                              <a:gd name="connsiteX0" fmla="*/ 36024 w 178233"/>
                              <a:gd name="connsiteY0" fmla="*/ 24629 h 115216"/>
                              <a:gd name="connsiteX1" fmla="*/ 0 w 178233"/>
                              <a:gd name="connsiteY1" fmla="*/ 52185 h 115216"/>
                              <a:gd name="connsiteX2" fmla="*/ 13202 w 178233"/>
                              <a:gd name="connsiteY2" fmla="*/ 110287 h 115216"/>
                              <a:gd name="connsiteX3" fmla="*/ 71171 w 178233"/>
                              <a:gd name="connsiteY3" fmla="*/ 105010 h 115216"/>
                              <a:gd name="connsiteX4" fmla="*/ 75467 w 178233"/>
                              <a:gd name="connsiteY4" fmla="*/ 92161 h 115216"/>
                              <a:gd name="connsiteX5" fmla="*/ 103956 w 178233"/>
                              <a:gd name="connsiteY5" fmla="*/ 85408 h 115216"/>
                              <a:gd name="connsiteX6" fmla="*/ 178013 w 178233"/>
                              <a:gd name="connsiteY6" fmla="*/ 18628 h 115216"/>
                              <a:gd name="connsiteX7" fmla="*/ 166887 w 178233"/>
                              <a:gd name="connsiteY7" fmla="*/ 83 h 115216"/>
                              <a:gd name="connsiteX8" fmla="*/ 101479 w 178233"/>
                              <a:gd name="connsiteY8" fmla="*/ 22762 h 115216"/>
                              <a:gd name="connsiteX9" fmla="*/ 36024 w 178233"/>
                              <a:gd name="connsiteY9" fmla="*/ 24629 h 11521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178233" h="115216">
                                <a:moveTo>
                                  <a:pt x="36024" y="24629"/>
                                </a:moveTo>
                                <a:lnTo>
                                  <a:pt x="0" y="52185"/>
                                </a:lnTo>
                                <a:cubicBezTo>
                                  <a:pt x="429" y="85341"/>
                                  <a:pt x="352" y="101658"/>
                                  <a:pt x="13202" y="110287"/>
                                </a:cubicBezTo>
                                <a:cubicBezTo>
                                  <a:pt x="28823" y="120803"/>
                                  <a:pt x="55216" y="112316"/>
                                  <a:pt x="71171" y="105010"/>
                                </a:cubicBezTo>
                                <a:lnTo>
                                  <a:pt x="75467" y="92161"/>
                                </a:lnTo>
                                <a:cubicBezTo>
                                  <a:pt x="90792" y="90037"/>
                                  <a:pt x="87354" y="94619"/>
                                  <a:pt x="103956" y="85408"/>
                                </a:cubicBezTo>
                                <a:cubicBezTo>
                                  <a:pt x="131740" y="69996"/>
                                  <a:pt x="172564" y="46184"/>
                                  <a:pt x="178013" y="18628"/>
                                </a:cubicBezTo>
                                <a:cubicBezTo>
                                  <a:pt x="179413" y="11570"/>
                                  <a:pt x="173984" y="-1146"/>
                                  <a:pt x="166887" y="83"/>
                                </a:cubicBezTo>
                                <a:lnTo>
                                  <a:pt x="101479" y="22762"/>
                                </a:lnTo>
                                <a:lnTo>
                                  <a:pt x="36024" y="24629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B255F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  <p:grpSp>
                        <p:nvGrpSpPr>
                          <p:cNvPr id="335" name="Graphic 2">
                            <a:extLst>
                              <a:ext uri="{FF2B5EF4-FFF2-40B4-BE49-F238E27FC236}">
                                <a16:creationId xmlns:a16="http://schemas.microsoft.com/office/drawing/2014/main" id="{0C6836CB-3CF2-0A34-6CC0-4F638387B997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898343" y="2558060"/>
                            <a:ext cx="178085" cy="424631"/>
                            <a:chOff x="4898343" y="2558060"/>
                            <a:chExt cx="178085" cy="424631"/>
                          </a:xfrm>
                        </p:grpSpPr>
                        <p:sp>
                          <p:nvSpPr>
                            <p:cNvPr id="337" name="Freeform: Shape 336">
                              <a:extLst>
                                <a:ext uri="{FF2B5EF4-FFF2-40B4-BE49-F238E27FC236}">
                                  <a16:creationId xmlns:a16="http://schemas.microsoft.com/office/drawing/2014/main" id="{F6A6E19A-88E3-1B4B-8982-D5E1719CA015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898343" y="2874211"/>
                              <a:ext cx="178085" cy="108479"/>
                            </a:xfrm>
                            <a:custGeom>
                              <a:avLst/>
                              <a:gdLst>
                                <a:gd name="connsiteX0" fmla="*/ 37645 w 178085"/>
                                <a:gd name="connsiteY0" fmla="*/ 18111 h 108479"/>
                                <a:gd name="connsiteX1" fmla="*/ 488 w 178085"/>
                                <a:gd name="connsiteY1" fmla="*/ 44115 h 108479"/>
                                <a:gd name="connsiteX2" fmla="*/ 11223 w 178085"/>
                                <a:gd name="connsiteY2" fmla="*/ 102722 h 108479"/>
                                <a:gd name="connsiteX3" fmla="*/ 69363 w 178085"/>
                                <a:gd name="connsiteY3" fmla="*/ 99903 h 108479"/>
                                <a:gd name="connsiteX4" fmla="*/ 74192 w 178085"/>
                                <a:gd name="connsiteY4" fmla="*/ 87253 h 108479"/>
                                <a:gd name="connsiteX5" fmla="*/ 112273 w 178085"/>
                                <a:gd name="connsiteY5" fmla="*/ 76957 h 108479"/>
                                <a:gd name="connsiteX6" fmla="*/ 177748 w 178085"/>
                                <a:gd name="connsiteY6" fmla="*/ 19035 h 108479"/>
                                <a:gd name="connsiteX7" fmla="*/ 167414 w 178085"/>
                                <a:gd name="connsiteY7" fmla="*/ 43 h 108479"/>
                                <a:gd name="connsiteX8" fmla="*/ 121189 w 178085"/>
                                <a:gd name="connsiteY8" fmla="*/ 20559 h 108479"/>
                                <a:gd name="connsiteX9" fmla="*/ 37645 w 178085"/>
                                <a:gd name="connsiteY9" fmla="*/ 18111 h 10847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</a:cxnLst>
                              <a:rect l="l" t="t" r="r" b="b"/>
                              <a:pathLst>
                                <a:path w="178085" h="108479">
                                  <a:moveTo>
                                    <a:pt x="37645" y="18111"/>
                                  </a:moveTo>
                                  <a:lnTo>
                                    <a:pt x="488" y="44115"/>
                                  </a:lnTo>
                                  <a:cubicBezTo>
                                    <a:pt x="-484" y="77262"/>
                                    <a:pt x="-1255" y="93559"/>
                                    <a:pt x="11223" y="102722"/>
                                  </a:cubicBezTo>
                                  <a:cubicBezTo>
                                    <a:pt x="26386" y="113876"/>
                                    <a:pt x="53123" y="106532"/>
                                    <a:pt x="69363" y="99903"/>
                                  </a:cubicBezTo>
                                  <a:lnTo>
                                    <a:pt x="74192" y="87253"/>
                                  </a:lnTo>
                                  <a:cubicBezTo>
                                    <a:pt x="96043" y="85139"/>
                                    <a:pt x="90052" y="88482"/>
                                    <a:pt x="112273" y="76957"/>
                                  </a:cubicBezTo>
                                  <a:cubicBezTo>
                                    <a:pt x="139153" y="63031"/>
                                    <a:pt x="171852" y="43400"/>
                                    <a:pt x="177748" y="19035"/>
                                  </a:cubicBezTo>
                                  <a:cubicBezTo>
                                    <a:pt x="179444" y="12044"/>
                                    <a:pt x="174557" y="-834"/>
                                    <a:pt x="167414" y="43"/>
                                  </a:cubicBezTo>
                                  <a:lnTo>
                                    <a:pt x="121189" y="20559"/>
                                  </a:lnTo>
                                  <a:lnTo>
                                    <a:pt x="37645" y="18111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1E73BE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en-ID"/>
                            </a:p>
                          </p:txBody>
                        </p:sp>
                        <p:sp>
                          <p:nvSpPr>
                            <p:cNvPr id="338" name="Freeform: Shape 337">
                              <a:extLst>
                                <a:ext uri="{FF2B5EF4-FFF2-40B4-BE49-F238E27FC236}">
                                  <a16:creationId xmlns:a16="http://schemas.microsoft.com/office/drawing/2014/main" id="{76F6946E-029C-1A8C-3534-383921F4FC17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901162" y="2558060"/>
                              <a:ext cx="151607" cy="376833"/>
                            </a:xfrm>
                            <a:custGeom>
                              <a:avLst/>
                              <a:gdLst>
                                <a:gd name="connsiteX0" fmla="*/ 89661 w 151607"/>
                                <a:gd name="connsiteY0" fmla="*/ 20091 h 376833"/>
                                <a:gd name="connsiteX1" fmla="*/ 24758 w 151607"/>
                                <a:gd name="connsiteY1" fmla="*/ 111083 h 376833"/>
                                <a:gd name="connsiteX2" fmla="*/ 40 w 151607"/>
                                <a:gd name="connsiteY2" fmla="*/ 370497 h 376833"/>
                                <a:gd name="connsiteX3" fmla="*/ 83222 w 151607"/>
                                <a:gd name="connsiteY3" fmla="*/ 335673 h 376833"/>
                                <a:gd name="connsiteX4" fmla="*/ 148897 w 151607"/>
                                <a:gd name="connsiteY4" fmla="*/ 72078 h 376833"/>
                                <a:gd name="connsiteX5" fmla="*/ 89661 w 151607"/>
                                <a:gd name="connsiteY5" fmla="*/ 20091 h 37683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151607" h="376833">
                                  <a:moveTo>
                                    <a:pt x="89661" y="20091"/>
                                  </a:moveTo>
                                  <a:cubicBezTo>
                                    <a:pt x="85156" y="42541"/>
                                    <a:pt x="30206" y="88833"/>
                                    <a:pt x="24758" y="111083"/>
                                  </a:cubicBezTo>
                                  <a:cubicBezTo>
                                    <a:pt x="24758" y="111083"/>
                                    <a:pt x="-1160" y="369287"/>
                                    <a:pt x="40" y="370497"/>
                                  </a:cubicBezTo>
                                  <a:cubicBezTo>
                                    <a:pt x="6898" y="377536"/>
                                    <a:pt x="73764" y="389670"/>
                                    <a:pt x="83222" y="335673"/>
                                  </a:cubicBezTo>
                                  <a:cubicBezTo>
                                    <a:pt x="111273" y="328434"/>
                                    <a:pt x="148897" y="72078"/>
                                    <a:pt x="148897" y="72078"/>
                                  </a:cubicBezTo>
                                  <a:cubicBezTo>
                                    <a:pt x="165099" y="18138"/>
                                    <a:pt x="103958" y="-27801"/>
                                    <a:pt x="89661" y="20091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chemeClr val="accent1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en-ID"/>
                            </a:p>
                          </p:txBody>
                        </p:sp>
                      </p:grpSp>
                      <p:sp>
                        <p:nvSpPr>
                          <p:cNvPr id="336" name="Freeform: Shape 335">
                            <a:extLst>
                              <a:ext uri="{FF2B5EF4-FFF2-40B4-BE49-F238E27FC236}">
                                <a16:creationId xmlns:a16="http://schemas.microsoft.com/office/drawing/2014/main" id="{C004106B-5515-025E-9618-C981051B9CC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75308" y="2558616"/>
                            <a:ext cx="316849" cy="292015"/>
                          </a:xfrm>
                          <a:custGeom>
                            <a:avLst/>
                            <a:gdLst>
                              <a:gd name="connsiteX0" fmla="*/ 316849 w 316849"/>
                              <a:gd name="connsiteY0" fmla="*/ 171077 h 292015"/>
                              <a:gd name="connsiteX1" fmla="*/ 195320 w 316849"/>
                              <a:gd name="connsiteY1" fmla="*/ 208558 h 292015"/>
                              <a:gd name="connsiteX2" fmla="*/ 120939 w 316849"/>
                              <a:gd name="connsiteY2" fmla="*/ 265527 h 292015"/>
                              <a:gd name="connsiteX3" fmla="*/ 42339 w 316849"/>
                              <a:gd name="connsiteY3" fmla="*/ 292016 h 292015"/>
                              <a:gd name="connsiteX4" fmla="*/ 25175 w 316849"/>
                              <a:gd name="connsiteY4" fmla="*/ 273766 h 292015"/>
                              <a:gd name="connsiteX5" fmla="*/ 15021 w 316849"/>
                              <a:gd name="connsiteY5" fmla="*/ 262965 h 292015"/>
                              <a:gd name="connsiteX6" fmla="*/ 27013 w 316849"/>
                              <a:gd name="connsiteY6" fmla="*/ 165133 h 292015"/>
                              <a:gd name="connsiteX7" fmla="*/ 30832 w 316849"/>
                              <a:gd name="connsiteY7" fmla="*/ 133958 h 292015"/>
                              <a:gd name="connsiteX8" fmla="*/ 10725 w 316849"/>
                              <a:gd name="connsiteY8" fmla="*/ 58472 h 292015"/>
                              <a:gd name="connsiteX9" fmla="*/ 0 w 316849"/>
                              <a:gd name="connsiteY9" fmla="*/ 322 h 292015"/>
                              <a:gd name="connsiteX10" fmla="*/ 23993 w 316849"/>
                              <a:gd name="connsiteY10" fmla="*/ 3275 h 292015"/>
                              <a:gd name="connsiteX11" fmla="*/ 316849 w 316849"/>
                              <a:gd name="connsiteY11" fmla="*/ 171077 h 29201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316849" h="292015">
                                <a:moveTo>
                                  <a:pt x="316849" y="171077"/>
                                </a:moveTo>
                                <a:lnTo>
                                  <a:pt x="195320" y="208558"/>
                                </a:lnTo>
                                <a:lnTo>
                                  <a:pt x="120939" y="265527"/>
                                </a:lnTo>
                                <a:lnTo>
                                  <a:pt x="42339" y="292016"/>
                                </a:lnTo>
                                <a:lnTo>
                                  <a:pt x="25175" y="273766"/>
                                </a:lnTo>
                                <a:lnTo>
                                  <a:pt x="15021" y="262965"/>
                                </a:lnTo>
                                <a:lnTo>
                                  <a:pt x="27013" y="165133"/>
                                </a:lnTo>
                                <a:lnTo>
                                  <a:pt x="30832" y="133958"/>
                                </a:lnTo>
                                <a:lnTo>
                                  <a:pt x="10725" y="58472"/>
                                </a:lnTo>
                                <a:lnTo>
                                  <a:pt x="0" y="322"/>
                                </a:lnTo>
                                <a:cubicBezTo>
                                  <a:pt x="10506" y="-516"/>
                                  <a:pt x="19450" y="217"/>
                                  <a:pt x="23993" y="3275"/>
                                </a:cubicBezTo>
                                <a:cubicBezTo>
                                  <a:pt x="24594" y="3123"/>
                                  <a:pt x="316849" y="171077"/>
                                  <a:pt x="316849" y="17107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2075FB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en-ID"/>
                          </a:p>
                        </p:txBody>
                      </p:sp>
                    </p:grpSp>
                    <p:sp>
                      <p:nvSpPr>
                        <p:cNvPr id="331" name="Freeform: Shape 330">
                          <a:extLst>
                            <a:ext uri="{FF2B5EF4-FFF2-40B4-BE49-F238E27FC236}">
                              <a16:creationId xmlns:a16="http://schemas.microsoft.com/office/drawing/2014/main" id="{8176A18B-9C75-D2DC-C48A-DFDC309250A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48575" y="2533991"/>
                          <a:ext cx="517934" cy="248230"/>
                        </a:xfrm>
                        <a:custGeom>
                          <a:avLst/>
                          <a:gdLst>
                            <a:gd name="connsiteX0" fmla="*/ 98644 w 517934"/>
                            <a:gd name="connsiteY0" fmla="*/ 45579 h 248230"/>
                            <a:gd name="connsiteX1" fmla="*/ 5394 w 517934"/>
                            <a:gd name="connsiteY1" fmla="*/ 41940 h 248230"/>
                            <a:gd name="connsiteX2" fmla="*/ 23863 w 517934"/>
                            <a:gd name="connsiteY2" fmla="*/ 177234 h 248230"/>
                            <a:gd name="connsiteX3" fmla="*/ 188055 w 517934"/>
                            <a:gd name="connsiteY3" fmla="*/ 245423 h 248230"/>
                            <a:gd name="connsiteX4" fmla="*/ 376221 w 517934"/>
                            <a:gd name="connsiteY4" fmla="*/ 144544 h 248230"/>
                            <a:gd name="connsiteX5" fmla="*/ 499332 w 517934"/>
                            <a:gd name="connsiteY5" fmla="*/ 90547 h 248230"/>
                            <a:gd name="connsiteX6" fmla="*/ 469881 w 517934"/>
                            <a:gd name="connsiteY6" fmla="*/ 1297 h 248230"/>
                            <a:gd name="connsiteX7" fmla="*/ 241338 w 517934"/>
                            <a:gd name="connsiteY7" fmla="*/ 70220 h 248230"/>
                            <a:gd name="connsiteX8" fmla="*/ 98644 w 517934"/>
                            <a:gd name="connsiteY8" fmla="*/ 45579 h 2482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517934" h="248230">
                              <a:moveTo>
                                <a:pt x="98644" y="45579"/>
                              </a:moveTo>
                              <a:lnTo>
                                <a:pt x="5394" y="41940"/>
                              </a:lnTo>
                              <a:cubicBezTo>
                                <a:pt x="-5807" y="92728"/>
                                <a:pt x="479" y="152764"/>
                                <a:pt x="23863" y="177234"/>
                              </a:cubicBezTo>
                              <a:cubicBezTo>
                                <a:pt x="57600" y="212514"/>
                                <a:pt x="122818" y="260358"/>
                                <a:pt x="188055" y="245423"/>
                              </a:cubicBezTo>
                              <a:cubicBezTo>
                                <a:pt x="236480" y="234326"/>
                                <a:pt x="319871" y="184682"/>
                                <a:pt x="376221" y="144544"/>
                              </a:cubicBezTo>
                              <a:lnTo>
                                <a:pt x="499332" y="90547"/>
                              </a:lnTo>
                              <a:cubicBezTo>
                                <a:pt x="522544" y="44188"/>
                                <a:pt x="534670" y="15204"/>
                                <a:pt x="469881" y="1297"/>
                              </a:cubicBezTo>
                              <a:cubicBezTo>
                                <a:pt x="423341" y="-8694"/>
                                <a:pt x="300212" y="41407"/>
                                <a:pt x="241338" y="70220"/>
                              </a:cubicBezTo>
                              <a:lnTo>
                                <a:pt x="98644" y="45579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32" name="Freeform: Shape 331">
                          <a:extLst>
                            <a:ext uri="{FF2B5EF4-FFF2-40B4-BE49-F238E27FC236}">
                              <a16:creationId xmlns:a16="http://schemas.microsoft.com/office/drawing/2014/main" id="{53D59132-7495-E342-EEAC-4D618BFA83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24279" y="2226783"/>
                          <a:ext cx="300404" cy="496015"/>
                        </a:xfrm>
                        <a:custGeom>
                          <a:avLst/>
                          <a:gdLst>
                            <a:gd name="connsiteX0" fmla="*/ 242421 w 300404"/>
                            <a:gd name="connsiteY0" fmla="*/ 493262 h 496015"/>
                            <a:gd name="connsiteX1" fmla="*/ 209274 w 300404"/>
                            <a:gd name="connsiteY1" fmla="*/ 494281 h 496015"/>
                            <a:gd name="connsiteX2" fmla="*/ 30985 w 300404"/>
                            <a:gd name="connsiteY2" fmla="*/ 357169 h 496015"/>
                            <a:gd name="connsiteX3" fmla="*/ 23050 w 300404"/>
                            <a:gd name="connsiteY3" fmla="*/ 224600 h 496015"/>
                            <a:gd name="connsiteX4" fmla="*/ 68837 w 300404"/>
                            <a:gd name="connsiteY4" fmla="*/ 0 h 496015"/>
                            <a:gd name="connsiteX5" fmla="*/ 118919 w 300404"/>
                            <a:gd name="connsiteY5" fmla="*/ 14649 h 496015"/>
                            <a:gd name="connsiteX6" fmla="*/ 129359 w 300404"/>
                            <a:gd name="connsiteY6" fmla="*/ 68047 h 496015"/>
                            <a:gd name="connsiteX7" fmla="*/ 202644 w 300404"/>
                            <a:gd name="connsiteY7" fmla="*/ 82277 h 496015"/>
                            <a:gd name="connsiteX8" fmla="*/ 274510 w 300404"/>
                            <a:gd name="connsiteY8" fmla="*/ 130388 h 496015"/>
                            <a:gd name="connsiteX9" fmla="*/ 273186 w 300404"/>
                            <a:gd name="connsiteY9" fmla="*/ 303695 h 496015"/>
                            <a:gd name="connsiteX10" fmla="*/ 299199 w 300404"/>
                            <a:gd name="connsiteY10" fmla="*/ 400431 h 496015"/>
                            <a:gd name="connsiteX11" fmla="*/ 242421 w 300404"/>
                            <a:gd name="connsiteY11" fmla="*/ 493262 h 4960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300404" h="496015">
                              <a:moveTo>
                                <a:pt x="242421" y="493262"/>
                              </a:moveTo>
                              <a:cubicBezTo>
                                <a:pt x="233753" y="496834"/>
                                <a:pt x="222189" y="496662"/>
                                <a:pt x="209274" y="494281"/>
                              </a:cubicBezTo>
                              <a:cubicBezTo>
                                <a:pt x="159972" y="485442"/>
                                <a:pt x="28565" y="441817"/>
                                <a:pt x="30985" y="357169"/>
                              </a:cubicBezTo>
                              <a:cubicBezTo>
                                <a:pt x="32004" y="321650"/>
                                <a:pt x="57045" y="316040"/>
                                <a:pt x="23050" y="224600"/>
                              </a:cubicBezTo>
                              <a:cubicBezTo>
                                <a:pt x="-42586" y="48054"/>
                                <a:pt x="50987" y="0"/>
                                <a:pt x="68837" y="0"/>
                              </a:cubicBezTo>
                              <a:cubicBezTo>
                                <a:pt x="87030" y="0"/>
                                <a:pt x="118919" y="14649"/>
                                <a:pt x="118919" y="14649"/>
                              </a:cubicBezTo>
                              <a:cubicBezTo>
                                <a:pt x="118919" y="14649"/>
                                <a:pt x="96717" y="47816"/>
                                <a:pt x="129359" y="68047"/>
                              </a:cubicBezTo>
                              <a:cubicBezTo>
                                <a:pt x="182575" y="100860"/>
                                <a:pt x="184118" y="84544"/>
                                <a:pt x="202644" y="82277"/>
                              </a:cubicBezTo>
                              <a:cubicBezTo>
                                <a:pt x="224104" y="79648"/>
                                <a:pt x="256270" y="111805"/>
                                <a:pt x="274510" y="130388"/>
                              </a:cubicBezTo>
                              <a:cubicBezTo>
                                <a:pt x="309448" y="165992"/>
                                <a:pt x="258727" y="274968"/>
                                <a:pt x="273186" y="303695"/>
                              </a:cubicBezTo>
                              <a:cubicBezTo>
                                <a:pt x="287636" y="332594"/>
                                <a:pt x="299199" y="400431"/>
                                <a:pt x="299199" y="400431"/>
                              </a:cubicBezTo>
                              <a:cubicBezTo>
                                <a:pt x="299199" y="400431"/>
                                <a:pt x="313658" y="464363"/>
                                <a:pt x="242421" y="493262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  <p:sp>
                      <p:nvSpPr>
                        <p:cNvPr id="333" name="Freeform: Shape 332">
                          <a:extLst>
                            <a:ext uri="{FF2B5EF4-FFF2-40B4-BE49-F238E27FC236}">
                              <a16:creationId xmlns:a16="http://schemas.microsoft.com/office/drawing/2014/main" id="{19755ED8-8663-CAFF-827D-9826B65D9B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94633" y="2368672"/>
                          <a:ext cx="130058" cy="354126"/>
                        </a:xfrm>
                        <a:custGeom>
                          <a:avLst/>
                          <a:gdLst>
                            <a:gd name="connsiteX0" fmla="*/ 72067 w 130058"/>
                            <a:gd name="connsiteY0" fmla="*/ 351373 h 354126"/>
                            <a:gd name="connsiteX1" fmla="*/ 38920 w 130058"/>
                            <a:gd name="connsiteY1" fmla="*/ 352392 h 354126"/>
                            <a:gd name="connsiteX2" fmla="*/ 9850 w 130058"/>
                            <a:gd name="connsiteY2" fmla="*/ 202268 h 354126"/>
                            <a:gd name="connsiteX3" fmla="*/ 46740 w 130058"/>
                            <a:gd name="connsiteY3" fmla="*/ 1148 h 354126"/>
                            <a:gd name="connsiteX4" fmla="*/ 57446 w 130058"/>
                            <a:gd name="connsiteY4" fmla="*/ 129 h 354126"/>
                            <a:gd name="connsiteX5" fmla="*/ 80402 w 130058"/>
                            <a:gd name="connsiteY5" fmla="*/ 18836 h 354126"/>
                            <a:gd name="connsiteX6" fmla="*/ 89069 w 130058"/>
                            <a:gd name="connsiteY6" fmla="*/ 51135 h 354126"/>
                            <a:gd name="connsiteX7" fmla="*/ 88898 w 130058"/>
                            <a:gd name="connsiteY7" fmla="*/ 67794 h 354126"/>
                            <a:gd name="connsiteX8" fmla="*/ 102843 w 130058"/>
                            <a:gd name="connsiteY8" fmla="*/ 161816 h 354126"/>
                            <a:gd name="connsiteX9" fmla="*/ 128855 w 130058"/>
                            <a:gd name="connsiteY9" fmla="*/ 258552 h 354126"/>
                            <a:gd name="connsiteX10" fmla="*/ 72067 w 130058"/>
                            <a:gd name="connsiteY10" fmla="*/ 351373 h 3541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30058" h="354126">
                              <a:moveTo>
                                <a:pt x="72067" y="351373"/>
                              </a:moveTo>
                              <a:cubicBezTo>
                                <a:pt x="63399" y="354945"/>
                                <a:pt x="51836" y="354773"/>
                                <a:pt x="38920" y="352392"/>
                              </a:cubicBezTo>
                              <a:cubicBezTo>
                                <a:pt x="22090" y="321617"/>
                                <a:pt x="26338" y="257018"/>
                                <a:pt x="9850" y="202268"/>
                              </a:cubicBezTo>
                              <a:cubicBezTo>
                                <a:pt x="-14629" y="121344"/>
                                <a:pt x="9850" y="11178"/>
                                <a:pt x="46740" y="1148"/>
                              </a:cubicBezTo>
                              <a:cubicBezTo>
                                <a:pt x="50484" y="129"/>
                                <a:pt x="54056" y="-214"/>
                                <a:pt x="57446" y="129"/>
                              </a:cubicBezTo>
                              <a:cubicBezTo>
                                <a:pt x="68495" y="8796"/>
                                <a:pt x="77677" y="16112"/>
                                <a:pt x="80402" y="18836"/>
                              </a:cubicBezTo>
                              <a:cubicBezTo>
                                <a:pt x="86012" y="24446"/>
                                <a:pt x="88565" y="36171"/>
                                <a:pt x="89069" y="51135"/>
                              </a:cubicBezTo>
                              <a:cubicBezTo>
                                <a:pt x="89241" y="56231"/>
                                <a:pt x="89241" y="61851"/>
                                <a:pt x="88898" y="67794"/>
                              </a:cubicBezTo>
                              <a:cubicBezTo>
                                <a:pt x="88222" y="84282"/>
                                <a:pt x="88384" y="133079"/>
                                <a:pt x="102843" y="161816"/>
                              </a:cubicBezTo>
                              <a:cubicBezTo>
                                <a:pt x="117292" y="190714"/>
                                <a:pt x="128855" y="258552"/>
                                <a:pt x="128855" y="258552"/>
                              </a:cubicBezTo>
                              <a:cubicBezTo>
                                <a:pt x="128855" y="258552"/>
                                <a:pt x="143305" y="322474"/>
                                <a:pt x="72067" y="351373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75000"/>
                          </a:schemeClr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ID"/>
                        </a:p>
                      </p:txBody>
                    </p:sp>
                  </p:grpSp>
                </p:grpSp>
                <p:sp>
                  <p:nvSpPr>
                    <p:cNvPr id="322" name="Freeform: Shape 321">
                      <a:extLst>
                        <a:ext uri="{FF2B5EF4-FFF2-40B4-BE49-F238E27FC236}">
                          <a16:creationId xmlns:a16="http://schemas.microsoft.com/office/drawing/2014/main" id="{13E3847F-A2C9-8AFD-138D-D72027E71A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2397" y="2295645"/>
                      <a:ext cx="193492" cy="313385"/>
                    </a:xfrm>
                    <a:custGeom>
                      <a:avLst/>
                      <a:gdLst>
                        <a:gd name="connsiteX0" fmla="*/ 5712 w 193492"/>
                        <a:gd name="connsiteY0" fmla="*/ 220955 h 313385"/>
                        <a:gd name="connsiteX1" fmla="*/ 48917 w 193492"/>
                        <a:gd name="connsiteY1" fmla="*/ 160766 h 313385"/>
                        <a:gd name="connsiteX2" fmla="*/ 87884 w 193492"/>
                        <a:gd name="connsiteY2" fmla="*/ 100063 h 313385"/>
                        <a:gd name="connsiteX3" fmla="*/ 74758 w 193492"/>
                        <a:gd name="connsiteY3" fmla="*/ 89795 h 313385"/>
                        <a:gd name="connsiteX4" fmla="*/ 68596 w 193492"/>
                        <a:gd name="connsiteY4" fmla="*/ 77451 h 313385"/>
                        <a:gd name="connsiteX5" fmla="*/ 58556 w 193492"/>
                        <a:gd name="connsiteY5" fmla="*/ 63192 h 313385"/>
                        <a:gd name="connsiteX6" fmla="*/ 80673 w 193492"/>
                        <a:gd name="connsiteY6" fmla="*/ 67897 h 313385"/>
                        <a:gd name="connsiteX7" fmla="*/ 89493 w 193492"/>
                        <a:gd name="connsiteY7" fmla="*/ 78737 h 313385"/>
                        <a:gd name="connsiteX8" fmla="*/ 102828 w 193492"/>
                        <a:gd name="connsiteY8" fmla="*/ 46761 h 313385"/>
                        <a:gd name="connsiteX9" fmla="*/ 103038 w 193492"/>
                        <a:gd name="connsiteY9" fmla="*/ 15281 h 313385"/>
                        <a:gd name="connsiteX10" fmla="*/ 108067 w 193492"/>
                        <a:gd name="connsiteY10" fmla="*/ 270 h 313385"/>
                        <a:gd name="connsiteX11" fmla="*/ 116878 w 193492"/>
                        <a:gd name="connsiteY11" fmla="*/ 8385 h 313385"/>
                        <a:gd name="connsiteX12" fmla="*/ 117821 w 193492"/>
                        <a:gd name="connsiteY12" fmla="*/ 20406 h 313385"/>
                        <a:gd name="connsiteX13" fmla="*/ 121297 w 193492"/>
                        <a:gd name="connsiteY13" fmla="*/ 48609 h 313385"/>
                        <a:gd name="connsiteX14" fmla="*/ 128851 w 193492"/>
                        <a:gd name="connsiteY14" fmla="*/ 21511 h 313385"/>
                        <a:gd name="connsiteX15" fmla="*/ 137509 w 193492"/>
                        <a:gd name="connsiteY15" fmla="*/ 5432 h 313385"/>
                        <a:gd name="connsiteX16" fmla="*/ 147386 w 193492"/>
                        <a:gd name="connsiteY16" fmla="*/ 7633 h 313385"/>
                        <a:gd name="connsiteX17" fmla="*/ 146529 w 193492"/>
                        <a:gd name="connsiteY17" fmla="*/ 29616 h 313385"/>
                        <a:gd name="connsiteX18" fmla="*/ 139300 w 193492"/>
                        <a:gd name="connsiteY18" fmla="*/ 52505 h 313385"/>
                        <a:gd name="connsiteX19" fmla="*/ 154130 w 193492"/>
                        <a:gd name="connsiteY19" fmla="*/ 27816 h 313385"/>
                        <a:gd name="connsiteX20" fmla="*/ 170399 w 193492"/>
                        <a:gd name="connsiteY20" fmla="*/ 13405 h 313385"/>
                        <a:gd name="connsiteX21" fmla="*/ 177457 w 193492"/>
                        <a:gd name="connsiteY21" fmla="*/ 20148 h 313385"/>
                        <a:gd name="connsiteX22" fmla="*/ 166017 w 193492"/>
                        <a:gd name="connsiteY22" fmla="*/ 36798 h 313385"/>
                        <a:gd name="connsiteX23" fmla="*/ 154130 w 193492"/>
                        <a:gd name="connsiteY23" fmla="*/ 63192 h 313385"/>
                        <a:gd name="connsiteX24" fmla="*/ 173713 w 193492"/>
                        <a:gd name="connsiteY24" fmla="*/ 58201 h 313385"/>
                        <a:gd name="connsiteX25" fmla="*/ 193487 w 193492"/>
                        <a:gd name="connsiteY25" fmla="*/ 58772 h 313385"/>
                        <a:gd name="connsiteX26" fmla="*/ 187410 w 193492"/>
                        <a:gd name="connsiteY26" fmla="*/ 70040 h 313385"/>
                        <a:gd name="connsiteX27" fmla="*/ 176323 w 193492"/>
                        <a:gd name="connsiteY27" fmla="*/ 71650 h 313385"/>
                        <a:gd name="connsiteX28" fmla="*/ 162150 w 193492"/>
                        <a:gd name="connsiteY28" fmla="*/ 78727 h 313385"/>
                        <a:gd name="connsiteX29" fmla="*/ 149091 w 193492"/>
                        <a:gd name="connsiteY29" fmla="*/ 109855 h 313385"/>
                        <a:gd name="connsiteX30" fmla="*/ 131623 w 193492"/>
                        <a:gd name="connsiteY30" fmla="*/ 122380 h 313385"/>
                        <a:gd name="connsiteX31" fmla="*/ 30324 w 193492"/>
                        <a:gd name="connsiteY31" fmla="*/ 311556 h 313385"/>
                        <a:gd name="connsiteX32" fmla="*/ 5712 w 193492"/>
                        <a:gd name="connsiteY32" fmla="*/ 220955 h 313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93492" h="313385">
                          <a:moveTo>
                            <a:pt x="5712" y="220955"/>
                          </a:moveTo>
                          <a:cubicBezTo>
                            <a:pt x="5712" y="220955"/>
                            <a:pt x="44326" y="170348"/>
                            <a:pt x="48917" y="160766"/>
                          </a:cubicBezTo>
                          <a:cubicBezTo>
                            <a:pt x="53508" y="151184"/>
                            <a:pt x="87884" y="100063"/>
                            <a:pt x="87884" y="100063"/>
                          </a:cubicBezTo>
                          <a:lnTo>
                            <a:pt x="74758" y="89795"/>
                          </a:lnTo>
                          <a:cubicBezTo>
                            <a:pt x="74758" y="89795"/>
                            <a:pt x="72406" y="79823"/>
                            <a:pt x="68596" y="77451"/>
                          </a:cubicBezTo>
                          <a:cubicBezTo>
                            <a:pt x="64786" y="75070"/>
                            <a:pt x="52336" y="67669"/>
                            <a:pt x="58556" y="63192"/>
                          </a:cubicBezTo>
                          <a:cubicBezTo>
                            <a:pt x="64786" y="58715"/>
                            <a:pt x="75139" y="60715"/>
                            <a:pt x="80673" y="67897"/>
                          </a:cubicBezTo>
                          <a:cubicBezTo>
                            <a:pt x="86207" y="75070"/>
                            <a:pt x="89493" y="78737"/>
                            <a:pt x="89493" y="78737"/>
                          </a:cubicBezTo>
                          <a:lnTo>
                            <a:pt x="102828" y="46761"/>
                          </a:lnTo>
                          <a:lnTo>
                            <a:pt x="103038" y="15281"/>
                          </a:lnTo>
                          <a:cubicBezTo>
                            <a:pt x="103038" y="15281"/>
                            <a:pt x="102314" y="1022"/>
                            <a:pt x="108067" y="270"/>
                          </a:cubicBezTo>
                          <a:cubicBezTo>
                            <a:pt x="113820" y="-473"/>
                            <a:pt x="120497" y="-235"/>
                            <a:pt x="116878" y="8385"/>
                          </a:cubicBezTo>
                          <a:cubicBezTo>
                            <a:pt x="113258" y="17005"/>
                            <a:pt x="117821" y="20406"/>
                            <a:pt x="117821" y="20406"/>
                          </a:cubicBezTo>
                          <a:lnTo>
                            <a:pt x="121297" y="48609"/>
                          </a:lnTo>
                          <a:lnTo>
                            <a:pt x="128851" y="21511"/>
                          </a:lnTo>
                          <a:cubicBezTo>
                            <a:pt x="128851" y="21511"/>
                            <a:pt x="136375" y="9642"/>
                            <a:pt x="137509" y="5432"/>
                          </a:cubicBezTo>
                          <a:cubicBezTo>
                            <a:pt x="138633" y="1222"/>
                            <a:pt x="147110" y="1651"/>
                            <a:pt x="147386" y="7633"/>
                          </a:cubicBezTo>
                          <a:cubicBezTo>
                            <a:pt x="147653" y="13624"/>
                            <a:pt x="146529" y="29616"/>
                            <a:pt x="146529" y="29616"/>
                          </a:cubicBezTo>
                          <a:lnTo>
                            <a:pt x="139300" y="52505"/>
                          </a:lnTo>
                          <a:lnTo>
                            <a:pt x="154130" y="27816"/>
                          </a:lnTo>
                          <a:lnTo>
                            <a:pt x="170399" y="13405"/>
                          </a:lnTo>
                          <a:cubicBezTo>
                            <a:pt x="170399" y="13405"/>
                            <a:pt x="181334" y="12586"/>
                            <a:pt x="177457" y="20148"/>
                          </a:cubicBezTo>
                          <a:cubicBezTo>
                            <a:pt x="173580" y="27711"/>
                            <a:pt x="166017" y="36798"/>
                            <a:pt x="166017" y="36798"/>
                          </a:cubicBezTo>
                          <a:lnTo>
                            <a:pt x="154130" y="63192"/>
                          </a:lnTo>
                          <a:lnTo>
                            <a:pt x="173713" y="58201"/>
                          </a:lnTo>
                          <a:lnTo>
                            <a:pt x="193487" y="58772"/>
                          </a:lnTo>
                          <a:cubicBezTo>
                            <a:pt x="193487" y="58772"/>
                            <a:pt x="193897" y="69536"/>
                            <a:pt x="187410" y="70040"/>
                          </a:cubicBezTo>
                          <a:cubicBezTo>
                            <a:pt x="180914" y="70555"/>
                            <a:pt x="176323" y="71650"/>
                            <a:pt x="176323" y="71650"/>
                          </a:cubicBezTo>
                          <a:lnTo>
                            <a:pt x="162150" y="78727"/>
                          </a:lnTo>
                          <a:cubicBezTo>
                            <a:pt x="162150" y="78727"/>
                            <a:pt x="157854" y="102359"/>
                            <a:pt x="149091" y="109855"/>
                          </a:cubicBezTo>
                          <a:cubicBezTo>
                            <a:pt x="140328" y="117342"/>
                            <a:pt x="131623" y="122380"/>
                            <a:pt x="131623" y="122380"/>
                          </a:cubicBezTo>
                          <a:cubicBezTo>
                            <a:pt x="131623" y="122380"/>
                            <a:pt x="55727" y="296935"/>
                            <a:pt x="30324" y="311556"/>
                          </a:cubicBezTo>
                          <a:cubicBezTo>
                            <a:pt x="4921" y="326196"/>
                            <a:pt x="-8338" y="248996"/>
                            <a:pt x="5712" y="220955"/>
                          </a:cubicBezTo>
                          <a:close/>
                        </a:path>
                      </a:pathLst>
                    </a:custGeom>
                    <a:solidFill>
                      <a:srgbClr val="FFC6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23" name="Freeform: Shape 322">
                      <a:extLst>
                        <a:ext uri="{FF2B5EF4-FFF2-40B4-BE49-F238E27FC236}">
                          <a16:creationId xmlns:a16="http://schemas.microsoft.com/office/drawing/2014/main" id="{1064DF37-7861-70DA-2934-D6D372F79E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4831" y="2475764"/>
                      <a:ext cx="99370" cy="133328"/>
                    </a:xfrm>
                    <a:custGeom>
                      <a:avLst/>
                      <a:gdLst>
                        <a:gd name="connsiteX0" fmla="*/ 12886 w 99370"/>
                        <a:gd name="connsiteY0" fmla="*/ 17033 h 133328"/>
                        <a:gd name="connsiteX1" fmla="*/ 52653 w 99370"/>
                        <a:gd name="connsiteY1" fmla="*/ 1326 h 133328"/>
                        <a:gd name="connsiteX2" fmla="*/ 99030 w 99370"/>
                        <a:gd name="connsiteY2" fmla="*/ 66372 h 133328"/>
                        <a:gd name="connsiteX3" fmla="*/ 39994 w 99370"/>
                        <a:gd name="connsiteY3" fmla="*/ 133276 h 133328"/>
                        <a:gd name="connsiteX4" fmla="*/ 12886 w 99370"/>
                        <a:gd name="connsiteY4" fmla="*/ 17033 h 1333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370" h="133328">
                          <a:moveTo>
                            <a:pt x="12886" y="17033"/>
                          </a:moveTo>
                          <a:cubicBezTo>
                            <a:pt x="12886" y="17033"/>
                            <a:pt x="27479" y="-5627"/>
                            <a:pt x="52653" y="1326"/>
                          </a:cubicBezTo>
                          <a:cubicBezTo>
                            <a:pt x="77828" y="8279"/>
                            <a:pt x="102574" y="44007"/>
                            <a:pt x="99030" y="66372"/>
                          </a:cubicBezTo>
                          <a:cubicBezTo>
                            <a:pt x="95487" y="88746"/>
                            <a:pt x="68303" y="135104"/>
                            <a:pt x="39994" y="133276"/>
                          </a:cubicBezTo>
                          <a:cubicBezTo>
                            <a:pt x="11686" y="131447"/>
                            <a:pt x="-17479" y="50780"/>
                            <a:pt x="12886" y="17033"/>
                          </a:cubicBezTo>
                          <a:close/>
                        </a:path>
                      </a:pathLst>
                    </a:custGeom>
                    <a:solidFill>
                      <a:schemeClr val="accent3">
                        <a:lumMod val="75000"/>
                      </a:scheme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24" name="Freeform: Shape 323">
                      <a:extLst>
                        <a:ext uri="{FF2B5EF4-FFF2-40B4-BE49-F238E27FC236}">
                          <a16:creationId xmlns:a16="http://schemas.microsoft.com/office/drawing/2014/main" id="{B5E0FC94-746E-0CBB-2862-E77F28071F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72" y="2351073"/>
                      <a:ext cx="158916" cy="267927"/>
                    </a:xfrm>
                    <a:custGeom>
                      <a:avLst/>
                      <a:gdLst>
                        <a:gd name="connsiteX0" fmla="*/ 3 w 158916"/>
                        <a:gd name="connsiteY0" fmla="*/ 63619 h 267927"/>
                        <a:gd name="connsiteX1" fmla="*/ 127572 w 158916"/>
                        <a:gd name="connsiteY1" fmla="*/ 264024 h 267927"/>
                        <a:gd name="connsiteX2" fmla="*/ 127572 w 158916"/>
                        <a:gd name="connsiteY2" fmla="*/ 132961 h 267927"/>
                        <a:gd name="connsiteX3" fmla="*/ 66202 w 158916"/>
                        <a:gd name="connsiteY3" fmla="*/ 363 h 267927"/>
                        <a:gd name="connsiteX4" fmla="*/ 3 w 158916"/>
                        <a:gd name="connsiteY4" fmla="*/ 63619 h 26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8916" h="267927">
                          <a:moveTo>
                            <a:pt x="3" y="63619"/>
                          </a:moveTo>
                          <a:cubicBezTo>
                            <a:pt x="318" y="111539"/>
                            <a:pt x="62021" y="297000"/>
                            <a:pt x="127572" y="264024"/>
                          </a:cubicBezTo>
                          <a:cubicBezTo>
                            <a:pt x="193123" y="231049"/>
                            <a:pt x="137002" y="158326"/>
                            <a:pt x="127572" y="132961"/>
                          </a:cubicBezTo>
                          <a:cubicBezTo>
                            <a:pt x="118142" y="107595"/>
                            <a:pt x="111798" y="3640"/>
                            <a:pt x="66202" y="363"/>
                          </a:cubicBezTo>
                          <a:cubicBezTo>
                            <a:pt x="20606" y="-2904"/>
                            <a:pt x="-311" y="15698"/>
                            <a:pt x="3" y="63619"/>
                          </a:cubicBezTo>
                          <a:close/>
                        </a:path>
                      </a:pathLst>
                    </a:cu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25" name="Freeform: Shape 324">
                      <a:extLst>
                        <a:ext uri="{FF2B5EF4-FFF2-40B4-BE49-F238E27FC236}">
                          <a16:creationId xmlns:a16="http://schemas.microsoft.com/office/drawing/2014/main" id="{5D99D9F9-7DDD-48AE-A2F9-A3F688E9FF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33180" y="2190510"/>
                      <a:ext cx="20470" cy="41271"/>
                    </a:xfrm>
                    <a:custGeom>
                      <a:avLst/>
                      <a:gdLst>
                        <a:gd name="connsiteX0" fmla="*/ 20252 w 20470"/>
                        <a:gd name="connsiteY0" fmla="*/ 7774 h 41271"/>
                        <a:gd name="connsiteX1" fmla="*/ 14689 w 20470"/>
                        <a:gd name="connsiteY1" fmla="*/ 935 h 41271"/>
                        <a:gd name="connsiteX2" fmla="*/ 325 w 20470"/>
                        <a:gd name="connsiteY2" fmla="*/ 18195 h 41271"/>
                        <a:gd name="connsiteX3" fmla="*/ 3707 w 20470"/>
                        <a:gd name="connsiteY3" fmla="*/ 40769 h 41271"/>
                        <a:gd name="connsiteX4" fmla="*/ 14680 w 20470"/>
                        <a:gd name="connsiteY4" fmla="*/ 26110 h 41271"/>
                        <a:gd name="connsiteX5" fmla="*/ 8212 w 20470"/>
                        <a:gd name="connsiteY5" fmla="*/ 26110 h 41271"/>
                        <a:gd name="connsiteX6" fmla="*/ 10222 w 20470"/>
                        <a:gd name="connsiteY6" fmla="*/ 10327 h 41271"/>
                        <a:gd name="connsiteX7" fmla="*/ 20252 w 20470"/>
                        <a:gd name="connsiteY7" fmla="*/ 7774 h 412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0470" h="41271">
                          <a:moveTo>
                            <a:pt x="20252" y="7774"/>
                          </a:moveTo>
                          <a:cubicBezTo>
                            <a:pt x="19128" y="7707"/>
                            <a:pt x="23786" y="-3199"/>
                            <a:pt x="14689" y="935"/>
                          </a:cubicBezTo>
                          <a:cubicBezTo>
                            <a:pt x="5593" y="5069"/>
                            <a:pt x="325" y="10279"/>
                            <a:pt x="325" y="18195"/>
                          </a:cubicBezTo>
                          <a:cubicBezTo>
                            <a:pt x="325" y="26110"/>
                            <a:pt x="-1551" y="44541"/>
                            <a:pt x="3707" y="40769"/>
                          </a:cubicBezTo>
                          <a:cubicBezTo>
                            <a:pt x="8965" y="37006"/>
                            <a:pt x="14680" y="26110"/>
                            <a:pt x="14680" y="26110"/>
                          </a:cubicBezTo>
                          <a:cubicBezTo>
                            <a:pt x="14680" y="26110"/>
                            <a:pt x="11594" y="26110"/>
                            <a:pt x="8212" y="26110"/>
                          </a:cubicBezTo>
                          <a:cubicBezTo>
                            <a:pt x="4831" y="26110"/>
                            <a:pt x="7355" y="11832"/>
                            <a:pt x="10222" y="10327"/>
                          </a:cubicBezTo>
                          <a:cubicBezTo>
                            <a:pt x="13108" y="8831"/>
                            <a:pt x="20252" y="7774"/>
                            <a:pt x="20252" y="7774"/>
                          </a:cubicBezTo>
                          <a:close/>
                        </a:path>
                      </a:pathLst>
                    </a:custGeom>
                    <a:solidFill>
                      <a:srgbClr val="FFC6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26" name="Freeform: Shape 325">
                      <a:extLst>
                        <a:ext uri="{FF2B5EF4-FFF2-40B4-BE49-F238E27FC236}">
                          <a16:creationId xmlns:a16="http://schemas.microsoft.com/office/drawing/2014/main" id="{80E7C7B1-F125-73C0-3AE1-5A5FB950E0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0976" y="2075127"/>
                      <a:ext cx="156956" cy="164056"/>
                    </a:xfrm>
                    <a:custGeom>
                      <a:avLst/>
                      <a:gdLst>
                        <a:gd name="connsiteX0" fmla="*/ 62792 w 156956"/>
                        <a:gd name="connsiteY0" fmla="*/ 152370 h 164056"/>
                        <a:gd name="connsiteX1" fmla="*/ 113627 w 156956"/>
                        <a:gd name="connsiteY1" fmla="*/ 112432 h 164056"/>
                        <a:gd name="connsiteX2" fmla="*/ 140297 w 156956"/>
                        <a:gd name="connsiteY2" fmla="*/ 20068 h 164056"/>
                        <a:gd name="connsiteX3" fmla="*/ 95225 w 156956"/>
                        <a:gd name="connsiteY3" fmla="*/ 570 h 164056"/>
                        <a:gd name="connsiteX4" fmla="*/ 327 w 156956"/>
                        <a:gd name="connsiteY4" fmla="*/ 69912 h 164056"/>
                        <a:gd name="connsiteX5" fmla="*/ 62792 w 156956"/>
                        <a:gd name="connsiteY5" fmla="*/ 152370 h 1640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6956" h="164056">
                          <a:moveTo>
                            <a:pt x="62792" y="152370"/>
                          </a:moveTo>
                          <a:cubicBezTo>
                            <a:pt x="62792" y="152370"/>
                            <a:pt x="71841" y="131129"/>
                            <a:pt x="113627" y="112432"/>
                          </a:cubicBezTo>
                          <a:cubicBezTo>
                            <a:pt x="134077" y="103278"/>
                            <a:pt x="182303" y="55168"/>
                            <a:pt x="140297" y="20068"/>
                          </a:cubicBezTo>
                          <a:cubicBezTo>
                            <a:pt x="133068" y="14020"/>
                            <a:pt x="122790" y="4704"/>
                            <a:pt x="95225" y="570"/>
                          </a:cubicBezTo>
                          <a:cubicBezTo>
                            <a:pt x="67660" y="-3564"/>
                            <a:pt x="3880" y="14296"/>
                            <a:pt x="327" y="69912"/>
                          </a:cubicBezTo>
                          <a:cubicBezTo>
                            <a:pt x="-4578" y="146474"/>
                            <a:pt x="47009" y="185070"/>
                            <a:pt x="62792" y="152370"/>
                          </a:cubicBezTo>
                          <a:close/>
                        </a:path>
                      </a:pathLst>
                    </a:custGeom>
                    <a:solidFill>
                      <a:srgbClr val="0B255F">
                        <a:alpha val="25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310" name="Graphic 2">
                    <a:extLst>
                      <a:ext uri="{FF2B5EF4-FFF2-40B4-BE49-F238E27FC236}">
                        <a16:creationId xmlns:a16="http://schemas.microsoft.com/office/drawing/2014/main" id="{1253244A-8779-13F5-8931-767F508CFE2A}"/>
                      </a:ext>
                    </a:extLst>
                  </p:cNvPr>
                  <p:cNvGrpSpPr/>
                  <p:nvPr/>
                </p:nvGrpSpPr>
                <p:grpSpPr>
                  <a:xfrm>
                    <a:off x="4375380" y="2379581"/>
                    <a:ext cx="617634" cy="478432"/>
                    <a:chOff x="4375380" y="2379581"/>
                    <a:chExt cx="617634" cy="478432"/>
                  </a:xfrm>
                </p:grpSpPr>
                <p:sp>
                  <p:nvSpPr>
                    <p:cNvPr id="312" name="Freeform: Shape 311">
                      <a:extLst>
                        <a:ext uri="{FF2B5EF4-FFF2-40B4-BE49-F238E27FC236}">
                          <a16:creationId xmlns:a16="http://schemas.microsoft.com/office/drawing/2014/main" id="{508314A3-1F92-1E4E-A08B-1D8FB7C01F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75380" y="2379581"/>
                      <a:ext cx="327245" cy="471051"/>
                    </a:xfrm>
                    <a:custGeom>
                      <a:avLst/>
                      <a:gdLst>
                        <a:gd name="connsiteX0" fmla="*/ 326950 w 327245"/>
                        <a:gd name="connsiteY0" fmla="*/ 344169 h 471051"/>
                        <a:gd name="connsiteX1" fmla="*/ 314958 w 327245"/>
                        <a:gd name="connsiteY1" fmla="*/ 442000 h 471051"/>
                        <a:gd name="connsiteX2" fmla="*/ 325112 w 327245"/>
                        <a:gd name="connsiteY2" fmla="*/ 452802 h 471051"/>
                        <a:gd name="connsiteX3" fmla="*/ 324807 w 327245"/>
                        <a:gd name="connsiteY3" fmla="*/ 471052 h 471051"/>
                        <a:gd name="connsiteX4" fmla="*/ 44725 w 327245"/>
                        <a:gd name="connsiteY4" fmla="*/ 310727 h 471051"/>
                        <a:gd name="connsiteX5" fmla="*/ 44096 w 327245"/>
                        <a:gd name="connsiteY5" fmla="*/ 308955 h 471051"/>
                        <a:gd name="connsiteX6" fmla="*/ 39981 w 327245"/>
                        <a:gd name="connsiteY6" fmla="*/ 307107 h 471051"/>
                        <a:gd name="connsiteX7" fmla="*/ 31123 w 327245"/>
                        <a:gd name="connsiteY7" fmla="*/ 174967 h 471051"/>
                        <a:gd name="connsiteX8" fmla="*/ 138 w 327245"/>
                        <a:gd name="connsiteY8" fmla="*/ 29177 h 471051"/>
                        <a:gd name="connsiteX9" fmla="*/ 7339 w 327245"/>
                        <a:gd name="connsiteY9" fmla="*/ 107 h 471051"/>
                        <a:gd name="connsiteX10" fmla="*/ 297823 w 327245"/>
                        <a:gd name="connsiteY10" fmla="*/ 167823 h 471051"/>
                        <a:gd name="connsiteX11" fmla="*/ 299947 w 327245"/>
                        <a:gd name="connsiteY11" fmla="*/ 179358 h 471051"/>
                        <a:gd name="connsiteX12" fmla="*/ 310672 w 327245"/>
                        <a:gd name="connsiteY12" fmla="*/ 237508 h 471051"/>
                        <a:gd name="connsiteX13" fmla="*/ 327246 w 327245"/>
                        <a:gd name="connsiteY13" fmla="*/ 327376 h 471051"/>
                        <a:gd name="connsiteX14" fmla="*/ 326950 w 327245"/>
                        <a:gd name="connsiteY14" fmla="*/ 344169 h 4710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27245" h="471051">
                          <a:moveTo>
                            <a:pt x="326950" y="344169"/>
                          </a:moveTo>
                          <a:lnTo>
                            <a:pt x="314958" y="442000"/>
                          </a:lnTo>
                          <a:lnTo>
                            <a:pt x="325112" y="452802"/>
                          </a:lnTo>
                          <a:lnTo>
                            <a:pt x="324807" y="471052"/>
                          </a:lnTo>
                          <a:lnTo>
                            <a:pt x="44725" y="310727"/>
                          </a:lnTo>
                          <a:lnTo>
                            <a:pt x="44096" y="308955"/>
                          </a:lnTo>
                          <a:cubicBezTo>
                            <a:pt x="42629" y="308460"/>
                            <a:pt x="41258" y="307841"/>
                            <a:pt x="39981" y="307107"/>
                          </a:cubicBezTo>
                          <a:cubicBezTo>
                            <a:pt x="-4567" y="281390"/>
                            <a:pt x="31123" y="222354"/>
                            <a:pt x="31123" y="174967"/>
                          </a:cubicBezTo>
                          <a:cubicBezTo>
                            <a:pt x="31123" y="127580"/>
                            <a:pt x="1253" y="46436"/>
                            <a:pt x="138" y="29177"/>
                          </a:cubicBezTo>
                          <a:cubicBezTo>
                            <a:pt x="-967" y="11927"/>
                            <a:pt x="4843" y="-1331"/>
                            <a:pt x="7339" y="107"/>
                          </a:cubicBezTo>
                          <a:lnTo>
                            <a:pt x="297823" y="167823"/>
                          </a:lnTo>
                          <a:lnTo>
                            <a:pt x="299947" y="179358"/>
                          </a:lnTo>
                          <a:lnTo>
                            <a:pt x="310672" y="237508"/>
                          </a:lnTo>
                          <a:lnTo>
                            <a:pt x="327246" y="327376"/>
                          </a:lnTo>
                          <a:lnTo>
                            <a:pt x="326950" y="344169"/>
                          </a:ln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13" name="Freeform: Shape 312">
                      <a:extLst>
                        <a:ext uri="{FF2B5EF4-FFF2-40B4-BE49-F238E27FC236}">
                          <a16:creationId xmlns:a16="http://schemas.microsoft.com/office/drawing/2014/main" id="{6F041E98-160C-200D-B01B-1E64BECF3F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5864" y="2547287"/>
                      <a:ext cx="327150" cy="310726"/>
                    </a:xfrm>
                    <a:custGeom>
                      <a:avLst/>
                      <a:gdLst>
                        <a:gd name="connsiteX0" fmla="*/ 7330 w 327150"/>
                        <a:gd name="connsiteY0" fmla="*/ 107 h 310726"/>
                        <a:gd name="connsiteX1" fmla="*/ 54364 w 327150"/>
                        <a:gd name="connsiteY1" fmla="*/ 158241 h 310726"/>
                        <a:gd name="connsiteX2" fmla="*/ 52154 w 327150"/>
                        <a:gd name="connsiteY2" fmla="*/ 287943 h 310726"/>
                        <a:gd name="connsiteX3" fmla="*/ 244702 w 327150"/>
                        <a:gd name="connsiteY3" fmla="*/ 194665 h 310726"/>
                        <a:gd name="connsiteX4" fmla="*/ 327150 w 327150"/>
                        <a:gd name="connsiteY4" fmla="*/ 187949 h 310726"/>
                        <a:gd name="connsiteX5" fmla="*/ 274030 w 327150"/>
                        <a:gd name="connsiteY5" fmla="*/ 200094 h 310726"/>
                        <a:gd name="connsiteX6" fmla="*/ 39981 w 327150"/>
                        <a:gd name="connsiteY6" fmla="*/ 307107 h 310726"/>
                        <a:gd name="connsiteX7" fmla="*/ 31123 w 327150"/>
                        <a:gd name="connsiteY7" fmla="*/ 174967 h 310726"/>
                        <a:gd name="connsiteX8" fmla="*/ 138 w 327150"/>
                        <a:gd name="connsiteY8" fmla="*/ 29177 h 310726"/>
                        <a:gd name="connsiteX9" fmla="*/ 7330 w 327150"/>
                        <a:gd name="connsiteY9" fmla="*/ 107 h 3107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27150" h="310726">
                          <a:moveTo>
                            <a:pt x="7330" y="107"/>
                          </a:moveTo>
                          <a:cubicBezTo>
                            <a:pt x="7330" y="107"/>
                            <a:pt x="56021" y="129809"/>
                            <a:pt x="54364" y="158241"/>
                          </a:cubicBezTo>
                          <a:cubicBezTo>
                            <a:pt x="52707" y="186673"/>
                            <a:pt x="21446" y="270217"/>
                            <a:pt x="52154" y="287943"/>
                          </a:cubicBezTo>
                          <a:cubicBezTo>
                            <a:pt x="82863" y="305669"/>
                            <a:pt x="222014" y="207761"/>
                            <a:pt x="244702" y="194665"/>
                          </a:cubicBezTo>
                          <a:cubicBezTo>
                            <a:pt x="267391" y="181568"/>
                            <a:pt x="327150" y="170700"/>
                            <a:pt x="327150" y="187949"/>
                          </a:cubicBezTo>
                          <a:cubicBezTo>
                            <a:pt x="327150" y="205199"/>
                            <a:pt x="297271" y="186673"/>
                            <a:pt x="274030" y="200094"/>
                          </a:cubicBezTo>
                          <a:cubicBezTo>
                            <a:pt x="250788" y="213505"/>
                            <a:pt x="84520" y="332825"/>
                            <a:pt x="39981" y="307107"/>
                          </a:cubicBezTo>
                          <a:cubicBezTo>
                            <a:pt x="-4567" y="281390"/>
                            <a:pt x="31123" y="222363"/>
                            <a:pt x="31123" y="174967"/>
                          </a:cubicBezTo>
                          <a:cubicBezTo>
                            <a:pt x="31123" y="127570"/>
                            <a:pt x="1243" y="46427"/>
                            <a:pt x="138" y="29177"/>
                          </a:cubicBezTo>
                          <a:cubicBezTo>
                            <a:pt x="-967" y="11927"/>
                            <a:pt x="4843" y="-1331"/>
                            <a:pt x="7330" y="107"/>
                          </a:cubicBezTo>
                          <a:close/>
                        </a:path>
                      </a:pathLst>
                    </a:custGeom>
                    <a:solidFill>
                      <a:srgbClr val="138CF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grpSp>
                  <p:nvGrpSpPr>
                    <p:cNvPr id="314" name="Graphic 2">
                      <a:extLst>
                        <a:ext uri="{FF2B5EF4-FFF2-40B4-BE49-F238E27FC236}">
                          <a16:creationId xmlns:a16="http://schemas.microsoft.com/office/drawing/2014/main" id="{1BBC83A2-E451-800F-0616-1A300801161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97779" y="2602870"/>
                      <a:ext cx="244665" cy="195156"/>
                      <a:chOff x="4697779" y="2602870"/>
                      <a:chExt cx="244665" cy="195156"/>
                    </a:xfrm>
                  </p:grpSpPr>
                  <p:sp>
                    <p:nvSpPr>
                      <p:cNvPr id="315" name="Freeform: Shape 314">
                        <a:extLst>
                          <a:ext uri="{FF2B5EF4-FFF2-40B4-BE49-F238E27FC236}">
                            <a16:creationId xmlns:a16="http://schemas.microsoft.com/office/drawing/2014/main" id="{D04C1215-7E07-2C58-31E2-82B87611A3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22666" y="2615866"/>
                        <a:ext cx="219778" cy="182160"/>
                      </a:xfrm>
                      <a:custGeom>
                        <a:avLst/>
                        <a:gdLst>
                          <a:gd name="connsiteX0" fmla="*/ 218789 w 219778"/>
                          <a:gd name="connsiteY0" fmla="*/ 21540 h 182160"/>
                          <a:gd name="connsiteX1" fmla="*/ 182365 w 219778"/>
                          <a:gd name="connsiteY1" fmla="*/ 170796 h 182160"/>
                          <a:gd name="connsiteX2" fmla="*/ 165868 w 219778"/>
                          <a:gd name="connsiteY2" fmla="*/ 182150 h 182160"/>
                          <a:gd name="connsiteX3" fmla="*/ 165221 w 219778"/>
                          <a:gd name="connsiteY3" fmla="*/ 178797 h 182160"/>
                          <a:gd name="connsiteX4" fmla="*/ 179603 w 219778"/>
                          <a:gd name="connsiteY4" fmla="*/ 148127 h 182160"/>
                          <a:gd name="connsiteX5" fmla="*/ 210788 w 219778"/>
                          <a:gd name="connsiteY5" fmla="*/ 24397 h 182160"/>
                          <a:gd name="connsiteX6" fmla="*/ 198072 w 219778"/>
                          <a:gd name="connsiteY6" fmla="*/ 10395 h 182160"/>
                          <a:gd name="connsiteX7" fmla="*/ 183718 w 219778"/>
                          <a:gd name="connsiteY7" fmla="*/ 18311 h 182160"/>
                          <a:gd name="connsiteX8" fmla="*/ 47911 w 219778"/>
                          <a:gd name="connsiteY8" fmla="*/ 98930 h 182160"/>
                          <a:gd name="connsiteX9" fmla="*/ 5858 w 219778"/>
                          <a:gd name="connsiteY9" fmla="*/ 148765 h 182160"/>
                          <a:gd name="connsiteX10" fmla="*/ 76 w 219778"/>
                          <a:gd name="connsiteY10" fmla="*/ 150079 h 182160"/>
                          <a:gd name="connsiteX11" fmla="*/ 3086 w 219778"/>
                          <a:gd name="connsiteY11" fmla="*/ 142059 h 182160"/>
                          <a:gd name="connsiteX12" fmla="*/ 39805 w 219778"/>
                          <a:gd name="connsiteY12" fmla="*/ 98063 h 182160"/>
                          <a:gd name="connsiteX13" fmla="*/ 40948 w 219778"/>
                          <a:gd name="connsiteY13" fmla="*/ 96949 h 182160"/>
                          <a:gd name="connsiteX14" fmla="*/ 43729 w 219778"/>
                          <a:gd name="connsiteY14" fmla="*/ 94377 h 182160"/>
                          <a:gd name="connsiteX15" fmla="*/ 45072 w 219778"/>
                          <a:gd name="connsiteY15" fmla="*/ 93206 h 182160"/>
                          <a:gd name="connsiteX16" fmla="*/ 46387 w 219778"/>
                          <a:gd name="connsiteY16" fmla="*/ 92110 h 182160"/>
                          <a:gd name="connsiteX17" fmla="*/ 48644 w 219778"/>
                          <a:gd name="connsiteY17" fmla="*/ 90386 h 182160"/>
                          <a:gd name="connsiteX18" fmla="*/ 51225 w 219778"/>
                          <a:gd name="connsiteY18" fmla="*/ 88700 h 182160"/>
                          <a:gd name="connsiteX19" fmla="*/ 185604 w 219778"/>
                          <a:gd name="connsiteY19" fmla="*/ 11119 h 182160"/>
                          <a:gd name="connsiteX20" fmla="*/ 200225 w 219778"/>
                          <a:gd name="connsiteY20" fmla="*/ 2680 h 182160"/>
                          <a:gd name="connsiteX21" fmla="*/ 204273 w 219778"/>
                          <a:gd name="connsiteY21" fmla="*/ 823 h 182160"/>
                          <a:gd name="connsiteX22" fmla="*/ 209426 w 219778"/>
                          <a:gd name="connsiteY22" fmla="*/ 13 h 182160"/>
                          <a:gd name="connsiteX23" fmla="*/ 218789 w 219778"/>
                          <a:gd name="connsiteY23" fmla="*/ 21540 h 1821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219778" h="182160">
                            <a:moveTo>
                              <a:pt x="218789" y="21540"/>
                            </a:moveTo>
                            <a:lnTo>
                              <a:pt x="182365" y="170796"/>
                            </a:lnTo>
                            <a:cubicBezTo>
                              <a:pt x="182365" y="170796"/>
                              <a:pt x="169602" y="182550"/>
                              <a:pt x="165868" y="182150"/>
                            </a:cubicBezTo>
                            <a:cubicBezTo>
                              <a:pt x="164782" y="181731"/>
                              <a:pt x="164620" y="180740"/>
                              <a:pt x="165221" y="178797"/>
                            </a:cubicBezTo>
                            <a:cubicBezTo>
                              <a:pt x="168535" y="167929"/>
                              <a:pt x="177393" y="162176"/>
                              <a:pt x="179603" y="148127"/>
                            </a:cubicBezTo>
                            <a:cubicBezTo>
                              <a:pt x="181213" y="137878"/>
                              <a:pt x="200463" y="63802"/>
                              <a:pt x="210788" y="24397"/>
                            </a:cubicBezTo>
                            <a:cubicBezTo>
                              <a:pt x="213960" y="12300"/>
                              <a:pt x="207502" y="5195"/>
                              <a:pt x="198072" y="10395"/>
                            </a:cubicBezTo>
                            <a:cubicBezTo>
                              <a:pt x="193805" y="12738"/>
                              <a:pt x="188976" y="15405"/>
                              <a:pt x="183718" y="18311"/>
                            </a:cubicBezTo>
                            <a:cubicBezTo>
                              <a:pt x="137074" y="44133"/>
                              <a:pt x="57236" y="89043"/>
                              <a:pt x="47911" y="98930"/>
                            </a:cubicBezTo>
                            <a:cubicBezTo>
                              <a:pt x="34633" y="112980"/>
                              <a:pt x="5858" y="148765"/>
                              <a:pt x="5858" y="148765"/>
                            </a:cubicBezTo>
                            <a:cubicBezTo>
                              <a:pt x="5858" y="148765"/>
                              <a:pt x="762" y="152289"/>
                              <a:pt x="76" y="150079"/>
                            </a:cubicBezTo>
                            <a:cubicBezTo>
                              <a:pt x="-248" y="149032"/>
                              <a:pt x="409" y="146688"/>
                              <a:pt x="3086" y="142059"/>
                            </a:cubicBezTo>
                            <a:cubicBezTo>
                              <a:pt x="3086" y="142059"/>
                              <a:pt x="23412" y="114142"/>
                              <a:pt x="39805" y="98063"/>
                            </a:cubicBezTo>
                            <a:lnTo>
                              <a:pt x="40948" y="96949"/>
                            </a:lnTo>
                            <a:cubicBezTo>
                              <a:pt x="41891" y="96054"/>
                              <a:pt x="42815" y="95187"/>
                              <a:pt x="43729" y="94377"/>
                            </a:cubicBezTo>
                            <a:cubicBezTo>
                              <a:pt x="44177" y="93977"/>
                              <a:pt x="44624" y="93577"/>
                              <a:pt x="45072" y="93206"/>
                            </a:cubicBezTo>
                            <a:cubicBezTo>
                              <a:pt x="45510" y="92834"/>
                              <a:pt x="45958" y="92472"/>
                              <a:pt x="46387" y="92110"/>
                            </a:cubicBezTo>
                            <a:cubicBezTo>
                              <a:pt x="47577" y="91167"/>
                              <a:pt x="48120" y="90758"/>
                              <a:pt x="48644" y="90386"/>
                            </a:cubicBezTo>
                            <a:cubicBezTo>
                              <a:pt x="49968" y="89472"/>
                              <a:pt x="50606" y="89053"/>
                              <a:pt x="51225" y="88700"/>
                            </a:cubicBezTo>
                            <a:lnTo>
                              <a:pt x="185604" y="11119"/>
                            </a:lnTo>
                            <a:lnTo>
                              <a:pt x="200225" y="2680"/>
                            </a:lnTo>
                            <a:cubicBezTo>
                              <a:pt x="201625" y="1880"/>
                              <a:pt x="202978" y="1261"/>
                              <a:pt x="204273" y="823"/>
                            </a:cubicBezTo>
                            <a:cubicBezTo>
                              <a:pt x="206111" y="194"/>
                              <a:pt x="207835" y="-63"/>
                              <a:pt x="209426" y="13"/>
                            </a:cubicBezTo>
                            <a:cubicBezTo>
                              <a:pt x="217427" y="337"/>
                              <a:pt x="221885" y="8871"/>
                              <a:pt x="218789" y="21540"/>
                            </a:cubicBezTo>
                            <a:close/>
                          </a:path>
                        </a:pathLst>
                      </a:custGeom>
                      <a:solidFill>
                        <a:srgbClr val="2075F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16" name="Freeform: Shape 315">
                        <a:extLst>
                          <a:ext uri="{FF2B5EF4-FFF2-40B4-BE49-F238E27FC236}">
                            <a16:creationId xmlns:a16="http://schemas.microsoft.com/office/drawing/2014/main" id="{79B94BDD-EA12-FACA-333B-7CD9B0E8EA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2721" y="2624545"/>
                        <a:ext cx="71548" cy="173366"/>
                      </a:xfrm>
                      <a:custGeom>
                        <a:avLst/>
                        <a:gdLst>
                          <a:gd name="connsiteX0" fmla="*/ 70733 w 71548"/>
                          <a:gd name="connsiteY0" fmla="*/ 15718 h 173366"/>
                          <a:gd name="connsiteX1" fmla="*/ 39548 w 71548"/>
                          <a:gd name="connsiteY1" fmla="*/ 139448 h 173366"/>
                          <a:gd name="connsiteX2" fmla="*/ 25165 w 71548"/>
                          <a:gd name="connsiteY2" fmla="*/ 170119 h 173366"/>
                          <a:gd name="connsiteX3" fmla="*/ 25413 w 71548"/>
                          <a:gd name="connsiteY3" fmla="*/ 173367 h 173366"/>
                          <a:gd name="connsiteX4" fmla="*/ 267 w 71548"/>
                          <a:gd name="connsiteY4" fmla="*/ 155745 h 173366"/>
                          <a:gd name="connsiteX5" fmla="*/ 14650 w 71548"/>
                          <a:gd name="connsiteY5" fmla="*/ 125075 h 173366"/>
                          <a:gd name="connsiteX6" fmla="*/ 43663 w 71548"/>
                          <a:gd name="connsiteY6" fmla="*/ 9641 h 173366"/>
                          <a:gd name="connsiteX7" fmla="*/ 58017 w 71548"/>
                          <a:gd name="connsiteY7" fmla="*/ 1726 h 173366"/>
                          <a:gd name="connsiteX8" fmla="*/ 70733 w 71548"/>
                          <a:gd name="connsiteY8" fmla="*/ 15718 h 1733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71548" h="173366">
                            <a:moveTo>
                              <a:pt x="70733" y="15718"/>
                            </a:moveTo>
                            <a:cubicBezTo>
                              <a:pt x="60408" y="55123"/>
                              <a:pt x="41158" y="129199"/>
                              <a:pt x="39548" y="139448"/>
                            </a:cubicBezTo>
                            <a:cubicBezTo>
                              <a:pt x="37329" y="153497"/>
                              <a:pt x="28480" y="159250"/>
                              <a:pt x="25165" y="170119"/>
                            </a:cubicBezTo>
                            <a:cubicBezTo>
                              <a:pt x="24565" y="172062"/>
                              <a:pt x="24737" y="173052"/>
                              <a:pt x="25413" y="173367"/>
                            </a:cubicBezTo>
                            <a:cubicBezTo>
                              <a:pt x="21955" y="172490"/>
                              <a:pt x="-2829" y="165842"/>
                              <a:pt x="267" y="155745"/>
                            </a:cubicBezTo>
                            <a:cubicBezTo>
                              <a:pt x="3582" y="144877"/>
                              <a:pt x="12440" y="139124"/>
                              <a:pt x="14650" y="125075"/>
                            </a:cubicBezTo>
                            <a:cubicBezTo>
                              <a:pt x="16155" y="115512"/>
                              <a:pt x="33033" y="50313"/>
                              <a:pt x="43663" y="9641"/>
                            </a:cubicBezTo>
                            <a:cubicBezTo>
                              <a:pt x="48911" y="6736"/>
                              <a:pt x="53750" y="4069"/>
                              <a:pt x="58017" y="1726"/>
                            </a:cubicBezTo>
                            <a:cubicBezTo>
                              <a:pt x="67447" y="-3475"/>
                              <a:pt x="73905" y="3622"/>
                              <a:pt x="70733" y="15718"/>
                            </a:cubicBez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317" name="Freeform: Shape 316">
                        <a:extLst>
                          <a:ext uri="{FF2B5EF4-FFF2-40B4-BE49-F238E27FC236}">
                            <a16:creationId xmlns:a16="http://schemas.microsoft.com/office/drawing/2014/main" id="{75485BE8-6C81-5790-A3E0-7612B3EE1B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697779" y="2602870"/>
                        <a:ext cx="234313" cy="163085"/>
                      </a:xfrm>
                      <a:custGeom>
                        <a:avLst/>
                        <a:gdLst>
                          <a:gd name="connsiteX0" fmla="*/ 234313 w 234313"/>
                          <a:gd name="connsiteY0" fmla="*/ 13019 h 163085"/>
                          <a:gd name="connsiteX1" fmla="*/ 229160 w 234313"/>
                          <a:gd name="connsiteY1" fmla="*/ 13828 h 163085"/>
                          <a:gd name="connsiteX2" fmla="*/ 225112 w 234313"/>
                          <a:gd name="connsiteY2" fmla="*/ 15686 h 163085"/>
                          <a:gd name="connsiteX3" fmla="*/ 210491 w 234313"/>
                          <a:gd name="connsiteY3" fmla="*/ 24125 h 163085"/>
                          <a:gd name="connsiteX4" fmla="*/ 76113 w 234313"/>
                          <a:gd name="connsiteY4" fmla="*/ 101706 h 163085"/>
                          <a:gd name="connsiteX5" fmla="*/ 74198 w 234313"/>
                          <a:gd name="connsiteY5" fmla="*/ 102925 h 163085"/>
                          <a:gd name="connsiteX6" fmla="*/ 71912 w 234313"/>
                          <a:gd name="connsiteY6" fmla="*/ 104621 h 163085"/>
                          <a:gd name="connsiteX7" fmla="*/ 69969 w 234313"/>
                          <a:gd name="connsiteY7" fmla="*/ 106211 h 163085"/>
                          <a:gd name="connsiteX8" fmla="*/ 68626 w 234313"/>
                          <a:gd name="connsiteY8" fmla="*/ 107383 h 163085"/>
                          <a:gd name="connsiteX9" fmla="*/ 65845 w 234313"/>
                          <a:gd name="connsiteY9" fmla="*/ 109955 h 163085"/>
                          <a:gd name="connsiteX10" fmla="*/ 64702 w 234313"/>
                          <a:gd name="connsiteY10" fmla="*/ 111069 h 163085"/>
                          <a:gd name="connsiteX11" fmla="*/ 27983 w 234313"/>
                          <a:gd name="connsiteY11" fmla="*/ 155065 h 163085"/>
                          <a:gd name="connsiteX12" fmla="*/ 24973 w 234313"/>
                          <a:gd name="connsiteY12" fmla="*/ 163085 h 163085"/>
                          <a:gd name="connsiteX13" fmla="*/ 1760 w 234313"/>
                          <a:gd name="connsiteY13" fmla="*/ 149379 h 163085"/>
                          <a:gd name="connsiteX14" fmla="*/ 3084 w 234313"/>
                          <a:gd name="connsiteY14" fmla="*/ 140692 h 163085"/>
                          <a:gd name="connsiteX15" fmla="*/ 51224 w 234313"/>
                          <a:gd name="connsiteY15" fmla="*/ 87342 h 163085"/>
                          <a:gd name="connsiteX16" fmla="*/ 200223 w 234313"/>
                          <a:gd name="connsiteY16" fmla="*/ 1322 h 163085"/>
                          <a:gd name="connsiteX17" fmla="*/ 211453 w 234313"/>
                          <a:gd name="connsiteY17" fmla="*/ 1093 h 163085"/>
                          <a:gd name="connsiteX18" fmla="*/ 219788 w 234313"/>
                          <a:gd name="connsiteY18" fmla="*/ 5446 h 163085"/>
                          <a:gd name="connsiteX19" fmla="*/ 234313 w 234313"/>
                          <a:gd name="connsiteY19" fmla="*/ 13019 h 163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234313" h="163085">
                            <a:moveTo>
                              <a:pt x="234313" y="13019"/>
                            </a:moveTo>
                            <a:cubicBezTo>
                              <a:pt x="232723" y="12943"/>
                              <a:pt x="230999" y="13200"/>
                              <a:pt x="229160" y="13828"/>
                            </a:cubicBezTo>
                            <a:cubicBezTo>
                              <a:pt x="227865" y="14266"/>
                              <a:pt x="226522" y="14886"/>
                              <a:pt x="225112" y="15686"/>
                            </a:cubicBezTo>
                            <a:lnTo>
                              <a:pt x="210491" y="24125"/>
                            </a:lnTo>
                            <a:lnTo>
                              <a:pt x="76113" y="101706"/>
                            </a:lnTo>
                            <a:cubicBezTo>
                              <a:pt x="75503" y="102058"/>
                              <a:pt x="74855" y="102477"/>
                              <a:pt x="74198" y="102925"/>
                            </a:cubicBezTo>
                            <a:cubicBezTo>
                              <a:pt x="73007" y="103763"/>
                              <a:pt x="72465" y="104182"/>
                              <a:pt x="71912" y="104621"/>
                            </a:cubicBezTo>
                            <a:cubicBezTo>
                              <a:pt x="70845" y="105478"/>
                              <a:pt x="70407" y="105840"/>
                              <a:pt x="69969" y="106211"/>
                            </a:cubicBezTo>
                            <a:cubicBezTo>
                              <a:pt x="69531" y="106583"/>
                              <a:pt x="69074" y="106973"/>
                              <a:pt x="68626" y="107383"/>
                            </a:cubicBezTo>
                            <a:cubicBezTo>
                              <a:pt x="67712" y="108183"/>
                              <a:pt x="66788" y="109050"/>
                              <a:pt x="65845" y="109955"/>
                            </a:cubicBezTo>
                            <a:cubicBezTo>
                              <a:pt x="65464" y="110317"/>
                              <a:pt x="65083" y="110688"/>
                              <a:pt x="64702" y="111069"/>
                            </a:cubicBezTo>
                            <a:cubicBezTo>
                              <a:pt x="48309" y="127147"/>
                              <a:pt x="27983" y="155065"/>
                              <a:pt x="27983" y="155065"/>
                            </a:cubicBezTo>
                            <a:cubicBezTo>
                              <a:pt x="25306" y="159694"/>
                              <a:pt x="24649" y="162037"/>
                              <a:pt x="24973" y="163085"/>
                            </a:cubicBezTo>
                            <a:cubicBezTo>
                              <a:pt x="24897" y="163180"/>
                              <a:pt x="1760" y="149379"/>
                              <a:pt x="1760" y="149379"/>
                            </a:cubicBezTo>
                            <a:cubicBezTo>
                              <a:pt x="-249" y="149769"/>
                              <a:pt x="-1364" y="148398"/>
                              <a:pt x="3084" y="140692"/>
                            </a:cubicBezTo>
                            <a:cubicBezTo>
                              <a:pt x="3084" y="140692"/>
                              <a:pt x="35184" y="96610"/>
                              <a:pt x="51224" y="87342"/>
                            </a:cubicBezTo>
                            <a:lnTo>
                              <a:pt x="200223" y="1322"/>
                            </a:lnTo>
                            <a:cubicBezTo>
                              <a:pt x="203319" y="-459"/>
                              <a:pt x="207262" y="-345"/>
                              <a:pt x="211453" y="1093"/>
                            </a:cubicBezTo>
                            <a:cubicBezTo>
                              <a:pt x="211491" y="1112"/>
                              <a:pt x="219788" y="5446"/>
                              <a:pt x="219788" y="5446"/>
                            </a:cubicBezTo>
                            <a:lnTo>
                              <a:pt x="234313" y="13019"/>
                            </a:lnTo>
                            <a:close/>
                          </a:path>
                        </a:pathLst>
                      </a:custGeom>
                      <a:solidFill>
                        <a:srgbClr val="138CF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</p:grpSp>
              <p:sp>
                <p:nvSpPr>
                  <p:cNvPr id="311" name="Freeform: Shape 310">
                    <a:extLst>
                      <a:ext uri="{FF2B5EF4-FFF2-40B4-BE49-F238E27FC236}">
                        <a16:creationId xmlns:a16="http://schemas.microsoft.com/office/drawing/2014/main" id="{2F3988E4-0226-59A9-1D89-54614577FB07}"/>
                      </a:ext>
                    </a:extLst>
                  </p:cNvPr>
                  <p:cNvSpPr/>
                  <p:nvPr/>
                </p:nvSpPr>
                <p:spPr>
                  <a:xfrm>
                    <a:off x="4628125" y="2041098"/>
                    <a:ext cx="173396" cy="200334"/>
                  </a:xfrm>
                  <a:custGeom>
                    <a:avLst/>
                    <a:gdLst>
                      <a:gd name="connsiteX0" fmla="*/ 63623 w 173396"/>
                      <a:gd name="connsiteY0" fmla="*/ 200334 h 200334"/>
                      <a:gd name="connsiteX1" fmla="*/ 104123 w 173396"/>
                      <a:gd name="connsiteY1" fmla="*/ 104189 h 200334"/>
                      <a:gd name="connsiteX2" fmla="*/ 169808 w 173396"/>
                      <a:gd name="connsiteY2" fmla="*/ 26398 h 200334"/>
                      <a:gd name="connsiteX3" fmla="*/ 66338 w 173396"/>
                      <a:gd name="connsiteY3" fmla="*/ 12063 h 200334"/>
                      <a:gd name="connsiteX4" fmla="*/ 1177 w 173396"/>
                      <a:gd name="connsiteY4" fmla="*/ 92844 h 200334"/>
                      <a:gd name="connsiteX5" fmla="*/ 63623 w 173396"/>
                      <a:gd name="connsiteY5" fmla="*/ 200334 h 200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3396" h="200334">
                        <a:moveTo>
                          <a:pt x="63623" y="200334"/>
                        </a:moveTo>
                        <a:cubicBezTo>
                          <a:pt x="63623" y="200334"/>
                          <a:pt x="62337" y="122886"/>
                          <a:pt x="104123" y="104189"/>
                        </a:cubicBezTo>
                        <a:cubicBezTo>
                          <a:pt x="124574" y="95045"/>
                          <a:pt x="189210" y="92892"/>
                          <a:pt x="169808" y="26398"/>
                        </a:cubicBezTo>
                        <a:cubicBezTo>
                          <a:pt x="167169" y="17349"/>
                          <a:pt x="147910" y="-18398"/>
                          <a:pt x="66338" y="12063"/>
                        </a:cubicBezTo>
                        <a:cubicBezTo>
                          <a:pt x="42906" y="20816"/>
                          <a:pt x="4740" y="37218"/>
                          <a:pt x="1177" y="92844"/>
                        </a:cubicBezTo>
                        <a:cubicBezTo>
                          <a:pt x="-3719" y="169397"/>
                          <a:pt x="4730" y="195705"/>
                          <a:pt x="63623" y="200334"/>
                        </a:cubicBezTo>
                        <a:close/>
                      </a:path>
                    </a:pathLst>
                  </a:custGeom>
                  <a:solidFill>
                    <a:srgbClr val="0B25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</p:grpSp>
        <p:grpSp>
          <p:nvGrpSpPr>
            <p:cNvPr id="292" name="Graphic 2">
              <a:extLst>
                <a:ext uri="{FF2B5EF4-FFF2-40B4-BE49-F238E27FC236}">
                  <a16:creationId xmlns:a16="http://schemas.microsoft.com/office/drawing/2014/main" id="{D4B6A50B-4158-ADC4-2763-B3B168A4ABBD}"/>
                </a:ext>
              </a:extLst>
            </p:cNvPr>
            <p:cNvGrpSpPr/>
            <p:nvPr/>
          </p:nvGrpSpPr>
          <p:grpSpPr>
            <a:xfrm>
              <a:off x="5174322" y="2428160"/>
              <a:ext cx="344043" cy="204768"/>
              <a:chOff x="5174322" y="2428160"/>
              <a:chExt cx="344043" cy="204768"/>
            </a:xfrm>
          </p:grpSpPr>
          <p:grpSp>
            <p:nvGrpSpPr>
              <p:cNvPr id="293" name="Graphic 2">
                <a:extLst>
                  <a:ext uri="{FF2B5EF4-FFF2-40B4-BE49-F238E27FC236}">
                    <a16:creationId xmlns:a16="http://schemas.microsoft.com/office/drawing/2014/main" id="{F2877709-2A9D-2062-AD0F-E837E11F4D5D}"/>
                  </a:ext>
                </a:extLst>
              </p:cNvPr>
              <p:cNvGrpSpPr/>
              <p:nvPr/>
            </p:nvGrpSpPr>
            <p:grpSpPr>
              <a:xfrm>
                <a:off x="5174322" y="2428160"/>
                <a:ext cx="344043" cy="204768"/>
                <a:chOff x="5174322" y="2428160"/>
                <a:chExt cx="344043" cy="204768"/>
              </a:xfrm>
            </p:grpSpPr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B483AC82-C01E-FC41-567A-F7A8AD8ADC97}"/>
                    </a:ext>
                  </a:extLst>
                </p:cNvPr>
                <p:cNvSpPr/>
                <p:nvPr/>
              </p:nvSpPr>
              <p:spPr>
                <a:xfrm>
                  <a:off x="5174322" y="2502893"/>
                  <a:ext cx="344043" cy="130035"/>
                </a:xfrm>
                <a:custGeom>
                  <a:avLst/>
                  <a:gdLst>
                    <a:gd name="connsiteX0" fmla="*/ 144151 w 344043"/>
                    <a:gd name="connsiteY0" fmla="*/ 130035 h 130035"/>
                    <a:gd name="connsiteX1" fmla="*/ 344043 w 344043"/>
                    <a:gd name="connsiteY1" fmla="*/ 23574 h 130035"/>
                    <a:gd name="connsiteX2" fmla="*/ 344043 w 344043"/>
                    <a:gd name="connsiteY2" fmla="*/ 9754 h 130035"/>
                    <a:gd name="connsiteX3" fmla="*/ 344043 w 344043"/>
                    <a:gd name="connsiteY3" fmla="*/ 0 h 130035"/>
                    <a:gd name="connsiteX4" fmla="*/ 0 w 344043"/>
                    <a:gd name="connsiteY4" fmla="*/ 31728 h 130035"/>
                    <a:gd name="connsiteX5" fmla="*/ 0 w 344043"/>
                    <a:gd name="connsiteY5" fmla="*/ 55302 h 130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4043" h="130035">
                      <a:moveTo>
                        <a:pt x="144151" y="130035"/>
                      </a:moveTo>
                      <a:lnTo>
                        <a:pt x="344043" y="23574"/>
                      </a:lnTo>
                      <a:lnTo>
                        <a:pt x="344043" y="9754"/>
                      </a:lnTo>
                      <a:lnTo>
                        <a:pt x="344043" y="0"/>
                      </a:lnTo>
                      <a:lnTo>
                        <a:pt x="0" y="31728"/>
                      </a:lnTo>
                      <a:lnTo>
                        <a:pt x="0" y="55302"/>
                      </a:lnTo>
                      <a:close/>
                    </a:path>
                  </a:pathLst>
                </a:custGeom>
                <a:solidFill>
                  <a:srgbClr val="6C98B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D0CE86AA-FA07-8DF7-B0F7-96CA880C63CB}"/>
                    </a:ext>
                  </a:extLst>
                </p:cNvPr>
                <p:cNvSpPr/>
                <p:nvPr/>
              </p:nvSpPr>
              <p:spPr>
                <a:xfrm>
                  <a:off x="5174322" y="2428160"/>
                  <a:ext cx="344043" cy="181203"/>
                </a:xfrm>
                <a:custGeom>
                  <a:avLst/>
                  <a:gdLst>
                    <a:gd name="connsiteX0" fmla="*/ 144151 w 344043"/>
                    <a:gd name="connsiteY0" fmla="*/ 181204 h 181203"/>
                    <a:gd name="connsiteX1" fmla="*/ 344043 w 344043"/>
                    <a:gd name="connsiteY1" fmla="*/ 74733 h 181203"/>
                    <a:gd name="connsiteX2" fmla="*/ 199882 w 344043"/>
                    <a:gd name="connsiteY2" fmla="*/ 0 h 181203"/>
                    <a:gd name="connsiteX3" fmla="*/ 0 w 344043"/>
                    <a:gd name="connsiteY3" fmla="*/ 106461 h 18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043" h="181203">
                      <a:moveTo>
                        <a:pt x="144151" y="181204"/>
                      </a:moveTo>
                      <a:lnTo>
                        <a:pt x="344043" y="74733"/>
                      </a:lnTo>
                      <a:lnTo>
                        <a:pt x="199882" y="0"/>
                      </a:lnTo>
                      <a:lnTo>
                        <a:pt x="0" y="106461"/>
                      </a:lnTo>
                      <a:close/>
                    </a:path>
                  </a:pathLst>
                </a:custGeom>
                <a:solidFill>
                  <a:srgbClr val="B6D5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3D9ADBD2-E2D0-E4B9-E012-792E8DAA5293}"/>
                    </a:ext>
                  </a:extLst>
                </p:cNvPr>
                <p:cNvSpPr/>
                <p:nvPr/>
              </p:nvSpPr>
              <p:spPr>
                <a:xfrm>
                  <a:off x="5338733" y="2460469"/>
                  <a:ext cx="127206" cy="65951"/>
                </a:xfrm>
                <a:custGeom>
                  <a:avLst/>
                  <a:gdLst>
                    <a:gd name="connsiteX0" fmla="*/ 82477 w 127206"/>
                    <a:gd name="connsiteY0" fmla="*/ 65951 h 65951"/>
                    <a:gd name="connsiteX1" fmla="*/ 127206 w 127206"/>
                    <a:gd name="connsiteY1" fmla="*/ 42758 h 65951"/>
                    <a:gd name="connsiteX2" fmla="*/ 44729 w 127206"/>
                    <a:gd name="connsiteY2" fmla="*/ 0 h 65951"/>
                    <a:gd name="connsiteX3" fmla="*/ 0 w 127206"/>
                    <a:gd name="connsiteY3" fmla="*/ 23193 h 65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06" h="65951">
                      <a:moveTo>
                        <a:pt x="82477" y="65951"/>
                      </a:moveTo>
                      <a:lnTo>
                        <a:pt x="127206" y="42758"/>
                      </a:lnTo>
                      <a:lnTo>
                        <a:pt x="44729" y="0"/>
                      </a:lnTo>
                      <a:lnTo>
                        <a:pt x="0" y="23193"/>
                      </a:lnTo>
                      <a:close/>
                    </a:path>
                  </a:pathLst>
                </a:custGeom>
                <a:solidFill>
                  <a:srgbClr val="7CC0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A5E608BF-BDAF-B612-9CE9-5B8A4A3A7561}"/>
                    </a:ext>
                  </a:extLst>
                </p:cNvPr>
                <p:cNvSpPr/>
                <p:nvPr/>
              </p:nvSpPr>
              <p:spPr>
                <a:xfrm>
                  <a:off x="5179733" y="2542441"/>
                  <a:ext cx="141027" cy="85410"/>
                </a:xfrm>
                <a:custGeom>
                  <a:avLst/>
                  <a:gdLst>
                    <a:gd name="connsiteX0" fmla="*/ 141027 w 141027"/>
                    <a:gd name="connsiteY0" fmla="*/ 72895 h 85410"/>
                    <a:gd name="connsiteX1" fmla="*/ 141027 w 141027"/>
                    <a:gd name="connsiteY1" fmla="*/ 85411 h 85410"/>
                    <a:gd name="connsiteX2" fmla="*/ 0 w 141027"/>
                    <a:gd name="connsiteY2" fmla="*/ 13992 h 85410"/>
                    <a:gd name="connsiteX3" fmla="*/ 0 w 141027"/>
                    <a:gd name="connsiteY3" fmla="*/ 0 h 85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027" h="85410">
                      <a:moveTo>
                        <a:pt x="141027" y="72895"/>
                      </a:moveTo>
                      <a:lnTo>
                        <a:pt x="141027" y="85411"/>
                      </a:lnTo>
                      <a:lnTo>
                        <a:pt x="0" y="139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62DAE9A3-F3FA-20E2-98FA-C7952B568CDA}"/>
                  </a:ext>
                </a:extLst>
              </p:cNvPr>
              <p:cNvSpPr/>
              <p:nvPr/>
            </p:nvSpPr>
            <p:spPr>
              <a:xfrm>
                <a:off x="5320760" y="2510837"/>
                <a:ext cx="197605" cy="117014"/>
              </a:xfrm>
              <a:custGeom>
                <a:avLst/>
                <a:gdLst>
                  <a:gd name="connsiteX0" fmla="*/ 0 w 197605"/>
                  <a:gd name="connsiteY0" fmla="*/ 104499 h 117014"/>
                  <a:gd name="connsiteX1" fmla="*/ 197606 w 197605"/>
                  <a:gd name="connsiteY1" fmla="*/ 0 h 117014"/>
                  <a:gd name="connsiteX2" fmla="*/ 197606 w 197605"/>
                  <a:gd name="connsiteY2" fmla="*/ 11059 h 117014"/>
                  <a:gd name="connsiteX3" fmla="*/ 0 w 197605"/>
                  <a:gd name="connsiteY3" fmla="*/ 117015 h 11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605" h="117014">
                    <a:moveTo>
                      <a:pt x="0" y="104499"/>
                    </a:moveTo>
                    <a:lnTo>
                      <a:pt x="197606" y="0"/>
                    </a:lnTo>
                    <a:lnTo>
                      <a:pt x="197606" y="11059"/>
                    </a:lnTo>
                    <a:lnTo>
                      <a:pt x="0" y="117015"/>
                    </a:lnTo>
                    <a:close/>
                  </a:path>
                </a:pathLst>
              </a:custGeom>
              <a:solidFill>
                <a:srgbClr val="79BD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98" name="Graphic 2">
            <a:extLst>
              <a:ext uri="{FF2B5EF4-FFF2-40B4-BE49-F238E27FC236}">
                <a16:creationId xmlns:a16="http://schemas.microsoft.com/office/drawing/2014/main" id="{793C6E70-F7E4-5365-4AD6-C2010ABC1B84}"/>
              </a:ext>
            </a:extLst>
          </p:cNvPr>
          <p:cNvGrpSpPr/>
          <p:nvPr/>
        </p:nvGrpSpPr>
        <p:grpSpPr>
          <a:xfrm>
            <a:off x="6630595" y="2559637"/>
            <a:ext cx="520342" cy="777967"/>
            <a:chOff x="5558561" y="1461554"/>
            <a:chExt cx="253907" cy="379618"/>
          </a:xfrm>
        </p:grpSpPr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54D37880-D899-8BD0-D572-15EFCA38E729}"/>
                </a:ext>
              </a:extLst>
            </p:cNvPr>
            <p:cNvSpPr/>
            <p:nvPr/>
          </p:nvSpPr>
          <p:spPr>
            <a:xfrm>
              <a:off x="5558561" y="1489614"/>
              <a:ext cx="203825" cy="351558"/>
            </a:xfrm>
            <a:custGeom>
              <a:avLst/>
              <a:gdLst>
                <a:gd name="connsiteX0" fmla="*/ 203826 w 203825"/>
                <a:gd name="connsiteY0" fmla="*/ 351558 h 351558"/>
                <a:gd name="connsiteX1" fmla="*/ 0 w 203825"/>
                <a:gd name="connsiteY1" fmla="*/ 233886 h 351558"/>
                <a:gd name="connsiteX2" fmla="*/ 0 w 203825"/>
                <a:gd name="connsiteY2" fmla="*/ 0 h 351558"/>
                <a:gd name="connsiteX3" fmla="*/ 203826 w 203825"/>
                <a:gd name="connsiteY3" fmla="*/ 117672 h 35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25" h="351558">
                  <a:moveTo>
                    <a:pt x="203826" y="351558"/>
                  </a:moveTo>
                  <a:lnTo>
                    <a:pt x="0" y="233886"/>
                  </a:lnTo>
                  <a:lnTo>
                    <a:pt x="0" y="0"/>
                  </a:lnTo>
                  <a:lnTo>
                    <a:pt x="203826" y="117672"/>
                  </a:ln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580EB771-3353-8518-3715-0AF68580062F}"/>
                </a:ext>
              </a:extLst>
            </p:cNvPr>
            <p:cNvSpPr/>
            <p:nvPr/>
          </p:nvSpPr>
          <p:spPr>
            <a:xfrm>
              <a:off x="5762158" y="1578864"/>
              <a:ext cx="50311" cy="262308"/>
            </a:xfrm>
            <a:custGeom>
              <a:avLst/>
              <a:gdLst>
                <a:gd name="connsiteX0" fmla="*/ 50311 w 50311"/>
                <a:gd name="connsiteY0" fmla="*/ 233877 h 262308"/>
                <a:gd name="connsiteX1" fmla="*/ 0 w 50311"/>
                <a:gd name="connsiteY1" fmla="*/ 262309 h 262308"/>
                <a:gd name="connsiteX2" fmla="*/ 0 w 50311"/>
                <a:gd name="connsiteY2" fmla="*/ 28423 h 262308"/>
                <a:gd name="connsiteX3" fmla="*/ 50311 w 50311"/>
                <a:gd name="connsiteY3" fmla="*/ 0 h 26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11" h="262308">
                  <a:moveTo>
                    <a:pt x="50311" y="233877"/>
                  </a:moveTo>
                  <a:lnTo>
                    <a:pt x="0" y="262309"/>
                  </a:lnTo>
                  <a:lnTo>
                    <a:pt x="0" y="28423"/>
                  </a:lnTo>
                  <a:lnTo>
                    <a:pt x="50311" y="0"/>
                  </a:lnTo>
                  <a:close/>
                </a:path>
              </a:pathLst>
            </a:custGeom>
            <a:solidFill>
              <a:srgbClr val="6C98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55DABB0D-B829-0823-2B25-93B5AA55F97A}"/>
                </a:ext>
              </a:extLst>
            </p:cNvPr>
            <p:cNvSpPr/>
            <p:nvPr/>
          </p:nvSpPr>
          <p:spPr>
            <a:xfrm>
              <a:off x="5558971" y="1461554"/>
              <a:ext cx="252860" cy="145370"/>
            </a:xfrm>
            <a:custGeom>
              <a:avLst/>
              <a:gdLst>
                <a:gd name="connsiteX0" fmla="*/ 203826 w 252860"/>
                <a:gd name="connsiteY0" fmla="*/ 145371 h 145370"/>
                <a:gd name="connsiteX1" fmla="*/ 0 w 252860"/>
                <a:gd name="connsiteY1" fmla="*/ 27689 h 145370"/>
                <a:gd name="connsiteX2" fmla="*/ 49044 w 252860"/>
                <a:gd name="connsiteY2" fmla="*/ 0 h 145370"/>
                <a:gd name="connsiteX3" fmla="*/ 252860 w 252860"/>
                <a:gd name="connsiteY3" fmla="*/ 117672 h 1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860" h="145370">
                  <a:moveTo>
                    <a:pt x="203826" y="145371"/>
                  </a:moveTo>
                  <a:lnTo>
                    <a:pt x="0" y="27689"/>
                  </a:lnTo>
                  <a:lnTo>
                    <a:pt x="49044" y="0"/>
                  </a:lnTo>
                  <a:lnTo>
                    <a:pt x="252860" y="117672"/>
                  </a:lnTo>
                  <a:close/>
                </a:path>
              </a:pathLst>
            </a:custGeom>
            <a:solidFill>
              <a:srgbClr val="7CC0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91" name="Graphic 2">
            <a:extLst>
              <a:ext uri="{FF2B5EF4-FFF2-40B4-BE49-F238E27FC236}">
                <a16:creationId xmlns:a16="http://schemas.microsoft.com/office/drawing/2014/main" id="{D20CDB46-4B78-D956-C91D-0A4078107677}"/>
              </a:ext>
            </a:extLst>
          </p:cNvPr>
          <p:cNvGrpSpPr/>
          <p:nvPr/>
        </p:nvGrpSpPr>
        <p:grpSpPr>
          <a:xfrm>
            <a:off x="7384144" y="3839600"/>
            <a:ext cx="406639" cy="607968"/>
            <a:chOff x="5926264" y="2086127"/>
            <a:chExt cx="198424" cy="296665"/>
          </a:xfrm>
        </p:grpSpPr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1EF727CC-9666-F5E6-5D84-9F0ED4FF9B1C}"/>
                </a:ext>
              </a:extLst>
            </p:cNvPr>
            <p:cNvSpPr/>
            <p:nvPr/>
          </p:nvSpPr>
          <p:spPr>
            <a:xfrm>
              <a:off x="5926264" y="2108053"/>
              <a:ext cx="159277" cy="274739"/>
            </a:xfrm>
            <a:custGeom>
              <a:avLst/>
              <a:gdLst>
                <a:gd name="connsiteX0" fmla="*/ 159277 w 159277"/>
                <a:gd name="connsiteY0" fmla="*/ 274739 h 274739"/>
                <a:gd name="connsiteX1" fmla="*/ 0 w 159277"/>
                <a:gd name="connsiteY1" fmla="*/ 182785 h 274739"/>
                <a:gd name="connsiteX2" fmla="*/ 0 w 159277"/>
                <a:gd name="connsiteY2" fmla="*/ 0 h 274739"/>
                <a:gd name="connsiteX3" fmla="*/ 159277 w 159277"/>
                <a:gd name="connsiteY3" fmla="*/ 91964 h 27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77" h="274739">
                  <a:moveTo>
                    <a:pt x="159277" y="274739"/>
                  </a:moveTo>
                  <a:lnTo>
                    <a:pt x="0" y="182785"/>
                  </a:lnTo>
                  <a:lnTo>
                    <a:pt x="0" y="0"/>
                  </a:lnTo>
                  <a:lnTo>
                    <a:pt x="159277" y="91964"/>
                  </a:ln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E7147A66-77D4-DFB8-7429-72249722A4C1}"/>
                </a:ext>
              </a:extLst>
            </p:cNvPr>
            <p:cNvSpPr/>
            <p:nvPr/>
          </p:nvSpPr>
          <p:spPr>
            <a:xfrm>
              <a:off x="6085370" y="2177795"/>
              <a:ext cx="39319" cy="204997"/>
            </a:xfrm>
            <a:custGeom>
              <a:avLst/>
              <a:gdLst>
                <a:gd name="connsiteX0" fmla="*/ 39319 w 39319"/>
                <a:gd name="connsiteY0" fmla="*/ 182785 h 204997"/>
                <a:gd name="connsiteX1" fmla="*/ 0 w 39319"/>
                <a:gd name="connsiteY1" fmla="*/ 204997 h 204997"/>
                <a:gd name="connsiteX2" fmla="*/ 0 w 39319"/>
                <a:gd name="connsiteY2" fmla="*/ 22222 h 204997"/>
                <a:gd name="connsiteX3" fmla="*/ 39319 w 39319"/>
                <a:gd name="connsiteY3" fmla="*/ 0 h 20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19" h="204997">
                  <a:moveTo>
                    <a:pt x="39319" y="182785"/>
                  </a:moveTo>
                  <a:lnTo>
                    <a:pt x="0" y="204997"/>
                  </a:lnTo>
                  <a:lnTo>
                    <a:pt x="0" y="22222"/>
                  </a:lnTo>
                  <a:lnTo>
                    <a:pt x="39319" y="0"/>
                  </a:lnTo>
                  <a:close/>
                </a:path>
              </a:pathLst>
            </a:custGeom>
            <a:solidFill>
              <a:srgbClr val="6C98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C8CDE9B6-051D-25E2-B57F-64A8CF7EE876}"/>
                </a:ext>
              </a:extLst>
            </p:cNvPr>
            <p:cNvSpPr/>
            <p:nvPr/>
          </p:nvSpPr>
          <p:spPr>
            <a:xfrm>
              <a:off x="5926578" y="2086127"/>
              <a:ext cx="197615" cy="113604"/>
            </a:xfrm>
            <a:custGeom>
              <a:avLst/>
              <a:gdLst>
                <a:gd name="connsiteX0" fmla="*/ 159287 w 197615"/>
                <a:gd name="connsiteY0" fmla="*/ 113605 h 113604"/>
                <a:gd name="connsiteX1" fmla="*/ 0 w 197615"/>
                <a:gd name="connsiteY1" fmla="*/ 21641 h 113604"/>
                <a:gd name="connsiteX2" fmla="*/ 38329 w 197615"/>
                <a:gd name="connsiteY2" fmla="*/ 0 h 113604"/>
                <a:gd name="connsiteX3" fmla="*/ 197615 w 197615"/>
                <a:gd name="connsiteY3" fmla="*/ 91964 h 11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615" h="113604">
                  <a:moveTo>
                    <a:pt x="159287" y="113605"/>
                  </a:moveTo>
                  <a:lnTo>
                    <a:pt x="0" y="21641"/>
                  </a:lnTo>
                  <a:lnTo>
                    <a:pt x="38329" y="0"/>
                  </a:lnTo>
                  <a:lnTo>
                    <a:pt x="197615" y="91964"/>
                  </a:lnTo>
                  <a:close/>
                </a:path>
              </a:pathLst>
            </a:custGeom>
            <a:solidFill>
              <a:srgbClr val="7CC0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" name="Graphic 2">
            <a:extLst>
              <a:ext uri="{FF2B5EF4-FFF2-40B4-BE49-F238E27FC236}">
                <a16:creationId xmlns:a16="http://schemas.microsoft.com/office/drawing/2014/main" id="{2B7D749F-029E-E191-0449-D2A3A64F6779}"/>
              </a:ext>
            </a:extLst>
          </p:cNvPr>
          <p:cNvGrpSpPr/>
          <p:nvPr/>
        </p:nvGrpSpPr>
        <p:grpSpPr>
          <a:xfrm>
            <a:off x="4550448" y="2718235"/>
            <a:ext cx="295804" cy="442244"/>
            <a:chOff x="4543529" y="1538944"/>
            <a:chExt cx="144341" cy="215798"/>
          </a:xfrm>
        </p:grpSpPr>
        <p:grpSp>
          <p:nvGrpSpPr>
            <p:cNvPr id="103" name="Graphic 2">
              <a:extLst>
                <a:ext uri="{FF2B5EF4-FFF2-40B4-BE49-F238E27FC236}">
                  <a16:creationId xmlns:a16="http://schemas.microsoft.com/office/drawing/2014/main" id="{011D8146-D6BA-C501-18FA-AEA01467A2D3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7F83B201-0E49-E2DF-5EDF-2D1A16225D1E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F3FD6856-072E-B279-238F-330AFB444F8A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58C9ACC4-4902-3A2B-AE95-9FB570AD92D0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4" name="Graphic 2">
              <a:extLst>
                <a:ext uri="{FF2B5EF4-FFF2-40B4-BE49-F238E27FC236}">
                  <a16:creationId xmlns:a16="http://schemas.microsoft.com/office/drawing/2014/main" id="{DF54CDFB-37D1-9AEE-6592-EBB2C58F87E6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21FE9B02-1F16-422A-8440-6770DF8C07C7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41D09724-6651-16B4-67E2-D775375C2A21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4600B839-818B-EA70-013D-B95B2B6018D3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5" name="Graphic 2">
              <a:extLst>
                <a:ext uri="{FF2B5EF4-FFF2-40B4-BE49-F238E27FC236}">
                  <a16:creationId xmlns:a16="http://schemas.microsoft.com/office/drawing/2014/main" id="{3DA5D86E-797D-F6DF-659F-83243EF480A2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96F81174-0AAA-5DDF-2EA6-15C4D4B28A1B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EB1DA099-8214-B1CA-6B00-52F4F9016925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A910FDC9-82C3-A640-0197-6B80CB1CE41B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6" name="Graphic 2">
              <a:extLst>
                <a:ext uri="{FF2B5EF4-FFF2-40B4-BE49-F238E27FC236}">
                  <a16:creationId xmlns:a16="http://schemas.microsoft.com/office/drawing/2014/main" id="{79FACB60-0838-A9EA-46B9-1F6187409423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E8B4427E-81AA-537E-B223-57FFADB5885D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E7067135-2A76-310B-0D48-0B515946DED6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2DA3F9AE-6809-AF6C-81B8-71EEC9FE2878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7" name="Graphic 2">
              <a:extLst>
                <a:ext uri="{FF2B5EF4-FFF2-40B4-BE49-F238E27FC236}">
                  <a16:creationId xmlns:a16="http://schemas.microsoft.com/office/drawing/2014/main" id="{5548B115-E135-FF1E-6403-EE2274120CDD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2AD03590-C80B-F8D8-710C-844A45C2794D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99D44FB-BEC8-AE9A-88D5-EB529A7D0150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F5B01E8-D13A-7A82-C6A6-641E9B322814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8" name="Graphic 2">
              <a:extLst>
                <a:ext uri="{FF2B5EF4-FFF2-40B4-BE49-F238E27FC236}">
                  <a16:creationId xmlns:a16="http://schemas.microsoft.com/office/drawing/2014/main" id="{0C98E35B-AF3D-5818-F0BC-77C939874D86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8A2ED7B8-7CF9-981E-AEB2-31FF2A0BA43A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CCB87947-4AE8-65B3-4251-400061B4DACB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DF7CA26-79BA-58F5-550F-BF555F216C03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9" name="Graphic 2">
              <a:extLst>
                <a:ext uri="{FF2B5EF4-FFF2-40B4-BE49-F238E27FC236}">
                  <a16:creationId xmlns:a16="http://schemas.microsoft.com/office/drawing/2014/main" id="{A9D8F14C-C60D-51C5-22F5-B21B9C609F99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A121722-E105-BB1A-721E-51AE8D47EDF5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32A978A0-4AC7-69B4-404F-24C12E428624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CD683B28-5F3B-4F3D-2D62-4124BF40D91B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0" name="Graphic 2">
              <a:extLst>
                <a:ext uri="{FF2B5EF4-FFF2-40B4-BE49-F238E27FC236}">
                  <a16:creationId xmlns:a16="http://schemas.microsoft.com/office/drawing/2014/main" id="{18D5D231-573E-929B-D4EC-2B67C1AEEDB5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F99F0A22-A218-7113-2108-F58F9F79E35E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0D51788D-BD89-034F-B90F-FAE1A36E2574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78A8FDF9-DE3C-2E6A-143D-E1D3F7251706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1" name="Graphic 2">
              <a:extLst>
                <a:ext uri="{FF2B5EF4-FFF2-40B4-BE49-F238E27FC236}">
                  <a16:creationId xmlns:a16="http://schemas.microsoft.com/office/drawing/2014/main" id="{D4884224-A330-AF6B-F629-B08D0E3064FF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CB393100-B694-1841-5A65-A6147F46C658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5D2D3DC5-7867-3DBA-09D7-7AF1DAB6F763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EEEE165-8BF9-2B7D-865B-3D5DED7DBBD5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2" name="Graphic 2">
              <a:extLst>
                <a:ext uri="{FF2B5EF4-FFF2-40B4-BE49-F238E27FC236}">
                  <a16:creationId xmlns:a16="http://schemas.microsoft.com/office/drawing/2014/main" id="{6BB68953-5427-EF5A-0EE7-12D65D0FE42C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739EDC1-AD46-5CF4-A7A9-E62B5E9A0613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FEF5785-3E84-914C-8488-AFF32F298EF8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826AACC0-6934-211C-8DCD-4A792CE19E09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3" name="Graphic 2">
              <a:extLst>
                <a:ext uri="{FF2B5EF4-FFF2-40B4-BE49-F238E27FC236}">
                  <a16:creationId xmlns:a16="http://schemas.microsoft.com/office/drawing/2014/main" id="{63BF65D7-32BA-32BE-BE77-26BA2A076C5B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0CCA31C9-4374-CC69-4C28-6312EF0F5027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64959894-5584-817A-9E7B-6A31703010AF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7C0E1A5-47EC-B2F7-1F3A-26ACCCBC0878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4" name="Graphic 2">
              <a:extLst>
                <a:ext uri="{FF2B5EF4-FFF2-40B4-BE49-F238E27FC236}">
                  <a16:creationId xmlns:a16="http://schemas.microsoft.com/office/drawing/2014/main" id="{91E6E2A9-F2C7-C220-A7FC-40726AF41099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E822BF94-14C4-A6A5-8732-01FBA961120F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414CE346-3E0D-1258-06B3-184EAE3CB545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25C5C572-0D6C-440A-604F-ED28F264712E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5" name="Graphic 2">
              <a:extLst>
                <a:ext uri="{FF2B5EF4-FFF2-40B4-BE49-F238E27FC236}">
                  <a16:creationId xmlns:a16="http://schemas.microsoft.com/office/drawing/2014/main" id="{8098849C-E8C7-BD5C-B6E3-0F0674AA184E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D3B7C30D-55F6-47BD-AB20-4752C3ACACBF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2AF7ED2B-746C-8F4F-5584-C210BEC246E1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2946509C-2DFC-7D80-7C31-2FBD80E24D12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6" name="Graphic 2">
              <a:extLst>
                <a:ext uri="{FF2B5EF4-FFF2-40B4-BE49-F238E27FC236}">
                  <a16:creationId xmlns:a16="http://schemas.microsoft.com/office/drawing/2014/main" id="{34E38CD1-8288-B4FF-0A9B-E8A5EAC0A907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5E45C9CD-C1BD-D286-E5E6-A6DF50A7D25C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DAD80C15-AB37-B7AD-50DE-C25F39D28A66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F6FF934A-4CB1-729E-E1B9-032DC2B33A77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7" name="Graphic 2">
              <a:extLst>
                <a:ext uri="{FF2B5EF4-FFF2-40B4-BE49-F238E27FC236}">
                  <a16:creationId xmlns:a16="http://schemas.microsoft.com/office/drawing/2014/main" id="{9088F3C1-AF79-0ECA-848F-F32A2294CAD8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46DF7F1E-9C0A-1A26-65D4-C3720A9D6E1F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F67380A-7473-1019-B446-D923533C2614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D0F59C57-965A-4F70-7CF0-9756E5C68201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8" name="Graphic 2">
              <a:extLst>
                <a:ext uri="{FF2B5EF4-FFF2-40B4-BE49-F238E27FC236}">
                  <a16:creationId xmlns:a16="http://schemas.microsoft.com/office/drawing/2014/main" id="{8B03C77F-DDA3-E939-DEAD-F3CE80CD2962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6AE2212C-808A-7A02-C7A7-721792DF44E9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00AE2F6A-E7E1-C314-63C1-3C421FACA394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5CA12B8A-A5A1-36F0-3A7D-E7959060D596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9" name="Graphic 2">
              <a:extLst>
                <a:ext uri="{FF2B5EF4-FFF2-40B4-BE49-F238E27FC236}">
                  <a16:creationId xmlns:a16="http://schemas.microsoft.com/office/drawing/2014/main" id="{1DFED1AB-9F4B-3B13-BA0A-168A18E383B1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17E2E9C6-3E26-50E5-B881-BB56A846AD80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999AABFD-3E42-7393-E0F2-84498EF33198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A1B2AB7A-D50B-5B3D-6D4A-39E0DE24581C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0" name="Graphic 2">
              <a:extLst>
                <a:ext uri="{FF2B5EF4-FFF2-40B4-BE49-F238E27FC236}">
                  <a16:creationId xmlns:a16="http://schemas.microsoft.com/office/drawing/2014/main" id="{CB276690-EBD2-ADF5-DB11-713486D0CBDB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75185CD-4B01-0668-251E-AF4B449AF4C5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5A7DA4FB-0E95-C800-332D-56F751A2C8B5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537113B0-ACFB-5BDE-97E9-761B0571FD40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1" name="Graphic 2">
              <a:extLst>
                <a:ext uri="{FF2B5EF4-FFF2-40B4-BE49-F238E27FC236}">
                  <a16:creationId xmlns:a16="http://schemas.microsoft.com/office/drawing/2014/main" id="{6C69EF19-927B-8E99-2BA7-CD16EA308EB7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B143DDB-553F-321D-D066-A605195E859F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74B0974-DCED-9341-BAA1-F0F28038A15C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6B3F382-5414-B6C2-9A0A-D0C5217E4F30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2" name="Graphic 2">
              <a:extLst>
                <a:ext uri="{FF2B5EF4-FFF2-40B4-BE49-F238E27FC236}">
                  <a16:creationId xmlns:a16="http://schemas.microsoft.com/office/drawing/2014/main" id="{9E477A70-985B-8714-7C30-867B9138451B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D729A5C-DBEF-D336-3C80-E54CADEC12DE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17C1CAD-A748-A7F9-3BE9-006CC9EDE5D3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130F59D5-E544-7D17-873E-4F4A257F72DD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3" name="Graphic 2">
              <a:extLst>
                <a:ext uri="{FF2B5EF4-FFF2-40B4-BE49-F238E27FC236}">
                  <a16:creationId xmlns:a16="http://schemas.microsoft.com/office/drawing/2014/main" id="{971075D4-B7C1-658B-3787-46EFC6A2756F}"/>
                </a:ext>
              </a:extLst>
            </p:cNvPr>
            <p:cNvGrpSpPr/>
            <p:nvPr/>
          </p:nvGrpSpPr>
          <p:grpSpPr>
            <a:xfrm>
              <a:off x="4543529" y="1538944"/>
              <a:ext cx="144341" cy="215798"/>
              <a:chOff x="4543529" y="1538944"/>
              <a:chExt cx="144341" cy="215798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0196809-D55C-73E5-486E-8B96E5D75B88}"/>
                  </a:ext>
                </a:extLst>
              </p:cNvPr>
              <p:cNvSpPr/>
              <p:nvPr/>
            </p:nvSpPr>
            <p:spPr>
              <a:xfrm>
                <a:off x="4543529" y="1554889"/>
                <a:ext cx="115871" cy="199853"/>
              </a:xfrm>
              <a:custGeom>
                <a:avLst/>
                <a:gdLst>
                  <a:gd name="connsiteX0" fmla="*/ 115872 w 115871"/>
                  <a:gd name="connsiteY0" fmla="*/ 199854 h 199853"/>
                  <a:gd name="connsiteX1" fmla="*/ 0 w 115871"/>
                  <a:gd name="connsiteY1" fmla="*/ 132959 h 199853"/>
                  <a:gd name="connsiteX2" fmla="*/ 0 w 115871"/>
                  <a:gd name="connsiteY2" fmla="*/ 0 h 199853"/>
                  <a:gd name="connsiteX3" fmla="*/ 115872 w 115871"/>
                  <a:gd name="connsiteY3" fmla="*/ 66904 h 1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871" h="199853">
                    <a:moveTo>
                      <a:pt x="115872" y="199854"/>
                    </a:moveTo>
                    <a:lnTo>
                      <a:pt x="0" y="132959"/>
                    </a:lnTo>
                    <a:lnTo>
                      <a:pt x="0" y="0"/>
                    </a:lnTo>
                    <a:lnTo>
                      <a:pt x="115872" y="66904"/>
                    </a:lnTo>
                    <a:close/>
                  </a:path>
                </a:pathLst>
              </a:custGeom>
              <a:solidFill>
                <a:srgbClr val="B6D5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75DE484-CA4A-514F-71D7-A915F014F0DA}"/>
                  </a:ext>
                </a:extLst>
              </p:cNvPr>
              <p:cNvSpPr/>
              <p:nvPr/>
            </p:nvSpPr>
            <p:spPr>
              <a:xfrm>
                <a:off x="4659268" y="1605629"/>
                <a:ext cx="28603" cy="149113"/>
              </a:xfrm>
              <a:custGeom>
                <a:avLst/>
                <a:gdLst>
                  <a:gd name="connsiteX0" fmla="*/ 28604 w 28603"/>
                  <a:gd name="connsiteY0" fmla="*/ 132950 h 149113"/>
                  <a:gd name="connsiteX1" fmla="*/ 0 w 28603"/>
                  <a:gd name="connsiteY1" fmla="*/ 149114 h 149113"/>
                  <a:gd name="connsiteX2" fmla="*/ 0 w 28603"/>
                  <a:gd name="connsiteY2" fmla="*/ 16164 h 149113"/>
                  <a:gd name="connsiteX3" fmla="*/ 28604 w 28603"/>
                  <a:gd name="connsiteY3" fmla="*/ 0 h 14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603" h="149113">
                    <a:moveTo>
                      <a:pt x="28604" y="132950"/>
                    </a:moveTo>
                    <a:lnTo>
                      <a:pt x="0" y="149114"/>
                    </a:lnTo>
                    <a:lnTo>
                      <a:pt x="0" y="16164"/>
                    </a:lnTo>
                    <a:lnTo>
                      <a:pt x="28604" y="0"/>
                    </a:lnTo>
                    <a:close/>
                  </a:path>
                </a:pathLst>
              </a:custGeom>
              <a:solidFill>
                <a:srgbClr val="6C98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762AEA8-2561-4ED3-520D-A5123C4B02A1}"/>
                  </a:ext>
                </a:extLst>
              </p:cNvPr>
              <p:cNvSpPr/>
              <p:nvPr/>
            </p:nvSpPr>
            <p:spPr>
              <a:xfrm>
                <a:off x="4543767" y="1538944"/>
                <a:ext cx="143741" cy="82638"/>
              </a:xfrm>
              <a:custGeom>
                <a:avLst/>
                <a:gdLst>
                  <a:gd name="connsiteX0" fmla="*/ 115862 w 143741"/>
                  <a:gd name="connsiteY0" fmla="*/ 82639 h 82638"/>
                  <a:gd name="connsiteX1" fmla="*/ 0 w 143741"/>
                  <a:gd name="connsiteY1" fmla="*/ 15745 h 82638"/>
                  <a:gd name="connsiteX2" fmla="*/ 27880 w 143741"/>
                  <a:gd name="connsiteY2" fmla="*/ 0 h 82638"/>
                  <a:gd name="connsiteX3" fmla="*/ 143742 w 143741"/>
                  <a:gd name="connsiteY3" fmla="*/ 66894 h 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41" h="82638">
                    <a:moveTo>
                      <a:pt x="115862" y="82639"/>
                    </a:moveTo>
                    <a:lnTo>
                      <a:pt x="0" y="15745"/>
                    </a:lnTo>
                    <a:lnTo>
                      <a:pt x="27880" y="0"/>
                    </a:lnTo>
                    <a:lnTo>
                      <a:pt x="143742" y="66894"/>
                    </a:lnTo>
                    <a:close/>
                  </a:path>
                </a:pathLst>
              </a:custGeom>
              <a:solidFill>
                <a:srgbClr val="7CC0F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95" name="Graphic 2">
            <a:extLst>
              <a:ext uri="{FF2B5EF4-FFF2-40B4-BE49-F238E27FC236}">
                <a16:creationId xmlns:a16="http://schemas.microsoft.com/office/drawing/2014/main" id="{2DD5BB9C-DA6F-788D-7645-C8B7299DBD7F}"/>
              </a:ext>
            </a:extLst>
          </p:cNvPr>
          <p:cNvGrpSpPr/>
          <p:nvPr/>
        </p:nvGrpSpPr>
        <p:grpSpPr>
          <a:xfrm>
            <a:off x="5745677" y="2496937"/>
            <a:ext cx="384270" cy="574531"/>
            <a:chOff x="5126755" y="1430959"/>
            <a:chExt cx="187509" cy="280349"/>
          </a:xfrm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807F36DC-815B-0819-68D2-1607E44142A8}"/>
                </a:ext>
              </a:extLst>
            </p:cNvPr>
            <p:cNvSpPr/>
            <p:nvPr/>
          </p:nvSpPr>
          <p:spPr>
            <a:xfrm>
              <a:off x="5126755" y="1451686"/>
              <a:ext cx="150514" cy="259622"/>
            </a:xfrm>
            <a:custGeom>
              <a:avLst/>
              <a:gdLst>
                <a:gd name="connsiteX0" fmla="*/ 150514 w 150514"/>
                <a:gd name="connsiteY0" fmla="*/ 259623 h 259622"/>
                <a:gd name="connsiteX1" fmla="*/ 0 w 150514"/>
                <a:gd name="connsiteY1" fmla="*/ 172717 h 259622"/>
                <a:gd name="connsiteX2" fmla="*/ 0 w 150514"/>
                <a:gd name="connsiteY2" fmla="*/ 0 h 259622"/>
                <a:gd name="connsiteX3" fmla="*/ 150514 w 150514"/>
                <a:gd name="connsiteY3" fmla="*/ 86897 h 2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514" h="259622">
                  <a:moveTo>
                    <a:pt x="150514" y="259623"/>
                  </a:moveTo>
                  <a:lnTo>
                    <a:pt x="0" y="172717"/>
                  </a:lnTo>
                  <a:lnTo>
                    <a:pt x="0" y="0"/>
                  </a:lnTo>
                  <a:lnTo>
                    <a:pt x="150514" y="86897"/>
                  </a:ln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45BB6DE-10BA-2E4C-94C1-56B8F17999B7}"/>
                </a:ext>
              </a:extLst>
            </p:cNvPr>
            <p:cNvSpPr/>
            <p:nvPr/>
          </p:nvSpPr>
          <p:spPr>
            <a:xfrm>
              <a:off x="5277107" y="1517589"/>
              <a:ext cx="37157" cy="193719"/>
            </a:xfrm>
            <a:custGeom>
              <a:avLst/>
              <a:gdLst>
                <a:gd name="connsiteX0" fmla="*/ 37157 w 37157"/>
                <a:gd name="connsiteY0" fmla="*/ 172717 h 193719"/>
                <a:gd name="connsiteX1" fmla="*/ 0 w 37157"/>
                <a:gd name="connsiteY1" fmla="*/ 193719 h 193719"/>
                <a:gd name="connsiteX2" fmla="*/ 0 w 37157"/>
                <a:gd name="connsiteY2" fmla="*/ 20993 h 193719"/>
                <a:gd name="connsiteX3" fmla="*/ 37157 w 37157"/>
                <a:gd name="connsiteY3" fmla="*/ 0 h 19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57" h="193719">
                  <a:moveTo>
                    <a:pt x="37157" y="172717"/>
                  </a:moveTo>
                  <a:lnTo>
                    <a:pt x="0" y="193719"/>
                  </a:lnTo>
                  <a:lnTo>
                    <a:pt x="0" y="20993"/>
                  </a:lnTo>
                  <a:lnTo>
                    <a:pt x="37157" y="0"/>
                  </a:lnTo>
                  <a:close/>
                </a:path>
              </a:pathLst>
            </a:custGeom>
            <a:solidFill>
              <a:srgbClr val="6C98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4F72658-2501-6540-86C4-C71413F9261C}"/>
                </a:ext>
              </a:extLst>
            </p:cNvPr>
            <p:cNvSpPr/>
            <p:nvPr/>
          </p:nvSpPr>
          <p:spPr>
            <a:xfrm>
              <a:off x="5127059" y="1430959"/>
              <a:ext cx="186728" cy="107356"/>
            </a:xfrm>
            <a:custGeom>
              <a:avLst/>
              <a:gdLst>
                <a:gd name="connsiteX0" fmla="*/ 150514 w 186728"/>
                <a:gd name="connsiteY0" fmla="*/ 107356 h 107356"/>
                <a:gd name="connsiteX1" fmla="*/ 0 w 186728"/>
                <a:gd name="connsiteY1" fmla="*/ 20450 h 107356"/>
                <a:gd name="connsiteX2" fmla="*/ 36214 w 186728"/>
                <a:gd name="connsiteY2" fmla="*/ 0 h 107356"/>
                <a:gd name="connsiteX3" fmla="*/ 186728 w 186728"/>
                <a:gd name="connsiteY3" fmla="*/ 86906 h 1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8" h="107356">
                  <a:moveTo>
                    <a:pt x="150514" y="107356"/>
                  </a:moveTo>
                  <a:lnTo>
                    <a:pt x="0" y="20450"/>
                  </a:lnTo>
                  <a:lnTo>
                    <a:pt x="36214" y="0"/>
                  </a:lnTo>
                  <a:lnTo>
                    <a:pt x="186728" y="86906"/>
                  </a:lnTo>
                  <a:close/>
                </a:path>
              </a:pathLst>
            </a:custGeom>
            <a:solidFill>
              <a:srgbClr val="7CC0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7" name="Graphic 2">
            <a:extLst>
              <a:ext uri="{FF2B5EF4-FFF2-40B4-BE49-F238E27FC236}">
                <a16:creationId xmlns:a16="http://schemas.microsoft.com/office/drawing/2014/main" id="{11D93349-5164-70DC-BAA3-66E51BE1E42E}"/>
              </a:ext>
            </a:extLst>
          </p:cNvPr>
          <p:cNvGrpSpPr/>
          <p:nvPr/>
        </p:nvGrpSpPr>
        <p:grpSpPr>
          <a:xfrm>
            <a:off x="7606164" y="5111384"/>
            <a:ext cx="520342" cy="777987"/>
            <a:chOff x="6034601" y="2706709"/>
            <a:chExt cx="253907" cy="379628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C495195-8627-3754-9488-8EDE626ADC52}"/>
                </a:ext>
              </a:extLst>
            </p:cNvPr>
            <p:cNvSpPr/>
            <p:nvPr/>
          </p:nvSpPr>
          <p:spPr>
            <a:xfrm>
              <a:off x="6034601" y="2734779"/>
              <a:ext cx="203825" cy="351558"/>
            </a:xfrm>
            <a:custGeom>
              <a:avLst/>
              <a:gdLst>
                <a:gd name="connsiteX0" fmla="*/ 203826 w 203825"/>
                <a:gd name="connsiteY0" fmla="*/ 351558 h 351558"/>
                <a:gd name="connsiteX1" fmla="*/ 0 w 203825"/>
                <a:gd name="connsiteY1" fmla="*/ 233877 h 351558"/>
                <a:gd name="connsiteX2" fmla="*/ 0 w 203825"/>
                <a:gd name="connsiteY2" fmla="*/ 0 h 351558"/>
                <a:gd name="connsiteX3" fmla="*/ 203826 w 203825"/>
                <a:gd name="connsiteY3" fmla="*/ 117672 h 35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25" h="351558">
                  <a:moveTo>
                    <a:pt x="203826" y="351558"/>
                  </a:moveTo>
                  <a:lnTo>
                    <a:pt x="0" y="233877"/>
                  </a:lnTo>
                  <a:lnTo>
                    <a:pt x="0" y="0"/>
                  </a:lnTo>
                  <a:lnTo>
                    <a:pt x="203826" y="117672"/>
                  </a:lnTo>
                  <a:close/>
                </a:path>
              </a:pathLst>
            </a:custGeom>
            <a:solidFill>
              <a:srgbClr val="B6D5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82552F3-4308-EBCC-FB09-A1AC11E84DB3}"/>
                </a:ext>
              </a:extLst>
            </p:cNvPr>
            <p:cNvSpPr/>
            <p:nvPr/>
          </p:nvSpPr>
          <p:spPr>
            <a:xfrm>
              <a:off x="6238198" y="2824019"/>
              <a:ext cx="50311" cy="262318"/>
            </a:xfrm>
            <a:custGeom>
              <a:avLst/>
              <a:gdLst>
                <a:gd name="connsiteX0" fmla="*/ 50311 w 50311"/>
                <a:gd name="connsiteY0" fmla="*/ 233886 h 262318"/>
                <a:gd name="connsiteX1" fmla="*/ 0 w 50311"/>
                <a:gd name="connsiteY1" fmla="*/ 262318 h 262318"/>
                <a:gd name="connsiteX2" fmla="*/ 0 w 50311"/>
                <a:gd name="connsiteY2" fmla="*/ 28432 h 262318"/>
                <a:gd name="connsiteX3" fmla="*/ 50311 w 50311"/>
                <a:gd name="connsiteY3" fmla="*/ 0 h 26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11" h="262318">
                  <a:moveTo>
                    <a:pt x="50311" y="233886"/>
                  </a:moveTo>
                  <a:lnTo>
                    <a:pt x="0" y="262318"/>
                  </a:lnTo>
                  <a:lnTo>
                    <a:pt x="0" y="28432"/>
                  </a:lnTo>
                  <a:lnTo>
                    <a:pt x="50311" y="0"/>
                  </a:lnTo>
                  <a:close/>
                </a:path>
              </a:pathLst>
            </a:custGeom>
            <a:solidFill>
              <a:srgbClr val="6C98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270D53FA-262D-2EB6-15FB-55311CB893F4}"/>
                </a:ext>
              </a:extLst>
            </p:cNvPr>
            <p:cNvSpPr/>
            <p:nvPr/>
          </p:nvSpPr>
          <p:spPr>
            <a:xfrm>
              <a:off x="6035011" y="2706709"/>
              <a:ext cx="252860" cy="145380"/>
            </a:xfrm>
            <a:custGeom>
              <a:avLst/>
              <a:gdLst>
                <a:gd name="connsiteX0" fmla="*/ 203826 w 252860"/>
                <a:gd name="connsiteY0" fmla="*/ 145380 h 145380"/>
                <a:gd name="connsiteX1" fmla="*/ 0 w 252860"/>
                <a:gd name="connsiteY1" fmla="*/ 27699 h 145380"/>
                <a:gd name="connsiteX2" fmla="*/ 49044 w 252860"/>
                <a:gd name="connsiteY2" fmla="*/ 0 h 145380"/>
                <a:gd name="connsiteX3" fmla="*/ 252860 w 252860"/>
                <a:gd name="connsiteY3" fmla="*/ 117681 h 14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860" h="145380">
                  <a:moveTo>
                    <a:pt x="203826" y="145380"/>
                  </a:moveTo>
                  <a:lnTo>
                    <a:pt x="0" y="27699"/>
                  </a:lnTo>
                  <a:lnTo>
                    <a:pt x="49044" y="0"/>
                  </a:lnTo>
                  <a:lnTo>
                    <a:pt x="252860" y="117681"/>
                  </a:lnTo>
                  <a:close/>
                </a:path>
              </a:pathLst>
            </a:custGeom>
            <a:solidFill>
              <a:srgbClr val="7CC0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" name="Graphic 2">
            <a:extLst>
              <a:ext uri="{FF2B5EF4-FFF2-40B4-BE49-F238E27FC236}">
                <a16:creationId xmlns:a16="http://schemas.microsoft.com/office/drawing/2014/main" id="{5CA618F9-8887-663D-E52A-B902FBB78B4F}"/>
              </a:ext>
            </a:extLst>
          </p:cNvPr>
          <p:cNvGrpSpPr/>
          <p:nvPr/>
        </p:nvGrpSpPr>
        <p:grpSpPr>
          <a:xfrm>
            <a:off x="4916051" y="3231378"/>
            <a:ext cx="809033" cy="568672"/>
            <a:chOff x="4721929" y="1789338"/>
            <a:chExt cx="394777" cy="277490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7E06B2D-96EA-5B84-255B-A65BC739EBE3}"/>
                </a:ext>
              </a:extLst>
            </p:cNvPr>
            <p:cNvSpPr/>
            <p:nvPr/>
          </p:nvSpPr>
          <p:spPr>
            <a:xfrm>
              <a:off x="5115129" y="2066010"/>
              <a:ext cx="1576" cy="819"/>
            </a:xfrm>
            <a:custGeom>
              <a:avLst/>
              <a:gdLst>
                <a:gd name="connsiteX0" fmla="*/ 491 w 1576"/>
                <a:gd name="connsiteY0" fmla="*/ 819 h 819"/>
                <a:gd name="connsiteX1" fmla="*/ 1576 w 1576"/>
                <a:gd name="connsiteY1" fmla="*/ 505 h 819"/>
                <a:gd name="connsiteX2" fmla="*/ 976 w 1576"/>
                <a:gd name="connsiteY2" fmla="*/ 0 h 819"/>
                <a:gd name="connsiteX3" fmla="*/ 491 w 1576"/>
                <a:gd name="connsiteY3" fmla="*/ 819 h 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6" h="819">
                  <a:moveTo>
                    <a:pt x="491" y="819"/>
                  </a:moveTo>
                  <a:lnTo>
                    <a:pt x="1576" y="505"/>
                  </a:lnTo>
                  <a:cubicBezTo>
                    <a:pt x="1576" y="505"/>
                    <a:pt x="1338" y="295"/>
                    <a:pt x="976" y="0"/>
                  </a:cubicBezTo>
                  <a:cubicBezTo>
                    <a:pt x="-5" y="448"/>
                    <a:pt x="-386" y="714"/>
                    <a:pt x="491" y="819"/>
                  </a:cubicBezTo>
                  <a:close/>
                </a:path>
              </a:pathLst>
            </a:custGeom>
            <a:solidFill>
              <a:srgbClr val="A4D6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66" name="Graphic 2">
              <a:extLst>
                <a:ext uri="{FF2B5EF4-FFF2-40B4-BE49-F238E27FC236}">
                  <a16:creationId xmlns:a16="http://schemas.microsoft.com/office/drawing/2014/main" id="{2910D084-EEB0-7FB9-1FCC-C1D181BBF7BA}"/>
                </a:ext>
              </a:extLst>
            </p:cNvPr>
            <p:cNvGrpSpPr/>
            <p:nvPr/>
          </p:nvGrpSpPr>
          <p:grpSpPr>
            <a:xfrm>
              <a:off x="4721929" y="1789338"/>
              <a:ext cx="180102" cy="248961"/>
              <a:chOff x="4721929" y="1789338"/>
              <a:chExt cx="180102" cy="248961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1F9733B-BDAE-DADA-339A-A59CA86EA60D}"/>
                  </a:ext>
                </a:extLst>
              </p:cNvPr>
              <p:cNvSpPr/>
              <p:nvPr/>
            </p:nvSpPr>
            <p:spPr>
              <a:xfrm>
                <a:off x="4721929" y="1877482"/>
                <a:ext cx="19177" cy="16753"/>
              </a:xfrm>
              <a:custGeom>
                <a:avLst/>
                <a:gdLst>
                  <a:gd name="connsiteX0" fmla="*/ 8881 w 19177"/>
                  <a:gd name="connsiteY0" fmla="*/ 16754 h 16753"/>
                  <a:gd name="connsiteX1" fmla="*/ 18635 w 19177"/>
                  <a:gd name="connsiteY1" fmla="*/ 3695 h 16753"/>
                  <a:gd name="connsiteX2" fmla="*/ 19178 w 19177"/>
                  <a:gd name="connsiteY2" fmla="*/ 3047 h 16753"/>
                  <a:gd name="connsiteX3" fmla="*/ 8586 w 19177"/>
                  <a:gd name="connsiteY3" fmla="*/ 56 h 16753"/>
                  <a:gd name="connsiteX4" fmla="*/ 1576 w 19177"/>
                  <a:gd name="connsiteY4" fmla="*/ 2247 h 16753"/>
                  <a:gd name="connsiteX5" fmla="*/ 8881 w 19177"/>
                  <a:gd name="connsiteY5" fmla="*/ 16754 h 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77" h="16753">
                    <a:moveTo>
                      <a:pt x="8881" y="16754"/>
                    </a:moveTo>
                    <a:cubicBezTo>
                      <a:pt x="8881" y="16754"/>
                      <a:pt x="13149" y="10105"/>
                      <a:pt x="18635" y="3695"/>
                    </a:cubicBezTo>
                    <a:cubicBezTo>
                      <a:pt x="18806" y="3485"/>
                      <a:pt x="19006" y="3266"/>
                      <a:pt x="19178" y="3047"/>
                    </a:cubicBezTo>
                    <a:cubicBezTo>
                      <a:pt x="15263" y="885"/>
                      <a:pt x="11672" y="-277"/>
                      <a:pt x="8586" y="56"/>
                    </a:cubicBezTo>
                    <a:cubicBezTo>
                      <a:pt x="5119" y="428"/>
                      <a:pt x="2871" y="1209"/>
                      <a:pt x="1576" y="2247"/>
                    </a:cubicBezTo>
                    <a:cubicBezTo>
                      <a:pt x="-4482" y="6943"/>
                      <a:pt x="8881" y="16754"/>
                      <a:pt x="8881" y="16754"/>
                    </a:cubicBezTo>
                    <a:close/>
                  </a:path>
                </a:pathLst>
              </a:custGeom>
              <a:solidFill>
                <a:srgbClr val="B3D7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68" name="Graphic 2">
                <a:extLst>
                  <a:ext uri="{FF2B5EF4-FFF2-40B4-BE49-F238E27FC236}">
                    <a16:creationId xmlns:a16="http://schemas.microsoft.com/office/drawing/2014/main" id="{07E02E62-A746-C04E-6782-3B1089FEC804}"/>
                  </a:ext>
                </a:extLst>
              </p:cNvPr>
              <p:cNvGrpSpPr/>
              <p:nvPr/>
            </p:nvGrpSpPr>
            <p:grpSpPr>
              <a:xfrm>
                <a:off x="4723504" y="1789338"/>
                <a:ext cx="178527" cy="248961"/>
                <a:chOff x="4723504" y="1789338"/>
                <a:chExt cx="178527" cy="248961"/>
              </a:xfrm>
            </p:grpSpPr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1A93B648-4E34-08C2-583C-21242498D8B3}"/>
                    </a:ext>
                  </a:extLst>
                </p:cNvPr>
                <p:cNvSpPr/>
                <p:nvPr/>
              </p:nvSpPr>
              <p:spPr>
                <a:xfrm>
                  <a:off x="4764081" y="1995687"/>
                  <a:ext cx="72075" cy="42612"/>
                </a:xfrm>
                <a:custGeom>
                  <a:avLst/>
                  <a:gdLst>
                    <a:gd name="connsiteX0" fmla="*/ 71933 w 72075"/>
                    <a:gd name="connsiteY0" fmla="*/ 0 h 42612"/>
                    <a:gd name="connsiteX1" fmla="*/ 71933 w 72075"/>
                    <a:gd name="connsiteY1" fmla="*/ 19955 h 42612"/>
                    <a:gd name="connsiteX2" fmla="*/ 71933 w 72075"/>
                    <a:gd name="connsiteY2" fmla="*/ 23679 h 42612"/>
                    <a:gd name="connsiteX3" fmla="*/ 61531 w 72075"/>
                    <a:gd name="connsiteY3" fmla="*/ 36519 h 42612"/>
                    <a:gd name="connsiteX4" fmla="*/ 10554 w 72075"/>
                    <a:gd name="connsiteY4" fmla="*/ 36519 h 42612"/>
                    <a:gd name="connsiteX5" fmla="*/ 152 w 72075"/>
                    <a:gd name="connsiteY5" fmla="*/ 23698 h 42612"/>
                    <a:gd name="connsiteX6" fmla="*/ 0 w 72075"/>
                    <a:gd name="connsiteY6" fmla="*/ 0 h 42612"/>
                    <a:gd name="connsiteX7" fmla="*/ 71933 w 72075"/>
                    <a:gd name="connsiteY7" fmla="*/ 0 h 4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075" h="42612">
                      <a:moveTo>
                        <a:pt x="71933" y="0"/>
                      </a:moveTo>
                      <a:lnTo>
                        <a:pt x="71933" y="19955"/>
                      </a:lnTo>
                      <a:cubicBezTo>
                        <a:pt x="72123" y="21193"/>
                        <a:pt x="72123" y="22441"/>
                        <a:pt x="71933" y="23679"/>
                      </a:cubicBezTo>
                      <a:cubicBezTo>
                        <a:pt x="71199" y="28375"/>
                        <a:pt x="67732" y="32937"/>
                        <a:pt x="61531" y="36519"/>
                      </a:cubicBezTo>
                      <a:cubicBezTo>
                        <a:pt x="47454" y="44644"/>
                        <a:pt x="24632" y="44644"/>
                        <a:pt x="10554" y="36519"/>
                      </a:cubicBezTo>
                      <a:cubicBezTo>
                        <a:pt x="4343" y="32937"/>
                        <a:pt x="886" y="28375"/>
                        <a:pt x="152" y="23698"/>
                      </a:cubicBezTo>
                      <a:cubicBezTo>
                        <a:pt x="0" y="23698"/>
                        <a:pt x="0" y="0"/>
                        <a:pt x="0" y="0"/>
                      </a:cubicBezTo>
                      <a:lnTo>
                        <a:pt x="71933" y="0"/>
                      </a:lnTo>
                      <a:close/>
                    </a:path>
                  </a:pathLst>
                </a:custGeom>
                <a:solidFill>
                  <a:srgbClr val="F3A2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380E21D2-586A-0DEF-6C9F-753308C16475}"/>
                    </a:ext>
                  </a:extLst>
                </p:cNvPr>
                <p:cNvSpPr/>
                <p:nvPr/>
              </p:nvSpPr>
              <p:spPr>
                <a:xfrm>
                  <a:off x="4748364" y="1915858"/>
                  <a:ext cx="103765" cy="86401"/>
                </a:xfrm>
                <a:custGeom>
                  <a:avLst/>
                  <a:gdLst>
                    <a:gd name="connsiteX0" fmla="*/ 15812 w 103765"/>
                    <a:gd name="connsiteY0" fmla="*/ 86401 h 86401"/>
                    <a:gd name="connsiteX1" fmla="*/ 51759 w 103765"/>
                    <a:gd name="connsiteY1" fmla="*/ 85239 h 86401"/>
                    <a:gd name="connsiteX2" fmla="*/ 87707 w 103765"/>
                    <a:gd name="connsiteY2" fmla="*/ 86401 h 86401"/>
                    <a:gd name="connsiteX3" fmla="*/ 103766 w 103765"/>
                    <a:gd name="connsiteY3" fmla="*/ 27623 h 86401"/>
                    <a:gd name="connsiteX4" fmla="*/ 96060 w 103765"/>
                    <a:gd name="connsiteY4" fmla="*/ 18183 h 86401"/>
                    <a:gd name="connsiteX5" fmla="*/ 60932 w 103765"/>
                    <a:gd name="connsiteY5" fmla="*/ 486 h 86401"/>
                    <a:gd name="connsiteX6" fmla="*/ 50721 w 103765"/>
                    <a:gd name="connsiteY6" fmla="*/ 0 h 86401"/>
                    <a:gd name="connsiteX7" fmla="*/ 38043 w 103765"/>
                    <a:gd name="connsiteY7" fmla="*/ 1238 h 86401"/>
                    <a:gd name="connsiteX8" fmla="*/ 1 w 103765"/>
                    <a:gd name="connsiteY8" fmla="*/ 27384 h 86401"/>
                    <a:gd name="connsiteX9" fmla="*/ 15812 w 103765"/>
                    <a:gd name="connsiteY9" fmla="*/ 86401 h 8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3765" h="86401">
                      <a:moveTo>
                        <a:pt x="15812" y="86401"/>
                      </a:moveTo>
                      <a:lnTo>
                        <a:pt x="51759" y="85239"/>
                      </a:lnTo>
                      <a:lnTo>
                        <a:pt x="87707" y="86401"/>
                      </a:lnTo>
                      <a:lnTo>
                        <a:pt x="103766" y="27623"/>
                      </a:lnTo>
                      <a:lnTo>
                        <a:pt x="96060" y="18183"/>
                      </a:lnTo>
                      <a:cubicBezTo>
                        <a:pt x="87392" y="7572"/>
                        <a:pt x="74619" y="1143"/>
                        <a:pt x="60932" y="486"/>
                      </a:cubicBezTo>
                      <a:lnTo>
                        <a:pt x="50721" y="0"/>
                      </a:lnTo>
                      <a:lnTo>
                        <a:pt x="38043" y="1238"/>
                      </a:lnTo>
                      <a:cubicBezTo>
                        <a:pt x="21698" y="2819"/>
                        <a:pt x="7325" y="12697"/>
                        <a:pt x="1" y="27384"/>
                      </a:cubicBezTo>
                      <a:cubicBezTo>
                        <a:pt x="-104" y="27623"/>
                        <a:pt x="15812" y="86401"/>
                        <a:pt x="15812" y="86401"/>
                      </a:cubicBezTo>
                      <a:close/>
                    </a:path>
                  </a:pathLst>
                </a:custGeom>
                <a:solidFill>
                  <a:srgbClr val="FDB3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9BDD2F37-216E-7F83-A3CD-63BD80356C97}"/>
                    </a:ext>
                  </a:extLst>
                </p:cNvPr>
                <p:cNvSpPr/>
                <p:nvPr/>
              </p:nvSpPr>
              <p:spPr>
                <a:xfrm>
                  <a:off x="4764083" y="1980297"/>
                  <a:ext cx="72087" cy="41590"/>
                </a:xfrm>
                <a:custGeom>
                  <a:avLst/>
                  <a:gdLst>
                    <a:gd name="connsiteX0" fmla="*/ 10551 w 72087"/>
                    <a:gd name="connsiteY0" fmla="*/ 35497 h 41590"/>
                    <a:gd name="connsiteX1" fmla="*/ 61529 w 72087"/>
                    <a:gd name="connsiteY1" fmla="*/ 35497 h 41590"/>
                    <a:gd name="connsiteX2" fmla="*/ 61529 w 72087"/>
                    <a:gd name="connsiteY2" fmla="*/ 6094 h 41590"/>
                    <a:gd name="connsiteX3" fmla="*/ 10551 w 72087"/>
                    <a:gd name="connsiteY3" fmla="*/ 6094 h 41590"/>
                    <a:gd name="connsiteX4" fmla="*/ 10551 w 72087"/>
                    <a:gd name="connsiteY4" fmla="*/ 35497 h 41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87" h="41590">
                      <a:moveTo>
                        <a:pt x="10551" y="35497"/>
                      </a:moveTo>
                      <a:cubicBezTo>
                        <a:pt x="24629" y="43622"/>
                        <a:pt x="47451" y="43622"/>
                        <a:pt x="61529" y="35497"/>
                      </a:cubicBezTo>
                      <a:cubicBezTo>
                        <a:pt x="75607" y="27372"/>
                        <a:pt x="75607" y="14209"/>
                        <a:pt x="61529" y="6094"/>
                      </a:cubicBezTo>
                      <a:cubicBezTo>
                        <a:pt x="47451" y="-2031"/>
                        <a:pt x="24629" y="-2031"/>
                        <a:pt x="10551" y="6094"/>
                      </a:cubicBezTo>
                      <a:cubicBezTo>
                        <a:pt x="-3517" y="14209"/>
                        <a:pt x="-3517" y="27382"/>
                        <a:pt x="10551" y="35497"/>
                      </a:cubicBezTo>
                      <a:close/>
                    </a:path>
                  </a:pathLst>
                </a:custGeom>
                <a:solidFill>
                  <a:srgbClr val="FDB3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1E87A6A2-77E3-BF5D-BCEE-E1DB9DA812E5}"/>
                    </a:ext>
                  </a:extLst>
                </p:cNvPr>
                <p:cNvSpPr/>
                <p:nvPr/>
              </p:nvSpPr>
              <p:spPr>
                <a:xfrm>
                  <a:off x="4755251" y="1923483"/>
                  <a:ext cx="89754" cy="49215"/>
                </a:xfrm>
                <a:custGeom>
                  <a:avLst/>
                  <a:gdLst>
                    <a:gd name="connsiteX0" fmla="*/ 13145 w 89754"/>
                    <a:gd name="connsiteY0" fmla="*/ 41629 h 49215"/>
                    <a:gd name="connsiteX1" fmla="*/ 76610 w 89754"/>
                    <a:gd name="connsiteY1" fmla="*/ 41629 h 49215"/>
                    <a:gd name="connsiteX2" fmla="*/ 76610 w 89754"/>
                    <a:gd name="connsiteY2" fmla="*/ 7587 h 49215"/>
                    <a:gd name="connsiteX3" fmla="*/ 13145 w 89754"/>
                    <a:gd name="connsiteY3" fmla="*/ 7587 h 49215"/>
                    <a:gd name="connsiteX4" fmla="*/ 13145 w 89754"/>
                    <a:gd name="connsiteY4" fmla="*/ 41629 h 49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754" h="49215">
                      <a:moveTo>
                        <a:pt x="13145" y="41629"/>
                      </a:moveTo>
                      <a:cubicBezTo>
                        <a:pt x="30670" y="51745"/>
                        <a:pt x="59084" y="51745"/>
                        <a:pt x="76610" y="41629"/>
                      </a:cubicBezTo>
                      <a:cubicBezTo>
                        <a:pt x="94136" y="31523"/>
                        <a:pt x="94136" y="17693"/>
                        <a:pt x="76610" y="7587"/>
                      </a:cubicBezTo>
                      <a:cubicBezTo>
                        <a:pt x="59084" y="-2529"/>
                        <a:pt x="30670" y="-2529"/>
                        <a:pt x="13145" y="7587"/>
                      </a:cubicBezTo>
                      <a:cubicBezTo>
                        <a:pt x="-4382" y="17693"/>
                        <a:pt x="-4382" y="31523"/>
                        <a:pt x="13145" y="41629"/>
                      </a:cubicBezTo>
                      <a:close/>
                    </a:path>
                  </a:pathLst>
                </a:custGeom>
                <a:solidFill>
                  <a:srgbClr val="BE710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7DF04A22-F878-068B-68D8-9939E04E505F}"/>
                    </a:ext>
                  </a:extLst>
                </p:cNvPr>
                <p:cNvSpPr/>
                <p:nvPr/>
              </p:nvSpPr>
              <p:spPr>
                <a:xfrm>
                  <a:off x="4748202" y="1913576"/>
                  <a:ext cx="103813" cy="59804"/>
                </a:xfrm>
                <a:custGeom>
                  <a:avLst/>
                  <a:gdLst>
                    <a:gd name="connsiteX0" fmla="*/ 88602 w 103813"/>
                    <a:gd name="connsiteY0" fmla="*/ 8721 h 59804"/>
                    <a:gd name="connsiteX1" fmla="*/ 70304 w 103813"/>
                    <a:gd name="connsiteY1" fmla="*/ 1939 h 59804"/>
                    <a:gd name="connsiteX2" fmla="*/ 68894 w 103813"/>
                    <a:gd name="connsiteY2" fmla="*/ 1691 h 59804"/>
                    <a:gd name="connsiteX3" fmla="*/ 66656 w 103813"/>
                    <a:gd name="connsiteY3" fmla="*/ 1196 h 59804"/>
                    <a:gd name="connsiteX4" fmla="*/ 59950 w 103813"/>
                    <a:gd name="connsiteY4" fmla="*/ 367 h 59804"/>
                    <a:gd name="connsiteX5" fmla="*/ 56226 w 103813"/>
                    <a:gd name="connsiteY5" fmla="*/ 120 h 59804"/>
                    <a:gd name="connsiteX6" fmla="*/ 53245 w 103813"/>
                    <a:gd name="connsiteY6" fmla="*/ 34 h 59804"/>
                    <a:gd name="connsiteX7" fmla="*/ 46206 w 103813"/>
                    <a:gd name="connsiteY7" fmla="*/ 196 h 59804"/>
                    <a:gd name="connsiteX8" fmla="*/ 35604 w 103813"/>
                    <a:gd name="connsiteY8" fmla="*/ 1520 h 59804"/>
                    <a:gd name="connsiteX9" fmla="*/ 34442 w 103813"/>
                    <a:gd name="connsiteY9" fmla="*/ 1767 h 59804"/>
                    <a:gd name="connsiteX10" fmla="*/ 31794 w 103813"/>
                    <a:gd name="connsiteY10" fmla="*/ 2348 h 59804"/>
                    <a:gd name="connsiteX11" fmla="*/ 30137 w 103813"/>
                    <a:gd name="connsiteY11" fmla="*/ 2758 h 59804"/>
                    <a:gd name="connsiteX12" fmla="*/ 15230 w 103813"/>
                    <a:gd name="connsiteY12" fmla="*/ 8711 h 59804"/>
                    <a:gd name="connsiteX13" fmla="*/ 9763 w 103813"/>
                    <a:gd name="connsiteY13" fmla="*/ 12435 h 59804"/>
                    <a:gd name="connsiteX14" fmla="*/ 5953 w 103813"/>
                    <a:gd name="connsiteY14" fmla="*/ 15912 h 59804"/>
                    <a:gd name="connsiteX15" fmla="*/ 4962 w 103813"/>
                    <a:gd name="connsiteY15" fmla="*/ 17074 h 59804"/>
                    <a:gd name="connsiteX16" fmla="*/ 0 w 103813"/>
                    <a:gd name="connsiteY16" fmla="*/ 29895 h 59804"/>
                    <a:gd name="connsiteX17" fmla="*/ 2153 w 103813"/>
                    <a:gd name="connsiteY17" fmla="*/ 38410 h 59804"/>
                    <a:gd name="connsiteX18" fmla="*/ 15230 w 103813"/>
                    <a:gd name="connsiteY18" fmla="*/ 51069 h 59804"/>
                    <a:gd name="connsiteX19" fmla="*/ 87754 w 103813"/>
                    <a:gd name="connsiteY19" fmla="*/ 51478 h 59804"/>
                    <a:gd name="connsiteX20" fmla="*/ 88583 w 103813"/>
                    <a:gd name="connsiteY20" fmla="*/ 51069 h 59804"/>
                    <a:gd name="connsiteX21" fmla="*/ 93716 w 103813"/>
                    <a:gd name="connsiteY21" fmla="*/ 47516 h 59804"/>
                    <a:gd name="connsiteX22" fmla="*/ 101498 w 103813"/>
                    <a:gd name="connsiteY22" fmla="*/ 38667 h 59804"/>
                    <a:gd name="connsiteX23" fmla="*/ 103813 w 103813"/>
                    <a:gd name="connsiteY23" fmla="*/ 30314 h 59804"/>
                    <a:gd name="connsiteX24" fmla="*/ 88602 w 103813"/>
                    <a:gd name="connsiteY24" fmla="*/ 8721 h 59804"/>
                    <a:gd name="connsiteX25" fmla="*/ 96726 w 103813"/>
                    <a:gd name="connsiteY25" fmla="*/ 33543 h 59804"/>
                    <a:gd name="connsiteX26" fmla="*/ 92831 w 103813"/>
                    <a:gd name="connsiteY26" fmla="*/ 41068 h 59804"/>
                    <a:gd name="connsiteX27" fmla="*/ 85049 w 103813"/>
                    <a:gd name="connsiteY27" fmla="*/ 47687 h 59804"/>
                    <a:gd name="connsiteX28" fmla="*/ 83972 w 103813"/>
                    <a:gd name="connsiteY28" fmla="*/ 48345 h 59804"/>
                    <a:gd name="connsiteX29" fmla="*/ 19898 w 103813"/>
                    <a:gd name="connsiteY29" fmla="*/ 48345 h 59804"/>
                    <a:gd name="connsiteX30" fmla="*/ 7144 w 103813"/>
                    <a:gd name="connsiteY30" fmla="*/ 33543 h 59804"/>
                    <a:gd name="connsiteX31" fmla="*/ 6896 w 103813"/>
                    <a:gd name="connsiteY31" fmla="*/ 32714 h 59804"/>
                    <a:gd name="connsiteX32" fmla="*/ 10792 w 103813"/>
                    <a:gd name="connsiteY32" fmla="*/ 19065 h 59804"/>
                    <a:gd name="connsiteX33" fmla="*/ 12278 w 103813"/>
                    <a:gd name="connsiteY33" fmla="*/ 17245 h 59804"/>
                    <a:gd name="connsiteX34" fmla="*/ 12944 w 103813"/>
                    <a:gd name="connsiteY34" fmla="*/ 16588 h 59804"/>
                    <a:gd name="connsiteX35" fmla="*/ 15011 w 103813"/>
                    <a:gd name="connsiteY35" fmla="*/ 14769 h 59804"/>
                    <a:gd name="connsiteX36" fmla="*/ 18650 w 103813"/>
                    <a:gd name="connsiteY36" fmla="*/ 12207 h 59804"/>
                    <a:gd name="connsiteX37" fmla="*/ 19888 w 103813"/>
                    <a:gd name="connsiteY37" fmla="*/ 11464 h 59804"/>
                    <a:gd name="connsiteX38" fmla="*/ 32890 w 103813"/>
                    <a:gd name="connsiteY38" fmla="*/ 6254 h 59804"/>
                    <a:gd name="connsiteX39" fmla="*/ 33719 w 103813"/>
                    <a:gd name="connsiteY39" fmla="*/ 6006 h 59804"/>
                    <a:gd name="connsiteX40" fmla="*/ 36366 w 103813"/>
                    <a:gd name="connsiteY40" fmla="*/ 5339 h 59804"/>
                    <a:gd name="connsiteX41" fmla="*/ 37195 w 103813"/>
                    <a:gd name="connsiteY41" fmla="*/ 5254 h 59804"/>
                    <a:gd name="connsiteX42" fmla="*/ 47625 w 103813"/>
                    <a:gd name="connsiteY42" fmla="*/ 3844 h 59804"/>
                    <a:gd name="connsiteX43" fmla="*/ 53254 w 103813"/>
                    <a:gd name="connsiteY43" fmla="*/ 3758 h 59804"/>
                    <a:gd name="connsiteX44" fmla="*/ 56321 w 103813"/>
                    <a:gd name="connsiteY44" fmla="*/ 3844 h 59804"/>
                    <a:gd name="connsiteX45" fmla="*/ 59131 w 103813"/>
                    <a:gd name="connsiteY45" fmla="*/ 4092 h 59804"/>
                    <a:gd name="connsiteX46" fmla="*/ 64351 w 103813"/>
                    <a:gd name="connsiteY46" fmla="*/ 4749 h 59804"/>
                    <a:gd name="connsiteX47" fmla="*/ 67161 w 103813"/>
                    <a:gd name="connsiteY47" fmla="*/ 5330 h 59804"/>
                    <a:gd name="connsiteX48" fmla="*/ 83972 w 103813"/>
                    <a:gd name="connsiteY48" fmla="*/ 11454 h 59804"/>
                    <a:gd name="connsiteX49" fmla="*/ 96726 w 103813"/>
                    <a:gd name="connsiteY49" fmla="*/ 33543 h 59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103813" h="59804">
                      <a:moveTo>
                        <a:pt x="88602" y="8721"/>
                      </a:moveTo>
                      <a:cubicBezTo>
                        <a:pt x="83220" y="5663"/>
                        <a:pt x="77010" y="3349"/>
                        <a:pt x="70304" y="1939"/>
                      </a:cubicBezTo>
                      <a:cubicBezTo>
                        <a:pt x="69809" y="1777"/>
                        <a:pt x="69390" y="1691"/>
                        <a:pt x="68894" y="1691"/>
                      </a:cubicBezTo>
                      <a:cubicBezTo>
                        <a:pt x="68151" y="1444"/>
                        <a:pt x="67399" y="1358"/>
                        <a:pt x="66656" y="1196"/>
                      </a:cubicBezTo>
                      <a:cubicBezTo>
                        <a:pt x="64094" y="786"/>
                        <a:pt x="62017" y="539"/>
                        <a:pt x="59950" y="367"/>
                      </a:cubicBezTo>
                      <a:cubicBezTo>
                        <a:pt x="58712" y="205"/>
                        <a:pt x="57464" y="120"/>
                        <a:pt x="56226" y="120"/>
                      </a:cubicBezTo>
                      <a:cubicBezTo>
                        <a:pt x="55235" y="34"/>
                        <a:pt x="54245" y="-42"/>
                        <a:pt x="53245" y="34"/>
                      </a:cubicBezTo>
                      <a:cubicBezTo>
                        <a:pt x="50930" y="-52"/>
                        <a:pt x="48530" y="34"/>
                        <a:pt x="46206" y="196"/>
                      </a:cubicBezTo>
                      <a:cubicBezTo>
                        <a:pt x="42643" y="358"/>
                        <a:pt x="39081" y="777"/>
                        <a:pt x="35604" y="1520"/>
                      </a:cubicBezTo>
                      <a:cubicBezTo>
                        <a:pt x="35195" y="1520"/>
                        <a:pt x="34776" y="1605"/>
                        <a:pt x="34442" y="1767"/>
                      </a:cubicBezTo>
                      <a:cubicBezTo>
                        <a:pt x="33528" y="1929"/>
                        <a:pt x="32709" y="2101"/>
                        <a:pt x="31794" y="2348"/>
                      </a:cubicBezTo>
                      <a:cubicBezTo>
                        <a:pt x="31213" y="2434"/>
                        <a:pt x="30632" y="2596"/>
                        <a:pt x="30137" y="2758"/>
                      </a:cubicBezTo>
                      <a:cubicBezTo>
                        <a:pt x="24755" y="4168"/>
                        <a:pt x="19707" y="6149"/>
                        <a:pt x="15230" y="8711"/>
                      </a:cubicBezTo>
                      <a:cubicBezTo>
                        <a:pt x="13249" y="9873"/>
                        <a:pt x="11420" y="11111"/>
                        <a:pt x="9763" y="12435"/>
                      </a:cubicBezTo>
                      <a:cubicBezTo>
                        <a:pt x="8353" y="13512"/>
                        <a:pt x="7115" y="14750"/>
                        <a:pt x="5953" y="15912"/>
                      </a:cubicBezTo>
                      <a:cubicBezTo>
                        <a:pt x="5534" y="16322"/>
                        <a:pt x="5286" y="16741"/>
                        <a:pt x="4962" y="17074"/>
                      </a:cubicBezTo>
                      <a:cubicBezTo>
                        <a:pt x="1648" y="21122"/>
                        <a:pt x="0" y="25513"/>
                        <a:pt x="0" y="29895"/>
                      </a:cubicBezTo>
                      <a:cubicBezTo>
                        <a:pt x="0" y="32790"/>
                        <a:pt x="743" y="35686"/>
                        <a:pt x="2153" y="38410"/>
                      </a:cubicBezTo>
                      <a:cubicBezTo>
                        <a:pt x="4886" y="43373"/>
                        <a:pt x="9106" y="47592"/>
                        <a:pt x="15230" y="51069"/>
                      </a:cubicBezTo>
                      <a:cubicBezTo>
                        <a:pt x="35271" y="62565"/>
                        <a:pt x="67466" y="62727"/>
                        <a:pt x="87754" y="51478"/>
                      </a:cubicBezTo>
                      <a:cubicBezTo>
                        <a:pt x="88087" y="51402"/>
                        <a:pt x="88335" y="51231"/>
                        <a:pt x="88583" y="51069"/>
                      </a:cubicBezTo>
                      <a:cubicBezTo>
                        <a:pt x="90488" y="49992"/>
                        <a:pt x="92145" y="48830"/>
                        <a:pt x="93716" y="47516"/>
                      </a:cubicBezTo>
                      <a:cubicBezTo>
                        <a:pt x="97279" y="44868"/>
                        <a:pt x="99841" y="41810"/>
                        <a:pt x="101498" y="38667"/>
                      </a:cubicBezTo>
                      <a:cubicBezTo>
                        <a:pt x="102984" y="35943"/>
                        <a:pt x="103737" y="33124"/>
                        <a:pt x="103813" y="30314"/>
                      </a:cubicBezTo>
                      <a:cubicBezTo>
                        <a:pt x="103842" y="22132"/>
                        <a:pt x="98708" y="14512"/>
                        <a:pt x="88602" y="8721"/>
                      </a:cubicBezTo>
                      <a:close/>
                      <a:moveTo>
                        <a:pt x="96726" y="33543"/>
                      </a:moveTo>
                      <a:cubicBezTo>
                        <a:pt x="96145" y="36191"/>
                        <a:pt x="94907" y="38667"/>
                        <a:pt x="92831" y="41068"/>
                      </a:cubicBezTo>
                      <a:cubicBezTo>
                        <a:pt x="90926" y="43468"/>
                        <a:pt x="88363" y="45697"/>
                        <a:pt x="85049" y="47687"/>
                      </a:cubicBezTo>
                      <a:cubicBezTo>
                        <a:pt x="84715" y="47935"/>
                        <a:pt x="84382" y="48106"/>
                        <a:pt x="83972" y="48345"/>
                      </a:cubicBezTo>
                      <a:cubicBezTo>
                        <a:pt x="66256" y="58603"/>
                        <a:pt x="37605" y="58603"/>
                        <a:pt x="19898" y="48345"/>
                      </a:cubicBezTo>
                      <a:cubicBezTo>
                        <a:pt x="12697" y="44211"/>
                        <a:pt x="8391" y="39001"/>
                        <a:pt x="7144" y="33543"/>
                      </a:cubicBezTo>
                      <a:cubicBezTo>
                        <a:pt x="7058" y="33295"/>
                        <a:pt x="6982" y="33048"/>
                        <a:pt x="6896" y="32714"/>
                      </a:cubicBezTo>
                      <a:cubicBezTo>
                        <a:pt x="5991" y="28085"/>
                        <a:pt x="7315" y="23370"/>
                        <a:pt x="10792" y="19065"/>
                      </a:cubicBezTo>
                      <a:cubicBezTo>
                        <a:pt x="11201" y="18484"/>
                        <a:pt x="11697" y="17827"/>
                        <a:pt x="12278" y="17245"/>
                      </a:cubicBezTo>
                      <a:cubicBezTo>
                        <a:pt x="12440" y="16998"/>
                        <a:pt x="12687" y="16836"/>
                        <a:pt x="12944" y="16588"/>
                      </a:cubicBezTo>
                      <a:cubicBezTo>
                        <a:pt x="13611" y="15931"/>
                        <a:pt x="14268" y="15350"/>
                        <a:pt x="15011" y="14769"/>
                      </a:cubicBezTo>
                      <a:cubicBezTo>
                        <a:pt x="16088" y="13864"/>
                        <a:pt x="17326" y="13035"/>
                        <a:pt x="18650" y="12207"/>
                      </a:cubicBezTo>
                      <a:cubicBezTo>
                        <a:pt x="19060" y="11959"/>
                        <a:pt x="19479" y="11711"/>
                        <a:pt x="19888" y="11464"/>
                      </a:cubicBezTo>
                      <a:cubicBezTo>
                        <a:pt x="23784" y="9225"/>
                        <a:pt x="28165" y="7492"/>
                        <a:pt x="32890" y="6254"/>
                      </a:cubicBezTo>
                      <a:cubicBezTo>
                        <a:pt x="33137" y="6168"/>
                        <a:pt x="33385" y="6082"/>
                        <a:pt x="33719" y="6006"/>
                      </a:cubicBezTo>
                      <a:cubicBezTo>
                        <a:pt x="34547" y="5758"/>
                        <a:pt x="35462" y="5596"/>
                        <a:pt x="36366" y="5339"/>
                      </a:cubicBezTo>
                      <a:cubicBezTo>
                        <a:pt x="36614" y="5339"/>
                        <a:pt x="36947" y="5254"/>
                        <a:pt x="37195" y="5254"/>
                      </a:cubicBezTo>
                      <a:cubicBezTo>
                        <a:pt x="40586" y="4511"/>
                        <a:pt x="44063" y="4092"/>
                        <a:pt x="47625" y="3844"/>
                      </a:cubicBezTo>
                      <a:cubicBezTo>
                        <a:pt x="49444" y="3758"/>
                        <a:pt x="51349" y="3758"/>
                        <a:pt x="53254" y="3758"/>
                      </a:cubicBezTo>
                      <a:cubicBezTo>
                        <a:pt x="54331" y="3758"/>
                        <a:pt x="55321" y="3844"/>
                        <a:pt x="56321" y="3844"/>
                      </a:cubicBezTo>
                      <a:cubicBezTo>
                        <a:pt x="57312" y="3930"/>
                        <a:pt x="58226" y="4015"/>
                        <a:pt x="59131" y="4092"/>
                      </a:cubicBezTo>
                      <a:cubicBezTo>
                        <a:pt x="60874" y="4263"/>
                        <a:pt x="62608" y="4511"/>
                        <a:pt x="64351" y="4749"/>
                      </a:cubicBezTo>
                      <a:cubicBezTo>
                        <a:pt x="65513" y="4911"/>
                        <a:pt x="66342" y="5082"/>
                        <a:pt x="67161" y="5330"/>
                      </a:cubicBezTo>
                      <a:cubicBezTo>
                        <a:pt x="73533" y="6654"/>
                        <a:pt x="79162" y="8635"/>
                        <a:pt x="83972" y="11454"/>
                      </a:cubicBezTo>
                      <a:cubicBezTo>
                        <a:pt x="94488" y="17493"/>
                        <a:pt x="98708" y="25761"/>
                        <a:pt x="96726" y="33543"/>
                      </a:cubicBezTo>
                      <a:close/>
                    </a:path>
                  </a:pathLst>
                </a:custGeom>
                <a:solidFill>
                  <a:srgbClr val="FC9A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35C763FE-C924-AEA1-CE0A-95D573921310}"/>
                    </a:ext>
                  </a:extLst>
                </p:cNvPr>
                <p:cNvSpPr/>
                <p:nvPr/>
              </p:nvSpPr>
              <p:spPr>
                <a:xfrm>
                  <a:off x="4805981" y="1876704"/>
                  <a:ext cx="96050" cy="64014"/>
                </a:xfrm>
                <a:custGeom>
                  <a:avLst/>
                  <a:gdLst>
                    <a:gd name="connsiteX0" fmla="*/ 95612 w 96050"/>
                    <a:gd name="connsiteY0" fmla="*/ 32534 h 64014"/>
                    <a:gd name="connsiteX1" fmla="*/ 44844 w 96050"/>
                    <a:gd name="connsiteY1" fmla="*/ 18361 h 64014"/>
                    <a:gd name="connsiteX2" fmla="*/ 0 w 96050"/>
                    <a:gd name="connsiteY2" fmla="*/ 64014 h 64014"/>
                    <a:gd name="connsiteX3" fmla="*/ 53578 w 96050"/>
                    <a:gd name="connsiteY3" fmla="*/ 978 h 64014"/>
                    <a:gd name="connsiteX4" fmla="*/ 96050 w 96050"/>
                    <a:gd name="connsiteY4" fmla="*/ 33906 h 64014"/>
                    <a:gd name="connsiteX5" fmla="*/ 95612 w 96050"/>
                    <a:gd name="connsiteY5" fmla="*/ 32534 h 64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6050" h="64014">
                      <a:moveTo>
                        <a:pt x="95612" y="32534"/>
                      </a:moveTo>
                      <a:cubicBezTo>
                        <a:pt x="95612" y="32534"/>
                        <a:pt x="64732" y="12151"/>
                        <a:pt x="44844" y="18361"/>
                      </a:cubicBezTo>
                      <a:cubicBezTo>
                        <a:pt x="4439" y="30991"/>
                        <a:pt x="0" y="64014"/>
                        <a:pt x="0" y="64014"/>
                      </a:cubicBezTo>
                      <a:cubicBezTo>
                        <a:pt x="0" y="64014"/>
                        <a:pt x="5563" y="12703"/>
                        <a:pt x="53578" y="978"/>
                      </a:cubicBezTo>
                      <a:cubicBezTo>
                        <a:pt x="86296" y="-7004"/>
                        <a:pt x="94650" y="36582"/>
                        <a:pt x="96050" y="33906"/>
                      </a:cubicBezTo>
                      <a:lnTo>
                        <a:pt x="95612" y="32534"/>
                      </a:lnTo>
                      <a:close/>
                    </a:path>
                  </a:pathLst>
                </a:custGeom>
                <a:solidFill>
                  <a:srgbClr val="85BE9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2A86BDE2-B284-7BDF-E054-23CAAA2E35CE}"/>
                    </a:ext>
                  </a:extLst>
                </p:cNvPr>
                <p:cNvSpPr/>
                <p:nvPr/>
              </p:nvSpPr>
              <p:spPr>
                <a:xfrm>
                  <a:off x="4801923" y="1882896"/>
                  <a:ext cx="83096" cy="67363"/>
                </a:xfrm>
                <a:custGeom>
                  <a:avLst/>
                  <a:gdLst>
                    <a:gd name="connsiteX0" fmla="*/ 38567 w 83096"/>
                    <a:gd name="connsiteY0" fmla="*/ 6302 h 67363"/>
                    <a:gd name="connsiteX1" fmla="*/ 83096 w 83096"/>
                    <a:gd name="connsiteY1" fmla="*/ 6797 h 67363"/>
                    <a:gd name="connsiteX2" fmla="*/ 40053 w 83096"/>
                    <a:gd name="connsiteY2" fmla="*/ 7502 h 67363"/>
                    <a:gd name="connsiteX3" fmla="*/ 8153 w 83096"/>
                    <a:gd name="connsiteY3" fmla="*/ 50641 h 67363"/>
                    <a:gd name="connsiteX4" fmla="*/ 5382 w 83096"/>
                    <a:gd name="connsiteY4" fmla="*/ 65176 h 67363"/>
                    <a:gd name="connsiteX5" fmla="*/ 0 w 83096"/>
                    <a:gd name="connsiteY5" fmla="*/ 66862 h 67363"/>
                    <a:gd name="connsiteX6" fmla="*/ 38567 w 83096"/>
                    <a:gd name="connsiteY6" fmla="*/ 6302 h 67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3096" h="67363">
                      <a:moveTo>
                        <a:pt x="38567" y="6302"/>
                      </a:moveTo>
                      <a:cubicBezTo>
                        <a:pt x="67504" y="-7414"/>
                        <a:pt x="81563" y="5311"/>
                        <a:pt x="83096" y="6797"/>
                      </a:cubicBezTo>
                      <a:cubicBezTo>
                        <a:pt x="81620" y="5407"/>
                        <a:pt x="69037" y="-5195"/>
                        <a:pt x="40053" y="7502"/>
                      </a:cubicBezTo>
                      <a:cubicBezTo>
                        <a:pt x="20650" y="16008"/>
                        <a:pt x="11944" y="36515"/>
                        <a:pt x="8153" y="50641"/>
                      </a:cubicBezTo>
                      <a:cubicBezTo>
                        <a:pt x="5896" y="59042"/>
                        <a:pt x="5382" y="65176"/>
                        <a:pt x="5382" y="65176"/>
                      </a:cubicBezTo>
                      <a:cubicBezTo>
                        <a:pt x="4162" y="68757"/>
                        <a:pt x="0" y="66862"/>
                        <a:pt x="0" y="66862"/>
                      </a:cubicBezTo>
                      <a:cubicBezTo>
                        <a:pt x="0" y="66862"/>
                        <a:pt x="8096" y="20751"/>
                        <a:pt x="38567" y="6302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B2B832A7-11E7-A417-0896-EE498F70EC09}"/>
                    </a:ext>
                  </a:extLst>
                </p:cNvPr>
                <p:cNvSpPr/>
                <p:nvPr/>
              </p:nvSpPr>
              <p:spPr>
                <a:xfrm>
                  <a:off x="4771062" y="1789338"/>
                  <a:ext cx="41707" cy="147697"/>
                </a:xfrm>
                <a:custGeom>
                  <a:avLst/>
                  <a:gdLst>
                    <a:gd name="connsiteX0" fmla="*/ 33033 w 41707"/>
                    <a:gd name="connsiteY0" fmla="*/ 140636 h 147697"/>
                    <a:gd name="connsiteX1" fmla="*/ 41672 w 41707"/>
                    <a:gd name="connsiteY1" fmla="*/ 89534 h 147697"/>
                    <a:gd name="connsiteX2" fmla="*/ 20336 w 41707"/>
                    <a:gd name="connsiteY2" fmla="*/ 21392 h 147697"/>
                    <a:gd name="connsiteX3" fmla="*/ 7172 w 41707"/>
                    <a:gd name="connsiteY3" fmla="*/ 1380 h 147697"/>
                    <a:gd name="connsiteX4" fmla="*/ 0 w 41707"/>
                    <a:gd name="connsiteY4" fmla="*/ 35137 h 147697"/>
                    <a:gd name="connsiteX5" fmla="*/ 25851 w 41707"/>
                    <a:gd name="connsiteY5" fmla="*/ 130282 h 147697"/>
                    <a:gd name="connsiteX6" fmla="*/ 33033 w 41707"/>
                    <a:gd name="connsiteY6" fmla="*/ 140636 h 147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707" h="147697">
                      <a:moveTo>
                        <a:pt x="33033" y="140636"/>
                      </a:moveTo>
                      <a:cubicBezTo>
                        <a:pt x="33033" y="140636"/>
                        <a:pt x="42348" y="108984"/>
                        <a:pt x="41672" y="89534"/>
                      </a:cubicBezTo>
                      <a:cubicBezTo>
                        <a:pt x="41005" y="70084"/>
                        <a:pt x="31204" y="37204"/>
                        <a:pt x="20336" y="21392"/>
                      </a:cubicBezTo>
                      <a:cubicBezTo>
                        <a:pt x="9468" y="5581"/>
                        <a:pt x="9420" y="8553"/>
                        <a:pt x="7172" y="1380"/>
                      </a:cubicBezTo>
                      <a:cubicBezTo>
                        <a:pt x="4924" y="-5792"/>
                        <a:pt x="48" y="16411"/>
                        <a:pt x="0" y="35137"/>
                      </a:cubicBezTo>
                      <a:cubicBezTo>
                        <a:pt x="-48" y="53863"/>
                        <a:pt x="19202" y="116909"/>
                        <a:pt x="25851" y="130282"/>
                      </a:cubicBezTo>
                      <a:cubicBezTo>
                        <a:pt x="32499" y="143655"/>
                        <a:pt x="31890" y="155876"/>
                        <a:pt x="33033" y="140636"/>
                      </a:cubicBezTo>
                      <a:close/>
                    </a:path>
                  </a:pathLst>
                </a:custGeom>
                <a:solidFill>
                  <a:srgbClr val="85BE9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88241FE6-7391-0E91-570D-C0A0EC044098}"/>
                    </a:ext>
                  </a:extLst>
                </p:cNvPr>
                <p:cNvSpPr/>
                <p:nvPr/>
              </p:nvSpPr>
              <p:spPr>
                <a:xfrm>
                  <a:off x="4779673" y="1810950"/>
                  <a:ext cx="25000" cy="139002"/>
                </a:xfrm>
                <a:custGeom>
                  <a:avLst/>
                  <a:gdLst>
                    <a:gd name="connsiteX0" fmla="*/ 0 w 25000"/>
                    <a:gd name="connsiteY0" fmla="*/ 0 h 139002"/>
                    <a:gd name="connsiteX1" fmla="*/ 22422 w 25000"/>
                    <a:gd name="connsiteY1" fmla="*/ 71828 h 139002"/>
                    <a:gd name="connsiteX2" fmla="*/ 24860 w 25000"/>
                    <a:gd name="connsiteY2" fmla="*/ 137493 h 139002"/>
                    <a:gd name="connsiteX3" fmla="*/ 19783 w 25000"/>
                    <a:gd name="connsiteY3" fmla="*/ 138255 h 139002"/>
                    <a:gd name="connsiteX4" fmla="*/ 19345 w 25000"/>
                    <a:gd name="connsiteY4" fmla="*/ 69780 h 139002"/>
                    <a:gd name="connsiteX5" fmla="*/ 0 w 25000"/>
                    <a:gd name="connsiteY5" fmla="*/ 0 h 139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000" h="139002">
                      <a:moveTo>
                        <a:pt x="0" y="0"/>
                      </a:moveTo>
                      <a:cubicBezTo>
                        <a:pt x="0" y="0"/>
                        <a:pt x="17050" y="41377"/>
                        <a:pt x="22422" y="71828"/>
                      </a:cubicBezTo>
                      <a:cubicBezTo>
                        <a:pt x="25879" y="91430"/>
                        <a:pt x="24860" y="137493"/>
                        <a:pt x="24860" y="137493"/>
                      </a:cubicBezTo>
                      <a:cubicBezTo>
                        <a:pt x="24860" y="137493"/>
                        <a:pt x="20422" y="140303"/>
                        <a:pt x="19783" y="138255"/>
                      </a:cubicBezTo>
                      <a:cubicBezTo>
                        <a:pt x="19145" y="136208"/>
                        <a:pt x="24927" y="111404"/>
                        <a:pt x="19345" y="69780"/>
                      </a:cubicBezTo>
                      <a:cubicBezTo>
                        <a:pt x="17078" y="5280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92A81BD7-BFFD-3F6C-5544-D008C90CFAE2}"/>
                    </a:ext>
                  </a:extLst>
                </p:cNvPr>
                <p:cNvSpPr/>
                <p:nvPr/>
              </p:nvSpPr>
              <p:spPr>
                <a:xfrm>
                  <a:off x="4723504" y="1869424"/>
                  <a:ext cx="67741" cy="63712"/>
                </a:xfrm>
                <a:custGeom>
                  <a:avLst/>
                  <a:gdLst>
                    <a:gd name="connsiteX0" fmla="*/ 0 w 67741"/>
                    <a:gd name="connsiteY0" fmla="*/ 10315 h 63712"/>
                    <a:gd name="connsiteX1" fmla="*/ 7010 w 67741"/>
                    <a:gd name="connsiteY1" fmla="*/ 8124 h 63712"/>
                    <a:gd name="connsiteX2" fmla="*/ 17602 w 67741"/>
                    <a:gd name="connsiteY2" fmla="*/ 11115 h 63712"/>
                    <a:gd name="connsiteX3" fmla="*/ 67742 w 67741"/>
                    <a:gd name="connsiteY3" fmla="*/ 63712 h 63712"/>
                    <a:gd name="connsiteX4" fmla="*/ 34071 w 67741"/>
                    <a:gd name="connsiteY4" fmla="*/ 133 h 63712"/>
                    <a:gd name="connsiteX5" fmla="*/ 31594 w 67741"/>
                    <a:gd name="connsiteY5" fmla="*/ 161 h 63712"/>
                    <a:gd name="connsiteX6" fmla="*/ 0 w 67741"/>
                    <a:gd name="connsiteY6" fmla="*/ 10315 h 63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741" h="63712">
                      <a:moveTo>
                        <a:pt x="0" y="10315"/>
                      </a:moveTo>
                      <a:cubicBezTo>
                        <a:pt x="1295" y="9277"/>
                        <a:pt x="3534" y="8505"/>
                        <a:pt x="7010" y="8124"/>
                      </a:cubicBezTo>
                      <a:cubicBezTo>
                        <a:pt x="10097" y="7791"/>
                        <a:pt x="13697" y="8953"/>
                        <a:pt x="17602" y="11115"/>
                      </a:cubicBezTo>
                      <a:cubicBezTo>
                        <a:pt x="39072" y="23507"/>
                        <a:pt x="67742" y="63712"/>
                        <a:pt x="67742" y="63712"/>
                      </a:cubicBezTo>
                      <a:cubicBezTo>
                        <a:pt x="67742" y="63712"/>
                        <a:pt x="43577" y="2285"/>
                        <a:pt x="34071" y="133"/>
                      </a:cubicBezTo>
                      <a:cubicBezTo>
                        <a:pt x="33299" y="-58"/>
                        <a:pt x="32480" y="-39"/>
                        <a:pt x="31594" y="161"/>
                      </a:cubicBezTo>
                      <a:cubicBezTo>
                        <a:pt x="31604" y="161"/>
                        <a:pt x="1581" y="6791"/>
                        <a:pt x="0" y="10315"/>
                      </a:cubicBezTo>
                      <a:close/>
                    </a:path>
                  </a:pathLst>
                </a:custGeom>
                <a:solidFill>
                  <a:srgbClr val="85BE9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3248930E-9235-0CBE-3C83-AF680853FA76}"/>
                    </a:ext>
                  </a:extLst>
                </p:cNvPr>
                <p:cNvSpPr/>
                <p:nvPr/>
              </p:nvSpPr>
              <p:spPr>
                <a:xfrm>
                  <a:off x="4739524" y="1872231"/>
                  <a:ext cx="58018" cy="74339"/>
                </a:xfrm>
                <a:custGeom>
                  <a:avLst/>
                  <a:gdLst>
                    <a:gd name="connsiteX0" fmla="*/ 3297 w 58018"/>
                    <a:gd name="connsiteY0" fmla="*/ 50 h 74339"/>
                    <a:gd name="connsiteX1" fmla="*/ 29844 w 58018"/>
                    <a:gd name="connsiteY1" fmla="*/ 19748 h 74339"/>
                    <a:gd name="connsiteX2" fmla="*/ 58018 w 58018"/>
                    <a:gd name="connsiteY2" fmla="*/ 72488 h 74339"/>
                    <a:gd name="connsiteX3" fmla="*/ 57647 w 58018"/>
                    <a:gd name="connsiteY3" fmla="*/ 73916 h 74339"/>
                    <a:gd name="connsiteX4" fmla="*/ 55218 w 58018"/>
                    <a:gd name="connsiteY4" fmla="*/ 74021 h 74339"/>
                    <a:gd name="connsiteX5" fmla="*/ 34711 w 58018"/>
                    <a:gd name="connsiteY5" fmla="*/ 32664 h 74339"/>
                    <a:gd name="connsiteX6" fmla="*/ 1468 w 58018"/>
                    <a:gd name="connsiteY6" fmla="*/ 1536 h 74339"/>
                    <a:gd name="connsiteX7" fmla="*/ 3297 w 58018"/>
                    <a:gd name="connsiteY7" fmla="*/ 50 h 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18" h="74339">
                      <a:moveTo>
                        <a:pt x="3297" y="50"/>
                      </a:moveTo>
                      <a:cubicBezTo>
                        <a:pt x="6136" y="-340"/>
                        <a:pt x="18099" y="1136"/>
                        <a:pt x="29844" y="19748"/>
                      </a:cubicBezTo>
                      <a:cubicBezTo>
                        <a:pt x="42169" y="39293"/>
                        <a:pt x="58018" y="72488"/>
                        <a:pt x="58018" y="72488"/>
                      </a:cubicBezTo>
                      <a:cubicBezTo>
                        <a:pt x="58018" y="72488"/>
                        <a:pt x="57885" y="73640"/>
                        <a:pt x="57647" y="73916"/>
                      </a:cubicBezTo>
                      <a:cubicBezTo>
                        <a:pt x="57247" y="74374"/>
                        <a:pt x="56199" y="74536"/>
                        <a:pt x="55218" y="74021"/>
                      </a:cubicBezTo>
                      <a:cubicBezTo>
                        <a:pt x="54237" y="73507"/>
                        <a:pt x="48589" y="57895"/>
                        <a:pt x="34711" y="32664"/>
                      </a:cubicBezTo>
                      <a:cubicBezTo>
                        <a:pt x="21662" y="8937"/>
                        <a:pt x="12222" y="1774"/>
                        <a:pt x="1468" y="1536"/>
                      </a:cubicBezTo>
                      <a:cubicBezTo>
                        <a:pt x="-1475" y="1469"/>
                        <a:pt x="459" y="441"/>
                        <a:pt x="3297" y="50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80" name="Graphic 2">
                  <a:extLst>
                    <a:ext uri="{FF2B5EF4-FFF2-40B4-BE49-F238E27FC236}">
                      <a16:creationId xmlns:a16="http://schemas.microsoft.com/office/drawing/2014/main" id="{FA3C549D-DBED-DB80-390D-505C1511FC14}"/>
                    </a:ext>
                  </a:extLst>
                </p:cNvPr>
                <p:cNvGrpSpPr/>
                <p:nvPr/>
              </p:nvGrpSpPr>
              <p:grpSpPr>
                <a:xfrm>
                  <a:off x="4750597" y="1927848"/>
                  <a:ext cx="47188" cy="23728"/>
                  <a:chOff x="4750597" y="1927848"/>
                  <a:chExt cx="47188" cy="23728"/>
                </a:xfrm>
              </p:grpSpPr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88F73BAB-BBEC-070A-F5C8-808665DA2868}"/>
                      </a:ext>
                    </a:extLst>
                  </p:cNvPr>
                  <p:cNvSpPr/>
                  <p:nvPr/>
                </p:nvSpPr>
                <p:spPr>
                  <a:xfrm>
                    <a:off x="4750597" y="1927848"/>
                    <a:ext cx="45050" cy="16714"/>
                  </a:xfrm>
                  <a:custGeom>
                    <a:avLst/>
                    <a:gdLst>
                      <a:gd name="connsiteX0" fmla="*/ 36076 w 45050"/>
                      <a:gd name="connsiteY0" fmla="*/ 16699 h 16714"/>
                      <a:gd name="connsiteX1" fmla="*/ 320 w 45050"/>
                      <a:gd name="connsiteY1" fmla="*/ 2602 h 16714"/>
                      <a:gd name="connsiteX2" fmla="*/ 27552 w 45050"/>
                      <a:gd name="connsiteY2" fmla="*/ 487 h 16714"/>
                      <a:gd name="connsiteX3" fmla="*/ 44201 w 45050"/>
                      <a:gd name="connsiteY3" fmla="*/ 9070 h 16714"/>
                      <a:gd name="connsiteX4" fmla="*/ 36076 w 45050"/>
                      <a:gd name="connsiteY4" fmla="*/ 16699 h 16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050" h="16714">
                        <a:moveTo>
                          <a:pt x="36076" y="16699"/>
                        </a:moveTo>
                        <a:cubicBezTo>
                          <a:pt x="21779" y="15747"/>
                          <a:pt x="10302" y="2593"/>
                          <a:pt x="320" y="2602"/>
                        </a:cubicBezTo>
                        <a:cubicBezTo>
                          <a:pt x="-2976" y="2602"/>
                          <a:pt x="20132" y="-1351"/>
                          <a:pt x="27552" y="487"/>
                        </a:cubicBezTo>
                        <a:cubicBezTo>
                          <a:pt x="34972" y="2335"/>
                          <a:pt x="40906" y="4850"/>
                          <a:pt x="44201" y="9070"/>
                        </a:cubicBezTo>
                        <a:cubicBezTo>
                          <a:pt x="47497" y="13289"/>
                          <a:pt x="40439" y="16985"/>
                          <a:pt x="36076" y="16699"/>
                        </a:cubicBezTo>
                        <a:close/>
                      </a:path>
                    </a:pathLst>
                  </a:custGeom>
                  <a:solidFill>
                    <a:srgbClr val="85BE9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A2D3D650-3E1E-EBE7-7DC2-87C105EE812E}"/>
                      </a:ext>
                    </a:extLst>
                  </p:cNvPr>
                  <p:cNvSpPr/>
                  <p:nvPr/>
                </p:nvSpPr>
                <p:spPr>
                  <a:xfrm>
                    <a:off x="4758745" y="1930143"/>
                    <a:ext cx="39040" cy="21433"/>
                  </a:xfrm>
                  <a:custGeom>
                    <a:avLst/>
                    <a:gdLst>
                      <a:gd name="connsiteX0" fmla="*/ 38511 w 39040"/>
                      <a:gd name="connsiteY0" fmla="*/ 21433 h 21433"/>
                      <a:gd name="connsiteX1" fmla="*/ 32786 w 39040"/>
                      <a:gd name="connsiteY1" fmla="*/ 17309 h 21433"/>
                      <a:gd name="connsiteX2" fmla="*/ 5345 w 39040"/>
                      <a:gd name="connsiteY2" fmla="*/ 1193 h 21433"/>
                      <a:gd name="connsiteX3" fmla="*/ 4545 w 39040"/>
                      <a:gd name="connsiteY3" fmla="*/ 40 h 21433"/>
                      <a:gd name="connsiteX4" fmla="*/ 27624 w 39040"/>
                      <a:gd name="connsiteY4" fmla="*/ 8165 h 21433"/>
                      <a:gd name="connsiteX5" fmla="*/ 38511 w 39040"/>
                      <a:gd name="connsiteY5" fmla="*/ 21433 h 21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040" h="21433">
                        <a:moveTo>
                          <a:pt x="38511" y="21433"/>
                        </a:moveTo>
                        <a:cubicBezTo>
                          <a:pt x="38511" y="21433"/>
                          <a:pt x="35120" y="20033"/>
                          <a:pt x="32786" y="17309"/>
                        </a:cubicBezTo>
                        <a:cubicBezTo>
                          <a:pt x="30462" y="14594"/>
                          <a:pt x="13774" y="2088"/>
                          <a:pt x="5345" y="1193"/>
                        </a:cubicBezTo>
                        <a:cubicBezTo>
                          <a:pt x="-3094" y="297"/>
                          <a:pt x="-113" y="-141"/>
                          <a:pt x="4545" y="40"/>
                        </a:cubicBezTo>
                        <a:cubicBezTo>
                          <a:pt x="9202" y="221"/>
                          <a:pt x="13841" y="-1112"/>
                          <a:pt x="27624" y="8165"/>
                        </a:cubicBezTo>
                        <a:cubicBezTo>
                          <a:pt x="37063" y="14528"/>
                          <a:pt x="40463" y="20328"/>
                          <a:pt x="38511" y="21433"/>
                        </a:cubicBezTo>
                        <a:close/>
                      </a:path>
                    </a:pathLst>
                  </a:custGeom>
                  <a:solidFill>
                    <a:srgbClr val="B3D7B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BDB73044-7683-70F3-AAD5-6A189CF922E5}"/>
                    </a:ext>
                  </a:extLst>
                </p:cNvPr>
                <p:cNvSpPr/>
                <p:nvPr/>
              </p:nvSpPr>
              <p:spPr>
                <a:xfrm>
                  <a:off x="4741068" y="1925697"/>
                  <a:ext cx="53730" cy="38834"/>
                </a:xfrm>
                <a:custGeom>
                  <a:avLst/>
                  <a:gdLst>
                    <a:gd name="connsiteX0" fmla="*/ 53731 w 53730"/>
                    <a:gd name="connsiteY0" fmla="*/ 11221 h 38834"/>
                    <a:gd name="connsiteX1" fmla="*/ 31680 w 53730"/>
                    <a:gd name="connsiteY1" fmla="*/ 5849 h 38834"/>
                    <a:gd name="connsiteX2" fmla="*/ 448 w 53730"/>
                    <a:gd name="connsiteY2" fmla="*/ 38834 h 38834"/>
                    <a:gd name="connsiteX3" fmla="*/ 5258 w 53730"/>
                    <a:gd name="connsiteY3" fmla="*/ 4877 h 38834"/>
                    <a:gd name="connsiteX4" fmla="*/ 53731 w 53730"/>
                    <a:gd name="connsiteY4" fmla="*/ 11221 h 3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30" h="38834">
                      <a:moveTo>
                        <a:pt x="53731" y="11221"/>
                      </a:moveTo>
                      <a:cubicBezTo>
                        <a:pt x="53731" y="11221"/>
                        <a:pt x="45196" y="867"/>
                        <a:pt x="31680" y="5849"/>
                      </a:cubicBezTo>
                      <a:cubicBezTo>
                        <a:pt x="18164" y="10831"/>
                        <a:pt x="448" y="38834"/>
                        <a:pt x="448" y="38834"/>
                      </a:cubicBezTo>
                      <a:cubicBezTo>
                        <a:pt x="448" y="38834"/>
                        <a:pt x="-2171" y="12945"/>
                        <a:pt x="5258" y="4877"/>
                      </a:cubicBezTo>
                      <a:cubicBezTo>
                        <a:pt x="12678" y="-3200"/>
                        <a:pt x="43549" y="-1352"/>
                        <a:pt x="53731" y="11221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B51CD50E-490F-968E-6EF0-66761A796580}"/>
                    </a:ext>
                  </a:extLst>
                </p:cNvPr>
                <p:cNvSpPr/>
                <p:nvPr/>
              </p:nvSpPr>
              <p:spPr>
                <a:xfrm>
                  <a:off x="4796600" y="1932744"/>
                  <a:ext cx="26497" cy="14187"/>
                </a:xfrm>
                <a:custGeom>
                  <a:avLst/>
                  <a:gdLst>
                    <a:gd name="connsiteX0" fmla="*/ 26497 w 26497"/>
                    <a:gd name="connsiteY0" fmla="*/ 2907 h 14187"/>
                    <a:gd name="connsiteX1" fmla="*/ 12905 w 26497"/>
                    <a:gd name="connsiteY1" fmla="*/ 13841 h 14187"/>
                    <a:gd name="connsiteX2" fmla="*/ 437 w 26497"/>
                    <a:gd name="connsiteY2" fmla="*/ 5574 h 14187"/>
                    <a:gd name="connsiteX3" fmla="*/ 12410 w 26497"/>
                    <a:gd name="connsiteY3" fmla="*/ 21 h 14187"/>
                    <a:gd name="connsiteX4" fmla="*/ 26497 w 26497"/>
                    <a:gd name="connsiteY4" fmla="*/ 2907 h 14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497" h="14187">
                      <a:moveTo>
                        <a:pt x="26497" y="2907"/>
                      </a:moveTo>
                      <a:cubicBezTo>
                        <a:pt x="26497" y="2907"/>
                        <a:pt x="20925" y="12070"/>
                        <a:pt x="12905" y="13841"/>
                      </a:cubicBezTo>
                      <a:cubicBezTo>
                        <a:pt x="4895" y="15613"/>
                        <a:pt x="-1801" y="10231"/>
                        <a:pt x="437" y="5574"/>
                      </a:cubicBezTo>
                      <a:cubicBezTo>
                        <a:pt x="2675" y="916"/>
                        <a:pt x="10438" y="335"/>
                        <a:pt x="12410" y="21"/>
                      </a:cubicBezTo>
                      <a:cubicBezTo>
                        <a:pt x="14381" y="-284"/>
                        <a:pt x="26497" y="2907"/>
                        <a:pt x="26497" y="2907"/>
                      </a:cubicBezTo>
                      <a:close/>
                    </a:path>
                  </a:pathLst>
                </a:custGeom>
                <a:solidFill>
                  <a:srgbClr val="85BE9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8C723E25-7577-5678-969D-2F50B06AFB49}"/>
                    </a:ext>
                  </a:extLst>
                </p:cNvPr>
                <p:cNvSpPr/>
                <p:nvPr/>
              </p:nvSpPr>
              <p:spPr>
                <a:xfrm>
                  <a:off x="4804509" y="1935823"/>
                  <a:ext cx="10759" cy="16979"/>
                </a:xfrm>
                <a:custGeom>
                  <a:avLst/>
                  <a:gdLst>
                    <a:gd name="connsiteX0" fmla="*/ 10759 w 10759"/>
                    <a:gd name="connsiteY0" fmla="*/ 1952 h 16979"/>
                    <a:gd name="connsiteX1" fmla="*/ 4958 w 10759"/>
                    <a:gd name="connsiteY1" fmla="*/ 5667 h 16979"/>
                    <a:gd name="connsiteX2" fmla="*/ 1253 w 10759"/>
                    <a:gd name="connsiteY2" fmla="*/ 16973 h 16979"/>
                    <a:gd name="connsiteX3" fmla="*/ 4349 w 10759"/>
                    <a:gd name="connsiteY3" fmla="*/ 1809 h 16979"/>
                    <a:gd name="connsiteX4" fmla="*/ 10759 w 10759"/>
                    <a:gd name="connsiteY4" fmla="*/ 1952 h 16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59" h="16979">
                      <a:moveTo>
                        <a:pt x="10759" y="1952"/>
                      </a:moveTo>
                      <a:cubicBezTo>
                        <a:pt x="10759" y="1952"/>
                        <a:pt x="7187" y="2000"/>
                        <a:pt x="4958" y="5667"/>
                      </a:cubicBezTo>
                      <a:cubicBezTo>
                        <a:pt x="2729" y="9334"/>
                        <a:pt x="3244" y="16659"/>
                        <a:pt x="1253" y="16973"/>
                      </a:cubicBezTo>
                      <a:cubicBezTo>
                        <a:pt x="-738" y="17288"/>
                        <a:pt x="-795" y="5972"/>
                        <a:pt x="4349" y="1809"/>
                      </a:cubicBezTo>
                      <a:cubicBezTo>
                        <a:pt x="9511" y="-2344"/>
                        <a:pt x="10759" y="1952"/>
                        <a:pt x="10759" y="1952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8999BBB8-C0BA-AF40-FB51-450EC1A75E17}"/>
                    </a:ext>
                  </a:extLst>
                </p:cNvPr>
                <p:cNvSpPr/>
                <p:nvPr/>
              </p:nvSpPr>
              <p:spPr>
                <a:xfrm>
                  <a:off x="4797035" y="1928570"/>
                  <a:ext cx="45045" cy="41591"/>
                </a:xfrm>
                <a:custGeom>
                  <a:avLst/>
                  <a:gdLst>
                    <a:gd name="connsiteX0" fmla="*/ 34177 w 45045"/>
                    <a:gd name="connsiteY0" fmla="*/ 3509 h 41591"/>
                    <a:gd name="connsiteX1" fmla="*/ 15051 w 45045"/>
                    <a:gd name="connsiteY1" fmla="*/ 490 h 41591"/>
                    <a:gd name="connsiteX2" fmla="*/ 2 w 45045"/>
                    <a:gd name="connsiteY2" fmla="*/ 9748 h 41591"/>
                    <a:gd name="connsiteX3" fmla="*/ 40845 w 45045"/>
                    <a:gd name="connsiteY3" fmla="*/ 39323 h 41591"/>
                    <a:gd name="connsiteX4" fmla="*/ 34177 w 45045"/>
                    <a:gd name="connsiteY4" fmla="*/ 3509 h 41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045" h="41591">
                      <a:moveTo>
                        <a:pt x="34177" y="3509"/>
                      </a:moveTo>
                      <a:cubicBezTo>
                        <a:pt x="31177" y="1090"/>
                        <a:pt x="30596" y="-977"/>
                        <a:pt x="15051" y="490"/>
                      </a:cubicBezTo>
                      <a:cubicBezTo>
                        <a:pt x="-494" y="1957"/>
                        <a:pt x="2" y="9748"/>
                        <a:pt x="2" y="9748"/>
                      </a:cubicBezTo>
                      <a:cubicBezTo>
                        <a:pt x="2" y="9748"/>
                        <a:pt x="12527" y="-3177"/>
                        <a:pt x="40845" y="39323"/>
                      </a:cubicBezTo>
                      <a:cubicBezTo>
                        <a:pt x="48846" y="51354"/>
                        <a:pt x="44750" y="12015"/>
                        <a:pt x="34177" y="3509"/>
                      </a:cubicBezTo>
                      <a:close/>
                    </a:path>
                  </a:pathLst>
                </a:custGeom>
                <a:solidFill>
                  <a:srgbClr val="B3D7B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13" name="Graphic 2">
            <a:extLst>
              <a:ext uri="{FF2B5EF4-FFF2-40B4-BE49-F238E27FC236}">
                <a16:creationId xmlns:a16="http://schemas.microsoft.com/office/drawing/2014/main" id="{F7D9C2CB-18C1-EBFB-11A7-3F9C60C8435D}"/>
              </a:ext>
            </a:extLst>
          </p:cNvPr>
          <p:cNvGrpSpPr/>
          <p:nvPr/>
        </p:nvGrpSpPr>
        <p:grpSpPr>
          <a:xfrm>
            <a:off x="6293659" y="4800894"/>
            <a:ext cx="351692" cy="213916"/>
            <a:chOff x="5394149" y="2555202"/>
            <a:chExt cx="171612" cy="104383"/>
          </a:xfrm>
        </p:grpSpPr>
        <p:grpSp>
          <p:nvGrpSpPr>
            <p:cNvPr id="14" name="Graphic 2">
              <a:extLst>
                <a:ext uri="{FF2B5EF4-FFF2-40B4-BE49-F238E27FC236}">
                  <a16:creationId xmlns:a16="http://schemas.microsoft.com/office/drawing/2014/main" id="{048537E8-D958-0683-CB01-809184FD0FC5}"/>
                </a:ext>
              </a:extLst>
            </p:cNvPr>
            <p:cNvGrpSpPr/>
            <p:nvPr/>
          </p:nvGrpSpPr>
          <p:grpSpPr>
            <a:xfrm>
              <a:off x="5558942" y="2555202"/>
              <a:ext cx="6820" cy="5318"/>
              <a:chOff x="5558942" y="2555202"/>
              <a:chExt cx="6820" cy="5318"/>
            </a:xfrm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D4E7C882-4888-90CD-572B-529B2151BE4F}"/>
                  </a:ext>
                </a:extLst>
              </p:cNvPr>
              <p:cNvSpPr/>
              <p:nvPr/>
            </p:nvSpPr>
            <p:spPr>
              <a:xfrm>
                <a:off x="5562961" y="2555203"/>
                <a:ext cx="2800" cy="2618"/>
              </a:xfrm>
              <a:custGeom>
                <a:avLst/>
                <a:gdLst>
                  <a:gd name="connsiteX0" fmla="*/ 1582 w 2800"/>
                  <a:gd name="connsiteY0" fmla="*/ 2516 h 2618"/>
                  <a:gd name="connsiteX1" fmla="*/ 905 w 2800"/>
                  <a:gd name="connsiteY1" fmla="*/ 2506 h 2618"/>
                  <a:gd name="connsiteX2" fmla="*/ 0 w 2800"/>
                  <a:gd name="connsiteY2" fmla="*/ 973 h 2618"/>
                  <a:gd name="connsiteX3" fmla="*/ 324 w 2800"/>
                  <a:gd name="connsiteY3" fmla="*/ 354 h 2618"/>
                  <a:gd name="connsiteX4" fmla="*/ 2077 w 2800"/>
                  <a:gd name="connsiteY4" fmla="*/ 20 h 2618"/>
                  <a:gd name="connsiteX5" fmla="*/ 2801 w 2800"/>
                  <a:gd name="connsiteY5" fmla="*/ 830 h 2618"/>
                  <a:gd name="connsiteX6" fmla="*/ 2496 w 2800"/>
                  <a:gd name="connsiteY6" fmla="*/ 325 h 2618"/>
                  <a:gd name="connsiteX7" fmla="*/ 1582 w 2800"/>
                  <a:gd name="connsiteY7" fmla="*/ 2516 h 2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0" h="2618">
                    <a:moveTo>
                      <a:pt x="1582" y="2516"/>
                    </a:moveTo>
                    <a:cubicBezTo>
                      <a:pt x="1420" y="2649"/>
                      <a:pt x="1182" y="2659"/>
                      <a:pt x="905" y="2506"/>
                    </a:cubicBezTo>
                    <a:cubicBezTo>
                      <a:pt x="410" y="2230"/>
                      <a:pt x="10" y="1544"/>
                      <a:pt x="0" y="973"/>
                    </a:cubicBezTo>
                    <a:cubicBezTo>
                      <a:pt x="-9" y="649"/>
                      <a:pt x="124" y="430"/>
                      <a:pt x="324" y="354"/>
                    </a:cubicBezTo>
                    <a:cubicBezTo>
                      <a:pt x="1305" y="-18"/>
                      <a:pt x="1820" y="-27"/>
                      <a:pt x="2077" y="20"/>
                    </a:cubicBezTo>
                    <a:cubicBezTo>
                      <a:pt x="2725" y="144"/>
                      <a:pt x="2801" y="668"/>
                      <a:pt x="2801" y="830"/>
                    </a:cubicBezTo>
                    <a:cubicBezTo>
                      <a:pt x="2687" y="525"/>
                      <a:pt x="2601" y="382"/>
                      <a:pt x="2496" y="325"/>
                    </a:cubicBezTo>
                    <a:cubicBezTo>
                      <a:pt x="2801" y="1287"/>
                      <a:pt x="2420" y="1811"/>
                      <a:pt x="1582" y="2516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730F943-514C-D562-716B-2D40B962C688}"/>
                  </a:ext>
                </a:extLst>
              </p:cNvPr>
              <p:cNvSpPr/>
              <p:nvPr/>
            </p:nvSpPr>
            <p:spPr>
              <a:xfrm>
                <a:off x="5564543" y="2556033"/>
                <a:ext cx="1219" cy="1695"/>
              </a:xfrm>
              <a:custGeom>
                <a:avLst/>
                <a:gdLst>
                  <a:gd name="connsiteX0" fmla="*/ 1219 w 1219"/>
                  <a:gd name="connsiteY0" fmla="*/ 0 h 1695"/>
                  <a:gd name="connsiteX1" fmla="*/ 0 w 1219"/>
                  <a:gd name="connsiteY1" fmla="*/ 1695 h 1695"/>
                  <a:gd name="connsiteX2" fmla="*/ 200 w 1219"/>
                  <a:gd name="connsiteY2" fmla="*/ 1143 h 1695"/>
                  <a:gd name="connsiteX3" fmla="*/ 1219 w 1219"/>
                  <a:gd name="connsiteY3" fmla="*/ 0 h 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" h="1695">
                    <a:moveTo>
                      <a:pt x="1219" y="0"/>
                    </a:moveTo>
                    <a:cubicBezTo>
                      <a:pt x="1219" y="190"/>
                      <a:pt x="1200" y="695"/>
                      <a:pt x="0" y="1695"/>
                    </a:cubicBezTo>
                    <a:cubicBezTo>
                      <a:pt x="133" y="1572"/>
                      <a:pt x="200" y="1391"/>
                      <a:pt x="200" y="1143"/>
                    </a:cubicBezTo>
                    <a:cubicBezTo>
                      <a:pt x="1000" y="533"/>
                      <a:pt x="1219" y="190"/>
                      <a:pt x="1219" y="0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5720281-60B5-1414-CC3D-9DA63C3B1F0E}"/>
                  </a:ext>
                </a:extLst>
              </p:cNvPr>
              <p:cNvSpPr/>
              <p:nvPr/>
            </p:nvSpPr>
            <p:spPr>
              <a:xfrm>
                <a:off x="5563276" y="2555202"/>
                <a:ext cx="2486" cy="1974"/>
              </a:xfrm>
              <a:custGeom>
                <a:avLst/>
                <a:gdLst>
                  <a:gd name="connsiteX0" fmla="*/ 0 w 2486"/>
                  <a:gd name="connsiteY0" fmla="*/ 355 h 1974"/>
                  <a:gd name="connsiteX1" fmla="*/ 1762 w 2486"/>
                  <a:gd name="connsiteY1" fmla="*/ 22 h 1974"/>
                  <a:gd name="connsiteX2" fmla="*/ 2486 w 2486"/>
                  <a:gd name="connsiteY2" fmla="*/ 831 h 1974"/>
                  <a:gd name="connsiteX3" fmla="*/ 1467 w 2486"/>
                  <a:gd name="connsiteY3" fmla="*/ 1974 h 1974"/>
                  <a:gd name="connsiteX4" fmla="*/ 562 w 2486"/>
                  <a:gd name="connsiteY4" fmla="*/ 441 h 1974"/>
                  <a:gd name="connsiteX5" fmla="*/ 19 w 2486"/>
                  <a:gd name="connsiteY5" fmla="*/ 355 h 1974"/>
                  <a:gd name="connsiteX6" fmla="*/ 0 w 2486"/>
                  <a:gd name="connsiteY6" fmla="*/ 355 h 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6" h="1974">
                    <a:moveTo>
                      <a:pt x="0" y="355"/>
                    </a:moveTo>
                    <a:cubicBezTo>
                      <a:pt x="362" y="222"/>
                      <a:pt x="1210" y="-83"/>
                      <a:pt x="1762" y="22"/>
                    </a:cubicBezTo>
                    <a:cubicBezTo>
                      <a:pt x="2448" y="155"/>
                      <a:pt x="2486" y="765"/>
                      <a:pt x="2486" y="831"/>
                    </a:cubicBezTo>
                    <a:cubicBezTo>
                      <a:pt x="2486" y="1022"/>
                      <a:pt x="2267" y="1365"/>
                      <a:pt x="1467" y="1974"/>
                    </a:cubicBezTo>
                    <a:cubicBezTo>
                      <a:pt x="1457" y="1403"/>
                      <a:pt x="1057" y="717"/>
                      <a:pt x="562" y="441"/>
                    </a:cubicBezTo>
                    <a:cubicBezTo>
                      <a:pt x="362" y="326"/>
                      <a:pt x="172" y="298"/>
                      <a:pt x="19" y="355"/>
                    </a:cubicBezTo>
                    <a:cubicBezTo>
                      <a:pt x="10" y="345"/>
                      <a:pt x="10" y="355"/>
                      <a:pt x="0" y="355"/>
                    </a:cubicBezTo>
                    <a:close/>
                  </a:path>
                </a:pathLst>
              </a:custGeom>
              <a:solidFill>
                <a:srgbClr val="215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88249CC-77B3-D555-9C82-952EDC9A9BB2}"/>
                  </a:ext>
                </a:extLst>
              </p:cNvPr>
              <p:cNvSpPr/>
              <p:nvPr/>
            </p:nvSpPr>
            <p:spPr>
              <a:xfrm>
                <a:off x="5558942" y="2555557"/>
                <a:ext cx="5591" cy="4958"/>
              </a:xfrm>
              <a:custGeom>
                <a:avLst/>
                <a:gdLst>
                  <a:gd name="connsiteX0" fmla="*/ 2505 w 5591"/>
                  <a:gd name="connsiteY0" fmla="*/ 4801 h 4958"/>
                  <a:gd name="connsiteX1" fmla="*/ 1429 w 5591"/>
                  <a:gd name="connsiteY1" fmla="*/ 4782 h 4958"/>
                  <a:gd name="connsiteX2" fmla="*/ 0 w 5591"/>
                  <a:gd name="connsiteY2" fmla="*/ 2362 h 4958"/>
                  <a:gd name="connsiteX3" fmla="*/ 515 w 5591"/>
                  <a:gd name="connsiteY3" fmla="*/ 1381 h 4958"/>
                  <a:gd name="connsiteX4" fmla="*/ 4334 w 5591"/>
                  <a:gd name="connsiteY4" fmla="*/ 0 h 4958"/>
                  <a:gd name="connsiteX5" fmla="*/ 4010 w 5591"/>
                  <a:gd name="connsiteY5" fmla="*/ 619 h 4958"/>
                  <a:gd name="connsiteX6" fmla="*/ 4915 w 5591"/>
                  <a:gd name="connsiteY6" fmla="*/ 2153 h 4958"/>
                  <a:gd name="connsiteX7" fmla="*/ 5592 w 5591"/>
                  <a:gd name="connsiteY7" fmla="*/ 2162 h 4958"/>
                  <a:gd name="connsiteX8" fmla="*/ 2505 w 5591"/>
                  <a:gd name="connsiteY8" fmla="*/ 4801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91" h="4958">
                    <a:moveTo>
                      <a:pt x="2505" y="4801"/>
                    </a:moveTo>
                    <a:cubicBezTo>
                      <a:pt x="2248" y="5010"/>
                      <a:pt x="1867" y="5020"/>
                      <a:pt x="1429" y="4782"/>
                    </a:cubicBezTo>
                    <a:cubicBezTo>
                      <a:pt x="648" y="4343"/>
                      <a:pt x="10" y="3267"/>
                      <a:pt x="0" y="2362"/>
                    </a:cubicBezTo>
                    <a:cubicBezTo>
                      <a:pt x="-9" y="1848"/>
                      <a:pt x="191" y="1505"/>
                      <a:pt x="515" y="1381"/>
                    </a:cubicBezTo>
                    <a:cubicBezTo>
                      <a:pt x="591" y="1353"/>
                      <a:pt x="2029" y="876"/>
                      <a:pt x="4334" y="0"/>
                    </a:cubicBezTo>
                    <a:cubicBezTo>
                      <a:pt x="4134" y="76"/>
                      <a:pt x="4001" y="295"/>
                      <a:pt x="4010" y="619"/>
                    </a:cubicBezTo>
                    <a:cubicBezTo>
                      <a:pt x="4020" y="1191"/>
                      <a:pt x="4420" y="1876"/>
                      <a:pt x="4915" y="2153"/>
                    </a:cubicBezTo>
                    <a:cubicBezTo>
                      <a:pt x="5191" y="2305"/>
                      <a:pt x="5430" y="2295"/>
                      <a:pt x="5592" y="2162"/>
                    </a:cubicBezTo>
                    <a:cubicBezTo>
                      <a:pt x="3696" y="3734"/>
                      <a:pt x="2563" y="4743"/>
                      <a:pt x="2505" y="4801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1EDCBC0-7767-8B8D-64D1-0003AA35A9C6}"/>
                  </a:ext>
                </a:extLst>
              </p:cNvPr>
              <p:cNvSpPr/>
              <p:nvPr/>
            </p:nvSpPr>
            <p:spPr>
              <a:xfrm>
                <a:off x="5561476" y="2557710"/>
                <a:ext cx="3086" cy="2628"/>
              </a:xfrm>
              <a:custGeom>
                <a:avLst/>
                <a:gdLst>
                  <a:gd name="connsiteX0" fmla="*/ 3067 w 3086"/>
                  <a:gd name="connsiteY0" fmla="*/ 9 h 2628"/>
                  <a:gd name="connsiteX1" fmla="*/ 1581 w 3086"/>
                  <a:gd name="connsiteY1" fmla="*/ 1257 h 2628"/>
                  <a:gd name="connsiteX2" fmla="*/ 848 w 3086"/>
                  <a:gd name="connsiteY2" fmla="*/ 1886 h 2628"/>
                  <a:gd name="connsiteX3" fmla="*/ 0 w 3086"/>
                  <a:gd name="connsiteY3" fmla="*/ 2629 h 2628"/>
                  <a:gd name="connsiteX4" fmla="*/ 3086 w 3086"/>
                  <a:gd name="connsiteY4" fmla="*/ 0 h 2628"/>
                  <a:gd name="connsiteX5" fmla="*/ 3067 w 3086"/>
                  <a:gd name="connsiteY5" fmla="*/ 9 h 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6" h="2628">
                    <a:moveTo>
                      <a:pt x="3067" y="9"/>
                    </a:moveTo>
                    <a:cubicBezTo>
                      <a:pt x="2705" y="305"/>
                      <a:pt x="2257" y="686"/>
                      <a:pt x="1581" y="1257"/>
                    </a:cubicBezTo>
                    <a:cubicBezTo>
                      <a:pt x="1333" y="1467"/>
                      <a:pt x="1086" y="1676"/>
                      <a:pt x="848" y="1886"/>
                    </a:cubicBezTo>
                    <a:cubicBezTo>
                      <a:pt x="562" y="2134"/>
                      <a:pt x="286" y="2372"/>
                      <a:pt x="0" y="2629"/>
                    </a:cubicBezTo>
                    <a:cubicBezTo>
                      <a:pt x="57" y="2572"/>
                      <a:pt x="1181" y="1562"/>
                      <a:pt x="3086" y="0"/>
                    </a:cubicBezTo>
                    <a:cubicBezTo>
                      <a:pt x="3077" y="9"/>
                      <a:pt x="3067" y="9"/>
                      <a:pt x="3067" y="9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0B4BE6C-AFCA-0254-47C9-49BC0A936A07}"/>
                  </a:ext>
                </a:extLst>
              </p:cNvPr>
              <p:cNvSpPr/>
              <p:nvPr/>
            </p:nvSpPr>
            <p:spPr>
              <a:xfrm>
                <a:off x="5561466" y="2557719"/>
                <a:ext cx="3067" cy="2619"/>
              </a:xfrm>
              <a:custGeom>
                <a:avLst/>
                <a:gdLst>
                  <a:gd name="connsiteX0" fmla="*/ 0 w 3067"/>
                  <a:gd name="connsiteY0" fmla="*/ 2619 h 2619"/>
                  <a:gd name="connsiteX1" fmla="*/ 3067 w 3067"/>
                  <a:gd name="connsiteY1" fmla="*/ 0 h 2619"/>
                  <a:gd name="connsiteX2" fmla="*/ 1791 w 3067"/>
                  <a:gd name="connsiteY2" fmla="*/ 1067 h 2619"/>
                  <a:gd name="connsiteX3" fmla="*/ 838 w 3067"/>
                  <a:gd name="connsiteY3" fmla="*/ 1886 h 2619"/>
                  <a:gd name="connsiteX4" fmla="*/ 0 w 3067"/>
                  <a:gd name="connsiteY4" fmla="*/ 2619 h 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" h="2619">
                    <a:moveTo>
                      <a:pt x="0" y="2619"/>
                    </a:moveTo>
                    <a:cubicBezTo>
                      <a:pt x="38" y="2581"/>
                      <a:pt x="1172" y="1572"/>
                      <a:pt x="3067" y="0"/>
                    </a:cubicBezTo>
                    <a:cubicBezTo>
                      <a:pt x="2639" y="352"/>
                      <a:pt x="2219" y="705"/>
                      <a:pt x="1791" y="1067"/>
                    </a:cubicBezTo>
                    <a:cubicBezTo>
                      <a:pt x="1467" y="1334"/>
                      <a:pt x="1153" y="1610"/>
                      <a:pt x="838" y="1886"/>
                    </a:cubicBezTo>
                    <a:lnTo>
                      <a:pt x="0" y="2619"/>
                    </a:ln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B3964B4-2779-93E1-84A7-CFEBF9586D49}"/>
                  </a:ext>
                </a:extLst>
              </p:cNvPr>
              <p:cNvSpPr/>
              <p:nvPr/>
            </p:nvSpPr>
            <p:spPr>
              <a:xfrm>
                <a:off x="5559456" y="2555557"/>
                <a:ext cx="3819" cy="1381"/>
              </a:xfrm>
              <a:custGeom>
                <a:avLst/>
                <a:gdLst>
                  <a:gd name="connsiteX0" fmla="*/ 3820 w 3819"/>
                  <a:gd name="connsiteY0" fmla="*/ 0 h 1381"/>
                  <a:gd name="connsiteX1" fmla="*/ 0 w 3819"/>
                  <a:gd name="connsiteY1" fmla="*/ 1381 h 1381"/>
                  <a:gd name="connsiteX2" fmla="*/ 1086 w 3819"/>
                  <a:gd name="connsiteY2" fmla="*/ 1010 h 1381"/>
                  <a:gd name="connsiteX3" fmla="*/ 2267 w 3819"/>
                  <a:gd name="connsiteY3" fmla="*/ 581 h 1381"/>
                  <a:gd name="connsiteX4" fmla="*/ 3820 w 3819"/>
                  <a:gd name="connsiteY4" fmla="*/ 0 h 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9" h="1381">
                    <a:moveTo>
                      <a:pt x="3820" y="0"/>
                    </a:moveTo>
                    <a:cubicBezTo>
                      <a:pt x="1514" y="876"/>
                      <a:pt x="76" y="1353"/>
                      <a:pt x="0" y="1381"/>
                    </a:cubicBezTo>
                    <a:cubicBezTo>
                      <a:pt x="381" y="1257"/>
                      <a:pt x="733" y="1134"/>
                      <a:pt x="1086" y="1010"/>
                    </a:cubicBezTo>
                    <a:cubicBezTo>
                      <a:pt x="1476" y="867"/>
                      <a:pt x="1876" y="724"/>
                      <a:pt x="2267" y="581"/>
                    </a:cubicBezTo>
                    <a:cubicBezTo>
                      <a:pt x="2791" y="391"/>
                      <a:pt x="3305" y="191"/>
                      <a:pt x="3820" y="0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59B0627-3B8C-61D9-B3EA-3C55B3A31DC0}"/>
                  </a:ext>
                </a:extLst>
              </p:cNvPr>
              <p:cNvSpPr/>
              <p:nvPr/>
            </p:nvSpPr>
            <p:spPr>
              <a:xfrm>
                <a:off x="5559485" y="2555557"/>
                <a:ext cx="3790" cy="1371"/>
              </a:xfrm>
              <a:custGeom>
                <a:avLst/>
                <a:gdLst>
                  <a:gd name="connsiteX0" fmla="*/ 0 w 3790"/>
                  <a:gd name="connsiteY0" fmla="*/ 1372 h 1371"/>
                  <a:gd name="connsiteX1" fmla="*/ 1057 w 3790"/>
                  <a:gd name="connsiteY1" fmla="*/ 1010 h 1371"/>
                  <a:gd name="connsiteX2" fmla="*/ 2524 w 3790"/>
                  <a:gd name="connsiteY2" fmla="*/ 476 h 1371"/>
                  <a:gd name="connsiteX3" fmla="*/ 3791 w 3790"/>
                  <a:gd name="connsiteY3" fmla="*/ 0 h 1371"/>
                  <a:gd name="connsiteX4" fmla="*/ 0 w 3790"/>
                  <a:gd name="connsiteY4" fmla="*/ 1372 h 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0" h="1371">
                    <a:moveTo>
                      <a:pt x="0" y="1372"/>
                    </a:moveTo>
                    <a:cubicBezTo>
                      <a:pt x="9" y="1372"/>
                      <a:pt x="990" y="1029"/>
                      <a:pt x="1057" y="1010"/>
                    </a:cubicBezTo>
                    <a:cubicBezTo>
                      <a:pt x="1543" y="838"/>
                      <a:pt x="2029" y="657"/>
                      <a:pt x="2524" y="476"/>
                    </a:cubicBezTo>
                    <a:cubicBezTo>
                      <a:pt x="2943" y="324"/>
                      <a:pt x="3372" y="162"/>
                      <a:pt x="3791" y="0"/>
                    </a:cubicBezTo>
                    <a:cubicBezTo>
                      <a:pt x="1514" y="867"/>
                      <a:pt x="76" y="1343"/>
                      <a:pt x="0" y="1372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57409DF-B3F1-FB58-CA7F-A570D00DA09B}"/>
                  </a:ext>
                </a:extLst>
              </p:cNvPr>
              <p:cNvSpPr/>
              <p:nvPr/>
            </p:nvSpPr>
            <p:spPr>
              <a:xfrm>
                <a:off x="5561466" y="2557176"/>
                <a:ext cx="3268" cy="3162"/>
              </a:xfrm>
              <a:custGeom>
                <a:avLst/>
                <a:gdLst>
                  <a:gd name="connsiteX0" fmla="*/ 3086 w 3268"/>
                  <a:gd name="connsiteY0" fmla="*/ 533 h 3162"/>
                  <a:gd name="connsiteX1" fmla="*/ 0 w 3268"/>
                  <a:gd name="connsiteY1" fmla="*/ 3162 h 3162"/>
                  <a:gd name="connsiteX2" fmla="*/ 295 w 3268"/>
                  <a:gd name="connsiteY2" fmla="*/ 2315 h 3162"/>
                  <a:gd name="connsiteX3" fmla="*/ 3267 w 3268"/>
                  <a:gd name="connsiteY3" fmla="*/ 0 h 3162"/>
                  <a:gd name="connsiteX4" fmla="*/ 3086 w 3268"/>
                  <a:gd name="connsiteY4" fmla="*/ 533 h 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8" h="3162">
                    <a:moveTo>
                      <a:pt x="3086" y="533"/>
                    </a:moveTo>
                    <a:cubicBezTo>
                      <a:pt x="1191" y="2096"/>
                      <a:pt x="67" y="3105"/>
                      <a:pt x="0" y="3162"/>
                    </a:cubicBezTo>
                    <a:cubicBezTo>
                      <a:pt x="191" y="2991"/>
                      <a:pt x="305" y="2696"/>
                      <a:pt x="295" y="2315"/>
                    </a:cubicBezTo>
                    <a:cubicBezTo>
                      <a:pt x="352" y="2267"/>
                      <a:pt x="1429" y="1391"/>
                      <a:pt x="3267" y="0"/>
                    </a:cubicBezTo>
                    <a:cubicBezTo>
                      <a:pt x="3277" y="238"/>
                      <a:pt x="3210" y="429"/>
                      <a:pt x="3086" y="533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05F8D2-AFAB-5C21-FC9D-30063A4F0E79}"/>
                  </a:ext>
                </a:extLst>
              </p:cNvPr>
              <p:cNvSpPr/>
              <p:nvPr/>
            </p:nvSpPr>
            <p:spPr>
              <a:xfrm>
                <a:off x="5558951" y="2556890"/>
                <a:ext cx="2819" cy="3630"/>
              </a:xfrm>
              <a:custGeom>
                <a:avLst/>
                <a:gdLst>
                  <a:gd name="connsiteX0" fmla="*/ 2819 w 2819"/>
                  <a:gd name="connsiteY0" fmla="*/ 2601 h 3630"/>
                  <a:gd name="connsiteX1" fmla="*/ 1429 w 2819"/>
                  <a:gd name="connsiteY1" fmla="*/ 3449 h 3630"/>
                  <a:gd name="connsiteX2" fmla="*/ 0 w 2819"/>
                  <a:gd name="connsiteY2" fmla="*/ 1030 h 3630"/>
                  <a:gd name="connsiteX3" fmla="*/ 1391 w 2819"/>
                  <a:gd name="connsiteY3" fmla="*/ 182 h 3630"/>
                  <a:gd name="connsiteX4" fmla="*/ 2819 w 2819"/>
                  <a:gd name="connsiteY4" fmla="*/ 2601 h 3630"/>
                  <a:gd name="connsiteX5" fmla="*/ 2753 w 2819"/>
                  <a:gd name="connsiteY5" fmla="*/ 2563 h 3630"/>
                  <a:gd name="connsiteX6" fmla="*/ 1391 w 2819"/>
                  <a:gd name="connsiteY6" fmla="*/ 258 h 3630"/>
                  <a:gd name="connsiteX7" fmla="*/ 67 w 2819"/>
                  <a:gd name="connsiteY7" fmla="*/ 1068 h 3630"/>
                  <a:gd name="connsiteX8" fmla="*/ 1429 w 2819"/>
                  <a:gd name="connsiteY8" fmla="*/ 3373 h 3630"/>
                  <a:gd name="connsiteX9" fmla="*/ 2753 w 2819"/>
                  <a:gd name="connsiteY9" fmla="*/ 2563 h 3630"/>
                  <a:gd name="connsiteX10" fmla="*/ 2753 w 2819"/>
                  <a:gd name="connsiteY10" fmla="*/ 2563 h 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9" h="3630">
                    <a:moveTo>
                      <a:pt x="2819" y="2601"/>
                    </a:moveTo>
                    <a:cubicBezTo>
                      <a:pt x="2829" y="3506"/>
                      <a:pt x="2210" y="3887"/>
                      <a:pt x="1429" y="3449"/>
                    </a:cubicBezTo>
                    <a:cubicBezTo>
                      <a:pt x="648" y="3011"/>
                      <a:pt x="10" y="1935"/>
                      <a:pt x="0" y="1030"/>
                    </a:cubicBezTo>
                    <a:cubicBezTo>
                      <a:pt x="-9" y="125"/>
                      <a:pt x="610" y="-256"/>
                      <a:pt x="1391" y="182"/>
                    </a:cubicBezTo>
                    <a:cubicBezTo>
                      <a:pt x="2162" y="610"/>
                      <a:pt x="2810" y="1696"/>
                      <a:pt x="2819" y="2601"/>
                    </a:cubicBezTo>
                    <a:close/>
                    <a:moveTo>
                      <a:pt x="2753" y="2563"/>
                    </a:moveTo>
                    <a:cubicBezTo>
                      <a:pt x="2743" y="1706"/>
                      <a:pt x="2134" y="668"/>
                      <a:pt x="1391" y="258"/>
                    </a:cubicBezTo>
                    <a:cubicBezTo>
                      <a:pt x="648" y="-152"/>
                      <a:pt x="57" y="211"/>
                      <a:pt x="67" y="1068"/>
                    </a:cubicBezTo>
                    <a:cubicBezTo>
                      <a:pt x="76" y="1925"/>
                      <a:pt x="686" y="2963"/>
                      <a:pt x="1429" y="3373"/>
                    </a:cubicBezTo>
                    <a:cubicBezTo>
                      <a:pt x="2172" y="3782"/>
                      <a:pt x="2762" y="3420"/>
                      <a:pt x="2753" y="2563"/>
                    </a:cubicBezTo>
                    <a:lnTo>
                      <a:pt x="2753" y="2563"/>
                    </a:ln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C04066F-4877-945C-BD2C-B3BCFA476FD0}"/>
                  </a:ext>
                </a:extLst>
              </p:cNvPr>
              <p:cNvSpPr/>
              <p:nvPr/>
            </p:nvSpPr>
            <p:spPr>
              <a:xfrm>
                <a:off x="5559018" y="2556979"/>
                <a:ext cx="2686" cy="3452"/>
              </a:xfrm>
              <a:custGeom>
                <a:avLst/>
                <a:gdLst>
                  <a:gd name="connsiteX0" fmla="*/ 2686 w 2686"/>
                  <a:gd name="connsiteY0" fmla="*/ 2474 h 3452"/>
                  <a:gd name="connsiteX1" fmla="*/ 1362 w 2686"/>
                  <a:gd name="connsiteY1" fmla="*/ 3283 h 3452"/>
                  <a:gd name="connsiteX2" fmla="*/ 0 w 2686"/>
                  <a:gd name="connsiteY2" fmla="*/ 978 h 3452"/>
                  <a:gd name="connsiteX3" fmla="*/ 1324 w 2686"/>
                  <a:gd name="connsiteY3" fmla="*/ 169 h 3452"/>
                  <a:gd name="connsiteX4" fmla="*/ 2686 w 2686"/>
                  <a:gd name="connsiteY4" fmla="*/ 2474 h 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6" h="3452">
                    <a:moveTo>
                      <a:pt x="2686" y="2474"/>
                    </a:moveTo>
                    <a:cubicBezTo>
                      <a:pt x="2696" y="3331"/>
                      <a:pt x="2105" y="3693"/>
                      <a:pt x="1362" y="3283"/>
                    </a:cubicBezTo>
                    <a:cubicBezTo>
                      <a:pt x="619" y="2874"/>
                      <a:pt x="10" y="1836"/>
                      <a:pt x="0" y="978"/>
                    </a:cubicBezTo>
                    <a:cubicBezTo>
                      <a:pt x="-9" y="121"/>
                      <a:pt x="581" y="-241"/>
                      <a:pt x="1324" y="169"/>
                    </a:cubicBezTo>
                    <a:cubicBezTo>
                      <a:pt x="2067" y="578"/>
                      <a:pt x="2677" y="1617"/>
                      <a:pt x="2686" y="2474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FC8E010-F533-E40C-CAE4-6A1D0C82AE9E}"/>
                  </a:ext>
                </a:extLst>
              </p:cNvPr>
              <p:cNvSpPr/>
              <p:nvPr/>
            </p:nvSpPr>
            <p:spPr>
              <a:xfrm>
                <a:off x="5559485" y="2555523"/>
                <a:ext cx="5257" cy="3958"/>
              </a:xfrm>
              <a:custGeom>
                <a:avLst/>
                <a:gdLst>
                  <a:gd name="connsiteX0" fmla="*/ 0 w 5257"/>
                  <a:gd name="connsiteY0" fmla="*/ 1405 h 3958"/>
                  <a:gd name="connsiteX1" fmla="*/ 3810 w 5257"/>
                  <a:gd name="connsiteY1" fmla="*/ 24 h 3958"/>
                  <a:gd name="connsiteX2" fmla="*/ 4353 w 5257"/>
                  <a:gd name="connsiteY2" fmla="*/ 110 h 3958"/>
                  <a:gd name="connsiteX3" fmla="*/ 5258 w 5257"/>
                  <a:gd name="connsiteY3" fmla="*/ 1644 h 3958"/>
                  <a:gd name="connsiteX4" fmla="*/ 2286 w 5257"/>
                  <a:gd name="connsiteY4" fmla="*/ 3958 h 3958"/>
                  <a:gd name="connsiteX5" fmla="*/ 857 w 5257"/>
                  <a:gd name="connsiteY5" fmla="*/ 1539 h 3958"/>
                  <a:gd name="connsiteX6" fmla="*/ 0 w 5257"/>
                  <a:gd name="connsiteY6" fmla="*/ 1405 h 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7" h="3958">
                    <a:moveTo>
                      <a:pt x="0" y="1405"/>
                    </a:moveTo>
                    <a:cubicBezTo>
                      <a:pt x="76" y="1377"/>
                      <a:pt x="1514" y="901"/>
                      <a:pt x="3810" y="24"/>
                    </a:cubicBezTo>
                    <a:cubicBezTo>
                      <a:pt x="3962" y="-23"/>
                      <a:pt x="4143" y="-4"/>
                      <a:pt x="4353" y="110"/>
                    </a:cubicBezTo>
                    <a:cubicBezTo>
                      <a:pt x="4848" y="386"/>
                      <a:pt x="5248" y="1072"/>
                      <a:pt x="5258" y="1644"/>
                    </a:cubicBezTo>
                    <a:cubicBezTo>
                      <a:pt x="3419" y="3034"/>
                      <a:pt x="2343" y="3911"/>
                      <a:pt x="2286" y="3958"/>
                    </a:cubicBezTo>
                    <a:cubicBezTo>
                      <a:pt x="2276" y="3053"/>
                      <a:pt x="1638" y="1967"/>
                      <a:pt x="857" y="1539"/>
                    </a:cubicBezTo>
                    <a:cubicBezTo>
                      <a:pt x="533" y="1367"/>
                      <a:pt x="238" y="1329"/>
                      <a:pt x="0" y="1405"/>
                    </a:cubicBezTo>
                    <a:close/>
                  </a:path>
                </a:pathLst>
              </a:custGeom>
              <a:solidFill>
                <a:srgbClr val="215D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35438EF8-9978-2B4D-0D8D-475C4D15DFED}"/>
                </a:ext>
              </a:extLst>
            </p:cNvPr>
            <p:cNvGrpSpPr/>
            <p:nvPr/>
          </p:nvGrpSpPr>
          <p:grpSpPr>
            <a:xfrm>
              <a:off x="5532004" y="2556314"/>
              <a:ext cx="29890" cy="23159"/>
              <a:chOff x="5532004" y="2556314"/>
              <a:chExt cx="29890" cy="23159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C471939-A2CC-F8E4-980B-0C3CBE076583}"/>
                  </a:ext>
                </a:extLst>
              </p:cNvPr>
              <p:cNvSpPr/>
              <p:nvPr/>
            </p:nvSpPr>
            <p:spPr>
              <a:xfrm>
                <a:off x="5559018" y="2556979"/>
                <a:ext cx="2686" cy="3452"/>
              </a:xfrm>
              <a:custGeom>
                <a:avLst/>
                <a:gdLst>
                  <a:gd name="connsiteX0" fmla="*/ 2686 w 2686"/>
                  <a:gd name="connsiteY0" fmla="*/ 2474 h 3452"/>
                  <a:gd name="connsiteX1" fmla="*/ 1362 w 2686"/>
                  <a:gd name="connsiteY1" fmla="*/ 3283 h 3452"/>
                  <a:gd name="connsiteX2" fmla="*/ 0 w 2686"/>
                  <a:gd name="connsiteY2" fmla="*/ 978 h 3452"/>
                  <a:gd name="connsiteX3" fmla="*/ 1324 w 2686"/>
                  <a:gd name="connsiteY3" fmla="*/ 169 h 3452"/>
                  <a:gd name="connsiteX4" fmla="*/ 2686 w 2686"/>
                  <a:gd name="connsiteY4" fmla="*/ 2474 h 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6" h="3452">
                    <a:moveTo>
                      <a:pt x="2686" y="2474"/>
                    </a:moveTo>
                    <a:cubicBezTo>
                      <a:pt x="2696" y="3331"/>
                      <a:pt x="2105" y="3693"/>
                      <a:pt x="1362" y="3283"/>
                    </a:cubicBezTo>
                    <a:cubicBezTo>
                      <a:pt x="619" y="2874"/>
                      <a:pt x="10" y="1836"/>
                      <a:pt x="0" y="978"/>
                    </a:cubicBezTo>
                    <a:cubicBezTo>
                      <a:pt x="-9" y="121"/>
                      <a:pt x="581" y="-241"/>
                      <a:pt x="1324" y="169"/>
                    </a:cubicBezTo>
                    <a:cubicBezTo>
                      <a:pt x="2067" y="578"/>
                      <a:pt x="2677" y="1617"/>
                      <a:pt x="2686" y="2474"/>
                    </a:cubicBezTo>
                    <a:close/>
                  </a:path>
                </a:pathLst>
              </a:custGeom>
              <a:solidFill>
                <a:srgbClr val="FFC6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74F9EE76-15FA-1E44-0F78-D5CC49022B4B}"/>
                  </a:ext>
                </a:extLst>
              </p:cNvPr>
              <p:cNvSpPr/>
              <p:nvPr/>
            </p:nvSpPr>
            <p:spPr>
              <a:xfrm>
                <a:off x="5532004" y="2556322"/>
                <a:ext cx="29890" cy="23150"/>
              </a:xfrm>
              <a:custGeom>
                <a:avLst/>
                <a:gdLst>
                  <a:gd name="connsiteX0" fmla="*/ 10802 w 29890"/>
                  <a:gd name="connsiteY0" fmla="*/ 22457 h 23150"/>
                  <a:gd name="connsiteX1" fmla="*/ 6173 w 29890"/>
                  <a:gd name="connsiteY1" fmla="*/ 22380 h 23150"/>
                  <a:gd name="connsiteX2" fmla="*/ 1 w 29890"/>
                  <a:gd name="connsiteY2" fmla="*/ 11941 h 23150"/>
                  <a:gd name="connsiteX3" fmla="*/ 2220 w 29890"/>
                  <a:gd name="connsiteY3" fmla="*/ 7702 h 23150"/>
                  <a:gd name="connsiteX4" fmla="*/ 12288 w 29890"/>
                  <a:gd name="connsiteY4" fmla="*/ 3950 h 23150"/>
                  <a:gd name="connsiteX5" fmla="*/ 19851 w 29890"/>
                  <a:gd name="connsiteY5" fmla="*/ 1187 h 23150"/>
                  <a:gd name="connsiteX6" fmla="*/ 24451 w 29890"/>
                  <a:gd name="connsiteY6" fmla="*/ 92 h 23150"/>
                  <a:gd name="connsiteX7" fmla="*/ 28271 w 29890"/>
                  <a:gd name="connsiteY7" fmla="*/ 578 h 23150"/>
                  <a:gd name="connsiteX8" fmla="*/ 29376 w 29890"/>
                  <a:gd name="connsiteY8" fmla="*/ 1759 h 23150"/>
                  <a:gd name="connsiteX9" fmla="*/ 29614 w 29890"/>
                  <a:gd name="connsiteY9" fmla="*/ 2226 h 23150"/>
                  <a:gd name="connsiteX10" fmla="*/ 29890 w 29890"/>
                  <a:gd name="connsiteY10" fmla="*/ 3492 h 23150"/>
                  <a:gd name="connsiteX11" fmla="*/ 28338 w 29890"/>
                  <a:gd name="connsiteY11" fmla="*/ 816 h 23150"/>
                  <a:gd name="connsiteX12" fmla="*/ 27014 w 29890"/>
                  <a:gd name="connsiteY12" fmla="*/ 1626 h 23150"/>
                  <a:gd name="connsiteX13" fmla="*/ 28376 w 29890"/>
                  <a:gd name="connsiteY13" fmla="*/ 3931 h 23150"/>
                  <a:gd name="connsiteX14" fmla="*/ 29700 w 29890"/>
                  <a:gd name="connsiteY14" fmla="*/ 3121 h 23150"/>
                  <a:gd name="connsiteX15" fmla="*/ 29004 w 29890"/>
                  <a:gd name="connsiteY15" fmla="*/ 6045 h 23150"/>
                  <a:gd name="connsiteX16" fmla="*/ 26442 w 29890"/>
                  <a:gd name="connsiteY16" fmla="*/ 9141 h 23150"/>
                  <a:gd name="connsiteX17" fmla="*/ 23585 w 29890"/>
                  <a:gd name="connsiteY17" fmla="*/ 11741 h 23150"/>
                  <a:gd name="connsiteX18" fmla="*/ 10802 w 29890"/>
                  <a:gd name="connsiteY18" fmla="*/ 22457 h 2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890" h="23150">
                    <a:moveTo>
                      <a:pt x="10802" y="22457"/>
                    </a:moveTo>
                    <a:cubicBezTo>
                      <a:pt x="9707" y="23371"/>
                      <a:pt x="8040" y="23419"/>
                      <a:pt x="6173" y="22380"/>
                    </a:cubicBezTo>
                    <a:cubicBezTo>
                      <a:pt x="2811" y="20504"/>
                      <a:pt x="48" y="15837"/>
                      <a:pt x="1" y="11941"/>
                    </a:cubicBezTo>
                    <a:cubicBezTo>
                      <a:pt x="-28" y="9712"/>
                      <a:pt x="839" y="8217"/>
                      <a:pt x="2220" y="7702"/>
                    </a:cubicBezTo>
                    <a:cubicBezTo>
                      <a:pt x="5573" y="6455"/>
                      <a:pt x="8926" y="5197"/>
                      <a:pt x="12288" y="3950"/>
                    </a:cubicBezTo>
                    <a:cubicBezTo>
                      <a:pt x="18917" y="1483"/>
                      <a:pt x="18917" y="1483"/>
                      <a:pt x="19851" y="1187"/>
                    </a:cubicBezTo>
                    <a:cubicBezTo>
                      <a:pt x="22632" y="302"/>
                      <a:pt x="24004" y="140"/>
                      <a:pt x="24451" y="92"/>
                    </a:cubicBezTo>
                    <a:cubicBezTo>
                      <a:pt x="26271" y="-118"/>
                      <a:pt x="27376" y="25"/>
                      <a:pt x="28271" y="578"/>
                    </a:cubicBezTo>
                    <a:cubicBezTo>
                      <a:pt x="28747" y="873"/>
                      <a:pt x="29176" y="1397"/>
                      <a:pt x="29376" y="1759"/>
                    </a:cubicBezTo>
                    <a:cubicBezTo>
                      <a:pt x="29500" y="1988"/>
                      <a:pt x="29519" y="2016"/>
                      <a:pt x="29614" y="2226"/>
                    </a:cubicBezTo>
                    <a:cubicBezTo>
                      <a:pt x="29862" y="2969"/>
                      <a:pt x="29881" y="3264"/>
                      <a:pt x="29890" y="3492"/>
                    </a:cubicBezTo>
                    <a:cubicBezTo>
                      <a:pt x="29690" y="2264"/>
                      <a:pt x="29081" y="1235"/>
                      <a:pt x="28338" y="816"/>
                    </a:cubicBezTo>
                    <a:cubicBezTo>
                      <a:pt x="27595" y="406"/>
                      <a:pt x="27004" y="768"/>
                      <a:pt x="27014" y="1626"/>
                    </a:cubicBezTo>
                    <a:cubicBezTo>
                      <a:pt x="27023" y="2483"/>
                      <a:pt x="27633" y="3521"/>
                      <a:pt x="28376" y="3931"/>
                    </a:cubicBezTo>
                    <a:cubicBezTo>
                      <a:pt x="29119" y="4340"/>
                      <a:pt x="29709" y="3978"/>
                      <a:pt x="29700" y="3121"/>
                    </a:cubicBezTo>
                    <a:cubicBezTo>
                      <a:pt x="29900" y="4245"/>
                      <a:pt x="29633" y="5016"/>
                      <a:pt x="29004" y="6045"/>
                    </a:cubicBezTo>
                    <a:cubicBezTo>
                      <a:pt x="28376" y="7083"/>
                      <a:pt x="27233" y="8360"/>
                      <a:pt x="26442" y="9141"/>
                    </a:cubicBezTo>
                    <a:cubicBezTo>
                      <a:pt x="25318" y="10255"/>
                      <a:pt x="24766" y="10741"/>
                      <a:pt x="23585" y="11741"/>
                    </a:cubicBezTo>
                    <a:cubicBezTo>
                      <a:pt x="23527" y="11808"/>
                      <a:pt x="10916" y="22352"/>
                      <a:pt x="10802" y="22457"/>
                    </a:cubicBezTo>
                    <a:close/>
                  </a:path>
                </a:pathLst>
              </a:custGeom>
              <a:solidFill>
                <a:srgbClr val="FFC6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707E2C8-ABD7-E9AC-5773-FEEEE2EE404A}"/>
                  </a:ext>
                </a:extLst>
              </p:cNvPr>
              <p:cNvSpPr/>
              <p:nvPr/>
            </p:nvSpPr>
            <p:spPr>
              <a:xfrm>
                <a:off x="5542797" y="2559824"/>
                <a:ext cx="19088" cy="18954"/>
              </a:xfrm>
              <a:custGeom>
                <a:avLst/>
                <a:gdLst>
                  <a:gd name="connsiteX0" fmla="*/ 12792 w 19088"/>
                  <a:gd name="connsiteY0" fmla="*/ 8258 h 18954"/>
                  <a:gd name="connsiteX1" fmla="*/ 4972 w 19088"/>
                  <a:gd name="connsiteY1" fmla="*/ 14802 h 18954"/>
                  <a:gd name="connsiteX2" fmla="*/ 0 w 19088"/>
                  <a:gd name="connsiteY2" fmla="*/ 18955 h 18954"/>
                  <a:gd name="connsiteX3" fmla="*/ 1372 w 19088"/>
                  <a:gd name="connsiteY3" fmla="*/ 15211 h 18954"/>
                  <a:gd name="connsiteX4" fmla="*/ 13706 w 19088"/>
                  <a:gd name="connsiteY4" fmla="*/ 5753 h 18954"/>
                  <a:gd name="connsiteX5" fmla="*/ 19088 w 19088"/>
                  <a:gd name="connsiteY5" fmla="*/ 0 h 18954"/>
                  <a:gd name="connsiteX6" fmla="*/ 17564 w 19088"/>
                  <a:gd name="connsiteY6" fmla="*/ 3477 h 18954"/>
                  <a:gd name="connsiteX7" fmla="*/ 12792 w 19088"/>
                  <a:gd name="connsiteY7" fmla="*/ 8258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88" h="18954">
                    <a:moveTo>
                      <a:pt x="12792" y="8258"/>
                    </a:moveTo>
                    <a:cubicBezTo>
                      <a:pt x="10039" y="10573"/>
                      <a:pt x="5791" y="14116"/>
                      <a:pt x="4972" y="14802"/>
                    </a:cubicBezTo>
                    <a:cubicBezTo>
                      <a:pt x="3315" y="16183"/>
                      <a:pt x="1657" y="17574"/>
                      <a:pt x="0" y="18955"/>
                    </a:cubicBezTo>
                    <a:cubicBezTo>
                      <a:pt x="876" y="18221"/>
                      <a:pt x="1391" y="16945"/>
                      <a:pt x="1372" y="15211"/>
                    </a:cubicBezTo>
                    <a:cubicBezTo>
                      <a:pt x="1781" y="14897"/>
                      <a:pt x="9630" y="8887"/>
                      <a:pt x="13706" y="5753"/>
                    </a:cubicBezTo>
                    <a:cubicBezTo>
                      <a:pt x="17955" y="2495"/>
                      <a:pt x="19098" y="733"/>
                      <a:pt x="19088" y="0"/>
                    </a:cubicBezTo>
                    <a:cubicBezTo>
                      <a:pt x="19078" y="495"/>
                      <a:pt x="19050" y="1533"/>
                      <a:pt x="17564" y="3477"/>
                    </a:cubicBezTo>
                    <a:cubicBezTo>
                      <a:pt x="16478" y="4905"/>
                      <a:pt x="14878" y="6515"/>
                      <a:pt x="12792" y="8258"/>
                    </a:cubicBezTo>
                    <a:close/>
                  </a:path>
                </a:pathLst>
              </a:custGeom>
              <a:solidFill>
                <a:srgbClr val="F5B2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49" name="Graphic 2">
                <a:extLst>
                  <a:ext uri="{FF2B5EF4-FFF2-40B4-BE49-F238E27FC236}">
                    <a16:creationId xmlns:a16="http://schemas.microsoft.com/office/drawing/2014/main" id="{B6C28B01-31C0-5E86-BF4C-C427EC238BC7}"/>
                  </a:ext>
                </a:extLst>
              </p:cNvPr>
              <p:cNvGrpSpPr/>
              <p:nvPr/>
            </p:nvGrpSpPr>
            <p:grpSpPr>
              <a:xfrm>
                <a:off x="5534224" y="2556314"/>
                <a:ext cx="27670" cy="18712"/>
                <a:chOff x="5534224" y="2556314"/>
                <a:chExt cx="27670" cy="18712"/>
              </a:xfrm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62B31C1-10F1-2528-4C0F-E0DBE4637003}"/>
                    </a:ext>
                  </a:extLst>
                </p:cNvPr>
                <p:cNvSpPr/>
                <p:nvPr/>
              </p:nvSpPr>
              <p:spPr>
                <a:xfrm>
                  <a:off x="5534224" y="2556314"/>
                  <a:ext cx="27670" cy="18712"/>
                </a:xfrm>
                <a:custGeom>
                  <a:avLst/>
                  <a:gdLst>
                    <a:gd name="connsiteX0" fmla="*/ 0 w 27670"/>
                    <a:gd name="connsiteY0" fmla="*/ 7711 h 18712"/>
                    <a:gd name="connsiteX1" fmla="*/ 1324 w 27670"/>
                    <a:gd name="connsiteY1" fmla="*/ 7216 h 18712"/>
                    <a:gd name="connsiteX2" fmla="*/ 2619 w 27670"/>
                    <a:gd name="connsiteY2" fmla="*/ 6730 h 18712"/>
                    <a:gd name="connsiteX3" fmla="*/ 5125 w 27670"/>
                    <a:gd name="connsiteY3" fmla="*/ 5797 h 18712"/>
                    <a:gd name="connsiteX4" fmla="*/ 7039 w 27670"/>
                    <a:gd name="connsiteY4" fmla="*/ 5082 h 18712"/>
                    <a:gd name="connsiteX5" fmla="*/ 8039 w 27670"/>
                    <a:gd name="connsiteY5" fmla="*/ 4711 h 18712"/>
                    <a:gd name="connsiteX6" fmla="*/ 15631 w 27670"/>
                    <a:gd name="connsiteY6" fmla="*/ 1891 h 18712"/>
                    <a:gd name="connsiteX7" fmla="*/ 22108 w 27670"/>
                    <a:gd name="connsiteY7" fmla="*/ 110 h 18712"/>
                    <a:gd name="connsiteX8" fmla="*/ 24555 w 27670"/>
                    <a:gd name="connsiteY8" fmla="*/ 53 h 18712"/>
                    <a:gd name="connsiteX9" fmla="*/ 26041 w 27670"/>
                    <a:gd name="connsiteY9" fmla="*/ 567 h 18712"/>
                    <a:gd name="connsiteX10" fmla="*/ 27670 w 27670"/>
                    <a:gd name="connsiteY10" fmla="*/ 3501 h 18712"/>
                    <a:gd name="connsiteX11" fmla="*/ 22288 w 27670"/>
                    <a:gd name="connsiteY11" fmla="*/ 9254 h 18712"/>
                    <a:gd name="connsiteX12" fmla="*/ 9954 w 27670"/>
                    <a:gd name="connsiteY12" fmla="*/ 18712 h 18712"/>
                    <a:gd name="connsiteX13" fmla="*/ 3791 w 27670"/>
                    <a:gd name="connsiteY13" fmla="*/ 8273 h 18712"/>
                    <a:gd name="connsiteX14" fmla="*/ 0 w 27670"/>
                    <a:gd name="connsiteY14" fmla="*/ 7711 h 18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7670" h="18712">
                      <a:moveTo>
                        <a:pt x="0" y="7711"/>
                      </a:moveTo>
                      <a:cubicBezTo>
                        <a:pt x="448" y="7549"/>
                        <a:pt x="886" y="7378"/>
                        <a:pt x="1324" y="7216"/>
                      </a:cubicBezTo>
                      <a:cubicBezTo>
                        <a:pt x="1715" y="7073"/>
                        <a:pt x="2229" y="6873"/>
                        <a:pt x="2619" y="6730"/>
                      </a:cubicBezTo>
                      <a:cubicBezTo>
                        <a:pt x="3448" y="6416"/>
                        <a:pt x="4286" y="6111"/>
                        <a:pt x="5125" y="5797"/>
                      </a:cubicBezTo>
                      <a:cubicBezTo>
                        <a:pt x="5763" y="5558"/>
                        <a:pt x="6401" y="5320"/>
                        <a:pt x="7039" y="5082"/>
                      </a:cubicBezTo>
                      <a:cubicBezTo>
                        <a:pt x="7334" y="4968"/>
                        <a:pt x="7734" y="4815"/>
                        <a:pt x="8039" y="4711"/>
                      </a:cubicBezTo>
                      <a:cubicBezTo>
                        <a:pt x="10573" y="3768"/>
                        <a:pt x="13097" y="2825"/>
                        <a:pt x="15631" y="1891"/>
                      </a:cubicBezTo>
                      <a:cubicBezTo>
                        <a:pt x="19250" y="548"/>
                        <a:pt x="21174" y="253"/>
                        <a:pt x="22108" y="110"/>
                      </a:cubicBezTo>
                      <a:cubicBezTo>
                        <a:pt x="22584" y="34"/>
                        <a:pt x="23536" y="-61"/>
                        <a:pt x="24555" y="53"/>
                      </a:cubicBezTo>
                      <a:cubicBezTo>
                        <a:pt x="25337" y="148"/>
                        <a:pt x="25860" y="462"/>
                        <a:pt x="26041" y="567"/>
                      </a:cubicBezTo>
                      <a:cubicBezTo>
                        <a:pt x="26832" y="1053"/>
                        <a:pt x="27651" y="2215"/>
                        <a:pt x="27670" y="3501"/>
                      </a:cubicBezTo>
                      <a:cubicBezTo>
                        <a:pt x="27680" y="4234"/>
                        <a:pt x="26537" y="5997"/>
                        <a:pt x="22288" y="9254"/>
                      </a:cubicBezTo>
                      <a:cubicBezTo>
                        <a:pt x="18212" y="12388"/>
                        <a:pt x="10363" y="18398"/>
                        <a:pt x="9954" y="18712"/>
                      </a:cubicBezTo>
                      <a:cubicBezTo>
                        <a:pt x="9906" y="14817"/>
                        <a:pt x="7144" y="10150"/>
                        <a:pt x="3791" y="8273"/>
                      </a:cubicBezTo>
                      <a:cubicBezTo>
                        <a:pt x="2343" y="7482"/>
                        <a:pt x="1038" y="7320"/>
                        <a:pt x="0" y="7711"/>
                      </a:cubicBezTo>
                      <a:close/>
                    </a:path>
                  </a:pathLst>
                </a:custGeom>
                <a:solidFill>
                  <a:srgbClr val="FFA1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6D097D59-4ADC-840B-DB0E-BEA18072DB46}"/>
                    </a:ext>
                  </a:extLst>
                </p:cNvPr>
                <p:cNvSpPr/>
                <p:nvPr/>
              </p:nvSpPr>
              <p:spPr>
                <a:xfrm>
                  <a:off x="5540740" y="2560281"/>
                  <a:ext cx="16049" cy="8772"/>
                </a:xfrm>
                <a:custGeom>
                  <a:avLst/>
                  <a:gdLst>
                    <a:gd name="connsiteX0" fmla="*/ 1591 w 16049"/>
                    <a:gd name="connsiteY0" fmla="*/ 8772 h 8772"/>
                    <a:gd name="connsiteX1" fmla="*/ 0 w 16049"/>
                    <a:gd name="connsiteY1" fmla="*/ 6725 h 8772"/>
                    <a:gd name="connsiteX2" fmla="*/ 10468 w 16049"/>
                    <a:gd name="connsiteY2" fmla="*/ 1562 h 8772"/>
                    <a:gd name="connsiteX3" fmla="*/ 16050 w 16049"/>
                    <a:gd name="connsiteY3" fmla="*/ 0 h 8772"/>
                    <a:gd name="connsiteX4" fmla="*/ 13402 w 16049"/>
                    <a:gd name="connsiteY4" fmla="*/ 2200 h 8772"/>
                    <a:gd name="connsiteX5" fmla="*/ 1591 w 16049"/>
                    <a:gd name="connsiteY5" fmla="*/ 8772 h 8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049" h="8772">
                      <a:moveTo>
                        <a:pt x="1591" y="8772"/>
                      </a:moveTo>
                      <a:cubicBezTo>
                        <a:pt x="924" y="7382"/>
                        <a:pt x="981" y="7887"/>
                        <a:pt x="0" y="6725"/>
                      </a:cubicBezTo>
                      <a:lnTo>
                        <a:pt x="10468" y="1562"/>
                      </a:lnTo>
                      <a:cubicBezTo>
                        <a:pt x="13554" y="419"/>
                        <a:pt x="15211" y="133"/>
                        <a:pt x="16050" y="0"/>
                      </a:cubicBezTo>
                      <a:cubicBezTo>
                        <a:pt x="15440" y="562"/>
                        <a:pt x="14583" y="1295"/>
                        <a:pt x="13402" y="2200"/>
                      </a:cubicBezTo>
                      <a:cubicBezTo>
                        <a:pt x="11306" y="3820"/>
                        <a:pt x="4153" y="6810"/>
                        <a:pt x="1591" y="8772"/>
                      </a:cubicBezTo>
                      <a:close/>
                    </a:path>
                  </a:pathLst>
                </a:custGeom>
                <a:solidFill>
                  <a:srgbClr val="FFC6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234C39D-A04B-A778-62C8-E4B34BD0DE48}"/>
                  </a:ext>
                </a:extLst>
              </p:cNvPr>
              <p:cNvSpPr/>
              <p:nvPr/>
            </p:nvSpPr>
            <p:spPr>
              <a:xfrm>
                <a:off x="5532005" y="2563819"/>
                <a:ext cx="12164" cy="15651"/>
              </a:xfrm>
              <a:custGeom>
                <a:avLst/>
                <a:gdLst>
                  <a:gd name="connsiteX0" fmla="*/ 12164 w 12164"/>
                  <a:gd name="connsiteY0" fmla="*/ 11217 h 15651"/>
                  <a:gd name="connsiteX1" fmla="*/ 6173 w 12164"/>
                  <a:gd name="connsiteY1" fmla="*/ 14874 h 15651"/>
                  <a:gd name="connsiteX2" fmla="*/ 1 w 12164"/>
                  <a:gd name="connsiteY2" fmla="*/ 4435 h 15651"/>
                  <a:gd name="connsiteX3" fmla="*/ 6001 w 12164"/>
                  <a:gd name="connsiteY3" fmla="*/ 777 h 15651"/>
                  <a:gd name="connsiteX4" fmla="*/ 12164 w 12164"/>
                  <a:gd name="connsiteY4" fmla="*/ 11217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64" h="15651">
                    <a:moveTo>
                      <a:pt x="12164" y="11217"/>
                    </a:moveTo>
                    <a:cubicBezTo>
                      <a:pt x="12212" y="15112"/>
                      <a:pt x="9526" y="16751"/>
                      <a:pt x="6173" y="14874"/>
                    </a:cubicBezTo>
                    <a:cubicBezTo>
                      <a:pt x="2820" y="12998"/>
                      <a:pt x="48" y="8331"/>
                      <a:pt x="1" y="4435"/>
                    </a:cubicBezTo>
                    <a:cubicBezTo>
                      <a:pt x="-47" y="539"/>
                      <a:pt x="2639" y="-1099"/>
                      <a:pt x="6001" y="777"/>
                    </a:cubicBezTo>
                    <a:cubicBezTo>
                      <a:pt x="9354" y="2644"/>
                      <a:pt x="12116" y="7321"/>
                      <a:pt x="12164" y="11217"/>
                    </a:cubicBezTo>
                    <a:close/>
                  </a:path>
                </a:pathLst>
              </a:custGeom>
              <a:solidFill>
                <a:srgbClr val="FFC6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232D8982-ED3A-5163-A508-E5063D78B4F8}"/>
                </a:ext>
              </a:extLst>
            </p:cNvPr>
            <p:cNvGrpSpPr/>
            <p:nvPr/>
          </p:nvGrpSpPr>
          <p:grpSpPr>
            <a:xfrm>
              <a:off x="5394149" y="2563811"/>
              <a:ext cx="150020" cy="95774"/>
              <a:chOff x="5394149" y="2563811"/>
              <a:chExt cx="150020" cy="95774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10E6228-D034-FCC4-3A0A-E29F3625E67C}"/>
                  </a:ext>
                </a:extLst>
              </p:cNvPr>
              <p:cNvSpPr/>
              <p:nvPr/>
            </p:nvSpPr>
            <p:spPr>
              <a:xfrm>
                <a:off x="5532005" y="2563819"/>
                <a:ext cx="12164" cy="15651"/>
              </a:xfrm>
              <a:custGeom>
                <a:avLst/>
                <a:gdLst>
                  <a:gd name="connsiteX0" fmla="*/ 12164 w 12164"/>
                  <a:gd name="connsiteY0" fmla="*/ 11217 h 15651"/>
                  <a:gd name="connsiteX1" fmla="*/ 6173 w 12164"/>
                  <a:gd name="connsiteY1" fmla="*/ 14874 h 15651"/>
                  <a:gd name="connsiteX2" fmla="*/ 1 w 12164"/>
                  <a:gd name="connsiteY2" fmla="*/ 4435 h 15651"/>
                  <a:gd name="connsiteX3" fmla="*/ 6001 w 12164"/>
                  <a:gd name="connsiteY3" fmla="*/ 777 h 15651"/>
                  <a:gd name="connsiteX4" fmla="*/ 12164 w 12164"/>
                  <a:gd name="connsiteY4" fmla="*/ 11217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64" h="15651">
                    <a:moveTo>
                      <a:pt x="12164" y="11217"/>
                    </a:moveTo>
                    <a:cubicBezTo>
                      <a:pt x="12212" y="15112"/>
                      <a:pt x="9526" y="16751"/>
                      <a:pt x="6173" y="14874"/>
                    </a:cubicBezTo>
                    <a:cubicBezTo>
                      <a:pt x="2820" y="12998"/>
                      <a:pt x="48" y="8331"/>
                      <a:pt x="1" y="4435"/>
                    </a:cubicBezTo>
                    <a:cubicBezTo>
                      <a:pt x="-47" y="539"/>
                      <a:pt x="2639" y="-1099"/>
                      <a:pt x="6001" y="777"/>
                    </a:cubicBezTo>
                    <a:cubicBezTo>
                      <a:pt x="9354" y="2644"/>
                      <a:pt x="12116" y="7321"/>
                      <a:pt x="12164" y="11217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A498FF9A-E44E-8402-E476-19BC04F8BBA5}"/>
                  </a:ext>
                </a:extLst>
              </p:cNvPr>
              <p:cNvSpPr/>
              <p:nvPr/>
            </p:nvSpPr>
            <p:spPr>
              <a:xfrm>
                <a:off x="5475864" y="2564215"/>
                <a:ext cx="66599" cy="48487"/>
              </a:xfrm>
              <a:custGeom>
                <a:avLst/>
                <a:gdLst>
                  <a:gd name="connsiteX0" fmla="*/ 11879 w 66599"/>
                  <a:gd name="connsiteY0" fmla="*/ 47996 h 48487"/>
                  <a:gd name="connsiteX1" fmla="*/ 7030 w 66599"/>
                  <a:gd name="connsiteY1" fmla="*/ 47606 h 48487"/>
                  <a:gd name="connsiteX2" fmla="*/ 1 w 66599"/>
                  <a:gd name="connsiteY2" fmla="*/ 35709 h 48487"/>
                  <a:gd name="connsiteX3" fmla="*/ 2058 w 66599"/>
                  <a:gd name="connsiteY3" fmla="*/ 31099 h 48487"/>
                  <a:gd name="connsiteX4" fmla="*/ 26995 w 66599"/>
                  <a:gd name="connsiteY4" fmla="*/ 17154 h 48487"/>
                  <a:gd name="connsiteX5" fmla="*/ 37482 w 66599"/>
                  <a:gd name="connsiteY5" fmla="*/ 11335 h 48487"/>
                  <a:gd name="connsiteX6" fmla="*/ 51560 w 66599"/>
                  <a:gd name="connsiteY6" fmla="*/ 3543 h 48487"/>
                  <a:gd name="connsiteX7" fmla="*/ 57979 w 66599"/>
                  <a:gd name="connsiteY7" fmla="*/ 0 h 48487"/>
                  <a:gd name="connsiteX8" fmla="*/ 56151 w 66599"/>
                  <a:gd name="connsiteY8" fmla="*/ 4058 h 48487"/>
                  <a:gd name="connsiteX9" fmla="*/ 62323 w 66599"/>
                  <a:gd name="connsiteY9" fmla="*/ 14497 h 48487"/>
                  <a:gd name="connsiteX10" fmla="*/ 66600 w 66599"/>
                  <a:gd name="connsiteY10" fmla="*/ 14830 h 48487"/>
                  <a:gd name="connsiteX11" fmla="*/ 60342 w 66599"/>
                  <a:gd name="connsiteY11" fmla="*/ 18659 h 48487"/>
                  <a:gd name="connsiteX12" fmla="*/ 46607 w 66599"/>
                  <a:gd name="connsiteY12" fmla="*/ 27032 h 48487"/>
                  <a:gd name="connsiteX13" fmla="*/ 29185 w 66599"/>
                  <a:gd name="connsiteY13" fmla="*/ 37605 h 48487"/>
                  <a:gd name="connsiteX14" fmla="*/ 11879 w 66599"/>
                  <a:gd name="connsiteY14" fmla="*/ 47996 h 4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599" h="48487">
                    <a:moveTo>
                      <a:pt x="11879" y="47996"/>
                    </a:moveTo>
                    <a:cubicBezTo>
                      <a:pt x="10640" y="48739"/>
                      <a:pt x="8926" y="48663"/>
                      <a:pt x="7030" y="47606"/>
                    </a:cubicBezTo>
                    <a:cubicBezTo>
                      <a:pt x="3201" y="45472"/>
                      <a:pt x="48" y="40138"/>
                      <a:pt x="1" y="35709"/>
                    </a:cubicBezTo>
                    <a:cubicBezTo>
                      <a:pt x="-28" y="33433"/>
                      <a:pt x="763" y="31833"/>
                      <a:pt x="2058" y="31099"/>
                    </a:cubicBezTo>
                    <a:cubicBezTo>
                      <a:pt x="8583" y="27422"/>
                      <a:pt x="16974" y="22727"/>
                      <a:pt x="26995" y="17154"/>
                    </a:cubicBezTo>
                    <a:cubicBezTo>
                      <a:pt x="30490" y="15211"/>
                      <a:pt x="33986" y="13268"/>
                      <a:pt x="37482" y="11335"/>
                    </a:cubicBezTo>
                    <a:cubicBezTo>
                      <a:pt x="42168" y="8734"/>
                      <a:pt x="46864" y="6134"/>
                      <a:pt x="51560" y="3543"/>
                    </a:cubicBezTo>
                    <a:cubicBezTo>
                      <a:pt x="53703" y="2362"/>
                      <a:pt x="55836" y="1181"/>
                      <a:pt x="57979" y="0"/>
                    </a:cubicBezTo>
                    <a:cubicBezTo>
                      <a:pt x="56827" y="638"/>
                      <a:pt x="56122" y="2048"/>
                      <a:pt x="56151" y="4058"/>
                    </a:cubicBezTo>
                    <a:cubicBezTo>
                      <a:pt x="56198" y="7953"/>
                      <a:pt x="58961" y="12621"/>
                      <a:pt x="62323" y="14497"/>
                    </a:cubicBezTo>
                    <a:cubicBezTo>
                      <a:pt x="63999" y="15430"/>
                      <a:pt x="65514" y="15488"/>
                      <a:pt x="66600" y="14830"/>
                    </a:cubicBezTo>
                    <a:cubicBezTo>
                      <a:pt x="64514" y="16107"/>
                      <a:pt x="62428" y="17383"/>
                      <a:pt x="60342" y="18659"/>
                    </a:cubicBezTo>
                    <a:cubicBezTo>
                      <a:pt x="56284" y="21136"/>
                      <a:pt x="46673" y="26984"/>
                      <a:pt x="46607" y="27032"/>
                    </a:cubicBezTo>
                    <a:cubicBezTo>
                      <a:pt x="40796" y="30556"/>
                      <a:pt x="34996" y="34090"/>
                      <a:pt x="29185" y="37605"/>
                    </a:cubicBezTo>
                    <a:cubicBezTo>
                      <a:pt x="21365" y="42300"/>
                      <a:pt x="16612" y="45158"/>
                      <a:pt x="11879" y="47996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7038C45-3218-5E3F-5302-1795C35F5064}"/>
                  </a:ext>
                </a:extLst>
              </p:cNvPr>
              <p:cNvSpPr/>
              <p:nvPr/>
            </p:nvSpPr>
            <p:spPr>
              <a:xfrm>
                <a:off x="5475855" y="2594860"/>
                <a:ext cx="13869" cy="17833"/>
              </a:xfrm>
              <a:custGeom>
                <a:avLst/>
                <a:gdLst>
                  <a:gd name="connsiteX0" fmla="*/ 13869 w 13869"/>
                  <a:gd name="connsiteY0" fmla="*/ 12779 h 17833"/>
                  <a:gd name="connsiteX1" fmla="*/ 7030 w 13869"/>
                  <a:gd name="connsiteY1" fmla="*/ 16951 h 17833"/>
                  <a:gd name="connsiteX2" fmla="*/ 1 w 13869"/>
                  <a:gd name="connsiteY2" fmla="*/ 5055 h 17833"/>
                  <a:gd name="connsiteX3" fmla="*/ 6840 w 13869"/>
                  <a:gd name="connsiteY3" fmla="*/ 883 h 17833"/>
                  <a:gd name="connsiteX4" fmla="*/ 13869 w 13869"/>
                  <a:gd name="connsiteY4" fmla="*/ 12779 h 1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9" h="17833">
                    <a:moveTo>
                      <a:pt x="13869" y="12779"/>
                    </a:moveTo>
                    <a:cubicBezTo>
                      <a:pt x="13926" y="17218"/>
                      <a:pt x="10859" y="19085"/>
                      <a:pt x="7030" y="16951"/>
                    </a:cubicBezTo>
                    <a:cubicBezTo>
                      <a:pt x="3201" y="14818"/>
                      <a:pt x="48" y="9484"/>
                      <a:pt x="1" y="5055"/>
                    </a:cubicBezTo>
                    <a:cubicBezTo>
                      <a:pt x="-56" y="616"/>
                      <a:pt x="3011" y="-1251"/>
                      <a:pt x="6840" y="883"/>
                    </a:cubicBezTo>
                    <a:cubicBezTo>
                      <a:pt x="10669" y="3016"/>
                      <a:pt x="13821" y="8350"/>
                      <a:pt x="13869" y="12779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431747D-D57A-6D65-F3CE-FD85BEABD40F}"/>
                  </a:ext>
                </a:extLst>
              </p:cNvPr>
              <p:cNvSpPr/>
              <p:nvPr/>
            </p:nvSpPr>
            <p:spPr>
              <a:xfrm>
                <a:off x="5475855" y="2594860"/>
                <a:ext cx="13869" cy="17833"/>
              </a:xfrm>
              <a:custGeom>
                <a:avLst/>
                <a:gdLst>
                  <a:gd name="connsiteX0" fmla="*/ 13869 w 13869"/>
                  <a:gd name="connsiteY0" fmla="*/ 12779 h 17833"/>
                  <a:gd name="connsiteX1" fmla="*/ 7030 w 13869"/>
                  <a:gd name="connsiteY1" fmla="*/ 16951 h 17833"/>
                  <a:gd name="connsiteX2" fmla="*/ 1 w 13869"/>
                  <a:gd name="connsiteY2" fmla="*/ 5055 h 17833"/>
                  <a:gd name="connsiteX3" fmla="*/ 6840 w 13869"/>
                  <a:gd name="connsiteY3" fmla="*/ 883 h 17833"/>
                  <a:gd name="connsiteX4" fmla="*/ 13869 w 13869"/>
                  <a:gd name="connsiteY4" fmla="*/ 12779 h 1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69" h="17833">
                    <a:moveTo>
                      <a:pt x="13869" y="12779"/>
                    </a:moveTo>
                    <a:cubicBezTo>
                      <a:pt x="13926" y="17218"/>
                      <a:pt x="10859" y="19085"/>
                      <a:pt x="7030" y="16951"/>
                    </a:cubicBezTo>
                    <a:cubicBezTo>
                      <a:pt x="3201" y="14818"/>
                      <a:pt x="48" y="9484"/>
                      <a:pt x="1" y="5055"/>
                    </a:cubicBezTo>
                    <a:cubicBezTo>
                      <a:pt x="-56" y="616"/>
                      <a:pt x="3011" y="-1251"/>
                      <a:pt x="6840" y="883"/>
                    </a:cubicBezTo>
                    <a:cubicBezTo>
                      <a:pt x="10669" y="3016"/>
                      <a:pt x="13821" y="8350"/>
                      <a:pt x="13869" y="12779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BCC638D-ECDE-3B4F-780C-7FD4F1292B45}"/>
                  </a:ext>
                </a:extLst>
              </p:cNvPr>
              <p:cNvSpPr/>
              <p:nvPr/>
            </p:nvSpPr>
            <p:spPr>
              <a:xfrm>
                <a:off x="5469111" y="2595714"/>
                <a:ext cx="18622" cy="20950"/>
              </a:xfrm>
              <a:custGeom>
                <a:avLst/>
                <a:gdLst>
                  <a:gd name="connsiteX0" fmla="*/ 11983 w 18622"/>
                  <a:gd name="connsiteY0" fmla="*/ 20460 h 20950"/>
                  <a:gd name="connsiteX1" fmla="*/ 7097 w 18622"/>
                  <a:gd name="connsiteY1" fmla="*/ 20060 h 20950"/>
                  <a:gd name="connsiteX2" fmla="*/ 1 w 18622"/>
                  <a:gd name="connsiteY2" fmla="*/ 8048 h 20950"/>
                  <a:gd name="connsiteX3" fmla="*/ 2068 w 18622"/>
                  <a:gd name="connsiteY3" fmla="*/ 3400 h 20950"/>
                  <a:gd name="connsiteX4" fmla="*/ 5287 w 18622"/>
                  <a:gd name="connsiteY4" fmla="*/ 1572 h 20950"/>
                  <a:gd name="connsiteX5" fmla="*/ 7364 w 18622"/>
                  <a:gd name="connsiteY5" fmla="*/ 400 h 20950"/>
                  <a:gd name="connsiteX6" fmla="*/ 8078 w 18622"/>
                  <a:gd name="connsiteY6" fmla="*/ 0 h 20950"/>
                  <a:gd name="connsiteX7" fmla="*/ 6745 w 18622"/>
                  <a:gd name="connsiteY7" fmla="*/ 4200 h 20950"/>
                  <a:gd name="connsiteX8" fmla="*/ 13774 w 18622"/>
                  <a:gd name="connsiteY8" fmla="*/ 16097 h 20950"/>
                  <a:gd name="connsiteX9" fmla="*/ 18622 w 18622"/>
                  <a:gd name="connsiteY9" fmla="*/ 16488 h 20950"/>
                  <a:gd name="connsiteX10" fmla="*/ 11983 w 18622"/>
                  <a:gd name="connsiteY10" fmla="*/ 20460 h 20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622" h="20950">
                    <a:moveTo>
                      <a:pt x="11983" y="20460"/>
                    </a:moveTo>
                    <a:cubicBezTo>
                      <a:pt x="10735" y="21203"/>
                      <a:pt x="9011" y="21126"/>
                      <a:pt x="7097" y="20060"/>
                    </a:cubicBezTo>
                    <a:cubicBezTo>
                      <a:pt x="3230" y="17907"/>
                      <a:pt x="58" y="12535"/>
                      <a:pt x="1" y="8048"/>
                    </a:cubicBezTo>
                    <a:cubicBezTo>
                      <a:pt x="-28" y="5753"/>
                      <a:pt x="772" y="4143"/>
                      <a:pt x="2068" y="3400"/>
                    </a:cubicBezTo>
                    <a:cubicBezTo>
                      <a:pt x="3144" y="2791"/>
                      <a:pt x="4211" y="2181"/>
                      <a:pt x="5287" y="1572"/>
                    </a:cubicBezTo>
                    <a:cubicBezTo>
                      <a:pt x="5982" y="1181"/>
                      <a:pt x="6668" y="791"/>
                      <a:pt x="7364" y="400"/>
                    </a:cubicBezTo>
                    <a:cubicBezTo>
                      <a:pt x="7602" y="267"/>
                      <a:pt x="7840" y="133"/>
                      <a:pt x="8078" y="0"/>
                    </a:cubicBezTo>
                    <a:cubicBezTo>
                      <a:pt x="7507" y="324"/>
                      <a:pt x="6716" y="1924"/>
                      <a:pt x="6745" y="4200"/>
                    </a:cubicBezTo>
                    <a:cubicBezTo>
                      <a:pt x="6802" y="8639"/>
                      <a:pt x="9945" y="13964"/>
                      <a:pt x="13774" y="16097"/>
                    </a:cubicBezTo>
                    <a:cubicBezTo>
                      <a:pt x="15679" y="17154"/>
                      <a:pt x="17384" y="17231"/>
                      <a:pt x="18622" y="16488"/>
                    </a:cubicBezTo>
                    <a:cubicBezTo>
                      <a:pt x="16412" y="17821"/>
                      <a:pt x="14202" y="19136"/>
                      <a:pt x="11983" y="20460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626DDD0-0380-8DA0-755B-934EFA4BCF6D}"/>
                  </a:ext>
                </a:extLst>
              </p:cNvPr>
              <p:cNvSpPr/>
              <p:nvPr/>
            </p:nvSpPr>
            <p:spPr>
              <a:xfrm>
                <a:off x="5487743" y="2575036"/>
                <a:ext cx="56426" cy="37176"/>
              </a:xfrm>
              <a:custGeom>
                <a:avLst/>
                <a:gdLst>
                  <a:gd name="connsiteX0" fmla="*/ 54711 w 56426"/>
                  <a:gd name="connsiteY0" fmla="*/ 3991 h 37176"/>
                  <a:gd name="connsiteX1" fmla="*/ 46177 w 56426"/>
                  <a:gd name="connsiteY1" fmla="*/ 9201 h 37176"/>
                  <a:gd name="connsiteX2" fmla="*/ 40862 w 56426"/>
                  <a:gd name="connsiteY2" fmla="*/ 12440 h 37176"/>
                  <a:gd name="connsiteX3" fmla="*/ 34709 w 56426"/>
                  <a:gd name="connsiteY3" fmla="*/ 16183 h 37176"/>
                  <a:gd name="connsiteX4" fmla="*/ 13706 w 56426"/>
                  <a:gd name="connsiteY4" fmla="*/ 28927 h 37176"/>
                  <a:gd name="connsiteX5" fmla="*/ 0 w 56426"/>
                  <a:gd name="connsiteY5" fmla="*/ 37176 h 37176"/>
                  <a:gd name="connsiteX6" fmla="*/ 1981 w 56426"/>
                  <a:gd name="connsiteY6" fmla="*/ 32614 h 37176"/>
                  <a:gd name="connsiteX7" fmla="*/ 56426 w 56426"/>
                  <a:gd name="connsiteY7" fmla="*/ 0 h 37176"/>
                  <a:gd name="connsiteX8" fmla="*/ 54711 w 56426"/>
                  <a:gd name="connsiteY8" fmla="*/ 3991 h 3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426" h="37176">
                    <a:moveTo>
                      <a:pt x="54711" y="3991"/>
                    </a:moveTo>
                    <a:cubicBezTo>
                      <a:pt x="51035" y="6239"/>
                      <a:pt x="51035" y="6239"/>
                      <a:pt x="46177" y="9201"/>
                    </a:cubicBezTo>
                    <a:cubicBezTo>
                      <a:pt x="44405" y="10277"/>
                      <a:pt x="42634" y="11363"/>
                      <a:pt x="40862" y="12440"/>
                    </a:cubicBezTo>
                    <a:cubicBezTo>
                      <a:pt x="38814" y="13687"/>
                      <a:pt x="36767" y="14935"/>
                      <a:pt x="34709" y="16183"/>
                    </a:cubicBezTo>
                    <a:cubicBezTo>
                      <a:pt x="24174" y="22593"/>
                      <a:pt x="21869" y="23984"/>
                      <a:pt x="13706" y="28927"/>
                    </a:cubicBezTo>
                    <a:cubicBezTo>
                      <a:pt x="10935" y="30604"/>
                      <a:pt x="5458" y="33909"/>
                      <a:pt x="0" y="37176"/>
                    </a:cubicBezTo>
                    <a:cubicBezTo>
                      <a:pt x="1248" y="36424"/>
                      <a:pt x="2010" y="34842"/>
                      <a:pt x="1981" y="32614"/>
                    </a:cubicBezTo>
                    <a:cubicBezTo>
                      <a:pt x="23174" y="20031"/>
                      <a:pt x="54769" y="1000"/>
                      <a:pt x="56426" y="0"/>
                    </a:cubicBezTo>
                    <a:cubicBezTo>
                      <a:pt x="56455" y="1943"/>
                      <a:pt x="55797" y="3324"/>
                      <a:pt x="54711" y="3991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7" name="Graphic 2">
                <a:extLst>
                  <a:ext uri="{FF2B5EF4-FFF2-40B4-BE49-F238E27FC236}">
                    <a16:creationId xmlns:a16="http://schemas.microsoft.com/office/drawing/2014/main" id="{AE385EF1-BF97-06C2-83E8-0EBAD8073EBC}"/>
                  </a:ext>
                </a:extLst>
              </p:cNvPr>
              <p:cNvGrpSpPr/>
              <p:nvPr/>
            </p:nvGrpSpPr>
            <p:grpSpPr>
              <a:xfrm>
                <a:off x="5477922" y="2563811"/>
                <a:ext cx="66246" cy="43828"/>
                <a:chOff x="5477922" y="2563811"/>
                <a:chExt cx="66246" cy="43828"/>
              </a:xfrm>
            </p:grpSpPr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ED3E546E-ECF2-B047-FFD7-9ECE4693BEF4}"/>
                    </a:ext>
                  </a:extLst>
                </p:cNvPr>
                <p:cNvSpPr/>
                <p:nvPr/>
              </p:nvSpPr>
              <p:spPr>
                <a:xfrm>
                  <a:off x="5477922" y="2563811"/>
                  <a:ext cx="66246" cy="43828"/>
                </a:xfrm>
                <a:custGeom>
                  <a:avLst/>
                  <a:gdLst>
                    <a:gd name="connsiteX0" fmla="*/ 0 w 66246"/>
                    <a:gd name="connsiteY0" fmla="*/ 31494 h 43828"/>
                    <a:gd name="connsiteX1" fmla="*/ 21288 w 66246"/>
                    <a:gd name="connsiteY1" fmla="*/ 19578 h 43828"/>
                    <a:gd name="connsiteX2" fmla="*/ 35423 w 66246"/>
                    <a:gd name="connsiteY2" fmla="*/ 11720 h 43828"/>
                    <a:gd name="connsiteX3" fmla="*/ 51521 w 66246"/>
                    <a:gd name="connsiteY3" fmla="*/ 2805 h 43828"/>
                    <a:gd name="connsiteX4" fmla="*/ 55921 w 66246"/>
                    <a:gd name="connsiteY4" fmla="*/ 376 h 43828"/>
                    <a:gd name="connsiteX5" fmla="*/ 60084 w 66246"/>
                    <a:gd name="connsiteY5" fmla="*/ 776 h 43828"/>
                    <a:gd name="connsiteX6" fmla="*/ 66246 w 66246"/>
                    <a:gd name="connsiteY6" fmla="*/ 11215 h 43828"/>
                    <a:gd name="connsiteX7" fmla="*/ 11801 w 66246"/>
                    <a:gd name="connsiteY7" fmla="*/ 43829 h 43828"/>
                    <a:gd name="connsiteX8" fmla="*/ 4772 w 66246"/>
                    <a:gd name="connsiteY8" fmla="*/ 31932 h 43828"/>
                    <a:gd name="connsiteX9" fmla="*/ 0 w 66246"/>
                    <a:gd name="connsiteY9" fmla="*/ 31494 h 43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246" h="43828">
                      <a:moveTo>
                        <a:pt x="0" y="31494"/>
                      </a:moveTo>
                      <a:cubicBezTo>
                        <a:pt x="4324" y="29055"/>
                        <a:pt x="9706" y="26026"/>
                        <a:pt x="21288" y="19578"/>
                      </a:cubicBezTo>
                      <a:cubicBezTo>
                        <a:pt x="25994" y="16959"/>
                        <a:pt x="30709" y="14339"/>
                        <a:pt x="35423" y="11720"/>
                      </a:cubicBezTo>
                      <a:cubicBezTo>
                        <a:pt x="39948" y="9215"/>
                        <a:pt x="47168" y="5214"/>
                        <a:pt x="51521" y="2805"/>
                      </a:cubicBezTo>
                      <a:cubicBezTo>
                        <a:pt x="52988" y="1995"/>
                        <a:pt x="54454" y="1185"/>
                        <a:pt x="55921" y="376"/>
                      </a:cubicBezTo>
                      <a:cubicBezTo>
                        <a:pt x="56998" y="-215"/>
                        <a:pt x="58464" y="-129"/>
                        <a:pt x="60084" y="776"/>
                      </a:cubicBezTo>
                      <a:cubicBezTo>
                        <a:pt x="63446" y="2652"/>
                        <a:pt x="66208" y="7319"/>
                        <a:pt x="66246" y="11215"/>
                      </a:cubicBezTo>
                      <a:cubicBezTo>
                        <a:pt x="64589" y="12215"/>
                        <a:pt x="32995" y="31246"/>
                        <a:pt x="11801" y="43829"/>
                      </a:cubicBezTo>
                      <a:cubicBezTo>
                        <a:pt x="11744" y="39390"/>
                        <a:pt x="8601" y="34066"/>
                        <a:pt x="4772" y="31932"/>
                      </a:cubicBezTo>
                      <a:cubicBezTo>
                        <a:pt x="2905" y="30894"/>
                        <a:pt x="1229" y="30798"/>
                        <a:pt x="0" y="31494"/>
                      </a:cubicBezTo>
                      <a:close/>
                    </a:path>
                  </a:pathLst>
                </a:custGeom>
                <a:solidFill>
                  <a:srgbClr val="215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CD4CB708-B739-BE11-1BC9-0A471665738F}"/>
                    </a:ext>
                  </a:extLst>
                </p:cNvPr>
                <p:cNvSpPr/>
                <p:nvPr/>
              </p:nvSpPr>
              <p:spPr>
                <a:xfrm>
                  <a:off x="5485409" y="2567216"/>
                  <a:ext cx="55997" cy="33308"/>
                </a:xfrm>
                <a:custGeom>
                  <a:avLst/>
                  <a:gdLst>
                    <a:gd name="connsiteX0" fmla="*/ 1876 w 55997"/>
                    <a:gd name="connsiteY0" fmla="*/ 33309 h 33308"/>
                    <a:gd name="connsiteX1" fmla="*/ 0 w 55997"/>
                    <a:gd name="connsiteY1" fmla="*/ 30490 h 33308"/>
                    <a:gd name="connsiteX2" fmla="*/ 16945 w 55997"/>
                    <a:gd name="connsiteY2" fmla="*/ 21831 h 33308"/>
                    <a:gd name="connsiteX3" fmla="*/ 31071 w 55997"/>
                    <a:gd name="connsiteY3" fmla="*/ 13983 h 33308"/>
                    <a:gd name="connsiteX4" fmla="*/ 47158 w 55997"/>
                    <a:gd name="connsiteY4" fmla="*/ 5077 h 33308"/>
                    <a:gd name="connsiteX5" fmla="*/ 54893 w 55997"/>
                    <a:gd name="connsiteY5" fmla="*/ 0 h 33308"/>
                    <a:gd name="connsiteX6" fmla="*/ 55997 w 55997"/>
                    <a:gd name="connsiteY6" fmla="*/ 1343 h 33308"/>
                    <a:gd name="connsiteX7" fmla="*/ 1876 w 55997"/>
                    <a:gd name="connsiteY7" fmla="*/ 33309 h 33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997" h="33308">
                      <a:moveTo>
                        <a:pt x="1876" y="33309"/>
                      </a:moveTo>
                      <a:cubicBezTo>
                        <a:pt x="1314" y="32328"/>
                        <a:pt x="686" y="31375"/>
                        <a:pt x="0" y="30490"/>
                      </a:cubicBezTo>
                      <a:cubicBezTo>
                        <a:pt x="2896" y="28870"/>
                        <a:pt x="12535" y="24289"/>
                        <a:pt x="16945" y="21831"/>
                      </a:cubicBezTo>
                      <a:cubicBezTo>
                        <a:pt x="21650" y="19212"/>
                        <a:pt x="26356" y="16593"/>
                        <a:pt x="31071" y="13983"/>
                      </a:cubicBezTo>
                      <a:cubicBezTo>
                        <a:pt x="35595" y="11478"/>
                        <a:pt x="42805" y="7477"/>
                        <a:pt x="47158" y="5077"/>
                      </a:cubicBezTo>
                      <a:lnTo>
                        <a:pt x="54893" y="0"/>
                      </a:lnTo>
                      <a:cubicBezTo>
                        <a:pt x="55283" y="352"/>
                        <a:pt x="55664" y="819"/>
                        <a:pt x="55997" y="1343"/>
                      </a:cubicBezTo>
                      <a:cubicBezTo>
                        <a:pt x="47663" y="6363"/>
                        <a:pt x="17755" y="23851"/>
                        <a:pt x="1876" y="33309"/>
                      </a:cubicBezTo>
                      <a:close/>
                    </a:path>
                  </a:pathLst>
                </a:custGeom>
                <a:solidFill>
                  <a:srgbClr val="138C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89927F2-EE45-B470-AFC7-DBE5DE008BE6}"/>
                  </a:ext>
                </a:extLst>
              </p:cNvPr>
              <p:cNvSpPr/>
              <p:nvPr/>
            </p:nvSpPr>
            <p:spPr>
              <a:xfrm>
                <a:off x="5481094" y="2607649"/>
                <a:ext cx="8630" cy="8524"/>
              </a:xfrm>
              <a:custGeom>
                <a:avLst/>
                <a:gdLst>
                  <a:gd name="connsiteX0" fmla="*/ 6649 w 8630"/>
                  <a:gd name="connsiteY0" fmla="*/ 4563 h 8524"/>
                  <a:gd name="connsiteX1" fmla="*/ 0 w 8630"/>
                  <a:gd name="connsiteY1" fmla="*/ 8525 h 8524"/>
                  <a:gd name="connsiteX2" fmla="*/ 2010 w 8630"/>
                  <a:gd name="connsiteY2" fmla="*/ 3915 h 8524"/>
                  <a:gd name="connsiteX3" fmla="*/ 8630 w 8630"/>
                  <a:gd name="connsiteY3" fmla="*/ 0 h 8524"/>
                  <a:gd name="connsiteX4" fmla="*/ 6649 w 8630"/>
                  <a:gd name="connsiteY4" fmla="*/ 4563 h 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0" h="8524">
                    <a:moveTo>
                      <a:pt x="6649" y="4563"/>
                    </a:moveTo>
                    <a:cubicBezTo>
                      <a:pt x="4439" y="5886"/>
                      <a:pt x="2219" y="7210"/>
                      <a:pt x="0" y="8525"/>
                    </a:cubicBezTo>
                    <a:cubicBezTo>
                      <a:pt x="1267" y="7772"/>
                      <a:pt x="2038" y="6172"/>
                      <a:pt x="2010" y="3915"/>
                    </a:cubicBezTo>
                    <a:cubicBezTo>
                      <a:pt x="4020" y="2734"/>
                      <a:pt x="6248" y="1410"/>
                      <a:pt x="8630" y="0"/>
                    </a:cubicBezTo>
                    <a:cubicBezTo>
                      <a:pt x="8658" y="2229"/>
                      <a:pt x="7896" y="3810"/>
                      <a:pt x="6649" y="4563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37C92A2-96B5-BECB-ED51-77EA517CE3C6}"/>
                  </a:ext>
                </a:extLst>
              </p:cNvPr>
              <p:cNvSpPr/>
              <p:nvPr/>
            </p:nvSpPr>
            <p:spPr>
              <a:xfrm>
                <a:off x="5469111" y="2598663"/>
                <a:ext cx="13993" cy="18001"/>
              </a:xfrm>
              <a:custGeom>
                <a:avLst/>
                <a:gdLst>
                  <a:gd name="connsiteX0" fmla="*/ 13993 w 13993"/>
                  <a:gd name="connsiteY0" fmla="*/ 12901 h 18001"/>
                  <a:gd name="connsiteX1" fmla="*/ 7097 w 13993"/>
                  <a:gd name="connsiteY1" fmla="*/ 17111 h 18001"/>
                  <a:gd name="connsiteX2" fmla="*/ 1 w 13993"/>
                  <a:gd name="connsiteY2" fmla="*/ 5100 h 18001"/>
                  <a:gd name="connsiteX3" fmla="*/ 6897 w 13993"/>
                  <a:gd name="connsiteY3" fmla="*/ 890 h 18001"/>
                  <a:gd name="connsiteX4" fmla="*/ 13993 w 13993"/>
                  <a:gd name="connsiteY4" fmla="*/ 12901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3" h="18001">
                    <a:moveTo>
                      <a:pt x="13993" y="12901"/>
                    </a:moveTo>
                    <a:cubicBezTo>
                      <a:pt x="14050" y="17378"/>
                      <a:pt x="10964" y="19264"/>
                      <a:pt x="7097" y="17111"/>
                    </a:cubicBezTo>
                    <a:cubicBezTo>
                      <a:pt x="3230" y="14959"/>
                      <a:pt x="58" y="9586"/>
                      <a:pt x="1" y="5100"/>
                    </a:cubicBezTo>
                    <a:cubicBezTo>
                      <a:pt x="-56" y="623"/>
                      <a:pt x="3030" y="-1263"/>
                      <a:pt x="6897" y="890"/>
                    </a:cubicBezTo>
                    <a:cubicBezTo>
                      <a:pt x="10764" y="3043"/>
                      <a:pt x="13945" y="8424"/>
                      <a:pt x="13993" y="12901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C64D72C-2087-8C67-39B2-7B5A28ABB369}"/>
                  </a:ext>
                </a:extLst>
              </p:cNvPr>
              <p:cNvSpPr/>
              <p:nvPr/>
            </p:nvSpPr>
            <p:spPr>
              <a:xfrm>
                <a:off x="5469111" y="2598663"/>
                <a:ext cx="13993" cy="18001"/>
              </a:xfrm>
              <a:custGeom>
                <a:avLst/>
                <a:gdLst>
                  <a:gd name="connsiteX0" fmla="*/ 13993 w 13993"/>
                  <a:gd name="connsiteY0" fmla="*/ 12901 h 18001"/>
                  <a:gd name="connsiteX1" fmla="*/ 7097 w 13993"/>
                  <a:gd name="connsiteY1" fmla="*/ 17111 h 18001"/>
                  <a:gd name="connsiteX2" fmla="*/ 1 w 13993"/>
                  <a:gd name="connsiteY2" fmla="*/ 5100 h 18001"/>
                  <a:gd name="connsiteX3" fmla="*/ 6897 w 13993"/>
                  <a:gd name="connsiteY3" fmla="*/ 890 h 18001"/>
                  <a:gd name="connsiteX4" fmla="*/ 13993 w 13993"/>
                  <a:gd name="connsiteY4" fmla="*/ 12901 h 1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3" h="18001">
                    <a:moveTo>
                      <a:pt x="13993" y="12901"/>
                    </a:moveTo>
                    <a:cubicBezTo>
                      <a:pt x="14050" y="17378"/>
                      <a:pt x="10964" y="19264"/>
                      <a:pt x="7097" y="17111"/>
                    </a:cubicBezTo>
                    <a:cubicBezTo>
                      <a:pt x="3230" y="14959"/>
                      <a:pt x="58" y="9586"/>
                      <a:pt x="1" y="5100"/>
                    </a:cubicBezTo>
                    <a:cubicBezTo>
                      <a:pt x="-56" y="623"/>
                      <a:pt x="3030" y="-1263"/>
                      <a:pt x="6897" y="890"/>
                    </a:cubicBezTo>
                    <a:cubicBezTo>
                      <a:pt x="10764" y="3043"/>
                      <a:pt x="13945" y="8424"/>
                      <a:pt x="13993" y="12901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AFD001F-EEF1-D0EE-DD41-409544A09731}"/>
                  </a:ext>
                </a:extLst>
              </p:cNvPr>
              <p:cNvSpPr/>
              <p:nvPr/>
            </p:nvSpPr>
            <p:spPr>
              <a:xfrm>
                <a:off x="5471188" y="2594858"/>
                <a:ext cx="18535" cy="16696"/>
              </a:xfrm>
              <a:custGeom>
                <a:avLst/>
                <a:gdLst>
                  <a:gd name="connsiteX0" fmla="*/ 0 w 18535"/>
                  <a:gd name="connsiteY0" fmla="*/ 4256 h 16696"/>
                  <a:gd name="connsiteX1" fmla="*/ 6734 w 18535"/>
                  <a:gd name="connsiteY1" fmla="*/ 447 h 16696"/>
                  <a:gd name="connsiteX2" fmla="*/ 11506 w 18535"/>
                  <a:gd name="connsiteY2" fmla="*/ 885 h 16696"/>
                  <a:gd name="connsiteX3" fmla="*/ 18536 w 18535"/>
                  <a:gd name="connsiteY3" fmla="*/ 12781 h 16696"/>
                  <a:gd name="connsiteX4" fmla="*/ 11916 w 18535"/>
                  <a:gd name="connsiteY4" fmla="*/ 16696 h 16696"/>
                  <a:gd name="connsiteX5" fmla="*/ 4820 w 18535"/>
                  <a:gd name="connsiteY5" fmla="*/ 4685 h 16696"/>
                  <a:gd name="connsiteX6" fmla="*/ 0 w 18535"/>
                  <a:gd name="connsiteY6" fmla="*/ 4256 h 1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35" h="16696">
                    <a:moveTo>
                      <a:pt x="0" y="4256"/>
                    </a:moveTo>
                    <a:cubicBezTo>
                      <a:pt x="29" y="4237"/>
                      <a:pt x="5620" y="1066"/>
                      <a:pt x="6734" y="447"/>
                    </a:cubicBezTo>
                    <a:cubicBezTo>
                      <a:pt x="7963" y="-249"/>
                      <a:pt x="9649" y="-154"/>
                      <a:pt x="11506" y="885"/>
                    </a:cubicBezTo>
                    <a:cubicBezTo>
                      <a:pt x="15335" y="3018"/>
                      <a:pt x="18488" y="8352"/>
                      <a:pt x="18536" y="12781"/>
                    </a:cubicBezTo>
                    <a:cubicBezTo>
                      <a:pt x="16154" y="14191"/>
                      <a:pt x="13926" y="15515"/>
                      <a:pt x="11916" y="16696"/>
                    </a:cubicBezTo>
                    <a:cubicBezTo>
                      <a:pt x="11859" y="12219"/>
                      <a:pt x="8687" y="6838"/>
                      <a:pt x="4820" y="4685"/>
                    </a:cubicBezTo>
                    <a:cubicBezTo>
                      <a:pt x="2943" y="3647"/>
                      <a:pt x="1238" y="3552"/>
                      <a:pt x="0" y="4256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776CEED-3F1B-87B5-9595-67143C888E7C}"/>
                  </a:ext>
                </a:extLst>
              </p:cNvPr>
              <p:cNvSpPr/>
              <p:nvPr/>
            </p:nvSpPr>
            <p:spPr>
              <a:xfrm>
                <a:off x="5410742" y="2599115"/>
                <a:ext cx="70352" cy="50829"/>
              </a:xfrm>
              <a:custGeom>
                <a:avLst/>
                <a:gdLst>
                  <a:gd name="connsiteX0" fmla="*/ 10326 w 70352"/>
                  <a:gd name="connsiteY0" fmla="*/ 50454 h 50829"/>
                  <a:gd name="connsiteX1" fmla="*/ 6163 w 70352"/>
                  <a:gd name="connsiteY1" fmla="*/ 50054 h 50829"/>
                  <a:gd name="connsiteX2" fmla="*/ 1 w 70352"/>
                  <a:gd name="connsiteY2" fmla="*/ 39614 h 50829"/>
                  <a:gd name="connsiteX3" fmla="*/ 1715 w 70352"/>
                  <a:gd name="connsiteY3" fmla="*/ 35624 h 50829"/>
                  <a:gd name="connsiteX4" fmla="*/ 20099 w 70352"/>
                  <a:gd name="connsiteY4" fmla="*/ 24346 h 50829"/>
                  <a:gd name="connsiteX5" fmla="*/ 29471 w 70352"/>
                  <a:gd name="connsiteY5" fmla="*/ 18612 h 50829"/>
                  <a:gd name="connsiteX6" fmla="*/ 35996 w 70352"/>
                  <a:gd name="connsiteY6" fmla="*/ 14621 h 50829"/>
                  <a:gd name="connsiteX7" fmla="*/ 51617 w 70352"/>
                  <a:gd name="connsiteY7" fmla="*/ 5105 h 50829"/>
                  <a:gd name="connsiteX8" fmla="*/ 53217 w 70352"/>
                  <a:gd name="connsiteY8" fmla="*/ 4153 h 50829"/>
                  <a:gd name="connsiteX9" fmla="*/ 55246 w 70352"/>
                  <a:gd name="connsiteY9" fmla="*/ 2972 h 50829"/>
                  <a:gd name="connsiteX10" fmla="*/ 57665 w 70352"/>
                  <a:gd name="connsiteY10" fmla="*/ 1581 h 50829"/>
                  <a:gd name="connsiteX11" fmla="*/ 60437 w 70352"/>
                  <a:gd name="connsiteY11" fmla="*/ 0 h 50829"/>
                  <a:gd name="connsiteX12" fmla="*/ 58370 w 70352"/>
                  <a:gd name="connsiteY12" fmla="*/ 4639 h 50829"/>
                  <a:gd name="connsiteX13" fmla="*/ 65466 w 70352"/>
                  <a:gd name="connsiteY13" fmla="*/ 16650 h 50829"/>
                  <a:gd name="connsiteX14" fmla="*/ 70352 w 70352"/>
                  <a:gd name="connsiteY14" fmla="*/ 17050 h 50829"/>
                  <a:gd name="connsiteX15" fmla="*/ 67600 w 70352"/>
                  <a:gd name="connsiteY15" fmla="*/ 18679 h 50829"/>
                  <a:gd name="connsiteX16" fmla="*/ 65190 w 70352"/>
                  <a:gd name="connsiteY16" fmla="*/ 20088 h 50829"/>
                  <a:gd name="connsiteX17" fmla="*/ 63161 w 70352"/>
                  <a:gd name="connsiteY17" fmla="*/ 21269 h 50829"/>
                  <a:gd name="connsiteX18" fmla="*/ 61542 w 70352"/>
                  <a:gd name="connsiteY18" fmla="*/ 22184 h 50829"/>
                  <a:gd name="connsiteX19" fmla="*/ 45540 w 70352"/>
                  <a:gd name="connsiteY19" fmla="*/ 31051 h 50829"/>
                  <a:gd name="connsiteX20" fmla="*/ 29224 w 70352"/>
                  <a:gd name="connsiteY20" fmla="*/ 40053 h 50829"/>
                  <a:gd name="connsiteX21" fmla="*/ 16260 w 70352"/>
                  <a:gd name="connsiteY21" fmla="*/ 47187 h 50829"/>
                  <a:gd name="connsiteX22" fmla="*/ 10326 w 70352"/>
                  <a:gd name="connsiteY22" fmla="*/ 50454 h 50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0352" h="50829">
                    <a:moveTo>
                      <a:pt x="10326" y="50454"/>
                    </a:moveTo>
                    <a:cubicBezTo>
                      <a:pt x="9250" y="51044"/>
                      <a:pt x="7792" y="50959"/>
                      <a:pt x="6163" y="50054"/>
                    </a:cubicBezTo>
                    <a:cubicBezTo>
                      <a:pt x="2801" y="48177"/>
                      <a:pt x="39" y="43510"/>
                      <a:pt x="1" y="39614"/>
                    </a:cubicBezTo>
                    <a:cubicBezTo>
                      <a:pt x="-28" y="37671"/>
                      <a:pt x="629" y="36290"/>
                      <a:pt x="1715" y="35624"/>
                    </a:cubicBezTo>
                    <a:cubicBezTo>
                      <a:pt x="7840" y="31861"/>
                      <a:pt x="13974" y="28099"/>
                      <a:pt x="20099" y="24346"/>
                    </a:cubicBezTo>
                    <a:cubicBezTo>
                      <a:pt x="23223" y="22431"/>
                      <a:pt x="26347" y="20517"/>
                      <a:pt x="29471" y="18612"/>
                    </a:cubicBezTo>
                    <a:cubicBezTo>
                      <a:pt x="31643" y="17278"/>
                      <a:pt x="33824" y="15954"/>
                      <a:pt x="35996" y="14621"/>
                    </a:cubicBezTo>
                    <a:cubicBezTo>
                      <a:pt x="38882" y="12868"/>
                      <a:pt x="46530" y="8192"/>
                      <a:pt x="51617" y="5105"/>
                    </a:cubicBezTo>
                    <a:cubicBezTo>
                      <a:pt x="51626" y="5096"/>
                      <a:pt x="53198" y="4162"/>
                      <a:pt x="53217" y="4153"/>
                    </a:cubicBezTo>
                    <a:cubicBezTo>
                      <a:pt x="53893" y="3753"/>
                      <a:pt x="54570" y="3362"/>
                      <a:pt x="55246" y="2972"/>
                    </a:cubicBezTo>
                    <a:cubicBezTo>
                      <a:pt x="56055" y="2505"/>
                      <a:pt x="56856" y="2038"/>
                      <a:pt x="57665" y="1581"/>
                    </a:cubicBezTo>
                    <a:cubicBezTo>
                      <a:pt x="58589" y="1048"/>
                      <a:pt x="59513" y="524"/>
                      <a:pt x="60437" y="0"/>
                    </a:cubicBezTo>
                    <a:cubicBezTo>
                      <a:pt x="59142" y="743"/>
                      <a:pt x="58342" y="2353"/>
                      <a:pt x="58370" y="4639"/>
                    </a:cubicBezTo>
                    <a:cubicBezTo>
                      <a:pt x="58427" y="9115"/>
                      <a:pt x="61599" y="14497"/>
                      <a:pt x="65466" y="16650"/>
                    </a:cubicBezTo>
                    <a:cubicBezTo>
                      <a:pt x="67381" y="17717"/>
                      <a:pt x="69105" y="17793"/>
                      <a:pt x="70352" y="17050"/>
                    </a:cubicBezTo>
                    <a:cubicBezTo>
                      <a:pt x="69438" y="17593"/>
                      <a:pt x="68524" y="18136"/>
                      <a:pt x="67600" y="18679"/>
                    </a:cubicBezTo>
                    <a:cubicBezTo>
                      <a:pt x="66800" y="19155"/>
                      <a:pt x="65999" y="19621"/>
                      <a:pt x="65190" y="20088"/>
                    </a:cubicBezTo>
                    <a:cubicBezTo>
                      <a:pt x="64514" y="20479"/>
                      <a:pt x="63837" y="20879"/>
                      <a:pt x="63161" y="21269"/>
                    </a:cubicBezTo>
                    <a:cubicBezTo>
                      <a:pt x="62875" y="21431"/>
                      <a:pt x="62151" y="21850"/>
                      <a:pt x="61542" y="22184"/>
                    </a:cubicBezTo>
                    <a:cubicBezTo>
                      <a:pt x="56208" y="25136"/>
                      <a:pt x="50883" y="28099"/>
                      <a:pt x="45540" y="31051"/>
                    </a:cubicBezTo>
                    <a:cubicBezTo>
                      <a:pt x="40101" y="34052"/>
                      <a:pt x="34662" y="37052"/>
                      <a:pt x="29224" y="40053"/>
                    </a:cubicBezTo>
                    <a:cubicBezTo>
                      <a:pt x="24899" y="42434"/>
                      <a:pt x="20584" y="44806"/>
                      <a:pt x="16260" y="47187"/>
                    </a:cubicBezTo>
                    <a:cubicBezTo>
                      <a:pt x="14288" y="48273"/>
                      <a:pt x="12307" y="49368"/>
                      <a:pt x="10326" y="50454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AA38DA4-4EED-F117-8C41-7FAE5A7E2595}"/>
                  </a:ext>
                </a:extLst>
              </p:cNvPr>
              <p:cNvSpPr/>
              <p:nvPr/>
            </p:nvSpPr>
            <p:spPr>
              <a:xfrm>
                <a:off x="5421068" y="2611554"/>
                <a:ext cx="62046" cy="38004"/>
              </a:xfrm>
              <a:custGeom>
                <a:avLst/>
                <a:gdLst>
                  <a:gd name="connsiteX0" fmla="*/ 51216 w 62046"/>
                  <a:gd name="connsiteY0" fmla="*/ 9754 h 38004"/>
                  <a:gd name="connsiteX1" fmla="*/ 31861 w 62046"/>
                  <a:gd name="connsiteY1" fmla="*/ 20469 h 38004"/>
                  <a:gd name="connsiteX2" fmla="*/ 18898 w 62046"/>
                  <a:gd name="connsiteY2" fmla="*/ 27613 h 38004"/>
                  <a:gd name="connsiteX3" fmla="*/ 0 w 62046"/>
                  <a:gd name="connsiteY3" fmla="*/ 38005 h 38004"/>
                  <a:gd name="connsiteX4" fmla="*/ 1838 w 62046"/>
                  <a:gd name="connsiteY4" fmla="*/ 33947 h 38004"/>
                  <a:gd name="connsiteX5" fmla="*/ 53311 w 62046"/>
                  <a:gd name="connsiteY5" fmla="*/ 5086 h 38004"/>
                  <a:gd name="connsiteX6" fmla="*/ 62046 w 62046"/>
                  <a:gd name="connsiteY6" fmla="*/ 0 h 38004"/>
                  <a:gd name="connsiteX7" fmla="*/ 60026 w 62046"/>
                  <a:gd name="connsiteY7" fmla="*/ 4610 h 38004"/>
                  <a:gd name="connsiteX8" fmla="*/ 54864 w 62046"/>
                  <a:gd name="connsiteY8" fmla="*/ 7649 h 38004"/>
                  <a:gd name="connsiteX9" fmla="*/ 52473 w 62046"/>
                  <a:gd name="connsiteY9" fmla="*/ 9030 h 38004"/>
                  <a:gd name="connsiteX10" fmla="*/ 51216 w 62046"/>
                  <a:gd name="connsiteY10" fmla="*/ 9754 h 3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046" h="38004">
                    <a:moveTo>
                      <a:pt x="51216" y="9754"/>
                    </a:moveTo>
                    <a:cubicBezTo>
                      <a:pt x="51159" y="9792"/>
                      <a:pt x="43548" y="14021"/>
                      <a:pt x="31861" y="20469"/>
                    </a:cubicBezTo>
                    <a:cubicBezTo>
                      <a:pt x="27546" y="22860"/>
                      <a:pt x="23222" y="25241"/>
                      <a:pt x="18898" y="27613"/>
                    </a:cubicBezTo>
                    <a:cubicBezTo>
                      <a:pt x="18793" y="27670"/>
                      <a:pt x="1391" y="37243"/>
                      <a:pt x="0" y="38005"/>
                    </a:cubicBezTo>
                    <a:cubicBezTo>
                      <a:pt x="1152" y="37376"/>
                      <a:pt x="1857" y="35957"/>
                      <a:pt x="1838" y="33947"/>
                    </a:cubicBezTo>
                    <a:cubicBezTo>
                      <a:pt x="3438" y="33052"/>
                      <a:pt x="33766" y="16107"/>
                      <a:pt x="53311" y="5086"/>
                    </a:cubicBezTo>
                    <a:cubicBezTo>
                      <a:pt x="55131" y="4058"/>
                      <a:pt x="58188" y="2276"/>
                      <a:pt x="62046" y="0"/>
                    </a:cubicBezTo>
                    <a:cubicBezTo>
                      <a:pt x="62074" y="2257"/>
                      <a:pt x="61303" y="3858"/>
                      <a:pt x="60026" y="4610"/>
                    </a:cubicBezTo>
                    <a:cubicBezTo>
                      <a:pt x="58703" y="5391"/>
                      <a:pt x="56893" y="6467"/>
                      <a:pt x="54864" y="7649"/>
                    </a:cubicBezTo>
                    <a:cubicBezTo>
                      <a:pt x="53540" y="8420"/>
                      <a:pt x="52521" y="9001"/>
                      <a:pt x="52473" y="9030"/>
                    </a:cubicBezTo>
                    <a:cubicBezTo>
                      <a:pt x="52064" y="9277"/>
                      <a:pt x="51645" y="9515"/>
                      <a:pt x="51216" y="9754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34" name="Graphic 2">
                <a:extLst>
                  <a:ext uri="{FF2B5EF4-FFF2-40B4-BE49-F238E27FC236}">
                    <a16:creationId xmlns:a16="http://schemas.microsoft.com/office/drawing/2014/main" id="{223CB53A-9E54-BAC8-E51F-2D19D6728C97}"/>
                  </a:ext>
                </a:extLst>
              </p:cNvPr>
              <p:cNvGrpSpPr/>
              <p:nvPr/>
            </p:nvGrpSpPr>
            <p:grpSpPr>
              <a:xfrm>
                <a:off x="5412457" y="2598668"/>
                <a:ext cx="70656" cy="46852"/>
                <a:chOff x="5412457" y="2598668"/>
                <a:chExt cx="70656" cy="46852"/>
              </a:xfrm>
            </p:grpSpPr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07F835E-9FDF-6F15-ABDB-EB6F78D21757}"/>
                    </a:ext>
                  </a:extLst>
                </p:cNvPr>
                <p:cNvSpPr/>
                <p:nvPr/>
              </p:nvSpPr>
              <p:spPr>
                <a:xfrm>
                  <a:off x="5412457" y="2598668"/>
                  <a:ext cx="70656" cy="46852"/>
                </a:xfrm>
                <a:custGeom>
                  <a:avLst/>
                  <a:gdLst>
                    <a:gd name="connsiteX0" fmla="*/ 0 w 70656"/>
                    <a:gd name="connsiteY0" fmla="*/ 36070 h 46852"/>
                    <a:gd name="connsiteX1" fmla="*/ 7858 w 70656"/>
                    <a:gd name="connsiteY1" fmla="*/ 31251 h 46852"/>
                    <a:gd name="connsiteX2" fmla="*/ 18383 w 70656"/>
                    <a:gd name="connsiteY2" fmla="*/ 24802 h 46852"/>
                    <a:gd name="connsiteX3" fmla="*/ 37538 w 70656"/>
                    <a:gd name="connsiteY3" fmla="*/ 13087 h 46852"/>
                    <a:gd name="connsiteX4" fmla="*/ 49901 w 70656"/>
                    <a:gd name="connsiteY4" fmla="*/ 5562 h 46852"/>
                    <a:gd name="connsiteX5" fmla="*/ 51873 w 70656"/>
                    <a:gd name="connsiteY5" fmla="*/ 4390 h 46852"/>
                    <a:gd name="connsiteX6" fmla="*/ 53530 w 70656"/>
                    <a:gd name="connsiteY6" fmla="*/ 3428 h 46852"/>
                    <a:gd name="connsiteX7" fmla="*/ 56483 w 70656"/>
                    <a:gd name="connsiteY7" fmla="*/ 1733 h 46852"/>
                    <a:gd name="connsiteX8" fmla="*/ 58731 w 70656"/>
                    <a:gd name="connsiteY8" fmla="*/ 456 h 46852"/>
                    <a:gd name="connsiteX9" fmla="*/ 63560 w 70656"/>
                    <a:gd name="connsiteY9" fmla="*/ 895 h 46852"/>
                    <a:gd name="connsiteX10" fmla="*/ 70656 w 70656"/>
                    <a:gd name="connsiteY10" fmla="*/ 12906 h 46852"/>
                    <a:gd name="connsiteX11" fmla="*/ 61922 w 70656"/>
                    <a:gd name="connsiteY11" fmla="*/ 17992 h 46852"/>
                    <a:gd name="connsiteX12" fmla="*/ 10449 w 70656"/>
                    <a:gd name="connsiteY12" fmla="*/ 46853 h 46852"/>
                    <a:gd name="connsiteX13" fmla="*/ 4277 w 70656"/>
                    <a:gd name="connsiteY13" fmla="*/ 36413 h 46852"/>
                    <a:gd name="connsiteX14" fmla="*/ 0 w 70656"/>
                    <a:gd name="connsiteY14" fmla="*/ 36070 h 46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0656" h="46852">
                      <a:moveTo>
                        <a:pt x="0" y="36070"/>
                      </a:moveTo>
                      <a:cubicBezTo>
                        <a:pt x="2619" y="34461"/>
                        <a:pt x="5239" y="32851"/>
                        <a:pt x="7858" y="31251"/>
                      </a:cubicBezTo>
                      <a:cubicBezTo>
                        <a:pt x="12116" y="28641"/>
                        <a:pt x="14478" y="27193"/>
                        <a:pt x="18383" y="24802"/>
                      </a:cubicBezTo>
                      <a:cubicBezTo>
                        <a:pt x="23174" y="21869"/>
                        <a:pt x="32585" y="16116"/>
                        <a:pt x="37538" y="13087"/>
                      </a:cubicBezTo>
                      <a:cubicBezTo>
                        <a:pt x="43082" y="9705"/>
                        <a:pt x="49235" y="5962"/>
                        <a:pt x="49901" y="5562"/>
                      </a:cubicBezTo>
                      <a:cubicBezTo>
                        <a:pt x="50663" y="5105"/>
                        <a:pt x="51302" y="4724"/>
                        <a:pt x="51873" y="4390"/>
                      </a:cubicBezTo>
                      <a:cubicBezTo>
                        <a:pt x="52426" y="4066"/>
                        <a:pt x="52978" y="3742"/>
                        <a:pt x="53530" y="3428"/>
                      </a:cubicBezTo>
                      <a:cubicBezTo>
                        <a:pt x="54512" y="2857"/>
                        <a:pt x="55493" y="2295"/>
                        <a:pt x="56483" y="1733"/>
                      </a:cubicBezTo>
                      <a:cubicBezTo>
                        <a:pt x="57226" y="1304"/>
                        <a:pt x="57979" y="875"/>
                        <a:pt x="58731" y="456"/>
                      </a:cubicBezTo>
                      <a:cubicBezTo>
                        <a:pt x="59969" y="-248"/>
                        <a:pt x="61674" y="-163"/>
                        <a:pt x="63560" y="895"/>
                      </a:cubicBezTo>
                      <a:cubicBezTo>
                        <a:pt x="67427" y="3047"/>
                        <a:pt x="70599" y="8419"/>
                        <a:pt x="70656" y="12906"/>
                      </a:cubicBezTo>
                      <a:cubicBezTo>
                        <a:pt x="66808" y="15182"/>
                        <a:pt x="63741" y="16963"/>
                        <a:pt x="61922" y="17992"/>
                      </a:cubicBezTo>
                      <a:cubicBezTo>
                        <a:pt x="42377" y="29012"/>
                        <a:pt x="12049" y="45957"/>
                        <a:pt x="10449" y="46853"/>
                      </a:cubicBezTo>
                      <a:cubicBezTo>
                        <a:pt x="10401" y="42957"/>
                        <a:pt x="7639" y="38290"/>
                        <a:pt x="4277" y="36413"/>
                      </a:cubicBezTo>
                      <a:cubicBezTo>
                        <a:pt x="2600" y="35461"/>
                        <a:pt x="1086" y="35404"/>
                        <a:pt x="0" y="36070"/>
                      </a:cubicBezTo>
                      <a:close/>
                    </a:path>
                  </a:pathLst>
                </a:custGeom>
                <a:solidFill>
                  <a:srgbClr val="215DE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1709B3EB-0FC3-2788-E8AB-0FF0C46B1C6A}"/>
                    </a:ext>
                  </a:extLst>
                </p:cNvPr>
                <p:cNvSpPr/>
                <p:nvPr/>
              </p:nvSpPr>
              <p:spPr>
                <a:xfrm>
                  <a:off x="5420515" y="2602277"/>
                  <a:ext cx="61179" cy="36871"/>
                </a:xfrm>
                <a:custGeom>
                  <a:avLst/>
                  <a:gdLst>
                    <a:gd name="connsiteX0" fmla="*/ 1114 w 61179"/>
                    <a:gd name="connsiteY0" fmla="*/ 36871 h 36871"/>
                    <a:gd name="connsiteX1" fmla="*/ 0 w 61179"/>
                    <a:gd name="connsiteY1" fmla="*/ 35204 h 36871"/>
                    <a:gd name="connsiteX2" fmla="*/ 13707 w 61179"/>
                    <a:gd name="connsiteY2" fmla="*/ 26718 h 36871"/>
                    <a:gd name="connsiteX3" fmla="*/ 32861 w 61179"/>
                    <a:gd name="connsiteY3" fmla="*/ 15011 h 36871"/>
                    <a:gd name="connsiteX4" fmla="*/ 45206 w 61179"/>
                    <a:gd name="connsiteY4" fmla="*/ 7496 h 36871"/>
                    <a:gd name="connsiteX5" fmla="*/ 47111 w 61179"/>
                    <a:gd name="connsiteY5" fmla="*/ 6372 h 36871"/>
                    <a:gd name="connsiteX6" fmla="*/ 48730 w 61179"/>
                    <a:gd name="connsiteY6" fmla="*/ 5429 h 36871"/>
                    <a:gd name="connsiteX7" fmla="*/ 51654 w 61179"/>
                    <a:gd name="connsiteY7" fmla="*/ 3743 h 36871"/>
                    <a:gd name="connsiteX8" fmla="*/ 58722 w 61179"/>
                    <a:gd name="connsiteY8" fmla="*/ 0 h 36871"/>
                    <a:gd name="connsiteX9" fmla="*/ 61179 w 61179"/>
                    <a:gd name="connsiteY9" fmla="*/ 2991 h 36871"/>
                    <a:gd name="connsiteX10" fmla="*/ 50683 w 61179"/>
                    <a:gd name="connsiteY10" fmla="*/ 8715 h 36871"/>
                    <a:gd name="connsiteX11" fmla="*/ 1114 w 61179"/>
                    <a:gd name="connsiteY11" fmla="*/ 36871 h 36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179" h="36871">
                      <a:moveTo>
                        <a:pt x="1114" y="36871"/>
                      </a:moveTo>
                      <a:cubicBezTo>
                        <a:pt x="772" y="36300"/>
                        <a:pt x="391" y="35747"/>
                        <a:pt x="0" y="35204"/>
                      </a:cubicBezTo>
                      <a:cubicBezTo>
                        <a:pt x="3239" y="33214"/>
                        <a:pt x="10363" y="28766"/>
                        <a:pt x="13707" y="26718"/>
                      </a:cubicBezTo>
                      <a:cubicBezTo>
                        <a:pt x="18498" y="23784"/>
                        <a:pt x="27908" y="18031"/>
                        <a:pt x="32861" y="15011"/>
                      </a:cubicBezTo>
                      <a:cubicBezTo>
                        <a:pt x="38395" y="11630"/>
                        <a:pt x="44539" y="7896"/>
                        <a:pt x="45206" y="7496"/>
                      </a:cubicBezTo>
                      <a:cubicBezTo>
                        <a:pt x="45939" y="7058"/>
                        <a:pt x="46558" y="6687"/>
                        <a:pt x="47111" y="6372"/>
                      </a:cubicBezTo>
                      <a:cubicBezTo>
                        <a:pt x="47644" y="6058"/>
                        <a:pt x="48187" y="5744"/>
                        <a:pt x="48730" y="5429"/>
                      </a:cubicBezTo>
                      <a:cubicBezTo>
                        <a:pt x="49701" y="4867"/>
                        <a:pt x="50683" y="4305"/>
                        <a:pt x="51654" y="3743"/>
                      </a:cubicBezTo>
                      <a:cubicBezTo>
                        <a:pt x="51997" y="3543"/>
                        <a:pt x="58379" y="200"/>
                        <a:pt x="58722" y="0"/>
                      </a:cubicBezTo>
                      <a:cubicBezTo>
                        <a:pt x="59636" y="638"/>
                        <a:pt x="60531" y="1772"/>
                        <a:pt x="61179" y="2991"/>
                      </a:cubicBezTo>
                      <a:cubicBezTo>
                        <a:pt x="59274" y="4105"/>
                        <a:pt x="51740" y="8125"/>
                        <a:pt x="50683" y="8715"/>
                      </a:cubicBezTo>
                      <a:cubicBezTo>
                        <a:pt x="36528" y="16697"/>
                        <a:pt x="11611" y="30994"/>
                        <a:pt x="1114" y="36871"/>
                      </a:cubicBezTo>
                      <a:close/>
                    </a:path>
                  </a:pathLst>
                </a:custGeom>
                <a:solidFill>
                  <a:srgbClr val="2075F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E600F5D-9048-AF39-23D5-3EF7083DFC08}"/>
                  </a:ext>
                </a:extLst>
              </p:cNvPr>
              <p:cNvSpPr/>
              <p:nvPr/>
            </p:nvSpPr>
            <p:spPr>
              <a:xfrm>
                <a:off x="5410742" y="2634285"/>
                <a:ext cx="12164" cy="15651"/>
              </a:xfrm>
              <a:custGeom>
                <a:avLst/>
                <a:gdLst>
                  <a:gd name="connsiteX0" fmla="*/ 12164 w 12164"/>
                  <a:gd name="connsiteY0" fmla="*/ 11217 h 15651"/>
                  <a:gd name="connsiteX1" fmla="*/ 6163 w 12164"/>
                  <a:gd name="connsiteY1" fmla="*/ 14874 h 15651"/>
                  <a:gd name="connsiteX2" fmla="*/ 1 w 12164"/>
                  <a:gd name="connsiteY2" fmla="*/ 4435 h 15651"/>
                  <a:gd name="connsiteX3" fmla="*/ 5992 w 12164"/>
                  <a:gd name="connsiteY3" fmla="*/ 777 h 15651"/>
                  <a:gd name="connsiteX4" fmla="*/ 12164 w 12164"/>
                  <a:gd name="connsiteY4" fmla="*/ 11217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64" h="15651">
                    <a:moveTo>
                      <a:pt x="12164" y="11217"/>
                    </a:moveTo>
                    <a:cubicBezTo>
                      <a:pt x="12212" y="15112"/>
                      <a:pt x="9526" y="16751"/>
                      <a:pt x="6163" y="14874"/>
                    </a:cubicBezTo>
                    <a:cubicBezTo>
                      <a:pt x="2801" y="12998"/>
                      <a:pt x="39" y="8331"/>
                      <a:pt x="1" y="4435"/>
                    </a:cubicBezTo>
                    <a:cubicBezTo>
                      <a:pt x="-47" y="539"/>
                      <a:pt x="2639" y="-1099"/>
                      <a:pt x="5992" y="777"/>
                    </a:cubicBezTo>
                    <a:cubicBezTo>
                      <a:pt x="9345" y="2654"/>
                      <a:pt x="12116" y="7330"/>
                      <a:pt x="12164" y="11217"/>
                    </a:cubicBezTo>
                    <a:close/>
                  </a:path>
                </a:pathLst>
              </a:custGeom>
              <a:solidFill>
                <a:srgbClr val="2358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85ED428-F9AF-249B-156F-E0D46241E645}"/>
                  </a:ext>
                </a:extLst>
              </p:cNvPr>
              <p:cNvSpPr/>
              <p:nvPr/>
            </p:nvSpPr>
            <p:spPr>
              <a:xfrm>
                <a:off x="5410742" y="2634285"/>
                <a:ext cx="12164" cy="15651"/>
              </a:xfrm>
              <a:custGeom>
                <a:avLst/>
                <a:gdLst>
                  <a:gd name="connsiteX0" fmla="*/ 12164 w 12164"/>
                  <a:gd name="connsiteY0" fmla="*/ 11217 h 15651"/>
                  <a:gd name="connsiteX1" fmla="*/ 6163 w 12164"/>
                  <a:gd name="connsiteY1" fmla="*/ 14874 h 15651"/>
                  <a:gd name="connsiteX2" fmla="*/ 1 w 12164"/>
                  <a:gd name="connsiteY2" fmla="*/ 4435 h 15651"/>
                  <a:gd name="connsiteX3" fmla="*/ 5992 w 12164"/>
                  <a:gd name="connsiteY3" fmla="*/ 777 h 15651"/>
                  <a:gd name="connsiteX4" fmla="*/ 12164 w 12164"/>
                  <a:gd name="connsiteY4" fmla="*/ 11217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64" h="15651">
                    <a:moveTo>
                      <a:pt x="12164" y="11217"/>
                    </a:moveTo>
                    <a:cubicBezTo>
                      <a:pt x="12212" y="15112"/>
                      <a:pt x="9526" y="16751"/>
                      <a:pt x="6163" y="14874"/>
                    </a:cubicBezTo>
                    <a:cubicBezTo>
                      <a:pt x="2801" y="12998"/>
                      <a:pt x="39" y="8331"/>
                      <a:pt x="1" y="4435"/>
                    </a:cubicBezTo>
                    <a:cubicBezTo>
                      <a:pt x="-47" y="539"/>
                      <a:pt x="2639" y="-1099"/>
                      <a:pt x="5992" y="777"/>
                    </a:cubicBezTo>
                    <a:cubicBezTo>
                      <a:pt x="9345" y="2654"/>
                      <a:pt x="12116" y="7330"/>
                      <a:pt x="12164" y="11217"/>
                    </a:cubicBezTo>
                    <a:close/>
                  </a:path>
                </a:pathLst>
              </a:custGeom>
              <a:solidFill>
                <a:srgbClr val="F4B0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BF26DAB-14FA-EE7F-4208-A8F1D0F7755A}"/>
                  </a:ext>
                </a:extLst>
              </p:cNvPr>
              <p:cNvSpPr/>
              <p:nvPr/>
            </p:nvSpPr>
            <p:spPr>
              <a:xfrm>
                <a:off x="5394149" y="2634700"/>
                <a:ext cx="26975" cy="24879"/>
              </a:xfrm>
              <a:custGeom>
                <a:avLst/>
                <a:gdLst>
                  <a:gd name="connsiteX0" fmla="*/ 10383 w 26975"/>
                  <a:gd name="connsiteY0" fmla="*/ 24470 h 24879"/>
                  <a:gd name="connsiteX1" fmla="*/ 6164 w 26975"/>
                  <a:gd name="connsiteY1" fmla="*/ 24108 h 24879"/>
                  <a:gd name="connsiteX2" fmla="*/ 1 w 26975"/>
                  <a:gd name="connsiteY2" fmla="*/ 13668 h 24879"/>
                  <a:gd name="connsiteX3" fmla="*/ 1773 w 26975"/>
                  <a:gd name="connsiteY3" fmla="*/ 9639 h 24879"/>
                  <a:gd name="connsiteX4" fmla="*/ 18365 w 26975"/>
                  <a:gd name="connsiteY4" fmla="*/ 0 h 24879"/>
                  <a:gd name="connsiteX5" fmla="*/ 16593 w 26975"/>
                  <a:gd name="connsiteY5" fmla="*/ 4029 h 24879"/>
                  <a:gd name="connsiteX6" fmla="*/ 22756 w 26975"/>
                  <a:gd name="connsiteY6" fmla="*/ 14469 h 24879"/>
                  <a:gd name="connsiteX7" fmla="*/ 26976 w 26975"/>
                  <a:gd name="connsiteY7" fmla="*/ 14830 h 24879"/>
                  <a:gd name="connsiteX8" fmla="*/ 10383 w 26975"/>
                  <a:gd name="connsiteY8" fmla="*/ 24470 h 2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75" h="24879">
                    <a:moveTo>
                      <a:pt x="10383" y="24470"/>
                    </a:moveTo>
                    <a:cubicBezTo>
                      <a:pt x="9307" y="25098"/>
                      <a:pt x="7811" y="25022"/>
                      <a:pt x="6164" y="24108"/>
                    </a:cubicBezTo>
                    <a:cubicBezTo>
                      <a:pt x="2801" y="22231"/>
                      <a:pt x="49" y="17564"/>
                      <a:pt x="1" y="13668"/>
                    </a:cubicBezTo>
                    <a:cubicBezTo>
                      <a:pt x="-28" y="11687"/>
                      <a:pt x="658" y="10297"/>
                      <a:pt x="1773" y="9639"/>
                    </a:cubicBezTo>
                    <a:lnTo>
                      <a:pt x="18365" y="0"/>
                    </a:lnTo>
                    <a:cubicBezTo>
                      <a:pt x="17251" y="648"/>
                      <a:pt x="16565" y="2048"/>
                      <a:pt x="16593" y="4029"/>
                    </a:cubicBezTo>
                    <a:cubicBezTo>
                      <a:pt x="16641" y="7925"/>
                      <a:pt x="19403" y="12592"/>
                      <a:pt x="22756" y="14469"/>
                    </a:cubicBezTo>
                    <a:cubicBezTo>
                      <a:pt x="24404" y="15393"/>
                      <a:pt x="25899" y="15459"/>
                      <a:pt x="26976" y="14830"/>
                    </a:cubicBezTo>
                    <a:cubicBezTo>
                      <a:pt x="22004" y="17726"/>
                      <a:pt x="15365" y="21584"/>
                      <a:pt x="10383" y="24470"/>
                    </a:cubicBezTo>
                    <a:close/>
                  </a:path>
                </a:pathLst>
              </a:custGeom>
              <a:solidFill>
                <a:srgbClr val="F4B0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A5584BB-F587-F238-444D-9DEAFBF8C392}"/>
                  </a:ext>
                </a:extLst>
              </p:cNvPr>
              <p:cNvSpPr/>
              <p:nvPr/>
            </p:nvSpPr>
            <p:spPr>
              <a:xfrm>
                <a:off x="5397388" y="2650378"/>
                <a:ext cx="3248" cy="4172"/>
              </a:xfrm>
              <a:custGeom>
                <a:avLst/>
                <a:gdLst>
                  <a:gd name="connsiteX0" fmla="*/ 3248 w 3248"/>
                  <a:gd name="connsiteY0" fmla="*/ 2991 h 4172"/>
                  <a:gd name="connsiteX1" fmla="*/ 1648 w 3248"/>
                  <a:gd name="connsiteY1" fmla="*/ 3963 h 4172"/>
                  <a:gd name="connsiteX2" fmla="*/ 0 w 3248"/>
                  <a:gd name="connsiteY2" fmla="*/ 1181 h 4172"/>
                  <a:gd name="connsiteX3" fmla="*/ 1600 w 3248"/>
                  <a:gd name="connsiteY3" fmla="*/ 210 h 4172"/>
                  <a:gd name="connsiteX4" fmla="*/ 3248 w 3248"/>
                  <a:gd name="connsiteY4" fmla="*/ 2991 h 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8" h="4172">
                    <a:moveTo>
                      <a:pt x="3248" y="2991"/>
                    </a:moveTo>
                    <a:cubicBezTo>
                      <a:pt x="3258" y="4029"/>
                      <a:pt x="2543" y="4467"/>
                      <a:pt x="1648" y="3963"/>
                    </a:cubicBezTo>
                    <a:cubicBezTo>
                      <a:pt x="753" y="3467"/>
                      <a:pt x="19" y="2220"/>
                      <a:pt x="0" y="1181"/>
                    </a:cubicBezTo>
                    <a:cubicBezTo>
                      <a:pt x="-9" y="143"/>
                      <a:pt x="705" y="-295"/>
                      <a:pt x="1600" y="210"/>
                    </a:cubicBezTo>
                    <a:cubicBezTo>
                      <a:pt x="2496" y="705"/>
                      <a:pt x="3229" y="1953"/>
                      <a:pt x="3248" y="2991"/>
                    </a:cubicBezTo>
                    <a:close/>
                  </a:path>
                </a:pathLst>
              </a:custGeom>
              <a:solidFill>
                <a:srgbClr val="F4B0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41A51A7-FF57-5006-1A19-D57D5A47FD2B}"/>
                  </a:ext>
                </a:extLst>
              </p:cNvPr>
              <p:cNvSpPr/>
              <p:nvPr/>
            </p:nvSpPr>
            <p:spPr>
              <a:xfrm>
                <a:off x="5404542" y="2645502"/>
                <a:ext cx="18365" cy="13668"/>
              </a:xfrm>
              <a:custGeom>
                <a:avLst/>
                <a:gdLst>
                  <a:gd name="connsiteX0" fmla="*/ 16592 w 18365"/>
                  <a:gd name="connsiteY0" fmla="*/ 4029 h 13668"/>
                  <a:gd name="connsiteX1" fmla="*/ 0 w 18365"/>
                  <a:gd name="connsiteY1" fmla="*/ 13668 h 13668"/>
                  <a:gd name="connsiteX2" fmla="*/ 1772 w 18365"/>
                  <a:gd name="connsiteY2" fmla="*/ 9639 h 13668"/>
                  <a:gd name="connsiteX3" fmla="*/ 18364 w 18365"/>
                  <a:gd name="connsiteY3" fmla="*/ 0 h 13668"/>
                  <a:gd name="connsiteX4" fmla="*/ 16592 w 18365"/>
                  <a:gd name="connsiteY4" fmla="*/ 4029 h 13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65" h="13668">
                    <a:moveTo>
                      <a:pt x="16592" y="4029"/>
                    </a:moveTo>
                    <a:lnTo>
                      <a:pt x="0" y="13668"/>
                    </a:lnTo>
                    <a:cubicBezTo>
                      <a:pt x="1114" y="13021"/>
                      <a:pt x="1800" y="11621"/>
                      <a:pt x="1772" y="9639"/>
                    </a:cubicBezTo>
                    <a:lnTo>
                      <a:pt x="18364" y="0"/>
                    </a:lnTo>
                    <a:cubicBezTo>
                      <a:pt x="18393" y="1981"/>
                      <a:pt x="17707" y="3381"/>
                      <a:pt x="16592" y="4029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2D43817F-C29F-D4B2-2039-C71D387AD3A8}"/>
                  </a:ext>
                </a:extLst>
              </p:cNvPr>
              <p:cNvSpPr/>
              <p:nvPr/>
            </p:nvSpPr>
            <p:spPr>
              <a:xfrm>
                <a:off x="5394149" y="2643934"/>
                <a:ext cx="12164" cy="15651"/>
              </a:xfrm>
              <a:custGeom>
                <a:avLst/>
                <a:gdLst>
                  <a:gd name="connsiteX0" fmla="*/ 6487 w 12164"/>
                  <a:gd name="connsiteY0" fmla="*/ 9435 h 15651"/>
                  <a:gd name="connsiteX1" fmla="*/ 12164 w 12164"/>
                  <a:gd name="connsiteY1" fmla="*/ 11217 h 15651"/>
                  <a:gd name="connsiteX2" fmla="*/ 6163 w 12164"/>
                  <a:gd name="connsiteY2" fmla="*/ 14874 h 15651"/>
                  <a:gd name="connsiteX3" fmla="*/ 1 w 12164"/>
                  <a:gd name="connsiteY3" fmla="*/ 4435 h 15651"/>
                  <a:gd name="connsiteX4" fmla="*/ 5992 w 12164"/>
                  <a:gd name="connsiteY4" fmla="*/ 777 h 15651"/>
                  <a:gd name="connsiteX5" fmla="*/ 12164 w 12164"/>
                  <a:gd name="connsiteY5" fmla="*/ 11217 h 15651"/>
                  <a:gd name="connsiteX6" fmla="*/ 6487 w 12164"/>
                  <a:gd name="connsiteY6" fmla="*/ 9435 h 15651"/>
                  <a:gd name="connsiteX7" fmla="*/ 4839 w 12164"/>
                  <a:gd name="connsiteY7" fmla="*/ 6654 h 15651"/>
                  <a:gd name="connsiteX8" fmla="*/ 3239 w 12164"/>
                  <a:gd name="connsiteY8" fmla="*/ 7626 h 15651"/>
                  <a:gd name="connsiteX9" fmla="*/ 4887 w 12164"/>
                  <a:gd name="connsiteY9" fmla="*/ 10407 h 15651"/>
                  <a:gd name="connsiteX10" fmla="*/ 6487 w 12164"/>
                  <a:gd name="connsiteY10" fmla="*/ 9435 h 1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4" h="15651">
                    <a:moveTo>
                      <a:pt x="6487" y="9435"/>
                    </a:moveTo>
                    <a:cubicBezTo>
                      <a:pt x="8059" y="10312"/>
                      <a:pt x="10021" y="10921"/>
                      <a:pt x="12164" y="11217"/>
                    </a:cubicBezTo>
                    <a:cubicBezTo>
                      <a:pt x="12212" y="15112"/>
                      <a:pt x="9526" y="16751"/>
                      <a:pt x="6163" y="14874"/>
                    </a:cubicBezTo>
                    <a:cubicBezTo>
                      <a:pt x="2801" y="12998"/>
                      <a:pt x="48" y="8331"/>
                      <a:pt x="1" y="4435"/>
                    </a:cubicBezTo>
                    <a:cubicBezTo>
                      <a:pt x="-47" y="539"/>
                      <a:pt x="2639" y="-1099"/>
                      <a:pt x="5992" y="777"/>
                    </a:cubicBezTo>
                    <a:cubicBezTo>
                      <a:pt x="9354" y="2654"/>
                      <a:pt x="12116" y="7321"/>
                      <a:pt x="12164" y="11217"/>
                    </a:cubicBezTo>
                    <a:cubicBezTo>
                      <a:pt x="10011" y="10931"/>
                      <a:pt x="8059" y="10312"/>
                      <a:pt x="6487" y="9435"/>
                    </a:cubicBezTo>
                    <a:cubicBezTo>
                      <a:pt x="6478" y="8397"/>
                      <a:pt x="5735" y="7149"/>
                      <a:pt x="4839" y="6654"/>
                    </a:cubicBezTo>
                    <a:cubicBezTo>
                      <a:pt x="3944" y="6159"/>
                      <a:pt x="3230" y="6587"/>
                      <a:pt x="3239" y="7626"/>
                    </a:cubicBezTo>
                    <a:cubicBezTo>
                      <a:pt x="3249" y="8664"/>
                      <a:pt x="3992" y="9912"/>
                      <a:pt x="4887" y="10407"/>
                    </a:cubicBezTo>
                    <a:cubicBezTo>
                      <a:pt x="5782" y="10912"/>
                      <a:pt x="6497" y="10474"/>
                      <a:pt x="6487" y="9435"/>
                    </a:cubicBezTo>
                    <a:close/>
                  </a:path>
                </a:pathLst>
              </a:custGeom>
              <a:solidFill>
                <a:srgbClr val="FFA1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011AA27-0524-7850-3A85-8E509F91547C}"/>
                  </a:ext>
                </a:extLst>
              </p:cNvPr>
              <p:cNvSpPr/>
              <p:nvPr/>
            </p:nvSpPr>
            <p:spPr>
              <a:xfrm>
                <a:off x="5395922" y="2634300"/>
                <a:ext cx="26984" cy="20849"/>
              </a:xfrm>
              <a:custGeom>
                <a:avLst/>
                <a:gdLst>
                  <a:gd name="connsiteX0" fmla="*/ 0 w 26984"/>
                  <a:gd name="connsiteY0" fmla="*/ 10049 h 20849"/>
                  <a:gd name="connsiteX1" fmla="*/ 16592 w 26984"/>
                  <a:gd name="connsiteY1" fmla="*/ 409 h 20849"/>
                  <a:gd name="connsiteX2" fmla="*/ 20812 w 26984"/>
                  <a:gd name="connsiteY2" fmla="*/ 771 h 20849"/>
                  <a:gd name="connsiteX3" fmla="*/ 26984 w 26984"/>
                  <a:gd name="connsiteY3" fmla="*/ 11211 h 20849"/>
                  <a:gd name="connsiteX4" fmla="*/ 10392 w 26984"/>
                  <a:gd name="connsiteY4" fmla="*/ 20850 h 20849"/>
                  <a:gd name="connsiteX5" fmla="*/ 4220 w 26984"/>
                  <a:gd name="connsiteY5" fmla="*/ 10411 h 20849"/>
                  <a:gd name="connsiteX6" fmla="*/ 0 w 26984"/>
                  <a:gd name="connsiteY6" fmla="*/ 10049 h 20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984" h="20849">
                    <a:moveTo>
                      <a:pt x="0" y="10049"/>
                    </a:moveTo>
                    <a:lnTo>
                      <a:pt x="16592" y="409"/>
                    </a:lnTo>
                    <a:cubicBezTo>
                      <a:pt x="17669" y="-219"/>
                      <a:pt x="19164" y="-143"/>
                      <a:pt x="20812" y="771"/>
                    </a:cubicBezTo>
                    <a:cubicBezTo>
                      <a:pt x="24174" y="2648"/>
                      <a:pt x="26937" y="7315"/>
                      <a:pt x="26984" y="11211"/>
                    </a:cubicBezTo>
                    <a:lnTo>
                      <a:pt x="10392" y="20850"/>
                    </a:lnTo>
                    <a:cubicBezTo>
                      <a:pt x="10344" y="16954"/>
                      <a:pt x="7582" y="12287"/>
                      <a:pt x="4220" y="10411"/>
                    </a:cubicBezTo>
                    <a:cubicBezTo>
                      <a:pt x="2572" y="9496"/>
                      <a:pt x="1076" y="9420"/>
                      <a:pt x="0" y="10049"/>
                    </a:cubicBezTo>
                    <a:close/>
                  </a:path>
                </a:pathLst>
              </a:custGeom>
              <a:solidFill>
                <a:srgbClr val="F4B0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ADE1A2E-06F7-13E4-1CBD-75CA6379DF62}"/>
                </a:ext>
              </a:extLst>
            </p:cNvPr>
            <p:cNvSpPr/>
            <p:nvPr/>
          </p:nvSpPr>
          <p:spPr>
            <a:xfrm>
              <a:off x="5561771" y="2555961"/>
              <a:ext cx="2753" cy="2282"/>
            </a:xfrm>
            <a:custGeom>
              <a:avLst/>
              <a:gdLst>
                <a:gd name="connsiteX0" fmla="*/ 0 w 2753"/>
                <a:gd name="connsiteY0" fmla="*/ 1549 h 2282"/>
                <a:gd name="connsiteX1" fmla="*/ 2753 w 2753"/>
                <a:gd name="connsiteY1" fmla="*/ 72 h 2282"/>
                <a:gd name="connsiteX2" fmla="*/ 343 w 2753"/>
                <a:gd name="connsiteY2" fmla="*/ 2282 h 2282"/>
                <a:gd name="connsiteX3" fmla="*/ 0 w 2753"/>
                <a:gd name="connsiteY3" fmla="*/ 1549 h 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3" h="2282">
                  <a:moveTo>
                    <a:pt x="0" y="1549"/>
                  </a:moveTo>
                  <a:cubicBezTo>
                    <a:pt x="0" y="1549"/>
                    <a:pt x="2696" y="-394"/>
                    <a:pt x="2753" y="72"/>
                  </a:cubicBezTo>
                  <a:cubicBezTo>
                    <a:pt x="2810" y="539"/>
                    <a:pt x="343" y="2282"/>
                    <a:pt x="343" y="2282"/>
                  </a:cubicBezTo>
                  <a:lnTo>
                    <a:pt x="0" y="15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B8400B2-F8F5-B36F-F380-044C58A65947}"/>
                </a:ext>
              </a:extLst>
            </p:cNvPr>
            <p:cNvSpPr/>
            <p:nvPr/>
          </p:nvSpPr>
          <p:spPr>
            <a:xfrm>
              <a:off x="5406313" y="2622699"/>
              <a:ext cx="62826" cy="34688"/>
            </a:xfrm>
            <a:custGeom>
              <a:avLst/>
              <a:gdLst>
                <a:gd name="connsiteX0" fmla="*/ 0 w 62826"/>
                <a:gd name="connsiteY0" fmla="*/ 33414 h 34688"/>
                <a:gd name="connsiteX1" fmla="*/ 0 w 62826"/>
                <a:gd name="connsiteY1" fmla="*/ 29594 h 34688"/>
                <a:gd name="connsiteX2" fmla="*/ 15450 w 62826"/>
                <a:gd name="connsiteY2" fmla="*/ 25679 h 34688"/>
                <a:gd name="connsiteX3" fmla="*/ 48149 w 62826"/>
                <a:gd name="connsiteY3" fmla="*/ 8982 h 34688"/>
                <a:gd name="connsiteX4" fmla="*/ 52635 w 62826"/>
                <a:gd name="connsiteY4" fmla="*/ 5182 h 34688"/>
                <a:gd name="connsiteX5" fmla="*/ 52711 w 62826"/>
                <a:gd name="connsiteY5" fmla="*/ 0 h 34688"/>
                <a:gd name="connsiteX6" fmla="*/ 53311 w 62826"/>
                <a:gd name="connsiteY6" fmla="*/ 2629 h 34688"/>
                <a:gd name="connsiteX7" fmla="*/ 62827 w 62826"/>
                <a:gd name="connsiteY7" fmla="*/ 429 h 34688"/>
                <a:gd name="connsiteX8" fmla="*/ 62827 w 62826"/>
                <a:gd name="connsiteY8" fmla="*/ 4248 h 34688"/>
                <a:gd name="connsiteX9" fmla="*/ 35614 w 62826"/>
                <a:gd name="connsiteY9" fmla="*/ 19964 h 34688"/>
                <a:gd name="connsiteX10" fmla="*/ 9658 w 62826"/>
                <a:gd name="connsiteY10" fmla="*/ 33747 h 34688"/>
                <a:gd name="connsiteX11" fmla="*/ 2019 w 62826"/>
                <a:gd name="connsiteY11" fmla="*/ 34138 h 34688"/>
                <a:gd name="connsiteX12" fmla="*/ 0 w 62826"/>
                <a:gd name="connsiteY12" fmla="*/ 33414 h 3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826" h="34688">
                  <a:moveTo>
                    <a:pt x="0" y="33414"/>
                  </a:moveTo>
                  <a:lnTo>
                    <a:pt x="0" y="29594"/>
                  </a:lnTo>
                  <a:lnTo>
                    <a:pt x="15450" y="25679"/>
                  </a:lnTo>
                  <a:cubicBezTo>
                    <a:pt x="15450" y="25679"/>
                    <a:pt x="43710" y="11544"/>
                    <a:pt x="48149" y="8982"/>
                  </a:cubicBezTo>
                  <a:cubicBezTo>
                    <a:pt x="52578" y="6420"/>
                    <a:pt x="52635" y="5182"/>
                    <a:pt x="52635" y="5182"/>
                  </a:cubicBezTo>
                  <a:cubicBezTo>
                    <a:pt x="50768" y="4105"/>
                    <a:pt x="50854" y="1067"/>
                    <a:pt x="52711" y="0"/>
                  </a:cubicBezTo>
                  <a:lnTo>
                    <a:pt x="53311" y="2629"/>
                  </a:lnTo>
                  <a:cubicBezTo>
                    <a:pt x="55169" y="1553"/>
                    <a:pt x="62827" y="429"/>
                    <a:pt x="62827" y="429"/>
                  </a:cubicBezTo>
                  <a:lnTo>
                    <a:pt x="62827" y="4248"/>
                  </a:lnTo>
                  <a:cubicBezTo>
                    <a:pt x="62827" y="4248"/>
                    <a:pt x="45396" y="14487"/>
                    <a:pt x="35614" y="19964"/>
                  </a:cubicBezTo>
                  <a:cubicBezTo>
                    <a:pt x="28404" y="23993"/>
                    <a:pt x="15792" y="30566"/>
                    <a:pt x="9658" y="33747"/>
                  </a:cubicBezTo>
                  <a:cubicBezTo>
                    <a:pt x="7553" y="34842"/>
                    <a:pt x="4448" y="34995"/>
                    <a:pt x="2019" y="34138"/>
                  </a:cubicBezTo>
                  <a:lnTo>
                    <a:pt x="0" y="33414"/>
                  </a:lnTo>
                  <a:close/>
                </a:path>
              </a:pathLst>
            </a:custGeom>
            <a:solidFill>
              <a:srgbClr val="FFA1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233F030-C3C2-FA3F-2FF9-F15721FAE687}"/>
                </a:ext>
              </a:extLst>
            </p:cNvPr>
            <p:cNvSpPr/>
            <p:nvPr/>
          </p:nvSpPr>
          <p:spPr>
            <a:xfrm>
              <a:off x="5406313" y="2620706"/>
              <a:ext cx="62836" cy="32845"/>
            </a:xfrm>
            <a:custGeom>
              <a:avLst/>
              <a:gdLst>
                <a:gd name="connsiteX0" fmla="*/ 0 w 62836"/>
                <a:gd name="connsiteY0" fmla="*/ 31587 h 32845"/>
                <a:gd name="connsiteX1" fmla="*/ 12697 w 62836"/>
                <a:gd name="connsiteY1" fmla="*/ 24253 h 32845"/>
                <a:gd name="connsiteX2" fmla="*/ 15812 w 62836"/>
                <a:gd name="connsiteY2" fmla="*/ 26053 h 32845"/>
                <a:gd name="connsiteX3" fmla="*/ 48149 w 62836"/>
                <a:gd name="connsiteY3" fmla="*/ 8765 h 32845"/>
                <a:gd name="connsiteX4" fmla="*/ 54264 w 62836"/>
                <a:gd name="connsiteY4" fmla="*/ 5232 h 32845"/>
                <a:gd name="connsiteX5" fmla="*/ 53340 w 62836"/>
                <a:gd name="connsiteY5" fmla="*/ 4698 h 32845"/>
                <a:gd name="connsiteX6" fmla="*/ 53321 w 62836"/>
                <a:gd name="connsiteY6" fmla="*/ 803 h 32845"/>
                <a:gd name="connsiteX7" fmla="*/ 60065 w 62836"/>
                <a:gd name="connsiteY7" fmla="*/ 812 h 32845"/>
                <a:gd name="connsiteX8" fmla="*/ 62836 w 62836"/>
                <a:gd name="connsiteY8" fmla="*/ 2412 h 32845"/>
                <a:gd name="connsiteX9" fmla="*/ 35624 w 62836"/>
                <a:gd name="connsiteY9" fmla="*/ 18119 h 32845"/>
                <a:gd name="connsiteX10" fmla="*/ 9668 w 62836"/>
                <a:gd name="connsiteY10" fmla="*/ 31902 h 32845"/>
                <a:gd name="connsiteX11" fmla="*/ 2029 w 62836"/>
                <a:gd name="connsiteY11" fmla="*/ 32302 h 32845"/>
                <a:gd name="connsiteX12" fmla="*/ 0 w 62836"/>
                <a:gd name="connsiteY12" fmla="*/ 31587 h 3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836" h="32845">
                  <a:moveTo>
                    <a:pt x="0" y="31587"/>
                  </a:moveTo>
                  <a:lnTo>
                    <a:pt x="12697" y="24253"/>
                  </a:lnTo>
                  <a:lnTo>
                    <a:pt x="15812" y="26053"/>
                  </a:lnTo>
                  <a:cubicBezTo>
                    <a:pt x="15812" y="26053"/>
                    <a:pt x="43720" y="11328"/>
                    <a:pt x="48149" y="8765"/>
                  </a:cubicBezTo>
                  <a:cubicBezTo>
                    <a:pt x="52578" y="6203"/>
                    <a:pt x="54264" y="5232"/>
                    <a:pt x="54264" y="5232"/>
                  </a:cubicBezTo>
                  <a:lnTo>
                    <a:pt x="53340" y="4698"/>
                  </a:lnTo>
                  <a:cubicBezTo>
                    <a:pt x="51473" y="3622"/>
                    <a:pt x="51464" y="1869"/>
                    <a:pt x="53321" y="803"/>
                  </a:cubicBezTo>
                  <a:cubicBezTo>
                    <a:pt x="55178" y="-274"/>
                    <a:pt x="58198" y="-264"/>
                    <a:pt x="60065" y="812"/>
                  </a:cubicBezTo>
                  <a:lnTo>
                    <a:pt x="62836" y="2412"/>
                  </a:lnTo>
                  <a:cubicBezTo>
                    <a:pt x="62836" y="2412"/>
                    <a:pt x="45406" y="12652"/>
                    <a:pt x="35624" y="18119"/>
                  </a:cubicBezTo>
                  <a:cubicBezTo>
                    <a:pt x="28413" y="22148"/>
                    <a:pt x="15802" y="28720"/>
                    <a:pt x="9668" y="31902"/>
                  </a:cubicBezTo>
                  <a:cubicBezTo>
                    <a:pt x="7563" y="32997"/>
                    <a:pt x="4458" y="33149"/>
                    <a:pt x="2029" y="32302"/>
                  </a:cubicBezTo>
                  <a:lnTo>
                    <a:pt x="0" y="31587"/>
                  </a:lnTo>
                  <a:close/>
                </a:path>
              </a:pathLst>
            </a:custGeom>
            <a:solidFill>
              <a:srgbClr val="FFC6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54B7D7F-465B-8AAC-668F-8C5C68F63767}"/>
                </a:ext>
              </a:extLst>
            </p:cNvPr>
            <p:cNvSpPr/>
            <p:nvPr/>
          </p:nvSpPr>
          <p:spPr>
            <a:xfrm>
              <a:off x="5408333" y="2638834"/>
              <a:ext cx="33594" cy="14837"/>
            </a:xfrm>
            <a:custGeom>
              <a:avLst/>
              <a:gdLst>
                <a:gd name="connsiteX0" fmla="*/ 33595 w 33594"/>
                <a:gd name="connsiteY0" fmla="*/ 0 h 14837"/>
                <a:gd name="connsiteX1" fmla="*/ 25489 w 33594"/>
                <a:gd name="connsiteY1" fmla="*/ 4582 h 14837"/>
                <a:gd name="connsiteX2" fmla="*/ 17307 w 33594"/>
                <a:gd name="connsiteY2" fmla="*/ 9011 h 14837"/>
                <a:gd name="connsiteX3" fmla="*/ 9049 w 33594"/>
                <a:gd name="connsiteY3" fmla="*/ 13306 h 14837"/>
                <a:gd name="connsiteX4" fmla="*/ 6925 w 33594"/>
                <a:gd name="connsiteY4" fmla="*/ 14307 h 14837"/>
                <a:gd name="connsiteX5" fmla="*/ 4610 w 33594"/>
                <a:gd name="connsiteY5" fmla="*/ 14802 h 14837"/>
                <a:gd name="connsiteX6" fmla="*/ 0 w 33594"/>
                <a:gd name="connsiteY6" fmla="*/ 14164 h 14837"/>
                <a:gd name="connsiteX7" fmla="*/ 4572 w 33594"/>
                <a:gd name="connsiteY7" fmla="*/ 14478 h 14837"/>
                <a:gd name="connsiteX8" fmla="*/ 6782 w 33594"/>
                <a:gd name="connsiteY8" fmla="*/ 13916 h 14837"/>
                <a:gd name="connsiteX9" fmla="*/ 8820 w 33594"/>
                <a:gd name="connsiteY9" fmla="*/ 12849 h 14837"/>
                <a:gd name="connsiteX10" fmla="*/ 17002 w 33594"/>
                <a:gd name="connsiteY10" fmla="*/ 8420 h 14837"/>
                <a:gd name="connsiteX11" fmla="*/ 25251 w 33594"/>
                <a:gd name="connsiteY11" fmla="*/ 4124 h 14837"/>
                <a:gd name="connsiteX12" fmla="*/ 33595 w 33594"/>
                <a:gd name="connsiteY12" fmla="*/ 0 h 1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594" h="14837">
                  <a:moveTo>
                    <a:pt x="33595" y="0"/>
                  </a:moveTo>
                  <a:cubicBezTo>
                    <a:pt x="30918" y="1572"/>
                    <a:pt x="28213" y="3086"/>
                    <a:pt x="25489" y="4582"/>
                  </a:cubicBezTo>
                  <a:cubicBezTo>
                    <a:pt x="22774" y="6087"/>
                    <a:pt x="20031" y="7534"/>
                    <a:pt x="17307" y="9011"/>
                  </a:cubicBezTo>
                  <a:cubicBezTo>
                    <a:pt x="14554" y="10439"/>
                    <a:pt x="11811" y="11897"/>
                    <a:pt x="9049" y="13306"/>
                  </a:cubicBezTo>
                  <a:cubicBezTo>
                    <a:pt x="8353" y="13649"/>
                    <a:pt x="7687" y="14040"/>
                    <a:pt x="6925" y="14307"/>
                  </a:cubicBezTo>
                  <a:cubicBezTo>
                    <a:pt x="6172" y="14573"/>
                    <a:pt x="5391" y="14726"/>
                    <a:pt x="4610" y="14802"/>
                  </a:cubicBezTo>
                  <a:cubicBezTo>
                    <a:pt x="3048" y="14926"/>
                    <a:pt x="1448" y="14735"/>
                    <a:pt x="0" y="14164"/>
                  </a:cubicBezTo>
                  <a:cubicBezTo>
                    <a:pt x="1486" y="14592"/>
                    <a:pt x="3058" y="14707"/>
                    <a:pt x="4572" y="14478"/>
                  </a:cubicBezTo>
                  <a:cubicBezTo>
                    <a:pt x="5325" y="14373"/>
                    <a:pt x="6077" y="14202"/>
                    <a:pt x="6782" y="13916"/>
                  </a:cubicBezTo>
                  <a:cubicBezTo>
                    <a:pt x="7477" y="13640"/>
                    <a:pt x="8134" y="13221"/>
                    <a:pt x="8820" y="12849"/>
                  </a:cubicBezTo>
                  <a:cubicBezTo>
                    <a:pt x="11535" y="11344"/>
                    <a:pt x="14278" y="9896"/>
                    <a:pt x="17002" y="8420"/>
                  </a:cubicBezTo>
                  <a:cubicBezTo>
                    <a:pt x="19755" y="6991"/>
                    <a:pt x="22488" y="5534"/>
                    <a:pt x="25251" y="4124"/>
                  </a:cubicBezTo>
                  <a:cubicBezTo>
                    <a:pt x="28023" y="2743"/>
                    <a:pt x="30794" y="1343"/>
                    <a:pt x="3359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81" name="TextBox 680">
            <a:extLst>
              <a:ext uri="{FF2B5EF4-FFF2-40B4-BE49-F238E27FC236}">
                <a16:creationId xmlns:a16="http://schemas.microsoft.com/office/drawing/2014/main" id="{85A4E48F-4ABF-F993-C7EB-0918D6EC18EA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82" name="TextBox 681">
            <a:extLst>
              <a:ext uri="{FF2B5EF4-FFF2-40B4-BE49-F238E27FC236}">
                <a16:creationId xmlns:a16="http://schemas.microsoft.com/office/drawing/2014/main" id="{D46690DA-1E3A-A29B-86F2-099B8BA8B444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683" name="Group 682">
            <a:extLst>
              <a:ext uri="{FF2B5EF4-FFF2-40B4-BE49-F238E27FC236}">
                <a16:creationId xmlns:a16="http://schemas.microsoft.com/office/drawing/2014/main" id="{A5A91CF1-9E1D-89A3-BEBF-EABDA77E5070}"/>
              </a:ext>
            </a:extLst>
          </p:cNvPr>
          <p:cNvGrpSpPr/>
          <p:nvPr/>
        </p:nvGrpSpPr>
        <p:grpSpPr>
          <a:xfrm>
            <a:off x="8069633" y="1602701"/>
            <a:ext cx="2663080" cy="1122757"/>
            <a:chOff x="9120933" y="2067611"/>
            <a:chExt cx="2663080" cy="1122757"/>
          </a:xfrm>
        </p:grpSpPr>
        <p:sp>
          <p:nvSpPr>
            <p:cNvPr id="684" name="Rectangle: Rounded Corners 683">
              <a:extLst>
                <a:ext uri="{FF2B5EF4-FFF2-40B4-BE49-F238E27FC236}">
                  <a16:creationId xmlns:a16="http://schemas.microsoft.com/office/drawing/2014/main" id="{139825C3-D40C-B5D0-81C9-102DA0BDC019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85" name="Group 684">
              <a:extLst>
                <a:ext uri="{FF2B5EF4-FFF2-40B4-BE49-F238E27FC236}">
                  <a16:creationId xmlns:a16="http://schemas.microsoft.com/office/drawing/2014/main" id="{3B078CCC-B841-56A6-DB03-0579155CBEA5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689" name="Oval 688">
                <a:extLst>
                  <a:ext uri="{FF2B5EF4-FFF2-40B4-BE49-F238E27FC236}">
                    <a16:creationId xmlns:a16="http://schemas.microsoft.com/office/drawing/2014/main" id="{BA7B35F3-09AC-0B5D-5911-EF0A514EDF66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690" name="Graphic 689">
                <a:extLst>
                  <a:ext uri="{FF2B5EF4-FFF2-40B4-BE49-F238E27FC236}">
                    <a16:creationId xmlns:a16="http://schemas.microsoft.com/office/drawing/2014/main" id="{8F93D373-05C1-C32D-5E23-4027394D9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686" name="Group 685">
              <a:extLst>
                <a:ext uri="{FF2B5EF4-FFF2-40B4-BE49-F238E27FC236}">
                  <a16:creationId xmlns:a16="http://schemas.microsoft.com/office/drawing/2014/main" id="{D8D4C0BD-882A-B455-0C7D-02E742AAB951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687" name="TextBox 686">
                <a:extLst>
                  <a:ext uri="{FF2B5EF4-FFF2-40B4-BE49-F238E27FC236}">
                    <a16:creationId xmlns:a16="http://schemas.microsoft.com/office/drawing/2014/main" id="{79683A50-1FA5-7D90-EF7F-A4E01018E444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688" name="TextBox 687">
                <a:extLst>
                  <a:ext uri="{FF2B5EF4-FFF2-40B4-BE49-F238E27FC236}">
                    <a16:creationId xmlns:a16="http://schemas.microsoft.com/office/drawing/2014/main" id="{76A9CA59-2467-757C-3F40-9CF2547BA2ED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Cybersecurity Basics</a:t>
                </a:r>
              </a:p>
            </p:txBody>
          </p:sp>
        </p:grpSp>
      </p:grpSp>
      <p:cxnSp>
        <p:nvCxnSpPr>
          <p:cNvPr id="695" name="Connector: Elbow 694">
            <a:extLst>
              <a:ext uri="{FF2B5EF4-FFF2-40B4-BE49-F238E27FC236}">
                <a16:creationId xmlns:a16="http://schemas.microsoft.com/office/drawing/2014/main" id="{82990A4D-D249-C16F-57A4-30755F0CE580}"/>
              </a:ext>
            </a:extLst>
          </p:cNvPr>
          <p:cNvCxnSpPr>
            <a:cxnSpLocks/>
          </p:cNvCxnSpPr>
          <p:nvPr/>
        </p:nvCxnSpPr>
        <p:spPr>
          <a:xfrm flipV="1">
            <a:off x="7127240" y="2164080"/>
            <a:ext cx="797560" cy="452631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8" name="Connector: Elbow 697">
            <a:extLst>
              <a:ext uri="{FF2B5EF4-FFF2-40B4-BE49-F238E27FC236}">
                <a16:creationId xmlns:a16="http://schemas.microsoft.com/office/drawing/2014/main" id="{D7A47A3B-E24F-1E4C-FF01-C62BDAE5C1B6}"/>
              </a:ext>
            </a:extLst>
          </p:cNvPr>
          <p:cNvCxnSpPr>
            <a:cxnSpLocks/>
          </p:cNvCxnSpPr>
          <p:nvPr/>
        </p:nvCxnSpPr>
        <p:spPr>
          <a:xfrm flipV="1">
            <a:off x="7924800" y="3798374"/>
            <a:ext cx="487680" cy="347756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0" name="Group 699">
            <a:extLst>
              <a:ext uri="{FF2B5EF4-FFF2-40B4-BE49-F238E27FC236}">
                <a16:creationId xmlns:a16="http://schemas.microsoft.com/office/drawing/2014/main" id="{7A32E4FF-C4F1-5E28-9308-FC7029A82A5E}"/>
              </a:ext>
            </a:extLst>
          </p:cNvPr>
          <p:cNvGrpSpPr/>
          <p:nvPr/>
        </p:nvGrpSpPr>
        <p:grpSpPr>
          <a:xfrm>
            <a:off x="8557313" y="3236995"/>
            <a:ext cx="2663080" cy="1122757"/>
            <a:chOff x="9120933" y="2067611"/>
            <a:chExt cx="2663080" cy="1122757"/>
          </a:xfrm>
        </p:grpSpPr>
        <p:sp>
          <p:nvSpPr>
            <p:cNvPr id="701" name="Rectangle: Rounded Corners 700">
              <a:extLst>
                <a:ext uri="{FF2B5EF4-FFF2-40B4-BE49-F238E27FC236}">
                  <a16:creationId xmlns:a16="http://schemas.microsoft.com/office/drawing/2014/main" id="{6142BAF2-20DD-68D0-E406-7ACEDEC2C942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02" name="Group 701">
              <a:extLst>
                <a:ext uri="{FF2B5EF4-FFF2-40B4-BE49-F238E27FC236}">
                  <a16:creationId xmlns:a16="http://schemas.microsoft.com/office/drawing/2014/main" id="{E4C0DFBB-A5DB-E9CC-549B-BFEA680A6D46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06" name="Oval 705">
                <a:extLst>
                  <a:ext uri="{FF2B5EF4-FFF2-40B4-BE49-F238E27FC236}">
                    <a16:creationId xmlns:a16="http://schemas.microsoft.com/office/drawing/2014/main" id="{56FF2871-7610-7A9B-446F-ECE97E6B56C2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07" name="Graphic 706">
                <a:extLst>
                  <a:ext uri="{FF2B5EF4-FFF2-40B4-BE49-F238E27FC236}">
                    <a16:creationId xmlns:a16="http://schemas.microsoft.com/office/drawing/2014/main" id="{5567B71B-88A0-0603-D240-87C73EA54F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703" name="Group 702">
              <a:extLst>
                <a:ext uri="{FF2B5EF4-FFF2-40B4-BE49-F238E27FC236}">
                  <a16:creationId xmlns:a16="http://schemas.microsoft.com/office/drawing/2014/main" id="{7E98C6C5-6DB6-271F-915F-5114C6152EBA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704" name="TextBox 703">
                <a:extLst>
                  <a:ext uri="{FF2B5EF4-FFF2-40B4-BE49-F238E27FC236}">
                    <a16:creationId xmlns:a16="http://schemas.microsoft.com/office/drawing/2014/main" id="{0CC1EE2F-7D74-99E4-6F5C-5879A277BD5D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05" name="TextBox 704">
                <a:extLst>
                  <a:ext uri="{FF2B5EF4-FFF2-40B4-BE49-F238E27FC236}">
                    <a16:creationId xmlns:a16="http://schemas.microsoft.com/office/drawing/2014/main" id="{91CDB4A2-214E-79B9-3F94-8E13DC59F99A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cxnSp>
        <p:nvCxnSpPr>
          <p:cNvPr id="709" name="Connector: Elbow 708">
            <a:extLst>
              <a:ext uri="{FF2B5EF4-FFF2-40B4-BE49-F238E27FC236}">
                <a16:creationId xmlns:a16="http://schemas.microsoft.com/office/drawing/2014/main" id="{3B62D8CD-5B49-2639-0ED7-BB499EF48133}"/>
              </a:ext>
            </a:extLst>
          </p:cNvPr>
          <p:cNvCxnSpPr/>
          <p:nvPr/>
        </p:nvCxnSpPr>
        <p:spPr>
          <a:xfrm rot="10800000">
            <a:off x="4765040" y="1930401"/>
            <a:ext cx="822960" cy="686311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0" name="Group 709">
            <a:extLst>
              <a:ext uri="{FF2B5EF4-FFF2-40B4-BE49-F238E27FC236}">
                <a16:creationId xmlns:a16="http://schemas.microsoft.com/office/drawing/2014/main" id="{8F4C6B5B-C36B-C0D1-C37D-DAACFB10FA86}"/>
              </a:ext>
            </a:extLst>
          </p:cNvPr>
          <p:cNvGrpSpPr/>
          <p:nvPr/>
        </p:nvGrpSpPr>
        <p:grpSpPr>
          <a:xfrm flipH="1">
            <a:off x="1998019" y="1369022"/>
            <a:ext cx="2663080" cy="1122757"/>
            <a:chOff x="9120933" y="2067611"/>
            <a:chExt cx="2663080" cy="1122757"/>
          </a:xfrm>
        </p:grpSpPr>
        <p:sp>
          <p:nvSpPr>
            <p:cNvPr id="711" name="Rectangle: Rounded Corners 710">
              <a:extLst>
                <a:ext uri="{FF2B5EF4-FFF2-40B4-BE49-F238E27FC236}">
                  <a16:creationId xmlns:a16="http://schemas.microsoft.com/office/drawing/2014/main" id="{6AA34428-B7EF-BF87-6E0D-28A5D5608E38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12" name="Group 711">
              <a:extLst>
                <a:ext uri="{FF2B5EF4-FFF2-40B4-BE49-F238E27FC236}">
                  <a16:creationId xmlns:a16="http://schemas.microsoft.com/office/drawing/2014/main" id="{6FA49D3B-D6B4-3D7B-71D9-A87371E03BEE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16" name="Oval 715">
                <a:extLst>
                  <a:ext uri="{FF2B5EF4-FFF2-40B4-BE49-F238E27FC236}">
                    <a16:creationId xmlns:a16="http://schemas.microsoft.com/office/drawing/2014/main" id="{E1E56318-34DC-90F0-CA37-3E67B420C5B3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17" name="Graphic 716">
                <a:extLst>
                  <a:ext uri="{FF2B5EF4-FFF2-40B4-BE49-F238E27FC236}">
                    <a16:creationId xmlns:a16="http://schemas.microsoft.com/office/drawing/2014/main" id="{19B41B4B-8E23-9EEB-0069-513585526B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713" name="Group 712">
              <a:extLst>
                <a:ext uri="{FF2B5EF4-FFF2-40B4-BE49-F238E27FC236}">
                  <a16:creationId xmlns:a16="http://schemas.microsoft.com/office/drawing/2014/main" id="{57DEFE67-95AD-E317-ABB5-4B29C0FF5405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714" name="TextBox 713">
                <a:extLst>
                  <a:ext uri="{FF2B5EF4-FFF2-40B4-BE49-F238E27FC236}">
                    <a16:creationId xmlns:a16="http://schemas.microsoft.com/office/drawing/2014/main" id="{0EF5C244-9E4E-09D5-F14A-77A807EC80BB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15" name="TextBox 714">
                <a:extLst>
                  <a:ext uri="{FF2B5EF4-FFF2-40B4-BE49-F238E27FC236}">
                    <a16:creationId xmlns:a16="http://schemas.microsoft.com/office/drawing/2014/main" id="{62946EA6-A001-8EEF-79A3-D5BECEFFBF45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IT Components</a:t>
                </a:r>
              </a:p>
            </p:txBody>
          </p:sp>
        </p:grpSp>
      </p:grpSp>
      <p:cxnSp>
        <p:nvCxnSpPr>
          <p:cNvPr id="718" name="Connector: Elbow 717">
            <a:extLst>
              <a:ext uri="{FF2B5EF4-FFF2-40B4-BE49-F238E27FC236}">
                <a16:creationId xmlns:a16="http://schemas.microsoft.com/office/drawing/2014/main" id="{335E1EBA-0444-C130-5377-C4C4F3FD6E19}"/>
              </a:ext>
            </a:extLst>
          </p:cNvPr>
          <p:cNvCxnSpPr>
            <a:cxnSpLocks/>
          </p:cNvCxnSpPr>
          <p:nvPr/>
        </p:nvCxnSpPr>
        <p:spPr>
          <a:xfrm rot="10800000" flipV="1">
            <a:off x="3373121" y="3076706"/>
            <a:ext cx="1022659" cy="787693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20" name="Group 719">
            <a:extLst>
              <a:ext uri="{FF2B5EF4-FFF2-40B4-BE49-F238E27FC236}">
                <a16:creationId xmlns:a16="http://schemas.microsoft.com/office/drawing/2014/main" id="{A9DF4FAB-916C-648D-CC2B-AF837B0EF6B1}"/>
              </a:ext>
            </a:extLst>
          </p:cNvPr>
          <p:cNvGrpSpPr/>
          <p:nvPr/>
        </p:nvGrpSpPr>
        <p:grpSpPr>
          <a:xfrm flipH="1">
            <a:off x="585791" y="3303021"/>
            <a:ext cx="2663080" cy="1122757"/>
            <a:chOff x="9120933" y="2067611"/>
            <a:chExt cx="2663080" cy="1122757"/>
          </a:xfrm>
        </p:grpSpPr>
        <p:sp>
          <p:nvSpPr>
            <p:cNvPr id="721" name="Rectangle: Rounded Corners 720">
              <a:extLst>
                <a:ext uri="{FF2B5EF4-FFF2-40B4-BE49-F238E27FC236}">
                  <a16:creationId xmlns:a16="http://schemas.microsoft.com/office/drawing/2014/main" id="{D88503FD-A27F-1E65-DC03-29D7DEE57508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22" name="Group 721">
              <a:extLst>
                <a:ext uri="{FF2B5EF4-FFF2-40B4-BE49-F238E27FC236}">
                  <a16:creationId xmlns:a16="http://schemas.microsoft.com/office/drawing/2014/main" id="{EA74601A-158D-83C0-7652-61F128F90A2B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26" name="Oval 725">
                <a:extLst>
                  <a:ext uri="{FF2B5EF4-FFF2-40B4-BE49-F238E27FC236}">
                    <a16:creationId xmlns:a16="http://schemas.microsoft.com/office/drawing/2014/main" id="{6BE11E1A-7C83-2BFC-8F09-D446C62913AC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27" name="Graphic 726">
                <a:extLst>
                  <a:ext uri="{FF2B5EF4-FFF2-40B4-BE49-F238E27FC236}">
                    <a16:creationId xmlns:a16="http://schemas.microsoft.com/office/drawing/2014/main" id="{2E136A58-3F4A-3DA5-E191-50B7E99EEF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723" name="Group 722">
              <a:extLst>
                <a:ext uri="{FF2B5EF4-FFF2-40B4-BE49-F238E27FC236}">
                  <a16:creationId xmlns:a16="http://schemas.microsoft.com/office/drawing/2014/main" id="{9BEAD806-7F41-2D5E-0F79-0CC511A0C7DF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724" name="TextBox 723">
                <a:extLst>
                  <a:ext uri="{FF2B5EF4-FFF2-40B4-BE49-F238E27FC236}">
                    <a16:creationId xmlns:a16="http://schemas.microsoft.com/office/drawing/2014/main" id="{4B16D5EA-431C-A72F-4E9B-7185F138CB31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25" name="TextBox 724">
                <a:extLst>
                  <a:ext uri="{FF2B5EF4-FFF2-40B4-BE49-F238E27FC236}">
                    <a16:creationId xmlns:a16="http://schemas.microsoft.com/office/drawing/2014/main" id="{43F669BE-1DB3-B04D-9105-A6F4DBE1D910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grpSp>
        <p:nvGrpSpPr>
          <p:cNvPr id="728" name="Group 727">
            <a:extLst>
              <a:ext uri="{FF2B5EF4-FFF2-40B4-BE49-F238E27FC236}">
                <a16:creationId xmlns:a16="http://schemas.microsoft.com/office/drawing/2014/main" id="{908E8001-DCB9-4FBF-8DE5-FEE47F32C5E7}"/>
              </a:ext>
            </a:extLst>
          </p:cNvPr>
          <p:cNvGrpSpPr/>
          <p:nvPr/>
        </p:nvGrpSpPr>
        <p:grpSpPr>
          <a:xfrm>
            <a:off x="8781741" y="5046941"/>
            <a:ext cx="2663080" cy="1122757"/>
            <a:chOff x="9120933" y="2067611"/>
            <a:chExt cx="2663080" cy="1122757"/>
          </a:xfrm>
        </p:grpSpPr>
        <p:sp>
          <p:nvSpPr>
            <p:cNvPr id="729" name="Rectangle: Rounded Corners 728">
              <a:extLst>
                <a:ext uri="{FF2B5EF4-FFF2-40B4-BE49-F238E27FC236}">
                  <a16:creationId xmlns:a16="http://schemas.microsoft.com/office/drawing/2014/main" id="{C4FDA2EC-F7AF-2641-C7C7-DF217A0F85C4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30" name="Group 729">
              <a:extLst>
                <a:ext uri="{FF2B5EF4-FFF2-40B4-BE49-F238E27FC236}">
                  <a16:creationId xmlns:a16="http://schemas.microsoft.com/office/drawing/2014/main" id="{A6704C32-A547-CDDE-F188-F9E8DACB861E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734" name="Oval 733">
                <a:extLst>
                  <a:ext uri="{FF2B5EF4-FFF2-40B4-BE49-F238E27FC236}">
                    <a16:creationId xmlns:a16="http://schemas.microsoft.com/office/drawing/2014/main" id="{069FF58F-3CEA-96E2-316D-2FAF10171A76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735" name="Graphic 734">
                <a:extLst>
                  <a:ext uri="{FF2B5EF4-FFF2-40B4-BE49-F238E27FC236}">
                    <a16:creationId xmlns:a16="http://schemas.microsoft.com/office/drawing/2014/main" id="{676A75F1-EE3B-6EB3-5C6D-4A82D4C3C1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731" name="Group 730">
              <a:extLst>
                <a:ext uri="{FF2B5EF4-FFF2-40B4-BE49-F238E27FC236}">
                  <a16:creationId xmlns:a16="http://schemas.microsoft.com/office/drawing/2014/main" id="{28240C5E-87FB-96AA-AA77-FA4F9D8DE340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732" name="TextBox 731">
                <a:extLst>
                  <a:ext uri="{FF2B5EF4-FFF2-40B4-BE49-F238E27FC236}">
                    <a16:creationId xmlns:a16="http://schemas.microsoft.com/office/drawing/2014/main" id="{3BDDB5C9-786F-0F9B-D579-698985607DE8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733" name="TextBox 732">
                <a:extLst>
                  <a:ext uri="{FF2B5EF4-FFF2-40B4-BE49-F238E27FC236}">
                    <a16:creationId xmlns:a16="http://schemas.microsoft.com/office/drawing/2014/main" id="{BB6E877D-96A6-19BA-9FE8-EA3056985D5D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cxnSp>
        <p:nvCxnSpPr>
          <p:cNvPr id="737" name="Straight Connector 736">
            <a:extLst>
              <a:ext uri="{FF2B5EF4-FFF2-40B4-BE49-F238E27FC236}">
                <a16:creationId xmlns:a16="http://schemas.microsoft.com/office/drawing/2014/main" id="{C50C621E-982B-C52F-782D-BA734A5D3080}"/>
              </a:ext>
            </a:extLst>
          </p:cNvPr>
          <p:cNvCxnSpPr>
            <a:cxnSpLocks/>
          </p:cNvCxnSpPr>
          <p:nvPr/>
        </p:nvCxnSpPr>
        <p:spPr>
          <a:xfrm>
            <a:off x="8267700" y="5608320"/>
            <a:ext cx="42672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9" name="Group 738">
            <a:extLst>
              <a:ext uri="{FF2B5EF4-FFF2-40B4-BE49-F238E27FC236}">
                <a16:creationId xmlns:a16="http://schemas.microsoft.com/office/drawing/2014/main" id="{C6B9E226-141B-764A-AD43-090AB58BED20}"/>
              </a:ext>
            </a:extLst>
          </p:cNvPr>
          <p:cNvGrpSpPr/>
          <p:nvPr/>
        </p:nvGrpSpPr>
        <p:grpSpPr>
          <a:xfrm>
            <a:off x="728917" y="4983588"/>
            <a:ext cx="3020338" cy="805736"/>
            <a:chOff x="629052" y="1706940"/>
            <a:chExt cx="3020338" cy="805736"/>
          </a:xfrm>
        </p:grpSpPr>
        <p:sp>
          <p:nvSpPr>
            <p:cNvPr id="740" name="TextBox 739">
              <a:extLst>
                <a:ext uri="{FF2B5EF4-FFF2-40B4-BE49-F238E27FC236}">
                  <a16:creationId xmlns:a16="http://schemas.microsoft.com/office/drawing/2014/main" id="{35C7612A-EAD3-9B63-5381-F8469F222B4C}"/>
                </a:ext>
              </a:extLst>
            </p:cNvPr>
            <p:cNvSpPr txBox="1"/>
            <p:nvPr/>
          </p:nvSpPr>
          <p:spPr>
            <a:xfrm>
              <a:off x="922103" y="1706940"/>
              <a:ext cx="24342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3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741" name="TextBox 740">
              <a:extLst>
                <a:ext uri="{FF2B5EF4-FFF2-40B4-BE49-F238E27FC236}">
                  <a16:creationId xmlns:a16="http://schemas.microsoft.com/office/drawing/2014/main" id="{ACEAE9BB-D665-6B44-17F3-C59E3EDE9EDE}"/>
                </a:ext>
              </a:extLst>
            </p:cNvPr>
            <p:cNvSpPr txBox="1"/>
            <p:nvPr/>
          </p:nvSpPr>
          <p:spPr>
            <a:xfrm>
              <a:off x="629052" y="2204899"/>
              <a:ext cx="302033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707C0FE4-8401-D0A2-20CB-19B1F55443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7708662" y="5427158"/>
            <a:ext cx="209548" cy="209548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2E54986-1BE3-5363-3A75-D65DD943BF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442576" y="4072413"/>
            <a:ext cx="209548" cy="209548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8CD870A-B6EE-B498-A400-6DF277538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09940" y="2848098"/>
            <a:ext cx="258550" cy="258550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691" name="Graphic 690">
            <a:extLst>
              <a:ext uri="{FF2B5EF4-FFF2-40B4-BE49-F238E27FC236}">
                <a16:creationId xmlns:a16="http://schemas.microsoft.com/office/drawing/2014/main" id="{AEF8DDE6-528E-6CF9-FF87-B08A9F2949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810703" y="2728821"/>
            <a:ext cx="169092" cy="169092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692" name="Graphic 691">
            <a:extLst>
              <a:ext uri="{FF2B5EF4-FFF2-40B4-BE49-F238E27FC236}">
                <a16:creationId xmlns:a16="http://schemas.microsoft.com/office/drawing/2014/main" id="{43352C14-D7EB-10B7-788C-D78E57949E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590033" y="2871849"/>
            <a:ext cx="169092" cy="169092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75695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B4671C4A-D4A4-F3AA-47AC-5DE8A939ABFA}"/>
              </a:ext>
            </a:extLst>
          </p:cNvPr>
          <p:cNvSpPr/>
          <p:nvPr/>
        </p:nvSpPr>
        <p:spPr>
          <a:xfrm>
            <a:off x="7498828" y="1923534"/>
            <a:ext cx="658302" cy="658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FB70F53-48DA-8664-736B-C42D06642DA3}"/>
              </a:ext>
            </a:extLst>
          </p:cNvPr>
          <p:cNvSpPr/>
          <p:nvPr/>
        </p:nvSpPr>
        <p:spPr>
          <a:xfrm>
            <a:off x="7498828" y="4833864"/>
            <a:ext cx="658302" cy="658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" name="Connector: Elbow 21">
            <a:extLst>
              <a:ext uri="{FF2B5EF4-FFF2-40B4-BE49-F238E27FC236}">
                <a16:creationId xmlns:a16="http://schemas.microsoft.com/office/drawing/2014/main" id="{60C728CE-19D9-A218-C0AC-6BC2B4DC0682}"/>
              </a:ext>
            </a:extLst>
          </p:cNvPr>
          <p:cNvCxnSpPr>
            <a:cxnSpLocks/>
            <a:endCxn id="8" idx="2"/>
          </p:cNvCxnSpPr>
          <p:nvPr/>
        </p:nvCxnSpPr>
        <p:spPr>
          <a:xfrm rot="5400000" flipH="1" flipV="1">
            <a:off x="6261110" y="2470130"/>
            <a:ext cx="1455163" cy="1020274"/>
          </a:xfrm>
          <a:prstGeom prst="curvedConnector2">
            <a:avLst/>
          </a:prstGeom>
          <a:ln>
            <a:solidFill>
              <a:schemeClr val="bg2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23">
            <a:extLst>
              <a:ext uri="{FF2B5EF4-FFF2-40B4-BE49-F238E27FC236}">
                <a16:creationId xmlns:a16="http://schemas.microsoft.com/office/drawing/2014/main" id="{181DF04C-CCBC-3868-2401-584FCF447824}"/>
              </a:ext>
            </a:extLst>
          </p:cNvPr>
          <p:cNvCxnSpPr>
            <a:cxnSpLocks/>
            <a:endCxn id="10" idx="2"/>
          </p:cNvCxnSpPr>
          <p:nvPr/>
        </p:nvCxnSpPr>
        <p:spPr>
          <a:xfrm rot="16200000" flipH="1">
            <a:off x="6277027" y="3941213"/>
            <a:ext cx="1423327" cy="1020275"/>
          </a:xfrm>
          <a:prstGeom prst="curvedConnector2">
            <a:avLst/>
          </a:prstGeom>
          <a:ln>
            <a:solidFill>
              <a:schemeClr val="bg2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1E94152-96FC-02A1-FD78-402CFB462F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6478554" y="3707850"/>
            <a:ext cx="147868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14A477E-84D3-0F28-564A-A0144F55369F}"/>
              </a:ext>
            </a:extLst>
          </p:cNvPr>
          <p:cNvGrpSpPr/>
          <p:nvPr/>
        </p:nvGrpSpPr>
        <p:grpSpPr>
          <a:xfrm>
            <a:off x="7957239" y="3378699"/>
            <a:ext cx="658302" cy="658302"/>
            <a:chOff x="6572714" y="3378699"/>
            <a:chExt cx="658302" cy="65830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F73827E-197D-310D-16E7-2A4AA2C0A1F8}"/>
                </a:ext>
              </a:extLst>
            </p:cNvPr>
            <p:cNvSpPr/>
            <p:nvPr/>
          </p:nvSpPr>
          <p:spPr>
            <a:xfrm>
              <a:off x="6572714" y="3378699"/>
              <a:ext cx="658302" cy="658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4230D2B-49EC-FAEA-6DA7-B4FFB12F9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760871" y="3572722"/>
              <a:ext cx="270254" cy="270254"/>
            </a:xfrm>
            <a:prstGeom prst="rect">
              <a:avLst/>
            </a:prstGeom>
          </p:spPr>
        </p:pic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262A9A84-CD0D-1228-6CEB-0B5AB730DA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86985" y="2117558"/>
            <a:ext cx="270254" cy="270254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044A13D-84ED-C6F8-9C96-924AE8CD75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686985" y="5027888"/>
            <a:ext cx="270254" cy="270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7B54E4-4C48-675B-8EF0-147CB89ADB33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962C2D-4C79-FB89-A0B2-BE2631C70192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3A9210D-9532-DB21-8EDF-68EB5A264B7F}"/>
              </a:ext>
            </a:extLst>
          </p:cNvPr>
          <p:cNvGrpSpPr/>
          <p:nvPr/>
        </p:nvGrpSpPr>
        <p:grpSpPr>
          <a:xfrm>
            <a:off x="3854893" y="2338381"/>
            <a:ext cx="2743364" cy="2730028"/>
            <a:chOff x="1248950" y="1735745"/>
            <a:chExt cx="3963478" cy="394421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860A665-073C-BA6C-714D-085B80228D9B}"/>
                </a:ext>
              </a:extLst>
            </p:cNvPr>
            <p:cNvGrpSpPr/>
            <p:nvPr/>
          </p:nvGrpSpPr>
          <p:grpSpPr>
            <a:xfrm>
              <a:off x="1248950" y="1735745"/>
              <a:ext cx="3963478" cy="3944210"/>
              <a:chOff x="1094652" y="2062696"/>
              <a:chExt cx="3963478" cy="394421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DF3FFB0-E4EF-97CA-B08C-F15E30460A94}"/>
                  </a:ext>
                </a:extLst>
              </p:cNvPr>
              <p:cNvSpPr/>
              <p:nvPr/>
            </p:nvSpPr>
            <p:spPr>
              <a:xfrm rot="16200000">
                <a:off x="1094652" y="2062696"/>
                <a:ext cx="3944210" cy="394421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0B5E4371-2C54-3693-0C90-15CF5B73D7A0}"/>
                  </a:ext>
                </a:extLst>
              </p:cNvPr>
              <p:cNvSpPr/>
              <p:nvPr/>
            </p:nvSpPr>
            <p:spPr>
              <a:xfrm rot="16200000">
                <a:off x="1750636" y="2390688"/>
                <a:ext cx="3288226" cy="328822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DFC6A6BF-0B63-9CC8-45CB-22C613BE1AE8}"/>
                  </a:ext>
                </a:extLst>
              </p:cNvPr>
              <p:cNvSpPr/>
              <p:nvPr/>
            </p:nvSpPr>
            <p:spPr>
              <a:xfrm rot="16200000">
                <a:off x="2488948" y="2759844"/>
                <a:ext cx="2549914" cy="254991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5385AE5F-86A2-67A6-B58D-CB9BCBBB7247}"/>
                  </a:ext>
                </a:extLst>
              </p:cNvPr>
              <p:cNvSpPr/>
              <p:nvPr/>
            </p:nvSpPr>
            <p:spPr>
              <a:xfrm rot="16200000">
                <a:off x="3406636" y="3209054"/>
                <a:ext cx="1651494" cy="165149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CF548FF-497B-FB7A-63F8-74EDB83680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4182755" y="3462177"/>
              <a:ext cx="491348" cy="49134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BFC70F3-A87F-6F2D-060F-A8817A83A68F}"/>
              </a:ext>
            </a:extLst>
          </p:cNvPr>
          <p:cNvSpPr/>
          <p:nvPr/>
        </p:nvSpPr>
        <p:spPr>
          <a:xfrm>
            <a:off x="8763205" y="1691306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F509EE1-9498-7B98-4975-0EABB1415C21}"/>
              </a:ext>
            </a:extLst>
          </p:cNvPr>
          <p:cNvGrpSpPr/>
          <p:nvPr/>
        </p:nvGrpSpPr>
        <p:grpSpPr>
          <a:xfrm>
            <a:off x="8538777" y="2028257"/>
            <a:ext cx="448856" cy="448854"/>
            <a:chOff x="8454687" y="3427584"/>
            <a:chExt cx="448856" cy="448854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8F2F39E-2575-8FBE-7ACB-2EF00927CE98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3CFCCE58-CCEB-309C-4AF2-01EF09F2A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9C00BA3-1B6C-AB96-85B0-6D5FE28CD3E6}"/>
              </a:ext>
            </a:extLst>
          </p:cNvPr>
          <p:cNvGrpSpPr/>
          <p:nvPr/>
        </p:nvGrpSpPr>
        <p:grpSpPr>
          <a:xfrm>
            <a:off x="9128126" y="1840133"/>
            <a:ext cx="1836258" cy="836931"/>
            <a:chOff x="9710282" y="4546059"/>
            <a:chExt cx="1836258" cy="83693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8E45C4A-1011-2904-B1DC-8E38E5BDA81A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1168F96-E958-7F0A-C01F-4E03E67F984D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App Development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6CCC3F5-9BD3-B970-D0C5-A14616C9518A}"/>
              </a:ext>
            </a:extLst>
          </p:cNvPr>
          <p:cNvGrpSpPr/>
          <p:nvPr/>
        </p:nvGrpSpPr>
        <p:grpSpPr>
          <a:xfrm>
            <a:off x="8987633" y="3146470"/>
            <a:ext cx="2663080" cy="1122757"/>
            <a:chOff x="9120933" y="2067611"/>
            <a:chExt cx="2663080" cy="1122757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EA93FB7-07C3-AF66-5E26-E25D07D82E1A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EAFA4F0-3D23-A231-3A7B-852A4EBCD5C4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02C2696-CA2D-96B1-6C7D-3659D5AFA0F6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44" name="Graphic 43">
                <a:extLst>
                  <a:ext uri="{FF2B5EF4-FFF2-40B4-BE49-F238E27FC236}">
                    <a16:creationId xmlns:a16="http://schemas.microsoft.com/office/drawing/2014/main" id="{61D1CCC4-BBF7-FFDD-CEFE-3A5697094C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C3796A8-2788-10AA-459E-425DAB6BA6AC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69E3EE0-D867-907B-A6CF-337E3E0A339E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2E43DE4-1C23-E1FB-C6E7-DC08D0563669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80D5A9D-A65F-6106-803C-800356F600F5}"/>
              </a:ext>
            </a:extLst>
          </p:cNvPr>
          <p:cNvGrpSpPr/>
          <p:nvPr/>
        </p:nvGrpSpPr>
        <p:grpSpPr>
          <a:xfrm>
            <a:off x="8538777" y="4601636"/>
            <a:ext cx="2663080" cy="1122757"/>
            <a:chOff x="9120933" y="2067611"/>
            <a:chExt cx="2663080" cy="1122757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D727B8E-4767-2C1D-7EB5-076966550897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534FAF4-4E2B-9773-F7B5-91EC93CA94C2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5CE11E9-B5D1-D3FA-B9EE-B89CC67B8245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52" name="Graphic 51">
                <a:extLst>
                  <a:ext uri="{FF2B5EF4-FFF2-40B4-BE49-F238E27FC236}">
                    <a16:creationId xmlns:a16="http://schemas.microsoft.com/office/drawing/2014/main" id="{679E1EA1-2493-2701-1872-ABCE92F8AD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59FB6ED-236A-8CBB-B36F-FD2C6748963F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F7F5BB-6AA7-B0CF-A8D9-288BBDFDE85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C7DBABE-9D61-2818-C4C0-49CD283B1889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A56159A-2B7A-1EDC-CE31-8C2276B70014}"/>
              </a:ext>
            </a:extLst>
          </p:cNvPr>
          <p:cNvGrpSpPr/>
          <p:nvPr/>
        </p:nvGrpSpPr>
        <p:grpSpPr>
          <a:xfrm>
            <a:off x="607649" y="2514918"/>
            <a:ext cx="3056144" cy="2376954"/>
            <a:chOff x="607649" y="2333927"/>
            <a:chExt cx="3056144" cy="237695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04A9CE0-807A-3407-5876-B569D2C94515}"/>
                </a:ext>
              </a:extLst>
            </p:cNvPr>
            <p:cNvSpPr txBox="1"/>
            <p:nvPr/>
          </p:nvSpPr>
          <p:spPr>
            <a:xfrm>
              <a:off x="607649" y="2333927"/>
              <a:ext cx="305614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Shift to Remote Storage and Services</a:t>
              </a:r>
              <a:endParaRPr lang="en-ID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4699C52-39CA-EECF-D22E-CFE51EC9DBAF}"/>
                </a:ext>
              </a:extLst>
            </p:cNvPr>
            <p:cNvSpPr txBox="1"/>
            <p:nvPr/>
          </p:nvSpPr>
          <p:spPr>
            <a:xfrm>
              <a:off x="612711" y="3812622"/>
              <a:ext cx="2782320" cy="89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 pulvinar ultricies,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164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16E65-92C2-8515-B920-4C61254AA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raphic 3">
            <a:extLst>
              <a:ext uri="{FF2B5EF4-FFF2-40B4-BE49-F238E27FC236}">
                <a16:creationId xmlns:a16="http://schemas.microsoft.com/office/drawing/2014/main" id="{6673F264-6F4B-8D14-2DC6-E9B47C69A8EC}"/>
              </a:ext>
            </a:extLst>
          </p:cNvPr>
          <p:cNvGrpSpPr/>
          <p:nvPr/>
        </p:nvGrpSpPr>
        <p:grpSpPr>
          <a:xfrm>
            <a:off x="2738680" y="1755694"/>
            <a:ext cx="9626040" cy="3865844"/>
            <a:chOff x="5729897" y="3473624"/>
            <a:chExt cx="3356895" cy="1084487"/>
          </a:xfrm>
        </p:grpSpPr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7B350408-4A62-D225-BA84-4108EC8418F0}"/>
                </a:ext>
              </a:extLst>
            </p:cNvPr>
            <p:cNvSpPr/>
            <p:nvPr/>
          </p:nvSpPr>
          <p:spPr>
            <a:xfrm>
              <a:off x="5729897" y="4558112"/>
              <a:ext cx="3356895" cy="9525"/>
            </a:xfrm>
            <a:custGeom>
              <a:avLst/>
              <a:gdLst>
                <a:gd name="connsiteX0" fmla="*/ 0 w 3356895"/>
                <a:gd name="connsiteY0" fmla="*/ 0 h 9525"/>
                <a:gd name="connsiteX1" fmla="*/ 3356896 w 335689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6895" h="9525">
                  <a:moveTo>
                    <a:pt x="0" y="0"/>
                  </a:moveTo>
                  <a:lnTo>
                    <a:pt x="3356896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A950AA51-6603-57DB-6C01-F7E375135C3A}"/>
                </a:ext>
              </a:extLst>
            </p:cNvPr>
            <p:cNvSpPr/>
            <p:nvPr/>
          </p:nvSpPr>
          <p:spPr>
            <a:xfrm>
              <a:off x="5930884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40F659C1-7845-66A4-9464-6D9FDDE6B828}"/>
                </a:ext>
              </a:extLst>
            </p:cNvPr>
            <p:cNvSpPr/>
            <p:nvPr/>
          </p:nvSpPr>
          <p:spPr>
            <a:xfrm>
              <a:off x="6147730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A43A4A00-7F0F-3823-336A-B2832CAC3F66}"/>
                </a:ext>
              </a:extLst>
            </p:cNvPr>
            <p:cNvSpPr/>
            <p:nvPr/>
          </p:nvSpPr>
          <p:spPr>
            <a:xfrm>
              <a:off x="6364566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6F95C299-9579-D83F-786D-898522BE07EC}"/>
                </a:ext>
              </a:extLst>
            </p:cNvPr>
            <p:cNvSpPr/>
            <p:nvPr/>
          </p:nvSpPr>
          <p:spPr>
            <a:xfrm>
              <a:off x="6581413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84AC0149-FF7A-0E83-C0F3-1180E5402CB5}"/>
                </a:ext>
              </a:extLst>
            </p:cNvPr>
            <p:cNvSpPr/>
            <p:nvPr/>
          </p:nvSpPr>
          <p:spPr>
            <a:xfrm>
              <a:off x="6798249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BF6DFD64-45A4-6CA8-636F-C9EC7277B1AF}"/>
                </a:ext>
              </a:extLst>
            </p:cNvPr>
            <p:cNvSpPr/>
            <p:nvPr/>
          </p:nvSpPr>
          <p:spPr>
            <a:xfrm>
              <a:off x="7015095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FF3C172A-7F0A-CE92-48AF-0FD24B872E2C}"/>
                </a:ext>
              </a:extLst>
            </p:cNvPr>
            <p:cNvSpPr/>
            <p:nvPr/>
          </p:nvSpPr>
          <p:spPr>
            <a:xfrm>
              <a:off x="7231932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6091FA40-9698-B842-F914-A441AA523F67}"/>
                </a:ext>
              </a:extLst>
            </p:cNvPr>
            <p:cNvSpPr/>
            <p:nvPr/>
          </p:nvSpPr>
          <p:spPr>
            <a:xfrm>
              <a:off x="7448778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F3C96076-B418-6EA8-F4FA-2EA87419F87E}"/>
                </a:ext>
              </a:extLst>
            </p:cNvPr>
            <p:cNvSpPr/>
            <p:nvPr/>
          </p:nvSpPr>
          <p:spPr>
            <a:xfrm>
              <a:off x="7665615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81FA7EF9-2AEF-13A8-CEAD-E0261C9E2263}"/>
                </a:ext>
              </a:extLst>
            </p:cNvPr>
            <p:cNvSpPr/>
            <p:nvPr/>
          </p:nvSpPr>
          <p:spPr>
            <a:xfrm>
              <a:off x="7882461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A3BF359A-7607-FD7A-1510-14A221A2C8BA}"/>
                </a:ext>
              </a:extLst>
            </p:cNvPr>
            <p:cNvSpPr/>
            <p:nvPr/>
          </p:nvSpPr>
          <p:spPr>
            <a:xfrm>
              <a:off x="8099298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C2A96D87-B030-E798-22B6-DD6AF33FB416}"/>
                </a:ext>
              </a:extLst>
            </p:cNvPr>
            <p:cNvSpPr/>
            <p:nvPr/>
          </p:nvSpPr>
          <p:spPr>
            <a:xfrm>
              <a:off x="8316144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E1187E24-20CD-F77F-EABC-2F3BBFE78B90}"/>
                </a:ext>
              </a:extLst>
            </p:cNvPr>
            <p:cNvSpPr/>
            <p:nvPr/>
          </p:nvSpPr>
          <p:spPr>
            <a:xfrm>
              <a:off x="8532990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68C9098E-CCB6-E5DD-56CE-5B6A09327F30}"/>
                </a:ext>
              </a:extLst>
            </p:cNvPr>
            <p:cNvSpPr/>
            <p:nvPr/>
          </p:nvSpPr>
          <p:spPr>
            <a:xfrm>
              <a:off x="8749826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89F038A9-FC80-ECA6-747F-9902C67F7D41}"/>
                </a:ext>
              </a:extLst>
            </p:cNvPr>
            <p:cNvSpPr/>
            <p:nvPr/>
          </p:nvSpPr>
          <p:spPr>
            <a:xfrm>
              <a:off x="8966673" y="3473624"/>
              <a:ext cx="9525" cy="1084487"/>
            </a:xfrm>
            <a:custGeom>
              <a:avLst/>
              <a:gdLst>
                <a:gd name="connsiteX0" fmla="*/ 0 w 9525"/>
                <a:gd name="connsiteY0" fmla="*/ 1084488 h 1084487"/>
                <a:gd name="connsiteX1" fmla="*/ 0 w 9525"/>
                <a:gd name="connsiteY1" fmla="*/ 0 h 10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084487">
                  <a:moveTo>
                    <a:pt x="0" y="1084488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bg1">
                  <a:lumMod val="9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26D14E-4AE3-347F-9129-96E2A8660DC8}"/>
              </a:ext>
            </a:extLst>
          </p:cNvPr>
          <p:cNvGrpSpPr/>
          <p:nvPr/>
        </p:nvGrpSpPr>
        <p:grpSpPr>
          <a:xfrm>
            <a:off x="2550255" y="1889365"/>
            <a:ext cx="2901542" cy="3666386"/>
            <a:chOff x="5872010" y="2055997"/>
            <a:chExt cx="2341959" cy="2959299"/>
          </a:xfrm>
        </p:grpSpPr>
        <p:grpSp>
          <p:nvGrpSpPr>
            <p:cNvPr id="8" name="Graphic 2">
              <a:extLst>
                <a:ext uri="{FF2B5EF4-FFF2-40B4-BE49-F238E27FC236}">
                  <a16:creationId xmlns:a16="http://schemas.microsoft.com/office/drawing/2014/main" id="{7E65A37A-E031-5AFC-125E-9B826F26CC5C}"/>
                </a:ext>
              </a:extLst>
            </p:cNvPr>
            <p:cNvGrpSpPr/>
            <p:nvPr/>
          </p:nvGrpSpPr>
          <p:grpSpPr>
            <a:xfrm>
              <a:off x="5872010" y="2055997"/>
              <a:ext cx="1136361" cy="2959299"/>
              <a:chOff x="5872010" y="2055997"/>
              <a:chExt cx="1136361" cy="2959299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FF99E5E-8784-E95A-DFA7-2E511542B66B}"/>
                  </a:ext>
                </a:extLst>
              </p:cNvPr>
              <p:cNvSpPr/>
              <p:nvPr/>
            </p:nvSpPr>
            <p:spPr>
              <a:xfrm>
                <a:off x="5872010" y="2055997"/>
                <a:ext cx="697556" cy="742316"/>
              </a:xfrm>
              <a:custGeom>
                <a:avLst/>
                <a:gdLst>
                  <a:gd name="connsiteX0" fmla="*/ 600865 w 697556"/>
                  <a:gd name="connsiteY0" fmla="*/ 70354 h 742316"/>
                  <a:gd name="connsiteX1" fmla="*/ 289893 w 697556"/>
                  <a:gd name="connsiteY1" fmla="*/ 103320 h 742316"/>
                  <a:gd name="connsiteX2" fmla="*/ 128710 w 697556"/>
                  <a:gd name="connsiteY2" fmla="*/ 330444 h 742316"/>
                  <a:gd name="connsiteX3" fmla="*/ 494 w 697556"/>
                  <a:gd name="connsiteY3" fmla="*/ 476062 h 742316"/>
                  <a:gd name="connsiteX4" fmla="*/ 547677 w 697556"/>
                  <a:gd name="connsiteY4" fmla="*/ 695042 h 742316"/>
                  <a:gd name="connsiteX5" fmla="*/ 641575 w 697556"/>
                  <a:gd name="connsiteY5" fmla="*/ 344655 h 742316"/>
                  <a:gd name="connsiteX6" fmla="*/ 663234 w 697556"/>
                  <a:gd name="connsiteY6" fmla="*/ 182997 h 742316"/>
                  <a:gd name="connsiteX7" fmla="*/ 600865 w 697556"/>
                  <a:gd name="connsiteY7" fmla="*/ 70354 h 74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7556" h="742316">
                    <a:moveTo>
                      <a:pt x="600865" y="70354"/>
                    </a:moveTo>
                    <a:cubicBezTo>
                      <a:pt x="539914" y="-31306"/>
                      <a:pt x="318286" y="-24896"/>
                      <a:pt x="289893" y="103320"/>
                    </a:cubicBezTo>
                    <a:cubicBezTo>
                      <a:pt x="261498" y="231536"/>
                      <a:pt x="113137" y="246195"/>
                      <a:pt x="128710" y="330444"/>
                    </a:cubicBezTo>
                    <a:cubicBezTo>
                      <a:pt x="144274" y="414702"/>
                      <a:pt x="14229" y="348760"/>
                      <a:pt x="494" y="476062"/>
                    </a:cubicBezTo>
                    <a:cubicBezTo>
                      <a:pt x="-13241" y="603364"/>
                      <a:pt x="261451" y="844413"/>
                      <a:pt x="547677" y="695042"/>
                    </a:cubicBezTo>
                    <a:cubicBezTo>
                      <a:pt x="833903" y="545671"/>
                      <a:pt x="617762" y="421141"/>
                      <a:pt x="641575" y="344655"/>
                    </a:cubicBezTo>
                    <a:cubicBezTo>
                      <a:pt x="665387" y="268169"/>
                      <a:pt x="696801" y="215058"/>
                      <a:pt x="663234" y="182997"/>
                    </a:cubicBezTo>
                    <a:cubicBezTo>
                      <a:pt x="629668" y="150945"/>
                      <a:pt x="673721" y="84089"/>
                      <a:pt x="600865" y="70354"/>
                    </a:cubicBezTo>
                    <a:close/>
                  </a:path>
                </a:pathLst>
              </a:custGeom>
              <a:solidFill>
                <a:srgbClr val="4A09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0" name="Graphic 2">
                <a:extLst>
                  <a:ext uri="{FF2B5EF4-FFF2-40B4-BE49-F238E27FC236}">
                    <a16:creationId xmlns:a16="http://schemas.microsoft.com/office/drawing/2014/main" id="{FE6C931A-09C0-C25C-7B02-E330516240F1}"/>
                  </a:ext>
                </a:extLst>
              </p:cNvPr>
              <p:cNvGrpSpPr/>
              <p:nvPr/>
            </p:nvGrpSpPr>
            <p:grpSpPr>
              <a:xfrm>
                <a:off x="5993570" y="3015624"/>
                <a:ext cx="1014801" cy="1999672"/>
                <a:chOff x="5993570" y="3015624"/>
                <a:chExt cx="1014801" cy="1999672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3AE2AAF7-9C72-DC9F-E55A-D39ADAFAF70B}"/>
                    </a:ext>
                  </a:extLst>
                </p:cNvPr>
                <p:cNvSpPr/>
                <p:nvPr/>
              </p:nvSpPr>
              <p:spPr>
                <a:xfrm>
                  <a:off x="6509832" y="4694339"/>
                  <a:ext cx="304" cy="724"/>
                </a:xfrm>
                <a:custGeom>
                  <a:avLst/>
                  <a:gdLst>
                    <a:gd name="connsiteX0" fmla="*/ 305 w 304"/>
                    <a:gd name="connsiteY0" fmla="*/ 0 h 724"/>
                    <a:gd name="connsiteX1" fmla="*/ 0 w 304"/>
                    <a:gd name="connsiteY1" fmla="*/ 724 h 724"/>
                    <a:gd name="connsiteX2" fmla="*/ 105 w 304"/>
                    <a:gd name="connsiteY2" fmla="*/ 0 h 724"/>
                    <a:gd name="connsiteX3" fmla="*/ 305 w 304"/>
                    <a:gd name="connsiteY3" fmla="*/ 0 h 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" h="724">
                      <a:moveTo>
                        <a:pt x="305" y="0"/>
                      </a:moveTo>
                      <a:lnTo>
                        <a:pt x="0" y="724"/>
                      </a:lnTo>
                      <a:cubicBezTo>
                        <a:pt x="48" y="267"/>
                        <a:pt x="105" y="0"/>
                        <a:pt x="105" y="0"/>
                      </a:cubicBezTo>
                      <a:lnTo>
                        <a:pt x="305" y="0"/>
                      </a:lnTo>
                      <a:close/>
                    </a:path>
                  </a:pathLst>
                </a:custGeom>
                <a:solidFill>
                  <a:srgbClr val="2B02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2" name="Graphic 2">
                  <a:extLst>
                    <a:ext uri="{FF2B5EF4-FFF2-40B4-BE49-F238E27FC236}">
                      <a16:creationId xmlns:a16="http://schemas.microsoft.com/office/drawing/2014/main" id="{86226FBF-F74C-19A9-A669-28743CA884F2}"/>
                    </a:ext>
                  </a:extLst>
                </p:cNvPr>
                <p:cNvGrpSpPr/>
                <p:nvPr/>
              </p:nvGrpSpPr>
              <p:grpSpPr>
                <a:xfrm>
                  <a:off x="6485193" y="4694339"/>
                  <a:ext cx="523178" cy="320957"/>
                  <a:chOff x="6485193" y="4694339"/>
                  <a:chExt cx="523178" cy="320957"/>
                </a:xfrm>
              </p:grpSpPr>
              <p:sp>
                <p:nvSpPr>
                  <p:cNvPr id="13" name="Freeform: Shape 12">
                    <a:extLst>
                      <a:ext uri="{FF2B5EF4-FFF2-40B4-BE49-F238E27FC236}">
                        <a16:creationId xmlns:a16="http://schemas.microsoft.com/office/drawing/2014/main" id="{F20BF3FF-612F-EB6D-FB24-E3C125B1163A}"/>
                      </a:ext>
                    </a:extLst>
                  </p:cNvPr>
                  <p:cNvSpPr/>
                  <p:nvPr/>
                </p:nvSpPr>
                <p:spPr>
                  <a:xfrm>
                    <a:off x="6490668" y="4694339"/>
                    <a:ext cx="308067" cy="176783"/>
                  </a:xfrm>
                  <a:custGeom>
                    <a:avLst/>
                    <a:gdLst>
                      <a:gd name="connsiteX0" fmla="*/ 308067 w 308067"/>
                      <a:gd name="connsiteY0" fmla="*/ 95793 h 176783"/>
                      <a:gd name="connsiteX1" fmla="*/ 239982 w 308067"/>
                      <a:gd name="connsiteY1" fmla="*/ 176784 h 176783"/>
                      <a:gd name="connsiteX2" fmla="*/ 0 w 308067"/>
                      <a:gd name="connsiteY2" fmla="*/ 138189 h 176783"/>
                      <a:gd name="connsiteX3" fmla="*/ 19164 w 308067"/>
                      <a:gd name="connsiteY3" fmla="*/ 724 h 176783"/>
                      <a:gd name="connsiteX4" fmla="*/ 19469 w 308067"/>
                      <a:gd name="connsiteY4" fmla="*/ 0 h 176783"/>
                      <a:gd name="connsiteX5" fmla="*/ 201482 w 308067"/>
                      <a:gd name="connsiteY5" fmla="*/ 0 h 176783"/>
                      <a:gd name="connsiteX6" fmla="*/ 308067 w 308067"/>
                      <a:gd name="connsiteY6" fmla="*/ 95793 h 176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8067" h="176783">
                        <a:moveTo>
                          <a:pt x="308067" y="95793"/>
                        </a:moveTo>
                        <a:lnTo>
                          <a:pt x="239982" y="176784"/>
                        </a:lnTo>
                        <a:lnTo>
                          <a:pt x="0" y="138189"/>
                        </a:lnTo>
                        <a:cubicBezTo>
                          <a:pt x="6839" y="81096"/>
                          <a:pt x="17936" y="8687"/>
                          <a:pt x="19164" y="724"/>
                        </a:cubicBezTo>
                        <a:lnTo>
                          <a:pt x="19469" y="0"/>
                        </a:lnTo>
                        <a:lnTo>
                          <a:pt x="201482" y="0"/>
                        </a:lnTo>
                        <a:cubicBezTo>
                          <a:pt x="201492" y="0"/>
                          <a:pt x="249488" y="42243"/>
                          <a:pt x="308067" y="95793"/>
                        </a:cubicBezTo>
                        <a:close/>
                      </a:path>
                    </a:pathLst>
                  </a:custGeom>
                  <a:solidFill>
                    <a:srgbClr val="FF94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4" name="Freeform: Shape 13">
                    <a:extLst>
                      <a:ext uri="{FF2B5EF4-FFF2-40B4-BE49-F238E27FC236}">
                        <a16:creationId xmlns:a16="http://schemas.microsoft.com/office/drawing/2014/main" id="{E0D366AF-6C3E-7B71-2DAF-633A8F32AA68}"/>
                      </a:ext>
                    </a:extLst>
                  </p:cNvPr>
                  <p:cNvSpPr/>
                  <p:nvPr/>
                </p:nvSpPr>
                <p:spPr>
                  <a:xfrm>
                    <a:off x="6485193" y="4790122"/>
                    <a:ext cx="523178" cy="225174"/>
                  </a:xfrm>
                  <a:custGeom>
                    <a:avLst/>
                    <a:gdLst>
                      <a:gd name="connsiteX0" fmla="*/ 522949 w 523178"/>
                      <a:gd name="connsiteY0" fmla="*/ 218351 h 225174"/>
                      <a:gd name="connsiteX1" fmla="*/ 184097 w 523178"/>
                      <a:gd name="connsiteY1" fmla="*/ 167069 h 225174"/>
                      <a:gd name="connsiteX2" fmla="*/ 26 w 523178"/>
                      <a:gd name="connsiteY2" fmla="*/ 105708 h 225174"/>
                      <a:gd name="connsiteX3" fmla="*/ 5475 w 523178"/>
                      <a:gd name="connsiteY3" fmla="*/ 42396 h 225174"/>
                      <a:gd name="connsiteX4" fmla="*/ 245457 w 523178"/>
                      <a:gd name="connsiteY4" fmla="*/ 80991 h 225174"/>
                      <a:gd name="connsiteX5" fmla="*/ 313542 w 523178"/>
                      <a:gd name="connsiteY5" fmla="*/ 0 h 225174"/>
                      <a:gd name="connsiteX6" fmla="*/ 522949 w 523178"/>
                      <a:gd name="connsiteY6" fmla="*/ 218351 h 225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3178" h="225174">
                        <a:moveTo>
                          <a:pt x="522949" y="218351"/>
                        </a:moveTo>
                        <a:cubicBezTo>
                          <a:pt x="512881" y="245793"/>
                          <a:pt x="260097" y="182632"/>
                          <a:pt x="184097" y="167069"/>
                        </a:cubicBezTo>
                        <a:cubicBezTo>
                          <a:pt x="108097" y="151495"/>
                          <a:pt x="893" y="141427"/>
                          <a:pt x="26" y="105708"/>
                        </a:cubicBezTo>
                        <a:cubicBezTo>
                          <a:pt x="-278" y="94450"/>
                          <a:pt x="2084" y="70247"/>
                          <a:pt x="5475" y="42396"/>
                        </a:cubicBezTo>
                        <a:lnTo>
                          <a:pt x="245457" y="80991"/>
                        </a:lnTo>
                        <a:lnTo>
                          <a:pt x="313542" y="0"/>
                        </a:lnTo>
                        <a:cubicBezTo>
                          <a:pt x="407687" y="86030"/>
                          <a:pt x="529169" y="201397"/>
                          <a:pt x="522949" y="218351"/>
                        </a:cubicBezTo>
                        <a:close/>
                      </a:path>
                    </a:pathLst>
                  </a:custGeom>
                  <a:solidFill>
                    <a:srgbClr val="2B02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5" name="Graphic 2">
                  <a:extLst>
                    <a:ext uri="{FF2B5EF4-FFF2-40B4-BE49-F238E27FC236}">
                      <a16:creationId xmlns:a16="http://schemas.microsoft.com/office/drawing/2014/main" id="{31E28BF2-EC08-094C-4A19-140DE8D99610}"/>
                    </a:ext>
                  </a:extLst>
                </p:cNvPr>
                <p:cNvGrpSpPr/>
                <p:nvPr/>
              </p:nvGrpSpPr>
              <p:grpSpPr>
                <a:xfrm>
                  <a:off x="6082609" y="4230490"/>
                  <a:ext cx="310348" cy="573337"/>
                  <a:chOff x="6082609" y="4230490"/>
                  <a:chExt cx="310348" cy="573337"/>
                </a:xfrm>
              </p:grpSpPr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6EADD052-EEA8-809A-9199-CCFC2505F8E1}"/>
                      </a:ext>
                    </a:extLst>
                  </p:cNvPr>
                  <p:cNvSpPr/>
                  <p:nvPr/>
                </p:nvSpPr>
                <p:spPr>
                  <a:xfrm>
                    <a:off x="6135814" y="4230490"/>
                    <a:ext cx="249840" cy="280568"/>
                  </a:xfrm>
                  <a:custGeom>
                    <a:avLst/>
                    <a:gdLst>
                      <a:gd name="connsiteX0" fmla="*/ 249841 w 249840"/>
                      <a:gd name="connsiteY0" fmla="*/ 270300 h 280568"/>
                      <a:gd name="connsiteX1" fmla="*/ 144532 w 249840"/>
                      <a:gd name="connsiteY1" fmla="*/ 280568 h 280568"/>
                      <a:gd name="connsiteX2" fmla="*/ 0 w 249840"/>
                      <a:gd name="connsiteY2" fmla="*/ 85144 h 280568"/>
                      <a:gd name="connsiteX3" fmla="*/ 109842 w 249840"/>
                      <a:gd name="connsiteY3" fmla="*/ 295 h 280568"/>
                      <a:gd name="connsiteX4" fmla="*/ 110566 w 249840"/>
                      <a:gd name="connsiteY4" fmla="*/ 0 h 280568"/>
                      <a:gd name="connsiteX5" fmla="*/ 240659 w 249840"/>
                      <a:gd name="connsiteY5" fmla="*/ 127302 h 280568"/>
                      <a:gd name="connsiteX6" fmla="*/ 249841 w 249840"/>
                      <a:gd name="connsiteY6" fmla="*/ 270300 h 280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840" h="280568">
                        <a:moveTo>
                          <a:pt x="249841" y="270300"/>
                        </a:moveTo>
                        <a:lnTo>
                          <a:pt x="144532" y="280568"/>
                        </a:lnTo>
                        <a:lnTo>
                          <a:pt x="0" y="85144"/>
                        </a:lnTo>
                        <a:cubicBezTo>
                          <a:pt x="44815" y="49121"/>
                          <a:pt x="103394" y="5134"/>
                          <a:pt x="109842" y="295"/>
                        </a:cubicBezTo>
                        <a:lnTo>
                          <a:pt x="110566" y="0"/>
                        </a:lnTo>
                        <a:lnTo>
                          <a:pt x="240659" y="127302"/>
                        </a:lnTo>
                        <a:cubicBezTo>
                          <a:pt x="240659" y="127292"/>
                          <a:pt x="245421" y="191053"/>
                          <a:pt x="249841" y="270300"/>
                        </a:cubicBezTo>
                        <a:close/>
                      </a:path>
                    </a:pathLst>
                  </a:custGeom>
                  <a:solidFill>
                    <a:srgbClr val="FF94A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7" name="Freeform: Shape 16">
                    <a:extLst>
                      <a:ext uri="{FF2B5EF4-FFF2-40B4-BE49-F238E27FC236}">
                        <a16:creationId xmlns:a16="http://schemas.microsoft.com/office/drawing/2014/main" id="{A703D347-F6FE-AA86-46BC-36DD29934EBC}"/>
                      </a:ext>
                    </a:extLst>
                  </p:cNvPr>
                  <p:cNvSpPr/>
                  <p:nvPr/>
                </p:nvSpPr>
                <p:spPr>
                  <a:xfrm>
                    <a:off x="6082609" y="4315625"/>
                    <a:ext cx="310348" cy="488202"/>
                  </a:xfrm>
                  <a:custGeom>
                    <a:avLst/>
                    <a:gdLst>
                      <a:gd name="connsiteX0" fmla="*/ 300008 w 310348"/>
                      <a:gd name="connsiteY0" fmla="*/ 487689 h 488202"/>
                      <a:gd name="connsiteX1" fmla="*/ 93687 w 310348"/>
                      <a:gd name="connsiteY1" fmla="*/ 214036 h 488202"/>
                      <a:gd name="connsiteX2" fmla="*/ 5038 w 310348"/>
                      <a:gd name="connsiteY2" fmla="*/ 41443 h 488202"/>
                      <a:gd name="connsiteX3" fmla="*/ 53215 w 310348"/>
                      <a:gd name="connsiteY3" fmla="*/ 0 h 488202"/>
                      <a:gd name="connsiteX4" fmla="*/ 197747 w 310348"/>
                      <a:gd name="connsiteY4" fmla="*/ 195424 h 488202"/>
                      <a:gd name="connsiteX5" fmla="*/ 303056 w 310348"/>
                      <a:gd name="connsiteY5" fmla="*/ 185156 h 488202"/>
                      <a:gd name="connsiteX6" fmla="*/ 300008 w 310348"/>
                      <a:gd name="connsiteY6" fmla="*/ 487689 h 488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0348" h="488202">
                        <a:moveTo>
                          <a:pt x="300008" y="487689"/>
                        </a:moveTo>
                        <a:cubicBezTo>
                          <a:pt x="273614" y="500263"/>
                          <a:pt x="137121" y="278330"/>
                          <a:pt x="93687" y="214036"/>
                        </a:cubicBezTo>
                        <a:cubicBezTo>
                          <a:pt x="50253" y="149752"/>
                          <a:pt x="-19318" y="67580"/>
                          <a:pt x="5038" y="41443"/>
                        </a:cubicBezTo>
                        <a:cubicBezTo>
                          <a:pt x="12686" y="33185"/>
                          <a:pt x="31307" y="17535"/>
                          <a:pt x="53215" y="0"/>
                        </a:cubicBezTo>
                        <a:lnTo>
                          <a:pt x="197747" y="195424"/>
                        </a:lnTo>
                        <a:lnTo>
                          <a:pt x="303056" y="185156"/>
                        </a:lnTo>
                        <a:cubicBezTo>
                          <a:pt x="310171" y="312496"/>
                          <a:pt x="316305" y="479917"/>
                          <a:pt x="300008" y="487689"/>
                        </a:cubicBezTo>
                        <a:close/>
                      </a:path>
                    </a:pathLst>
                  </a:custGeom>
                  <a:solidFill>
                    <a:srgbClr val="2B02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D1E23F8D-30EB-12A2-9026-CCAA7F336BCE}"/>
                    </a:ext>
                  </a:extLst>
                </p:cNvPr>
                <p:cNvSpPr/>
                <p:nvPr/>
              </p:nvSpPr>
              <p:spPr>
                <a:xfrm>
                  <a:off x="6203621" y="3015624"/>
                  <a:ext cx="663237" cy="1389821"/>
                </a:xfrm>
                <a:custGeom>
                  <a:avLst/>
                  <a:gdLst>
                    <a:gd name="connsiteX0" fmla="*/ 288543 w 663237"/>
                    <a:gd name="connsiteY0" fmla="*/ 58350 h 1389821"/>
                    <a:gd name="connsiteX1" fmla="*/ 662199 w 663237"/>
                    <a:gd name="connsiteY1" fmla="*/ 671808 h 1389821"/>
                    <a:gd name="connsiteX2" fmla="*/ 185968 w 663237"/>
                    <a:gd name="connsiteY2" fmla="*/ 1389821 h 1389821"/>
                    <a:gd name="connsiteX3" fmla="*/ 354 w 663237"/>
                    <a:gd name="connsiteY3" fmla="*/ 1233516 h 1389821"/>
                    <a:gd name="connsiteX4" fmla="*/ 353922 w 663237"/>
                    <a:gd name="connsiteY4" fmla="*/ 685038 h 1389821"/>
                    <a:gd name="connsiteX5" fmla="*/ 30644 w 663237"/>
                    <a:gd name="connsiteY5" fmla="*/ 154057 h 1389821"/>
                    <a:gd name="connsiteX6" fmla="*/ 165394 w 663237"/>
                    <a:gd name="connsiteY6" fmla="*/ 0 h 1389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3237" h="1389821">
                      <a:moveTo>
                        <a:pt x="288543" y="58350"/>
                      </a:moveTo>
                      <a:cubicBezTo>
                        <a:pt x="288543" y="58350"/>
                        <a:pt x="635338" y="579006"/>
                        <a:pt x="662199" y="671808"/>
                      </a:cubicBezTo>
                      <a:cubicBezTo>
                        <a:pt x="689059" y="764610"/>
                        <a:pt x="185968" y="1389821"/>
                        <a:pt x="185968" y="1389821"/>
                      </a:cubicBezTo>
                      <a:cubicBezTo>
                        <a:pt x="185968" y="1389821"/>
                        <a:pt x="-9409" y="1262825"/>
                        <a:pt x="354" y="1233516"/>
                      </a:cubicBezTo>
                      <a:cubicBezTo>
                        <a:pt x="10127" y="1204208"/>
                        <a:pt x="353922" y="685038"/>
                        <a:pt x="353922" y="685038"/>
                      </a:cubicBezTo>
                      <a:cubicBezTo>
                        <a:pt x="353922" y="685038"/>
                        <a:pt x="4755" y="229772"/>
                        <a:pt x="30644" y="154057"/>
                      </a:cubicBezTo>
                      <a:cubicBezTo>
                        <a:pt x="56533" y="78343"/>
                        <a:pt x="165394" y="0"/>
                        <a:pt x="165394" y="0"/>
                      </a:cubicBezTo>
                    </a:path>
                  </a:pathLst>
                </a:custGeom>
                <a:solidFill>
                  <a:srgbClr val="2B02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0DAC0C26-51AF-C316-BE2C-9DBF9DADEEB8}"/>
                    </a:ext>
                  </a:extLst>
                </p:cNvPr>
                <p:cNvSpPr/>
                <p:nvPr/>
              </p:nvSpPr>
              <p:spPr>
                <a:xfrm>
                  <a:off x="5993570" y="3088957"/>
                  <a:ext cx="715576" cy="1666835"/>
                </a:xfrm>
                <a:custGeom>
                  <a:avLst/>
                  <a:gdLst>
                    <a:gd name="connsiteX0" fmla="*/ 7150 w 715576"/>
                    <a:gd name="connsiteY0" fmla="*/ 34233 h 1666835"/>
                    <a:gd name="connsiteX1" fmla="*/ 372682 w 715576"/>
                    <a:gd name="connsiteY1" fmla="*/ 885235 h 1666835"/>
                    <a:gd name="connsiteX2" fmla="*/ 502917 w 715576"/>
                    <a:gd name="connsiteY2" fmla="*/ 1666742 h 1666835"/>
                    <a:gd name="connsiteX3" fmla="*/ 715391 w 715576"/>
                    <a:gd name="connsiteY3" fmla="*/ 1613011 h 1666835"/>
                    <a:gd name="connsiteX4" fmla="*/ 649450 w 715576"/>
                    <a:gd name="connsiteY4" fmla="*/ 763124 h 1666835"/>
                    <a:gd name="connsiteX5" fmla="*/ 317313 w 715576"/>
                    <a:gd name="connsiteY5" fmla="*/ 0 h 1666835"/>
                    <a:gd name="connsiteX6" fmla="*/ 76759 w 715576"/>
                    <a:gd name="connsiteY6" fmla="*/ 62722 h 166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5576" h="1666835">
                      <a:moveTo>
                        <a:pt x="7150" y="34233"/>
                      </a:moveTo>
                      <a:cubicBezTo>
                        <a:pt x="-44142" y="399231"/>
                        <a:pt x="191164" y="653225"/>
                        <a:pt x="372682" y="885235"/>
                      </a:cubicBezTo>
                      <a:cubicBezTo>
                        <a:pt x="407667" y="1251566"/>
                        <a:pt x="495593" y="1674066"/>
                        <a:pt x="502917" y="1666742"/>
                      </a:cubicBezTo>
                      <a:cubicBezTo>
                        <a:pt x="510242" y="1659417"/>
                        <a:pt x="722716" y="1637433"/>
                        <a:pt x="715391" y="1613011"/>
                      </a:cubicBezTo>
                      <a:cubicBezTo>
                        <a:pt x="708067" y="1588589"/>
                        <a:pt x="671434" y="824179"/>
                        <a:pt x="649450" y="763124"/>
                      </a:cubicBezTo>
                      <a:cubicBezTo>
                        <a:pt x="627466" y="702069"/>
                        <a:pt x="317313" y="0"/>
                        <a:pt x="317313" y="0"/>
                      </a:cubicBezTo>
                      <a:lnTo>
                        <a:pt x="76759" y="62722"/>
                      </a:lnTo>
                    </a:path>
                  </a:pathLst>
                </a:custGeom>
                <a:solidFill>
                  <a:srgbClr val="4A09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0" name="Graphic 2">
                <a:extLst>
                  <a:ext uri="{FF2B5EF4-FFF2-40B4-BE49-F238E27FC236}">
                    <a16:creationId xmlns:a16="http://schemas.microsoft.com/office/drawing/2014/main" id="{DEF7EB16-3D4E-E883-8287-0B0346416B23}"/>
                  </a:ext>
                </a:extLst>
              </p:cNvPr>
              <p:cNvGrpSpPr/>
              <p:nvPr/>
            </p:nvGrpSpPr>
            <p:grpSpPr>
              <a:xfrm>
                <a:off x="5901328" y="2477500"/>
                <a:ext cx="1064744" cy="921687"/>
                <a:chOff x="5901328" y="2477500"/>
                <a:chExt cx="1064744" cy="921687"/>
              </a:xfrm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40E8EEE-1501-F95F-5566-0981F1465745}"/>
                    </a:ext>
                  </a:extLst>
                </p:cNvPr>
                <p:cNvSpPr/>
                <p:nvPr/>
              </p:nvSpPr>
              <p:spPr>
                <a:xfrm>
                  <a:off x="6847551" y="3044565"/>
                  <a:ext cx="65516" cy="105933"/>
                </a:xfrm>
                <a:custGeom>
                  <a:avLst/>
                  <a:gdLst>
                    <a:gd name="connsiteX0" fmla="*/ 60150 w 65516"/>
                    <a:gd name="connsiteY0" fmla="*/ 105933 h 105933"/>
                    <a:gd name="connsiteX1" fmla="*/ 40300 w 65516"/>
                    <a:gd name="connsiteY1" fmla="*/ 16236 h 105933"/>
                    <a:gd name="connsiteX2" fmla="*/ 0 w 65516"/>
                    <a:gd name="connsiteY2" fmla="*/ 98047 h 105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516" h="105933">
                      <a:moveTo>
                        <a:pt x="60150" y="105933"/>
                      </a:moveTo>
                      <a:cubicBezTo>
                        <a:pt x="67170" y="20932"/>
                        <a:pt x="72666" y="-27112"/>
                        <a:pt x="40300" y="16236"/>
                      </a:cubicBezTo>
                      <a:cubicBezTo>
                        <a:pt x="7944" y="59585"/>
                        <a:pt x="0" y="98047"/>
                        <a:pt x="0" y="98047"/>
                      </a:cubicBezTo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F15E0D89-CB04-E1D6-1741-B1A6DF5689EB}"/>
                    </a:ext>
                  </a:extLst>
                </p:cNvPr>
                <p:cNvSpPr/>
                <p:nvPr/>
              </p:nvSpPr>
              <p:spPr>
                <a:xfrm>
                  <a:off x="6151702" y="2480376"/>
                  <a:ext cx="374293" cy="703448"/>
                </a:xfrm>
                <a:custGeom>
                  <a:avLst/>
                  <a:gdLst>
                    <a:gd name="connsiteX0" fmla="*/ 0 w 374293"/>
                    <a:gd name="connsiteY0" fmla="*/ 696935 h 703448"/>
                    <a:gd name="connsiteX1" fmla="*/ 11001 w 374293"/>
                    <a:gd name="connsiteY1" fmla="*/ 543487 h 703448"/>
                    <a:gd name="connsiteX2" fmla="*/ 15373 w 374293"/>
                    <a:gd name="connsiteY2" fmla="*/ 482489 h 703448"/>
                    <a:gd name="connsiteX3" fmla="*/ 20412 w 374293"/>
                    <a:gd name="connsiteY3" fmla="*/ 411471 h 703448"/>
                    <a:gd name="connsiteX4" fmla="*/ 24784 w 374293"/>
                    <a:gd name="connsiteY4" fmla="*/ 350520 h 703448"/>
                    <a:gd name="connsiteX5" fmla="*/ 29870 w 374293"/>
                    <a:gd name="connsiteY5" fmla="*/ 279502 h 703448"/>
                    <a:gd name="connsiteX6" fmla="*/ 34242 w 374293"/>
                    <a:gd name="connsiteY6" fmla="*/ 218551 h 703448"/>
                    <a:gd name="connsiteX7" fmla="*/ 39072 w 374293"/>
                    <a:gd name="connsiteY7" fmla="*/ 151028 h 703448"/>
                    <a:gd name="connsiteX8" fmla="*/ 56959 w 374293"/>
                    <a:gd name="connsiteY8" fmla="*/ 0 h 703448"/>
                    <a:gd name="connsiteX9" fmla="*/ 214360 w 374293"/>
                    <a:gd name="connsiteY9" fmla="*/ 9716 h 703448"/>
                    <a:gd name="connsiteX10" fmla="*/ 303314 w 374293"/>
                    <a:gd name="connsiteY10" fmla="*/ 133664 h 703448"/>
                    <a:gd name="connsiteX11" fmla="*/ 313439 w 374293"/>
                    <a:gd name="connsiteY11" fmla="*/ 191891 h 703448"/>
                    <a:gd name="connsiteX12" fmla="*/ 323459 w 374293"/>
                    <a:gd name="connsiteY12" fmla="*/ 251498 h 703448"/>
                    <a:gd name="connsiteX13" fmla="*/ 334813 w 374293"/>
                    <a:gd name="connsiteY13" fmla="*/ 320926 h 703448"/>
                    <a:gd name="connsiteX14" fmla="*/ 344214 w 374293"/>
                    <a:gd name="connsiteY14" fmla="*/ 380533 h 703448"/>
                    <a:gd name="connsiteX15" fmla="*/ 354644 w 374293"/>
                    <a:gd name="connsiteY15" fmla="*/ 450066 h 703448"/>
                    <a:gd name="connsiteX16" fmla="*/ 362922 w 374293"/>
                    <a:gd name="connsiteY16" fmla="*/ 509826 h 703448"/>
                    <a:gd name="connsiteX17" fmla="*/ 373666 w 374293"/>
                    <a:gd name="connsiteY17" fmla="*/ 603504 h 703448"/>
                    <a:gd name="connsiteX18" fmla="*/ 0 w 374293"/>
                    <a:gd name="connsiteY18" fmla="*/ 696935 h 70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74293" h="703448">
                      <a:moveTo>
                        <a:pt x="0" y="696935"/>
                      </a:moveTo>
                      <a:lnTo>
                        <a:pt x="11001" y="543487"/>
                      </a:lnTo>
                      <a:lnTo>
                        <a:pt x="15373" y="482489"/>
                      </a:lnTo>
                      <a:lnTo>
                        <a:pt x="20412" y="411471"/>
                      </a:lnTo>
                      <a:lnTo>
                        <a:pt x="24784" y="350520"/>
                      </a:lnTo>
                      <a:lnTo>
                        <a:pt x="29870" y="279502"/>
                      </a:lnTo>
                      <a:lnTo>
                        <a:pt x="34242" y="218551"/>
                      </a:lnTo>
                      <a:lnTo>
                        <a:pt x="39072" y="151028"/>
                      </a:lnTo>
                      <a:lnTo>
                        <a:pt x="56959" y="0"/>
                      </a:lnTo>
                      <a:lnTo>
                        <a:pt x="214360" y="9716"/>
                      </a:lnTo>
                      <a:lnTo>
                        <a:pt x="303314" y="133664"/>
                      </a:lnTo>
                      <a:cubicBezTo>
                        <a:pt x="303314" y="133664"/>
                        <a:pt x="307324" y="156124"/>
                        <a:pt x="313439" y="191891"/>
                      </a:cubicBezTo>
                      <a:cubicBezTo>
                        <a:pt x="316373" y="209055"/>
                        <a:pt x="319764" y="229248"/>
                        <a:pt x="323459" y="251498"/>
                      </a:cubicBezTo>
                      <a:cubicBezTo>
                        <a:pt x="327060" y="273034"/>
                        <a:pt x="330908" y="296466"/>
                        <a:pt x="334813" y="320926"/>
                      </a:cubicBezTo>
                      <a:cubicBezTo>
                        <a:pt x="337947" y="340300"/>
                        <a:pt x="341081" y="360340"/>
                        <a:pt x="344214" y="380533"/>
                      </a:cubicBezTo>
                      <a:cubicBezTo>
                        <a:pt x="347815" y="403708"/>
                        <a:pt x="351301" y="427139"/>
                        <a:pt x="354644" y="450066"/>
                      </a:cubicBezTo>
                      <a:cubicBezTo>
                        <a:pt x="357626" y="470573"/>
                        <a:pt x="360397" y="490661"/>
                        <a:pt x="362922" y="509826"/>
                      </a:cubicBezTo>
                      <a:cubicBezTo>
                        <a:pt x="367646" y="545182"/>
                        <a:pt x="371399" y="577453"/>
                        <a:pt x="373666" y="603504"/>
                      </a:cubicBezTo>
                      <a:cubicBezTo>
                        <a:pt x="385829" y="745798"/>
                        <a:pt x="219789" y="693230"/>
                        <a:pt x="0" y="6969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D6DE77C1-90B5-876D-6C74-AFB32ABB43CD}"/>
                    </a:ext>
                  </a:extLst>
                </p:cNvPr>
                <p:cNvSpPr/>
                <p:nvPr/>
              </p:nvSpPr>
              <p:spPr>
                <a:xfrm>
                  <a:off x="6162703" y="2930442"/>
                  <a:ext cx="351910" cy="93421"/>
                </a:xfrm>
                <a:custGeom>
                  <a:avLst/>
                  <a:gdLst>
                    <a:gd name="connsiteX0" fmla="*/ 351911 w 351910"/>
                    <a:gd name="connsiteY0" fmla="*/ 59760 h 93421"/>
                    <a:gd name="connsiteX1" fmla="*/ 0 w 351910"/>
                    <a:gd name="connsiteY1" fmla="*/ 93421 h 93421"/>
                    <a:gd name="connsiteX2" fmla="*/ 4372 w 351910"/>
                    <a:gd name="connsiteY2" fmla="*/ 32423 h 93421"/>
                    <a:gd name="connsiteX3" fmla="*/ 343633 w 351910"/>
                    <a:gd name="connsiteY3" fmla="*/ 0 h 93421"/>
                    <a:gd name="connsiteX4" fmla="*/ 351911 w 351910"/>
                    <a:gd name="connsiteY4" fmla="*/ 59760 h 93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910" h="93421">
                      <a:moveTo>
                        <a:pt x="351911" y="59760"/>
                      </a:moveTo>
                      <a:lnTo>
                        <a:pt x="0" y="93421"/>
                      </a:lnTo>
                      <a:lnTo>
                        <a:pt x="4372" y="32423"/>
                      </a:lnTo>
                      <a:lnTo>
                        <a:pt x="343633" y="0"/>
                      </a:lnTo>
                      <a:cubicBezTo>
                        <a:pt x="346615" y="20498"/>
                        <a:pt x="349387" y="40595"/>
                        <a:pt x="351911" y="5976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D0857954-5994-06D5-EF48-18F5AC5A6AD7}"/>
                    </a:ext>
                  </a:extLst>
                </p:cNvPr>
                <p:cNvSpPr/>
                <p:nvPr/>
              </p:nvSpPr>
              <p:spPr>
                <a:xfrm>
                  <a:off x="6172104" y="2801292"/>
                  <a:ext cx="323802" cy="90554"/>
                </a:xfrm>
                <a:custGeom>
                  <a:avLst/>
                  <a:gdLst>
                    <a:gd name="connsiteX0" fmla="*/ 323802 w 323802"/>
                    <a:gd name="connsiteY0" fmla="*/ 59617 h 90554"/>
                    <a:gd name="connsiteX1" fmla="*/ 0 w 323802"/>
                    <a:gd name="connsiteY1" fmla="*/ 90554 h 90554"/>
                    <a:gd name="connsiteX2" fmla="*/ 4372 w 323802"/>
                    <a:gd name="connsiteY2" fmla="*/ 29604 h 90554"/>
                    <a:gd name="connsiteX3" fmla="*/ 314401 w 323802"/>
                    <a:gd name="connsiteY3" fmla="*/ 0 h 90554"/>
                    <a:gd name="connsiteX4" fmla="*/ 323802 w 323802"/>
                    <a:gd name="connsiteY4" fmla="*/ 59617 h 90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02" h="90554">
                      <a:moveTo>
                        <a:pt x="323802" y="59617"/>
                      </a:moveTo>
                      <a:lnTo>
                        <a:pt x="0" y="90554"/>
                      </a:lnTo>
                      <a:lnTo>
                        <a:pt x="4372" y="29604"/>
                      </a:lnTo>
                      <a:lnTo>
                        <a:pt x="314401" y="0"/>
                      </a:lnTo>
                      <a:cubicBezTo>
                        <a:pt x="317535" y="19383"/>
                        <a:pt x="320669" y="39424"/>
                        <a:pt x="323802" y="5961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4BE333A-E10B-A57E-77E8-101DAAF42631}"/>
                    </a:ext>
                  </a:extLst>
                </p:cNvPr>
                <p:cNvSpPr/>
                <p:nvPr/>
              </p:nvSpPr>
              <p:spPr>
                <a:xfrm>
                  <a:off x="6181563" y="2672257"/>
                  <a:ext cx="293579" cy="87620"/>
                </a:xfrm>
                <a:custGeom>
                  <a:avLst/>
                  <a:gdLst>
                    <a:gd name="connsiteX0" fmla="*/ 293579 w 293579"/>
                    <a:gd name="connsiteY0" fmla="*/ 59617 h 87620"/>
                    <a:gd name="connsiteX1" fmla="*/ 0 w 293579"/>
                    <a:gd name="connsiteY1" fmla="*/ 87621 h 87620"/>
                    <a:gd name="connsiteX2" fmla="*/ 4372 w 293579"/>
                    <a:gd name="connsiteY2" fmla="*/ 26670 h 87620"/>
                    <a:gd name="connsiteX3" fmla="*/ 283559 w 293579"/>
                    <a:gd name="connsiteY3" fmla="*/ 0 h 87620"/>
                    <a:gd name="connsiteX4" fmla="*/ 293579 w 293579"/>
                    <a:gd name="connsiteY4" fmla="*/ 59617 h 8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79" h="87620">
                      <a:moveTo>
                        <a:pt x="293579" y="59617"/>
                      </a:moveTo>
                      <a:lnTo>
                        <a:pt x="0" y="87621"/>
                      </a:lnTo>
                      <a:lnTo>
                        <a:pt x="4372" y="26670"/>
                      </a:lnTo>
                      <a:lnTo>
                        <a:pt x="283559" y="0"/>
                      </a:lnTo>
                      <a:cubicBezTo>
                        <a:pt x="286493" y="17174"/>
                        <a:pt x="289884" y="37367"/>
                        <a:pt x="293579" y="59617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4A536FAF-48EA-29EC-6D9E-3BCC02FC3EC5}"/>
                    </a:ext>
                  </a:extLst>
                </p:cNvPr>
                <p:cNvSpPr/>
                <p:nvPr/>
              </p:nvSpPr>
              <p:spPr>
                <a:xfrm>
                  <a:off x="6598224" y="2744781"/>
                  <a:ext cx="282016" cy="359359"/>
                </a:xfrm>
                <a:custGeom>
                  <a:avLst/>
                  <a:gdLst>
                    <a:gd name="connsiteX0" fmla="*/ 282016 w 282016"/>
                    <a:gd name="connsiteY0" fmla="*/ 279806 h 359359"/>
                    <a:gd name="connsiteX1" fmla="*/ 158991 w 282016"/>
                    <a:gd name="connsiteY1" fmla="*/ 359359 h 359359"/>
                    <a:gd name="connsiteX2" fmla="*/ 0 w 282016"/>
                    <a:gd name="connsiteY2" fmla="*/ 118396 h 359359"/>
                    <a:gd name="connsiteX3" fmla="*/ 123949 w 282016"/>
                    <a:gd name="connsiteY3" fmla="*/ 0 h 359359"/>
                    <a:gd name="connsiteX4" fmla="*/ 282016 w 282016"/>
                    <a:gd name="connsiteY4" fmla="*/ 279806 h 359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2016" h="359359">
                      <a:moveTo>
                        <a:pt x="282016" y="279806"/>
                      </a:moveTo>
                      <a:lnTo>
                        <a:pt x="158991" y="359359"/>
                      </a:lnTo>
                      <a:lnTo>
                        <a:pt x="0" y="118396"/>
                      </a:lnTo>
                      <a:cubicBezTo>
                        <a:pt x="32842" y="61922"/>
                        <a:pt x="86125" y="22612"/>
                        <a:pt x="123949" y="0"/>
                      </a:cubicBezTo>
                      <a:cubicBezTo>
                        <a:pt x="188738" y="112281"/>
                        <a:pt x="282016" y="279806"/>
                        <a:pt x="282016" y="279806"/>
                      </a:cubicBezTo>
                      <a:close/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07261F6-ACB8-BE78-4F6E-9E3A06BC3DCC}"/>
                    </a:ext>
                  </a:extLst>
                </p:cNvPr>
                <p:cNvSpPr/>
                <p:nvPr/>
              </p:nvSpPr>
              <p:spPr>
                <a:xfrm>
                  <a:off x="6348317" y="2477500"/>
                  <a:ext cx="373846" cy="696909"/>
                </a:xfrm>
                <a:custGeom>
                  <a:avLst/>
                  <a:gdLst>
                    <a:gd name="connsiteX0" fmla="*/ 373847 w 373846"/>
                    <a:gd name="connsiteY0" fmla="*/ 267271 h 696909"/>
                    <a:gd name="connsiteX1" fmla="*/ 249898 w 373846"/>
                    <a:gd name="connsiteY1" fmla="*/ 385667 h 696909"/>
                    <a:gd name="connsiteX2" fmla="*/ 213827 w 373846"/>
                    <a:gd name="connsiteY2" fmla="*/ 330994 h 696909"/>
                    <a:gd name="connsiteX3" fmla="*/ 201902 w 373846"/>
                    <a:gd name="connsiteY3" fmla="*/ 460848 h 696909"/>
                    <a:gd name="connsiteX4" fmla="*/ 219018 w 373846"/>
                    <a:gd name="connsiteY4" fmla="*/ 696878 h 696909"/>
                    <a:gd name="connsiteX5" fmla="*/ 116443 w 373846"/>
                    <a:gd name="connsiteY5" fmla="*/ 514702 h 696909"/>
                    <a:gd name="connsiteX6" fmla="*/ 0 w 373846"/>
                    <a:gd name="connsiteY6" fmla="*/ 0 h 696909"/>
                    <a:gd name="connsiteX7" fmla="*/ 315468 w 373846"/>
                    <a:gd name="connsiteY7" fmla="*/ 170402 h 696909"/>
                    <a:gd name="connsiteX8" fmla="*/ 373847 w 373846"/>
                    <a:gd name="connsiteY8" fmla="*/ 267271 h 69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3846" h="696909">
                      <a:moveTo>
                        <a:pt x="373847" y="267271"/>
                      </a:moveTo>
                      <a:cubicBezTo>
                        <a:pt x="336023" y="289884"/>
                        <a:pt x="282740" y="329194"/>
                        <a:pt x="249898" y="385667"/>
                      </a:cubicBezTo>
                      <a:lnTo>
                        <a:pt x="213827" y="330994"/>
                      </a:lnTo>
                      <a:cubicBezTo>
                        <a:pt x="216084" y="334794"/>
                        <a:pt x="230114" y="363522"/>
                        <a:pt x="201902" y="460848"/>
                      </a:cubicBezTo>
                      <a:cubicBezTo>
                        <a:pt x="171374" y="566195"/>
                        <a:pt x="222666" y="699287"/>
                        <a:pt x="219018" y="696878"/>
                      </a:cubicBezTo>
                      <a:cubicBezTo>
                        <a:pt x="215322" y="694411"/>
                        <a:pt x="140856" y="625650"/>
                        <a:pt x="116443" y="514702"/>
                      </a:cubicBezTo>
                      <a:cubicBezTo>
                        <a:pt x="91983" y="403803"/>
                        <a:pt x="41110" y="57807"/>
                        <a:pt x="0" y="0"/>
                      </a:cubicBezTo>
                      <a:cubicBezTo>
                        <a:pt x="185414" y="25232"/>
                        <a:pt x="291627" y="139675"/>
                        <a:pt x="315468" y="170402"/>
                      </a:cubicBezTo>
                      <a:cubicBezTo>
                        <a:pt x="322717" y="179708"/>
                        <a:pt x="345586" y="218246"/>
                        <a:pt x="373847" y="26727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4DA2A66-565C-1C6A-B814-7154054B75AE}"/>
                    </a:ext>
                  </a:extLst>
                </p:cNvPr>
                <p:cNvSpPr/>
                <p:nvPr/>
              </p:nvSpPr>
              <p:spPr>
                <a:xfrm>
                  <a:off x="5901328" y="2477509"/>
                  <a:ext cx="362558" cy="921677"/>
                </a:xfrm>
                <a:custGeom>
                  <a:avLst/>
                  <a:gdLst>
                    <a:gd name="connsiteX0" fmla="*/ 77972 w 362558"/>
                    <a:gd name="connsiteY0" fmla="*/ 475840 h 921677"/>
                    <a:gd name="connsiteX1" fmla="*/ 10249 w 362558"/>
                    <a:gd name="connsiteY1" fmla="*/ 177889 h 921677"/>
                    <a:gd name="connsiteX2" fmla="*/ 298018 w 362558"/>
                    <a:gd name="connsiteY2" fmla="*/ 0 h 921677"/>
                    <a:gd name="connsiteX3" fmla="*/ 360712 w 362558"/>
                    <a:gd name="connsiteY3" fmla="*/ 419052 h 921677"/>
                    <a:gd name="connsiteX4" fmla="*/ 239821 w 362558"/>
                    <a:gd name="connsiteY4" fmla="*/ 921534 h 921677"/>
                    <a:gd name="connsiteX5" fmla="*/ 0 w 362558"/>
                    <a:gd name="connsiteY5" fmla="*/ 770982 h 921677"/>
                    <a:gd name="connsiteX6" fmla="*/ 77972 w 362558"/>
                    <a:gd name="connsiteY6" fmla="*/ 475840 h 921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2558" h="921677">
                      <a:moveTo>
                        <a:pt x="77972" y="475840"/>
                      </a:moveTo>
                      <a:cubicBezTo>
                        <a:pt x="77972" y="475840"/>
                        <a:pt x="-33709" y="324421"/>
                        <a:pt x="10249" y="177889"/>
                      </a:cubicBezTo>
                      <a:cubicBezTo>
                        <a:pt x="54207" y="31356"/>
                        <a:pt x="298018" y="0"/>
                        <a:pt x="298018" y="0"/>
                      </a:cubicBezTo>
                      <a:cubicBezTo>
                        <a:pt x="298018" y="0"/>
                        <a:pt x="375361" y="183994"/>
                        <a:pt x="360712" y="419052"/>
                      </a:cubicBezTo>
                      <a:cubicBezTo>
                        <a:pt x="346062" y="654110"/>
                        <a:pt x="264242" y="928868"/>
                        <a:pt x="239821" y="921534"/>
                      </a:cubicBezTo>
                      <a:cubicBezTo>
                        <a:pt x="215398" y="914209"/>
                        <a:pt x="20279" y="854878"/>
                        <a:pt x="0" y="770982"/>
                      </a:cubicBezTo>
                      <a:cubicBezTo>
                        <a:pt x="9030" y="716394"/>
                        <a:pt x="98069" y="539334"/>
                        <a:pt x="77972" y="47584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29" name="Graphic 2">
                  <a:extLst>
                    <a:ext uri="{FF2B5EF4-FFF2-40B4-BE49-F238E27FC236}">
                      <a16:creationId xmlns:a16="http://schemas.microsoft.com/office/drawing/2014/main" id="{E3B68FD6-EFF9-F326-A0AC-BB4EA144E943}"/>
                    </a:ext>
                  </a:extLst>
                </p:cNvPr>
                <p:cNvGrpSpPr/>
                <p:nvPr/>
              </p:nvGrpSpPr>
              <p:grpSpPr>
                <a:xfrm>
                  <a:off x="6589251" y="2896055"/>
                  <a:ext cx="376821" cy="385841"/>
                  <a:chOff x="6589251" y="2896055"/>
                  <a:chExt cx="376821" cy="385841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7F318157-CA99-3EE9-8061-31561C0694D9}"/>
                      </a:ext>
                    </a:extLst>
                  </p:cNvPr>
                  <p:cNvSpPr/>
                  <p:nvPr/>
                </p:nvSpPr>
                <p:spPr>
                  <a:xfrm>
                    <a:off x="6589251" y="2896055"/>
                    <a:ext cx="376821" cy="369839"/>
                  </a:xfrm>
                  <a:custGeom>
                    <a:avLst/>
                    <a:gdLst>
                      <a:gd name="connsiteX0" fmla="*/ 639 w 376821"/>
                      <a:gd name="connsiteY0" fmla="*/ 327947 h 369839"/>
                      <a:gd name="connsiteX1" fmla="*/ 142323 w 376821"/>
                      <a:gd name="connsiteY1" fmla="*/ 11203 h 369839"/>
                      <a:gd name="connsiteX2" fmla="*/ 164088 w 376821"/>
                      <a:gd name="connsiteY2" fmla="*/ 182 h 369839"/>
                      <a:gd name="connsiteX3" fmla="*/ 354378 w 376821"/>
                      <a:gd name="connsiteY3" fmla="*/ 26490 h 369839"/>
                      <a:gd name="connsiteX4" fmla="*/ 376400 w 376821"/>
                      <a:gd name="connsiteY4" fmla="*/ 53799 h 369839"/>
                      <a:gd name="connsiteX5" fmla="*/ 222638 w 376821"/>
                      <a:gd name="connsiteY5" fmla="*/ 358637 h 369839"/>
                      <a:gd name="connsiteX6" fmla="*/ 200873 w 376821"/>
                      <a:gd name="connsiteY6" fmla="*/ 369657 h 369839"/>
                      <a:gd name="connsiteX7" fmla="*/ 16022 w 376821"/>
                      <a:gd name="connsiteY7" fmla="*/ 357503 h 369839"/>
                      <a:gd name="connsiteX8" fmla="*/ 639 w 376821"/>
                      <a:gd name="connsiteY8" fmla="*/ 327947 h 3698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6821" h="369839">
                        <a:moveTo>
                          <a:pt x="639" y="327947"/>
                        </a:moveTo>
                        <a:lnTo>
                          <a:pt x="142323" y="11203"/>
                        </a:lnTo>
                        <a:cubicBezTo>
                          <a:pt x="145590" y="3907"/>
                          <a:pt x="155334" y="-1027"/>
                          <a:pt x="164088" y="182"/>
                        </a:cubicBezTo>
                        <a:lnTo>
                          <a:pt x="354378" y="26490"/>
                        </a:lnTo>
                        <a:cubicBezTo>
                          <a:pt x="363132" y="27700"/>
                          <a:pt x="379667" y="46493"/>
                          <a:pt x="376400" y="53799"/>
                        </a:cubicBezTo>
                        <a:lnTo>
                          <a:pt x="222638" y="358637"/>
                        </a:lnTo>
                        <a:cubicBezTo>
                          <a:pt x="219371" y="365933"/>
                          <a:pt x="209627" y="370867"/>
                          <a:pt x="200873" y="369657"/>
                        </a:cubicBezTo>
                        <a:lnTo>
                          <a:pt x="16022" y="357503"/>
                        </a:lnTo>
                        <a:cubicBezTo>
                          <a:pt x="7268" y="356303"/>
                          <a:pt x="-2628" y="335243"/>
                          <a:pt x="639" y="327947"/>
                        </a:cubicBezTo>
                        <a:close/>
                      </a:path>
                    </a:pathLst>
                  </a:custGeom>
                  <a:solidFill>
                    <a:srgbClr val="90A6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31" name="Graphic 2">
                    <a:extLst>
                      <a:ext uri="{FF2B5EF4-FFF2-40B4-BE49-F238E27FC236}">
                        <a16:creationId xmlns:a16="http://schemas.microsoft.com/office/drawing/2014/main" id="{64210163-7E66-30BD-F484-DCCDE6E874C3}"/>
                      </a:ext>
                    </a:extLst>
                  </p:cNvPr>
                  <p:cNvGrpSpPr/>
                  <p:nvPr/>
                </p:nvGrpSpPr>
                <p:grpSpPr>
                  <a:xfrm>
                    <a:off x="6599853" y="2912057"/>
                    <a:ext cx="365831" cy="369839"/>
                    <a:chOff x="6599853" y="2912057"/>
                    <a:chExt cx="365831" cy="369839"/>
                  </a:xfrm>
                </p:grpSpPr>
                <p:sp>
                  <p:nvSpPr>
                    <p:cNvPr id="32" name="Freeform: Shape 31">
                      <a:extLst>
                        <a:ext uri="{FF2B5EF4-FFF2-40B4-BE49-F238E27FC236}">
                          <a16:creationId xmlns:a16="http://schemas.microsoft.com/office/drawing/2014/main" id="{DD7EC861-868F-459E-8315-13E99C3132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9853" y="2912057"/>
                      <a:ext cx="365831" cy="369839"/>
                    </a:xfrm>
                    <a:custGeom>
                      <a:avLst/>
                      <a:gdLst>
                        <a:gd name="connsiteX0" fmla="*/ 11020 w 365831"/>
                        <a:gd name="connsiteY0" fmla="*/ 343340 h 369839"/>
                        <a:gd name="connsiteX1" fmla="*/ 201311 w 365831"/>
                        <a:gd name="connsiteY1" fmla="*/ 369657 h 369839"/>
                        <a:gd name="connsiteX2" fmla="*/ 223075 w 365831"/>
                        <a:gd name="connsiteY2" fmla="*/ 358637 h 369839"/>
                        <a:gd name="connsiteX3" fmla="*/ 364760 w 365831"/>
                        <a:gd name="connsiteY3" fmla="*/ 41893 h 369839"/>
                        <a:gd name="connsiteX4" fmla="*/ 354816 w 365831"/>
                        <a:gd name="connsiteY4" fmla="*/ 26491 h 369839"/>
                        <a:gd name="connsiteX5" fmla="*/ 164525 w 365831"/>
                        <a:gd name="connsiteY5" fmla="*/ 182 h 369839"/>
                        <a:gd name="connsiteX6" fmla="*/ 142761 w 365831"/>
                        <a:gd name="connsiteY6" fmla="*/ 11203 h 369839"/>
                        <a:gd name="connsiteX7" fmla="*/ 1076 w 365831"/>
                        <a:gd name="connsiteY7" fmla="*/ 327947 h 369839"/>
                        <a:gd name="connsiteX8" fmla="*/ 11020 w 365831"/>
                        <a:gd name="connsiteY8" fmla="*/ 343340 h 369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65831" h="369839">
                          <a:moveTo>
                            <a:pt x="11020" y="343340"/>
                          </a:moveTo>
                          <a:lnTo>
                            <a:pt x="201311" y="369657"/>
                          </a:lnTo>
                          <a:cubicBezTo>
                            <a:pt x="210064" y="370867"/>
                            <a:pt x="219818" y="365933"/>
                            <a:pt x="223075" y="358637"/>
                          </a:cubicBezTo>
                          <a:lnTo>
                            <a:pt x="364760" y="41893"/>
                          </a:lnTo>
                          <a:cubicBezTo>
                            <a:pt x="368027" y="34596"/>
                            <a:pt x="363569" y="27700"/>
                            <a:pt x="354816" y="26491"/>
                          </a:cubicBezTo>
                          <a:lnTo>
                            <a:pt x="164525" y="182"/>
                          </a:lnTo>
                          <a:cubicBezTo>
                            <a:pt x="155762" y="-1027"/>
                            <a:pt x="146018" y="3907"/>
                            <a:pt x="142761" y="11203"/>
                          </a:cubicBezTo>
                          <a:lnTo>
                            <a:pt x="1076" y="327947"/>
                          </a:lnTo>
                          <a:cubicBezTo>
                            <a:pt x="-2200" y="335234"/>
                            <a:pt x="2257" y="342130"/>
                            <a:pt x="11020" y="343340"/>
                          </a:cubicBezTo>
                          <a:close/>
                        </a:path>
                      </a:pathLst>
                    </a:custGeom>
                    <a:solidFill>
                      <a:srgbClr val="C7DD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33" name="Freeform: Shape 32">
                      <a:extLst>
                        <a:ext uri="{FF2B5EF4-FFF2-40B4-BE49-F238E27FC236}">
                          <a16:creationId xmlns:a16="http://schemas.microsoft.com/office/drawing/2014/main" id="{3CE063C0-F63C-285E-3F96-5E1843019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80255" y="2959883"/>
                      <a:ext cx="51767" cy="64686"/>
                    </a:xfrm>
                    <a:custGeom>
                      <a:avLst/>
                      <a:gdLst>
                        <a:gd name="connsiteX0" fmla="*/ 11501 w 51767"/>
                        <a:gd name="connsiteY0" fmla="*/ 64495 h 64686"/>
                        <a:gd name="connsiteX1" fmla="*/ 11501 w 51767"/>
                        <a:gd name="connsiteY1" fmla="*/ 64495 h 64686"/>
                        <a:gd name="connsiteX2" fmla="*/ 34218 w 51767"/>
                        <a:gd name="connsiteY2" fmla="*/ 52989 h 64686"/>
                        <a:gd name="connsiteX3" fmla="*/ 50648 w 51767"/>
                        <a:gd name="connsiteY3" fmla="*/ 16270 h 64686"/>
                        <a:gd name="connsiteX4" fmla="*/ 40266 w 51767"/>
                        <a:gd name="connsiteY4" fmla="*/ 191 h 64686"/>
                        <a:gd name="connsiteX5" fmla="*/ 40266 w 51767"/>
                        <a:gd name="connsiteY5" fmla="*/ 191 h 64686"/>
                        <a:gd name="connsiteX6" fmla="*/ 17540 w 51767"/>
                        <a:gd name="connsiteY6" fmla="*/ 11698 h 64686"/>
                        <a:gd name="connsiteX7" fmla="*/ 1119 w 51767"/>
                        <a:gd name="connsiteY7" fmla="*/ 48417 h 64686"/>
                        <a:gd name="connsiteX8" fmla="*/ 11501 w 51767"/>
                        <a:gd name="connsiteY8" fmla="*/ 64495 h 646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1767" h="64686">
                          <a:moveTo>
                            <a:pt x="11501" y="64495"/>
                          </a:moveTo>
                          <a:lnTo>
                            <a:pt x="11501" y="64495"/>
                          </a:lnTo>
                          <a:cubicBezTo>
                            <a:pt x="20645" y="65762"/>
                            <a:pt x="30817" y="60609"/>
                            <a:pt x="34218" y="52989"/>
                          </a:cubicBezTo>
                          <a:lnTo>
                            <a:pt x="50648" y="16270"/>
                          </a:lnTo>
                          <a:cubicBezTo>
                            <a:pt x="54058" y="8650"/>
                            <a:pt x="49410" y="1458"/>
                            <a:pt x="40266" y="191"/>
                          </a:cubicBezTo>
                          <a:lnTo>
                            <a:pt x="40266" y="191"/>
                          </a:lnTo>
                          <a:cubicBezTo>
                            <a:pt x="31122" y="-1075"/>
                            <a:pt x="20950" y="4078"/>
                            <a:pt x="17540" y="11698"/>
                          </a:cubicBezTo>
                          <a:lnTo>
                            <a:pt x="1119" y="48417"/>
                          </a:lnTo>
                          <a:cubicBezTo>
                            <a:pt x="-2291" y="56027"/>
                            <a:pt x="2357" y="63228"/>
                            <a:pt x="11501" y="64495"/>
                          </a:cubicBezTo>
                          <a:close/>
                        </a:path>
                      </a:pathLst>
                    </a:custGeom>
                    <a:solidFill>
                      <a:srgbClr val="4A094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418B18D7-06F0-D63D-FA22-D8E9D1D15783}"/>
                    </a:ext>
                  </a:extLst>
                </p:cNvPr>
                <p:cNvSpPr/>
                <p:nvPr/>
              </p:nvSpPr>
              <p:spPr>
                <a:xfrm>
                  <a:off x="5979299" y="2861767"/>
                  <a:ext cx="813008" cy="353718"/>
                </a:xfrm>
                <a:custGeom>
                  <a:avLst/>
                  <a:gdLst>
                    <a:gd name="connsiteX0" fmla="*/ 0 w 813008"/>
                    <a:gd name="connsiteY0" fmla="*/ 91583 h 353718"/>
                    <a:gd name="connsiteX1" fmla="*/ 145971 w 813008"/>
                    <a:gd name="connsiteY1" fmla="*/ 0 h 353718"/>
                    <a:gd name="connsiteX2" fmla="*/ 220047 w 813008"/>
                    <a:gd name="connsiteY2" fmla="*/ 172174 h 353718"/>
                    <a:gd name="connsiteX3" fmla="*/ 557489 w 813008"/>
                    <a:gd name="connsiteY3" fmla="*/ 230676 h 353718"/>
                    <a:gd name="connsiteX4" fmla="*/ 614420 w 813008"/>
                    <a:gd name="connsiteY4" fmla="*/ 202854 h 353718"/>
                    <a:gd name="connsiteX5" fmla="*/ 711499 w 813008"/>
                    <a:gd name="connsiteY5" fmla="*/ 171717 h 353718"/>
                    <a:gd name="connsiteX6" fmla="*/ 667083 w 813008"/>
                    <a:gd name="connsiteY6" fmla="*/ 235830 h 353718"/>
                    <a:gd name="connsiteX7" fmla="*/ 731653 w 813008"/>
                    <a:gd name="connsiteY7" fmla="*/ 245450 h 353718"/>
                    <a:gd name="connsiteX8" fmla="*/ 812702 w 813008"/>
                    <a:gd name="connsiteY8" fmla="*/ 253689 h 353718"/>
                    <a:gd name="connsiteX9" fmla="*/ 700973 w 813008"/>
                    <a:gd name="connsiteY9" fmla="*/ 353511 h 353718"/>
                    <a:gd name="connsiteX10" fmla="*/ 554441 w 813008"/>
                    <a:gd name="connsiteY10" fmla="*/ 330918 h 353718"/>
                    <a:gd name="connsiteX11" fmla="*/ 179442 w 813008"/>
                    <a:gd name="connsiteY11" fmla="*/ 324279 h 353718"/>
                    <a:gd name="connsiteX12" fmla="*/ 96650 w 813008"/>
                    <a:gd name="connsiteY12" fmla="*/ 273501 h 353718"/>
                    <a:gd name="connsiteX13" fmla="*/ 0 w 813008"/>
                    <a:gd name="connsiteY13" fmla="*/ 91583 h 35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13008" h="353718">
                      <a:moveTo>
                        <a:pt x="0" y="91583"/>
                      </a:moveTo>
                      <a:cubicBezTo>
                        <a:pt x="42177" y="13430"/>
                        <a:pt x="145971" y="0"/>
                        <a:pt x="145971" y="0"/>
                      </a:cubicBezTo>
                      <a:lnTo>
                        <a:pt x="220047" y="172174"/>
                      </a:lnTo>
                      <a:lnTo>
                        <a:pt x="557489" y="230676"/>
                      </a:lnTo>
                      <a:cubicBezTo>
                        <a:pt x="557489" y="230676"/>
                        <a:pt x="592903" y="205597"/>
                        <a:pt x="614420" y="202854"/>
                      </a:cubicBezTo>
                      <a:cubicBezTo>
                        <a:pt x="635937" y="200111"/>
                        <a:pt x="696382" y="163468"/>
                        <a:pt x="711499" y="171717"/>
                      </a:cubicBezTo>
                      <a:cubicBezTo>
                        <a:pt x="726605" y="179956"/>
                        <a:pt x="667083" y="235830"/>
                        <a:pt x="667083" y="235830"/>
                      </a:cubicBezTo>
                      <a:cubicBezTo>
                        <a:pt x="667083" y="235830"/>
                        <a:pt x="693639" y="241783"/>
                        <a:pt x="731653" y="245450"/>
                      </a:cubicBezTo>
                      <a:cubicBezTo>
                        <a:pt x="769658" y="249117"/>
                        <a:pt x="817283" y="230800"/>
                        <a:pt x="812702" y="253689"/>
                      </a:cubicBezTo>
                      <a:cubicBezTo>
                        <a:pt x="808120" y="276587"/>
                        <a:pt x="751342" y="350768"/>
                        <a:pt x="700973" y="353511"/>
                      </a:cubicBezTo>
                      <a:cubicBezTo>
                        <a:pt x="650605" y="356254"/>
                        <a:pt x="554441" y="330918"/>
                        <a:pt x="554441" y="330918"/>
                      </a:cubicBezTo>
                      <a:lnTo>
                        <a:pt x="179442" y="324279"/>
                      </a:lnTo>
                      <a:cubicBezTo>
                        <a:pt x="144666" y="323659"/>
                        <a:pt x="112967" y="304219"/>
                        <a:pt x="96650" y="273501"/>
                      </a:cubicBezTo>
                      <a:lnTo>
                        <a:pt x="0" y="91583"/>
                      </a:lnTo>
                      <a:close/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0B0DEA1-7CF2-ACCD-A4D5-ECAA744FD6E6}"/>
                    </a:ext>
                  </a:extLst>
                </p:cNvPr>
                <p:cNvSpPr/>
                <p:nvPr/>
              </p:nvSpPr>
              <p:spPr>
                <a:xfrm>
                  <a:off x="6070320" y="2709043"/>
                  <a:ext cx="54949" cy="152723"/>
                </a:xfrm>
                <a:custGeom>
                  <a:avLst/>
                  <a:gdLst>
                    <a:gd name="connsiteX0" fmla="*/ 54950 w 54949"/>
                    <a:gd name="connsiteY0" fmla="*/ 152724 h 152723"/>
                    <a:gd name="connsiteX1" fmla="*/ 0 w 54949"/>
                    <a:gd name="connsiteY1" fmla="*/ 0 h 15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949" h="152723">
                      <a:moveTo>
                        <a:pt x="54950" y="152724"/>
                      </a:moveTo>
                      <a:lnTo>
                        <a:pt x="0" y="0"/>
                      </a:lnTo>
                    </a:path>
                  </a:pathLst>
                </a:custGeom>
                <a:ln w="10277" cap="rnd">
                  <a:solidFill>
                    <a:srgbClr val="0063BC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DA2AE941-DC97-2A07-F477-FF1E4E56E2A4}"/>
                    </a:ext>
                  </a:extLst>
                </p:cNvPr>
                <p:cNvSpPr/>
                <p:nvPr/>
              </p:nvSpPr>
              <p:spPr>
                <a:xfrm>
                  <a:off x="6497097" y="2649293"/>
                  <a:ext cx="65046" cy="159200"/>
                </a:xfrm>
                <a:custGeom>
                  <a:avLst/>
                  <a:gdLst>
                    <a:gd name="connsiteX0" fmla="*/ 65046 w 65046"/>
                    <a:gd name="connsiteY0" fmla="*/ 159201 h 159200"/>
                    <a:gd name="connsiteX1" fmla="*/ 0 w 65046"/>
                    <a:gd name="connsiteY1" fmla="*/ 0 h 159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046" h="159200">
                      <a:moveTo>
                        <a:pt x="65046" y="159201"/>
                      </a:moveTo>
                      <a:cubicBezTo>
                        <a:pt x="8239" y="71428"/>
                        <a:pt x="0" y="0"/>
                        <a:pt x="0" y="0"/>
                      </a:cubicBezTo>
                    </a:path>
                  </a:pathLst>
                </a:custGeom>
                <a:noFill/>
                <a:ln w="10277" cap="rnd">
                  <a:solidFill>
                    <a:srgbClr val="0063BC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3C7A11A-C361-FB8E-3B7F-0D1958E6FDD0}"/>
                    </a:ext>
                  </a:extLst>
                </p:cNvPr>
                <p:cNvSpPr/>
                <p:nvPr/>
              </p:nvSpPr>
              <p:spPr>
                <a:xfrm>
                  <a:off x="6801986" y="3086373"/>
                  <a:ext cx="106912" cy="154250"/>
                </a:xfrm>
                <a:custGeom>
                  <a:avLst/>
                  <a:gdLst>
                    <a:gd name="connsiteX0" fmla="*/ 34392 w 106912"/>
                    <a:gd name="connsiteY0" fmla="*/ 154251 h 154250"/>
                    <a:gd name="connsiteX1" fmla="*/ 2226 w 106912"/>
                    <a:gd name="connsiteY1" fmla="*/ 58687 h 154250"/>
                    <a:gd name="connsiteX2" fmla="*/ 18713 w 106912"/>
                    <a:gd name="connsiteY2" fmla="*/ 70 h 154250"/>
                    <a:gd name="connsiteX3" fmla="*/ 97476 w 106912"/>
                    <a:gd name="connsiteY3" fmla="*/ 31817 h 154250"/>
                    <a:gd name="connsiteX4" fmla="*/ 34392 w 106912"/>
                    <a:gd name="connsiteY4" fmla="*/ 154251 h 154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12" h="154250">
                      <a:moveTo>
                        <a:pt x="34392" y="154251"/>
                      </a:moveTo>
                      <a:cubicBezTo>
                        <a:pt x="-12624" y="148145"/>
                        <a:pt x="2226" y="88605"/>
                        <a:pt x="2226" y="58687"/>
                      </a:cubicBezTo>
                      <a:cubicBezTo>
                        <a:pt x="2226" y="28768"/>
                        <a:pt x="2835" y="1908"/>
                        <a:pt x="18713" y="70"/>
                      </a:cubicBezTo>
                      <a:cubicBezTo>
                        <a:pt x="34592" y="-1759"/>
                        <a:pt x="82817" y="33036"/>
                        <a:pt x="97476" y="31817"/>
                      </a:cubicBezTo>
                      <a:cubicBezTo>
                        <a:pt x="112125" y="30597"/>
                        <a:pt x="121088" y="98692"/>
                        <a:pt x="34392" y="154251"/>
                      </a:cubicBezTo>
                      <a:close/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8" name="Graphic 2">
                <a:extLst>
                  <a:ext uri="{FF2B5EF4-FFF2-40B4-BE49-F238E27FC236}">
                    <a16:creationId xmlns:a16="http://schemas.microsoft.com/office/drawing/2014/main" id="{8E9B975D-ED58-0B11-BD3F-6A2E8F3E1B25}"/>
                  </a:ext>
                </a:extLst>
              </p:cNvPr>
              <p:cNvGrpSpPr/>
              <p:nvPr/>
            </p:nvGrpSpPr>
            <p:grpSpPr>
              <a:xfrm>
                <a:off x="6178040" y="2201065"/>
                <a:ext cx="294834" cy="348847"/>
                <a:chOff x="6178040" y="2201065"/>
                <a:chExt cx="294834" cy="348847"/>
              </a:xfrm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8C9D0344-EBBE-50D2-29C2-4867F4D8BC13}"/>
                    </a:ext>
                  </a:extLst>
                </p:cNvPr>
                <p:cNvSpPr/>
                <p:nvPr/>
              </p:nvSpPr>
              <p:spPr>
                <a:xfrm>
                  <a:off x="6199346" y="2324881"/>
                  <a:ext cx="166906" cy="225032"/>
                </a:xfrm>
                <a:custGeom>
                  <a:avLst/>
                  <a:gdLst>
                    <a:gd name="connsiteX0" fmla="*/ 166906 w 166906"/>
                    <a:gd name="connsiteY0" fmla="*/ 102156 h 225032"/>
                    <a:gd name="connsiteX1" fmla="*/ 157401 w 166906"/>
                    <a:gd name="connsiteY1" fmla="*/ 162335 h 225032"/>
                    <a:gd name="connsiteX2" fmla="*/ 155600 w 166906"/>
                    <a:gd name="connsiteY2" fmla="*/ 174565 h 225032"/>
                    <a:gd name="connsiteX3" fmla="*/ 150876 w 166906"/>
                    <a:gd name="connsiteY3" fmla="*/ 199844 h 225032"/>
                    <a:gd name="connsiteX4" fmla="*/ 72666 w 166906"/>
                    <a:gd name="connsiteY4" fmla="*/ 218189 h 225032"/>
                    <a:gd name="connsiteX5" fmla="*/ 0 w 166906"/>
                    <a:gd name="connsiteY5" fmla="*/ 152619 h 225032"/>
                    <a:gd name="connsiteX6" fmla="*/ 31499 w 166906"/>
                    <a:gd name="connsiteY6" fmla="*/ 26260 h 225032"/>
                    <a:gd name="connsiteX7" fmla="*/ 33347 w 166906"/>
                    <a:gd name="connsiteY7" fmla="*/ 11716 h 225032"/>
                    <a:gd name="connsiteX8" fmla="*/ 33861 w 166906"/>
                    <a:gd name="connsiteY8" fmla="*/ 0 h 225032"/>
                    <a:gd name="connsiteX9" fmla="*/ 43729 w 166906"/>
                    <a:gd name="connsiteY9" fmla="*/ 7553 h 225032"/>
                    <a:gd name="connsiteX10" fmla="*/ 49844 w 166906"/>
                    <a:gd name="connsiteY10" fmla="*/ 12230 h 225032"/>
                    <a:gd name="connsiteX11" fmla="*/ 166906 w 166906"/>
                    <a:gd name="connsiteY11" fmla="*/ 102156 h 225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6906" h="225032">
                      <a:moveTo>
                        <a:pt x="166906" y="102156"/>
                      </a:moveTo>
                      <a:cubicBezTo>
                        <a:pt x="163049" y="122349"/>
                        <a:pt x="160020" y="144189"/>
                        <a:pt x="157401" y="162335"/>
                      </a:cubicBezTo>
                      <a:cubicBezTo>
                        <a:pt x="156781" y="166649"/>
                        <a:pt x="156172" y="170764"/>
                        <a:pt x="155600" y="174565"/>
                      </a:cubicBezTo>
                      <a:cubicBezTo>
                        <a:pt x="153857" y="186280"/>
                        <a:pt x="152362" y="195377"/>
                        <a:pt x="150876" y="199844"/>
                      </a:cubicBezTo>
                      <a:cubicBezTo>
                        <a:pt x="146866" y="212122"/>
                        <a:pt x="115671" y="237096"/>
                        <a:pt x="72666" y="218189"/>
                      </a:cubicBezTo>
                      <a:cubicBezTo>
                        <a:pt x="29651" y="199225"/>
                        <a:pt x="667" y="177794"/>
                        <a:pt x="0" y="152619"/>
                      </a:cubicBezTo>
                      <a:cubicBezTo>
                        <a:pt x="0" y="152619"/>
                        <a:pt x="23793" y="76619"/>
                        <a:pt x="31499" y="26260"/>
                      </a:cubicBezTo>
                      <a:cubicBezTo>
                        <a:pt x="32271" y="21117"/>
                        <a:pt x="32890" y="16240"/>
                        <a:pt x="33347" y="11716"/>
                      </a:cubicBezTo>
                      <a:cubicBezTo>
                        <a:pt x="33709" y="7449"/>
                        <a:pt x="33909" y="3496"/>
                        <a:pt x="33861" y="0"/>
                      </a:cubicBezTo>
                      <a:lnTo>
                        <a:pt x="43729" y="7553"/>
                      </a:lnTo>
                      <a:lnTo>
                        <a:pt x="49844" y="12230"/>
                      </a:lnTo>
                      <a:lnTo>
                        <a:pt x="166906" y="102156"/>
                      </a:lnTo>
                      <a:close/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8358313-BE6D-3814-78C9-C2EFF9111921}"/>
                    </a:ext>
                  </a:extLst>
                </p:cNvPr>
                <p:cNvSpPr/>
                <p:nvPr/>
              </p:nvSpPr>
              <p:spPr>
                <a:xfrm>
                  <a:off x="6230845" y="2336549"/>
                  <a:ext cx="135407" cy="166839"/>
                </a:xfrm>
                <a:custGeom>
                  <a:avLst/>
                  <a:gdLst>
                    <a:gd name="connsiteX0" fmla="*/ 135407 w 135407"/>
                    <a:gd name="connsiteY0" fmla="*/ 90488 h 166839"/>
                    <a:gd name="connsiteX1" fmla="*/ 125901 w 135407"/>
                    <a:gd name="connsiteY1" fmla="*/ 150666 h 166839"/>
                    <a:gd name="connsiteX2" fmla="*/ 124101 w 135407"/>
                    <a:gd name="connsiteY2" fmla="*/ 162896 h 166839"/>
                    <a:gd name="connsiteX3" fmla="*/ 0 w 135407"/>
                    <a:gd name="connsiteY3" fmla="*/ 14592 h 166839"/>
                    <a:gd name="connsiteX4" fmla="*/ 209 w 135407"/>
                    <a:gd name="connsiteY4" fmla="*/ 0 h 166839"/>
                    <a:gd name="connsiteX5" fmla="*/ 1857 w 135407"/>
                    <a:gd name="connsiteY5" fmla="*/ 48 h 166839"/>
                    <a:gd name="connsiteX6" fmla="*/ 18355 w 135407"/>
                    <a:gd name="connsiteY6" fmla="*/ 562 h 166839"/>
                    <a:gd name="connsiteX7" fmla="*/ 135407 w 135407"/>
                    <a:gd name="connsiteY7" fmla="*/ 90488 h 166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407" h="166839">
                      <a:moveTo>
                        <a:pt x="135407" y="90488"/>
                      </a:moveTo>
                      <a:cubicBezTo>
                        <a:pt x="131550" y="110680"/>
                        <a:pt x="128521" y="132521"/>
                        <a:pt x="125901" y="150666"/>
                      </a:cubicBezTo>
                      <a:cubicBezTo>
                        <a:pt x="125282" y="154981"/>
                        <a:pt x="124673" y="159096"/>
                        <a:pt x="124101" y="162896"/>
                      </a:cubicBezTo>
                      <a:cubicBezTo>
                        <a:pt x="33299" y="184223"/>
                        <a:pt x="152" y="116805"/>
                        <a:pt x="0" y="14592"/>
                      </a:cubicBezTo>
                      <a:cubicBezTo>
                        <a:pt x="0" y="9811"/>
                        <a:pt x="47" y="4934"/>
                        <a:pt x="209" y="0"/>
                      </a:cubicBezTo>
                      <a:lnTo>
                        <a:pt x="1857" y="48"/>
                      </a:lnTo>
                      <a:lnTo>
                        <a:pt x="18355" y="562"/>
                      </a:lnTo>
                      <a:lnTo>
                        <a:pt x="135407" y="90488"/>
                      </a:lnTo>
                      <a:close/>
                    </a:path>
                  </a:pathLst>
                </a:custGeom>
                <a:solidFill>
                  <a:srgbClr val="D9568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BC3588D-E9A4-059E-630A-987596D54EF5}"/>
                    </a:ext>
                  </a:extLst>
                </p:cNvPr>
                <p:cNvSpPr/>
                <p:nvPr/>
              </p:nvSpPr>
              <p:spPr>
                <a:xfrm>
                  <a:off x="6178040" y="2201065"/>
                  <a:ext cx="294834" cy="263467"/>
                </a:xfrm>
                <a:custGeom>
                  <a:avLst/>
                  <a:gdLst>
                    <a:gd name="connsiteX0" fmla="*/ 294835 w 294834"/>
                    <a:gd name="connsiteY0" fmla="*/ 0 h 263467"/>
                    <a:gd name="connsiteX1" fmla="*/ 83770 w 294834"/>
                    <a:gd name="connsiteY1" fmla="*/ 40586 h 263467"/>
                    <a:gd name="connsiteX2" fmla="*/ 71702 w 294834"/>
                    <a:gd name="connsiteY2" fmla="*/ 127025 h 263467"/>
                    <a:gd name="connsiteX3" fmla="*/ 24220 w 294834"/>
                    <a:gd name="connsiteY3" fmla="*/ 69437 h 263467"/>
                    <a:gd name="connsiteX4" fmla="*/ 51585 w 294834"/>
                    <a:gd name="connsiteY4" fmla="*/ 149524 h 263467"/>
                    <a:gd name="connsiteX5" fmla="*/ 185678 w 294834"/>
                    <a:gd name="connsiteY5" fmla="*/ 263328 h 263467"/>
                    <a:gd name="connsiteX6" fmla="*/ 294835 w 294834"/>
                    <a:gd name="connsiteY6" fmla="*/ 0 h 263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4834" h="263467">
                      <a:moveTo>
                        <a:pt x="294835" y="0"/>
                      </a:moveTo>
                      <a:cubicBezTo>
                        <a:pt x="207662" y="77086"/>
                        <a:pt x="83770" y="40586"/>
                        <a:pt x="83770" y="40586"/>
                      </a:cubicBezTo>
                      <a:cubicBezTo>
                        <a:pt x="83770" y="40586"/>
                        <a:pt x="82370" y="119224"/>
                        <a:pt x="71702" y="127025"/>
                      </a:cubicBezTo>
                      <a:cubicBezTo>
                        <a:pt x="61034" y="134826"/>
                        <a:pt x="70102" y="62360"/>
                        <a:pt x="24220" y="69437"/>
                      </a:cubicBezTo>
                      <a:cubicBezTo>
                        <a:pt x="-21662" y="76514"/>
                        <a:pt x="3379" y="161554"/>
                        <a:pt x="51585" y="149524"/>
                      </a:cubicBezTo>
                      <a:cubicBezTo>
                        <a:pt x="51585" y="149524"/>
                        <a:pt x="83246" y="268091"/>
                        <a:pt x="185678" y="263328"/>
                      </a:cubicBezTo>
                      <a:cubicBezTo>
                        <a:pt x="288110" y="258575"/>
                        <a:pt x="289948" y="148438"/>
                        <a:pt x="294835" y="0"/>
                      </a:cubicBezTo>
                      <a:close/>
                    </a:path>
                  </a:pathLst>
                </a:custGeom>
                <a:solidFill>
                  <a:srgbClr val="FF94A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93C61858-144E-4F34-97D2-C685E4E8EDEE}"/>
                    </a:ext>
                  </a:extLst>
                </p:cNvPr>
                <p:cNvSpPr/>
                <p:nvPr/>
              </p:nvSpPr>
              <p:spPr>
                <a:xfrm>
                  <a:off x="6322031" y="2400652"/>
                  <a:ext cx="45707" cy="24933"/>
                </a:xfrm>
                <a:custGeom>
                  <a:avLst/>
                  <a:gdLst>
                    <a:gd name="connsiteX0" fmla="*/ 45707 w 45707"/>
                    <a:gd name="connsiteY0" fmla="*/ 4067 h 24933"/>
                    <a:gd name="connsiteX1" fmla="*/ 20866 w 45707"/>
                    <a:gd name="connsiteY1" fmla="*/ 24841 h 24933"/>
                    <a:gd name="connsiteX2" fmla="*/ 92 w 45707"/>
                    <a:gd name="connsiteY2" fmla="*/ 0 h 24933"/>
                    <a:gd name="connsiteX3" fmla="*/ 45707 w 45707"/>
                    <a:gd name="connsiteY3" fmla="*/ 4067 h 24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07" h="24933">
                      <a:moveTo>
                        <a:pt x="45707" y="4067"/>
                      </a:moveTo>
                      <a:cubicBezTo>
                        <a:pt x="44583" y="16659"/>
                        <a:pt x="33468" y="25965"/>
                        <a:pt x="20866" y="24841"/>
                      </a:cubicBezTo>
                      <a:cubicBezTo>
                        <a:pt x="8274" y="23717"/>
                        <a:pt x="-1032" y="12592"/>
                        <a:pt x="92" y="0"/>
                      </a:cubicBezTo>
                      <a:lnTo>
                        <a:pt x="45707" y="40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C988F627-159B-A565-61E1-5763890E1C45}"/>
                    </a:ext>
                  </a:extLst>
                </p:cNvPr>
                <p:cNvSpPr/>
                <p:nvPr/>
              </p:nvSpPr>
              <p:spPr>
                <a:xfrm>
                  <a:off x="6202279" y="2297427"/>
                  <a:ext cx="21155" cy="33606"/>
                </a:xfrm>
                <a:custGeom>
                  <a:avLst/>
                  <a:gdLst>
                    <a:gd name="connsiteX0" fmla="*/ 9582 w 21155"/>
                    <a:gd name="connsiteY0" fmla="*/ 33607 h 33606"/>
                    <a:gd name="connsiteX1" fmla="*/ 0 w 21155"/>
                    <a:gd name="connsiteY1" fmla="*/ 679 h 33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55" h="33606">
                      <a:moveTo>
                        <a:pt x="9582" y="33607"/>
                      </a:moveTo>
                      <a:cubicBezTo>
                        <a:pt x="30013" y="33140"/>
                        <a:pt x="21241" y="-5551"/>
                        <a:pt x="0" y="679"/>
                      </a:cubicBezTo>
                    </a:path>
                  </a:pathLst>
                </a:custGeom>
                <a:noFill/>
                <a:ln w="5139" cap="rnd">
                  <a:solidFill>
                    <a:srgbClr val="D9568E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3B13586-E586-3DFF-4C82-19A78F9C787A}"/>
                    </a:ext>
                  </a:extLst>
                </p:cNvPr>
                <p:cNvSpPr/>
                <p:nvPr/>
              </p:nvSpPr>
              <p:spPr>
                <a:xfrm>
                  <a:off x="6360728" y="2306774"/>
                  <a:ext cx="40120" cy="68970"/>
                </a:xfrm>
                <a:custGeom>
                  <a:avLst/>
                  <a:gdLst>
                    <a:gd name="connsiteX0" fmla="*/ 17497 w 40120"/>
                    <a:gd name="connsiteY0" fmla="*/ 0 h 68970"/>
                    <a:gd name="connsiteX1" fmla="*/ 38643 w 40120"/>
                    <a:gd name="connsiteY1" fmla="*/ 44139 h 68970"/>
                    <a:gd name="connsiteX2" fmla="*/ 26908 w 40120"/>
                    <a:gd name="connsiteY2" fmla="*/ 65580 h 68970"/>
                    <a:gd name="connsiteX3" fmla="*/ 0 w 40120"/>
                    <a:gd name="connsiteY3" fmla="*/ 68971 h 68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120" h="68970">
                      <a:moveTo>
                        <a:pt x="17497" y="0"/>
                      </a:moveTo>
                      <a:cubicBezTo>
                        <a:pt x="18336" y="1562"/>
                        <a:pt x="30071" y="26156"/>
                        <a:pt x="38643" y="44139"/>
                      </a:cubicBezTo>
                      <a:cubicBezTo>
                        <a:pt x="43062" y="53416"/>
                        <a:pt x="37109" y="64303"/>
                        <a:pt x="26908" y="65580"/>
                      </a:cubicBezTo>
                      <a:lnTo>
                        <a:pt x="0" y="68971"/>
                      </a:lnTo>
                    </a:path>
                  </a:pathLst>
                </a:custGeom>
                <a:noFill/>
                <a:ln w="5139" cap="rnd">
                  <a:solidFill>
                    <a:srgbClr val="D9568E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632DDD4-452F-3C90-B36D-E34C0E9E5FC9}"/>
                    </a:ext>
                  </a:extLst>
                </p:cNvPr>
                <p:cNvSpPr/>
                <p:nvPr/>
              </p:nvSpPr>
              <p:spPr>
                <a:xfrm>
                  <a:off x="6317301" y="2322030"/>
                  <a:ext cx="19283" cy="19282"/>
                </a:xfrm>
                <a:custGeom>
                  <a:avLst/>
                  <a:gdLst>
                    <a:gd name="connsiteX0" fmla="*/ 231 w 19283"/>
                    <a:gd name="connsiteY0" fmla="*/ 7555 h 19282"/>
                    <a:gd name="connsiteX1" fmla="*/ 7556 w 19283"/>
                    <a:gd name="connsiteY1" fmla="*/ 19052 h 19282"/>
                    <a:gd name="connsiteX2" fmla="*/ 19052 w 19283"/>
                    <a:gd name="connsiteY2" fmla="*/ 11727 h 19282"/>
                    <a:gd name="connsiteX3" fmla="*/ 11727 w 19283"/>
                    <a:gd name="connsiteY3" fmla="*/ 231 h 19282"/>
                    <a:gd name="connsiteX4" fmla="*/ 231 w 19283"/>
                    <a:gd name="connsiteY4" fmla="*/ 7555 h 1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83" h="19282">
                      <a:moveTo>
                        <a:pt x="231" y="7555"/>
                      </a:moveTo>
                      <a:cubicBezTo>
                        <a:pt x="-922" y="12756"/>
                        <a:pt x="2355" y="17900"/>
                        <a:pt x="7556" y="19052"/>
                      </a:cubicBezTo>
                      <a:cubicBezTo>
                        <a:pt x="12756" y="20205"/>
                        <a:pt x="17900" y="16928"/>
                        <a:pt x="19052" y="11727"/>
                      </a:cubicBezTo>
                      <a:cubicBezTo>
                        <a:pt x="20205" y="6527"/>
                        <a:pt x="16928" y="1383"/>
                        <a:pt x="11727" y="231"/>
                      </a:cubicBezTo>
                      <a:cubicBezTo>
                        <a:pt x="6537" y="-922"/>
                        <a:pt x="1383" y="2355"/>
                        <a:pt x="231" y="7555"/>
                      </a:cubicBezTo>
                      <a:close/>
                    </a:path>
                  </a:pathLst>
                </a:custGeom>
                <a:solidFill>
                  <a:srgbClr val="4A09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07AEE93-F78E-B6C3-5D81-997A067A24EC}"/>
                    </a:ext>
                  </a:extLst>
                </p:cNvPr>
                <p:cNvSpPr/>
                <p:nvPr/>
              </p:nvSpPr>
              <p:spPr>
                <a:xfrm>
                  <a:off x="6422971" y="2312954"/>
                  <a:ext cx="19283" cy="19282"/>
                </a:xfrm>
                <a:custGeom>
                  <a:avLst/>
                  <a:gdLst>
                    <a:gd name="connsiteX0" fmla="*/ 231 w 19283"/>
                    <a:gd name="connsiteY0" fmla="*/ 7555 h 19282"/>
                    <a:gd name="connsiteX1" fmla="*/ 7556 w 19283"/>
                    <a:gd name="connsiteY1" fmla="*/ 19052 h 19282"/>
                    <a:gd name="connsiteX2" fmla="*/ 19052 w 19283"/>
                    <a:gd name="connsiteY2" fmla="*/ 11727 h 19282"/>
                    <a:gd name="connsiteX3" fmla="*/ 11727 w 19283"/>
                    <a:gd name="connsiteY3" fmla="*/ 230 h 19282"/>
                    <a:gd name="connsiteX4" fmla="*/ 231 w 19283"/>
                    <a:gd name="connsiteY4" fmla="*/ 7555 h 1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83" h="19282">
                      <a:moveTo>
                        <a:pt x="231" y="7555"/>
                      </a:moveTo>
                      <a:cubicBezTo>
                        <a:pt x="-922" y="12756"/>
                        <a:pt x="2355" y="17899"/>
                        <a:pt x="7556" y="19052"/>
                      </a:cubicBezTo>
                      <a:cubicBezTo>
                        <a:pt x="12756" y="20204"/>
                        <a:pt x="17900" y="16928"/>
                        <a:pt x="19052" y="11727"/>
                      </a:cubicBezTo>
                      <a:cubicBezTo>
                        <a:pt x="20205" y="6526"/>
                        <a:pt x="16928" y="1383"/>
                        <a:pt x="11727" y="230"/>
                      </a:cubicBezTo>
                      <a:cubicBezTo>
                        <a:pt x="6527" y="-922"/>
                        <a:pt x="1383" y="2364"/>
                        <a:pt x="231" y="7555"/>
                      </a:cubicBezTo>
                      <a:close/>
                    </a:path>
                  </a:pathLst>
                </a:custGeom>
                <a:solidFill>
                  <a:srgbClr val="4A09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3B7EAE51-D9A7-CBE2-011F-3EB3DA14BE00}"/>
                    </a:ext>
                  </a:extLst>
                </p:cNvPr>
                <p:cNvSpPr/>
                <p:nvPr/>
              </p:nvSpPr>
              <p:spPr>
                <a:xfrm>
                  <a:off x="6303949" y="2290474"/>
                  <a:ext cx="40938" cy="10765"/>
                </a:xfrm>
                <a:custGeom>
                  <a:avLst/>
                  <a:gdLst>
                    <a:gd name="connsiteX0" fmla="*/ 40938 w 40938"/>
                    <a:gd name="connsiteY0" fmla="*/ 4840 h 10765"/>
                    <a:gd name="connsiteX1" fmla="*/ 0 w 40938"/>
                    <a:gd name="connsiteY1" fmla="*/ 10765 h 1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38" h="10765">
                      <a:moveTo>
                        <a:pt x="40938" y="4840"/>
                      </a:moveTo>
                      <a:cubicBezTo>
                        <a:pt x="40938" y="4840"/>
                        <a:pt x="16650" y="-9304"/>
                        <a:pt x="0" y="10765"/>
                      </a:cubicBezTo>
                    </a:path>
                  </a:pathLst>
                </a:custGeom>
                <a:noFill/>
                <a:ln w="5139" cap="rnd">
                  <a:solidFill>
                    <a:srgbClr val="4A094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2587EB6-CCA4-F3B2-E01C-9D93D3EFDF03}"/>
                    </a:ext>
                  </a:extLst>
                </p:cNvPr>
                <p:cNvSpPr/>
                <p:nvPr/>
              </p:nvSpPr>
              <p:spPr>
                <a:xfrm>
                  <a:off x="6408591" y="2286322"/>
                  <a:ext cx="40938" cy="10765"/>
                </a:xfrm>
                <a:custGeom>
                  <a:avLst/>
                  <a:gdLst>
                    <a:gd name="connsiteX0" fmla="*/ 40938 w 40938"/>
                    <a:gd name="connsiteY0" fmla="*/ 4841 h 10765"/>
                    <a:gd name="connsiteX1" fmla="*/ 0 w 40938"/>
                    <a:gd name="connsiteY1" fmla="*/ 10765 h 1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38" h="10765">
                      <a:moveTo>
                        <a:pt x="40938" y="4841"/>
                      </a:moveTo>
                      <a:cubicBezTo>
                        <a:pt x="40938" y="4841"/>
                        <a:pt x="16650" y="-9304"/>
                        <a:pt x="0" y="10765"/>
                      </a:cubicBezTo>
                    </a:path>
                  </a:pathLst>
                </a:custGeom>
                <a:noFill/>
                <a:ln w="5139" cap="rnd">
                  <a:solidFill>
                    <a:srgbClr val="4A094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49" name="Graphic 2">
              <a:extLst>
                <a:ext uri="{FF2B5EF4-FFF2-40B4-BE49-F238E27FC236}">
                  <a16:creationId xmlns:a16="http://schemas.microsoft.com/office/drawing/2014/main" id="{7EB399C8-66C3-7EC6-FAD5-5B1090E475C6}"/>
                </a:ext>
              </a:extLst>
            </p:cNvPr>
            <p:cNvGrpSpPr/>
            <p:nvPr/>
          </p:nvGrpSpPr>
          <p:grpSpPr>
            <a:xfrm>
              <a:off x="6618706" y="2682146"/>
              <a:ext cx="1595263" cy="1488850"/>
              <a:chOff x="6618706" y="2682146"/>
              <a:chExt cx="1595263" cy="1488850"/>
            </a:xfrm>
          </p:grpSpPr>
          <p:grpSp>
            <p:nvGrpSpPr>
              <p:cNvPr id="50" name="Graphic 2">
                <a:extLst>
                  <a:ext uri="{FF2B5EF4-FFF2-40B4-BE49-F238E27FC236}">
                    <a16:creationId xmlns:a16="http://schemas.microsoft.com/office/drawing/2014/main" id="{D5208224-8609-4EA2-4156-7E6198AEE36A}"/>
                  </a:ext>
                </a:extLst>
              </p:cNvPr>
              <p:cNvGrpSpPr/>
              <p:nvPr/>
            </p:nvGrpSpPr>
            <p:grpSpPr>
              <a:xfrm>
                <a:off x="7111167" y="2682146"/>
                <a:ext cx="865245" cy="652496"/>
                <a:chOff x="7111167" y="2682146"/>
                <a:chExt cx="865245" cy="652496"/>
              </a:xfrm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0C867DE-FB4B-70F0-5472-44C616409B46}"/>
                    </a:ext>
                  </a:extLst>
                </p:cNvPr>
                <p:cNvSpPr/>
                <p:nvPr/>
              </p:nvSpPr>
              <p:spPr>
                <a:xfrm>
                  <a:off x="7111167" y="2682146"/>
                  <a:ext cx="835936" cy="620150"/>
                </a:xfrm>
                <a:custGeom>
                  <a:avLst/>
                  <a:gdLst>
                    <a:gd name="connsiteX0" fmla="*/ 711715 w 835936"/>
                    <a:gd name="connsiteY0" fmla="*/ 487230 h 620150"/>
                    <a:gd name="connsiteX1" fmla="*/ 22352 w 835936"/>
                    <a:gd name="connsiteY1" fmla="*/ 619609 h 620150"/>
                    <a:gd name="connsiteX2" fmla="*/ 502 w 835936"/>
                    <a:gd name="connsiteY2" fmla="*/ 599921 h 620150"/>
                    <a:gd name="connsiteX3" fmla="*/ 91951 w 835936"/>
                    <a:gd name="connsiteY3" fmla="*/ 163000 h 620150"/>
                    <a:gd name="connsiteX4" fmla="*/ 124222 w 835936"/>
                    <a:gd name="connsiteY4" fmla="*/ 132920 h 620150"/>
                    <a:gd name="connsiteX5" fmla="*/ 813585 w 835936"/>
                    <a:gd name="connsiteY5" fmla="*/ 541 h 620150"/>
                    <a:gd name="connsiteX6" fmla="*/ 835435 w 835936"/>
                    <a:gd name="connsiteY6" fmla="*/ 20229 h 620150"/>
                    <a:gd name="connsiteX7" fmla="*/ 743985 w 835936"/>
                    <a:gd name="connsiteY7" fmla="*/ 457151 h 620150"/>
                    <a:gd name="connsiteX8" fmla="*/ 711715 w 835936"/>
                    <a:gd name="connsiteY8" fmla="*/ 487230 h 620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5936" h="620150">
                      <a:moveTo>
                        <a:pt x="711715" y="487230"/>
                      </a:moveTo>
                      <a:lnTo>
                        <a:pt x="22352" y="619609"/>
                      </a:lnTo>
                      <a:cubicBezTo>
                        <a:pt x="7408" y="622476"/>
                        <a:pt x="-2375" y="613665"/>
                        <a:pt x="502" y="599921"/>
                      </a:cubicBezTo>
                      <a:lnTo>
                        <a:pt x="91951" y="163000"/>
                      </a:lnTo>
                      <a:cubicBezTo>
                        <a:pt x="94828" y="149255"/>
                        <a:pt x="109277" y="135787"/>
                        <a:pt x="124222" y="132920"/>
                      </a:cubicBezTo>
                      <a:lnTo>
                        <a:pt x="813585" y="541"/>
                      </a:lnTo>
                      <a:cubicBezTo>
                        <a:pt x="828529" y="-2326"/>
                        <a:pt x="838311" y="6485"/>
                        <a:pt x="835435" y="20229"/>
                      </a:cubicBezTo>
                      <a:lnTo>
                        <a:pt x="743985" y="457151"/>
                      </a:lnTo>
                      <a:cubicBezTo>
                        <a:pt x="741109" y="470895"/>
                        <a:pt x="726659" y="484364"/>
                        <a:pt x="711715" y="487230"/>
                      </a:cubicBezTo>
                      <a:close/>
                    </a:path>
                  </a:pathLst>
                </a:custGeom>
                <a:solidFill>
                  <a:schemeClr val="accent3">
                    <a:alpha val="41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6C3C3920-4A00-D503-1811-27E8D08C172E}"/>
                    </a:ext>
                  </a:extLst>
                </p:cNvPr>
                <p:cNvSpPr/>
                <p:nvPr/>
              </p:nvSpPr>
              <p:spPr>
                <a:xfrm>
                  <a:off x="7140476" y="2714493"/>
                  <a:ext cx="835936" cy="620150"/>
                </a:xfrm>
                <a:custGeom>
                  <a:avLst/>
                  <a:gdLst>
                    <a:gd name="connsiteX0" fmla="*/ 711715 w 835936"/>
                    <a:gd name="connsiteY0" fmla="*/ 487231 h 620150"/>
                    <a:gd name="connsiteX1" fmla="*/ 22352 w 835936"/>
                    <a:gd name="connsiteY1" fmla="*/ 619609 h 620150"/>
                    <a:gd name="connsiteX2" fmla="*/ 502 w 835936"/>
                    <a:gd name="connsiteY2" fmla="*/ 599921 h 620150"/>
                    <a:gd name="connsiteX3" fmla="*/ 91951 w 835936"/>
                    <a:gd name="connsiteY3" fmla="*/ 162999 h 620150"/>
                    <a:gd name="connsiteX4" fmla="*/ 124222 w 835936"/>
                    <a:gd name="connsiteY4" fmla="*/ 132920 h 620150"/>
                    <a:gd name="connsiteX5" fmla="*/ 813584 w 835936"/>
                    <a:gd name="connsiteY5" fmla="*/ 541 h 620150"/>
                    <a:gd name="connsiteX6" fmla="*/ 835435 w 835936"/>
                    <a:gd name="connsiteY6" fmla="*/ 20229 h 620150"/>
                    <a:gd name="connsiteX7" fmla="*/ 743985 w 835936"/>
                    <a:gd name="connsiteY7" fmla="*/ 457151 h 620150"/>
                    <a:gd name="connsiteX8" fmla="*/ 711715 w 835936"/>
                    <a:gd name="connsiteY8" fmla="*/ 487231 h 620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5936" h="620150">
                      <a:moveTo>
                        <a:pt x="711715" y="487231"/>
                      </a:moveTo>
                      <a:lnTo>
                        <a:pt x="22352" y="619609"/>
                      </a:lnTo>
                      <a:cubicBezTo>
                        <a:pt x="7407" y="622476"/>
                        <a:pt x="-2375" y="613665"/>
                        <a:pt x="502" y="599921"/>
                      </a:cubicBezTo>
                      <a:lnTo>
                        <a:pt x="91951" y="162999"/>
                      </a:lnTo>
                      <a:cubicBezTo>
                        <a:pt x="94828" y="149255"/>
                        <a:pt x="109277" y="135787"/>
                        <a:pt x="124222" y="132920"/>
                      </a:cubicBezTo>
                      <a:lnTo>
                        <a:pt x="813584" y="541"/>
                      </a:lnTo>
                      <a:cubicBezTo>
                        <a:pt x="828529" y="-2326"/>
                        <a:pt x="838311" y="6485"/>
                        <a:pt x="835435" y="20229"/>
                      </a:cubicBezTo>
                      <a:lnTo>
                        <a:pt x="743985" y="457151"/>
                      </a:lnTo>
                      <a:cubicBezTo>
                        <a:pt x="741109" y="470895"/>
                        <a:pt x="726659" y="484363"/>
                        <a:pt x="711715" y="487231"/>
                      </a:cubicBezTo>
                      <a:close/>
                    </a:path>
                  </a:pathLst>
                </a:custGeom>
                <a:noFill/>
                <a:ln w="5139" cap="flat">
                  <a:solidFill>
                    <a:srgbClr val="6D4AFF">
                      <a:alpha val="41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53" name="Graphic 2">
                  <a:extLst>
                    <a:ext uri="{FF2B5EF4-FFF2-40B4-BE49-F238E27FC236}">
                      <a16:creationId xmlns:a16="http://schemas.microsoft.com/office/drawing/2014/main" id="{F3437671-A299-D1CA-9CF6-0F4813761055}"/>
                    </a:ext>
                  </a:extLst>
                </p:cNvPr>
                <p:cNvGrpSpPr/>
                <p:nvPr/>
              </p:nvGrpSpPr>
              <p:grpSpPr>
                <a:xfrm>
                  <a:off x="7238780" y="2828534"/>
                  <a:ext cx="614486" cy="292631"/>
                  <a:chOff x="7238780" y="2828534"/>
                  <a:chExt cx="614486" cy="292631"/>
                </a:xfrm>
                <a:noFill/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23DF79BE-A324-6C16-72CC-13B281BB0551}"/>
                      </a:ext>
                    </a:extLst>
                  </p:cNvPr>
                  <p:cNvSpPr/>
                  <p:nvPr/>
                </p:nvSpPr>
                <p:spPr>
                  <a:xfrm>
                    <a:off x="7238780" y="2828534"/>
                    <a:ext cx="614486" cy="292631"/>
                  </a:xfrm>
                  <a:custGeom>
                    <a:avLst/>
                    <a:gdLst>
                      <a:gd name="connsiteX0" fmla="*/ 0 w 614486"/>
                      <a:gd name="connsiteY0" fmla="*/ 262538 h 292631"/>
                      <a:gd name="connsiteX1" fmla="*/ 130693 w 614486"/>
                      <a:gd name="connsiteY1" fmla="*/ 290779 h 292631"/>
                      <a:gd name="connsiteX2" fmla="*/ 263481 w 614486"/>
                      <a:gd name="connsiteY2" fmla="*/ 174946 h 292631"/>
                      <a:gd name="connsiteX3" fmla="*/ 329537 w 614486"/>
                      <a:gd name="connsiteY3" fmla="*/ 203559 h 292631"/>
                      <a:gd name="connsiteX4" fmla="*/ 440646 w 614486"/>
                      <a:gd name="connsiteY4" fmla="*/ 110814 h 292631"/>
                      <a:gd name="connsiteX5" fmla="*/ 614486 w 614486"/>
                      <a:gd name="connsiteY5" fmla="*/ 0 h 292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4486" h="292631">
                        <a:moveTo>
                          <a:pt x="0" y="262538"/>
                        </a:moveTo>
                        <a:cubicBezTo>
                          <a:pt x="70190" y="249060"/>
                          <a:pt x="66351" y="303143"/>
                          <a:pt x="130693" y="290779"/>
                        </a:cubicBezTo>
                        <a:cubicBezTo>
                          <a:pt x="195034" y="278425"/>
                          <a:pt x="216684" y="183928"/>
                          <a:pt x="263481" y="174946"/>
                        </a:cubicBezTo>
                        <a:cubicBezTo>
                          <a:pt x="310277" y="165964"/>
                          <a:pt x="291522" y="210855"/>
                          <a:pt x="329537" y="203559"/>
                        </a:cubicBezTo>
                        <a:cubicBezTo>
                          <a:pt x="367560" y="196263"/>
                          <a:pt x="363636" y="125597"/>
                          <a:pt x="440646" y="110814"/>
                        </a:cubicBezTo>
                        <a:cubicBezTo>
                          <a:pt x="517665" y="96021"/>
                          <a:pt x="508226" y="20403"/>
                          <a:pt x="614486" y="0"/>
                        </a:cubicBezTo>
                      </a:path>
                    </a:pathLst>
                  </a:custGeom>
                  <a:noFill/>
                  <a:ln w="1541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C4BB5B86-E80E-77F2-1B82-9E8EEB7A8C79}"/>
                      </a:ext>
                    </a:extLst>
                  </p:cNvPr>
                  <p:cNvSpPr/>
                  <p:nvPr/>
                </p:nvSpPr>
                <p:spPr>
                  <a:xfrm>
                    <a:off x="7280252" y="2882093"/>
                    <a:ext cx="56578" cy="10868"/>
                  </a:xfrm>
                  <a:custGeom>
                    <a:avLst/>
                    <a:gdLst>
                      <a:gd name="connsiteX0" fmla="*/ 0 w 56578"/>
                      <a:gd name="connsiteY0" fmla="*/ 10868 h 10868"/>
                      <a:gd name="connsiteX1" fmla="*/ 56578 w 56578"/>
                      <a:gd name="connsiteY1" fmla="*/ 0 h 10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6578" h="10868">
                        <a:moveTo>
                          <a:pt x="0" y="10868"/>
                        </a:moveTo>
                        <a:lnTo>
                          <a:pt x="56578" y="0"/>
                        </a:lnTo>
                      </a:path>
                    </a:pathLst>
                  </a:custGeom>
                  <a:ln w="1541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6651BBB9-9416-50E7-E82C-5C0ED08DE23A}"/>
                      </a:ext>
                    </a:extLst>
                  </p:cNvPr>
                  <p:cNvSpPr/>
                  <p:nvPr/>
                </p:nvSpPr>
                <p:spPr>
                  <a:xfrm>
                    <a:off x="7271804" y="2913078"/>
                    <a:ext cx="105289" cy="20221"/>
                  </a:xfrm>
                  <a:custGeom>
                    <a:avLst/>
                    <a:gdLst>
                      <a:gd name="connsiteX0" fmla="*/ 0 w 105289"/>
                      <a:gd name="connsiteY0" fmla="*/ 20222 h 20221"/>
                      <a:gd name="connsiteX1" fmla="*/ 105289 w 105289"/>
                      <a:gd name="connsiteY1" fmla="*/ 0 h 20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5289" h="20221">
                        <a:moveTo>
                          <a:pt x="0" y="20222"/>
                        </a:moveTo>
                        <a:lnTo>
                          <a:pt x="105289" y="0"/>
                        </a:lnTo>
                      </a:path>
                    </a:pathLst>
                  </a:custGeom>
                  <a:ln w="1541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grpSp>
            <p:nvGrpSpPr>
              <p:cNvPr id="57" name="Graphic 2">
                <a:extLst>
                  <a:ext uri="{FF2B5EF4-FFF2-40B4-BE49-F238E27FC236}">
                    <a16:creationId xmlns:a16="http://schemas.microsoft.com/office/drawing/2014/main" id="{E69C3542-CBF8-8799-C1A8-0449EC5914A4}"/>
                  </a:ext>
                </a:extLst>
              </p:cNvPr>
              <p:cNvGrpSpPr/>
              <p:nvPr/>
            </p:nvGrpSpPr>
            <p:grpSpPr>
              <a:xfrm>
                <a:off x="6966080" y="3673754"/>
                <a:ext cx="485918" cy="497242"/>
                <a:chOff x="6966080" y="3673754"/>
                <a:chExt cx="485918" cy="497242"/>
              </a:xfrm>
            </p:grpSpPr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F176C767-9E2A-B36D-0D0B-6C9A673183FE}"/>
                    </a:ext>
                  </a:extLst>
                </p:cNvPr>
                <p:cNvSpPr/>
                <p:nvPr/>
              </p:nvSpPr>
              <p:spPr>
                <a:xfrm>
                  <a:off x="6966080" y="3906735"/>
                  <a:ext cx="421500" cy="264261"/>
                </a:xfrm>
                <a:custGeom>
                  <a:avLst/>
                  <a:gdLst>
                    <a:gd name="connsiteX0" fmla="*/ 421500 w 421500"/>
                    <a:gd name="connsiteY0" fmla="*/ 177822 h 264261"/>
                    <a:gd name="connsiteX1" fmla="*/ 195758 w 421500"/>
                    <a:gd name="connsiteY1" fmla="*/ 264262 h 264261"/>
                    <a:gd name="connsiteX2" fmla="*/ 0 w 421500"/>
                    <a:gd name="connsiteY2" fmla="*/ 86430 h 264261"/>
                    <a:gd name="connsiteX3" fmla="*/ 225743 w 421500"/>
                    <a:gd name="connsiteY3" fmla="*/ 0 h 2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500" h="264261">
                      <a:moveTo>
                        <a:pt x="421500" y="177822"/>
                      </a:moveTo>
                      <a:lnTo>
                        <a:pt x="195758" y="264262"/>
                      </a:lnTo>
                      <a:lnTo>
                        <a:pt x="0" y="86430"/>
                      </a:lnTo>
                      <a:lnTo>
                        <a:pt x="22574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7ACE2948-6824-E31F-9826-0266B8D89BD8}"/>
                    </a:ext>
                  </a:extLst>
                </p:cNvPr>
                <p:cNvSpPr/>
                <p:nvPr/>
              </p:nvSpPr>
              <p:spPr>
                <a:xfrm>
                  <a:off x="7191822" y="3673754"/>
                  <a:ext cx="260175" cy="410803"/>
                </a:xfrm>
                <a:custGeom>
                  <a:avLst/>
                  <a:gdLst>
                    <a:gd name="connsiteX0" fmla="*/ 260175 w 260175"/>
                    <a:gd name="connsiteY0" fmla="*/ 177822 h 410803"/>
                    <a:gd name="connsiteX1" fmla="*/ 195758 w 260175"/>
                    <a:gd name="connsiteY1" fmla="*/ 410804 h 410803"/>
                    <a:gd name="connsiteX2" fmla="*/ 0 w 260175"/>
                    <a:gd name="connsiteY2" fmla="*/ 232981 h 410803"/>
                    <a:gd name="connsiteX3" fmla="*/ 64418 w 260175"/>
                    <a:gd name="connsiteY3" fmla="*/ 0 h 410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0175" h="410803">
                      <a:moveTo>
                        <a:pt x="260175" y="177822"/>
                      </a:moveTo>
                      <a:lnTo>
                        <a:pt x="195758" y="410804"/>
                      </a:lnTo>
                      <a:lnTo>
                        <a:pt x="0" y="232981"/>
                      </a:lnTo>
                      <a:lnTo>
                        <a:pt x="64418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EF7863DA-4355-DE43-9C77-997E40CC3C4E}"/>
                    </a:ext>
                  </a:extLst>
                </p:cNvPr>
                <p:cNvSpPr/>
                <p:nvPr/>
              </p:nvSpPr>
              <p:spPr>
                <a:xfrm>
                  <a:off x="6966080" y="3673754"/>
                  <a:ext cx="290160" cy="319411"/>
                </a:xfrm>
                <a:custGeom>
                  <a:avLst/>
                  <a:gdLst>
                    <a:gd name="connsiteX0" fmla="*/ 0 w 290160"/>
                    <a:gd name="connsiteY0" fmla="*/ 319411 h 319411"/>
                    <a:gd name="connsiteX1" fmla="*/ 66370 w 290160"/>
                    <a:gd name="connsiteY1" fmla="*/ 88201 h 319411"/>
                    <a:gd name="connsiteX2" fmla="*/ 290160 w 290160"/>
                    <a:gd name="connsiteY2" fmla="*/ 0 h 319411"/>
                    <a:gd name="connsiteX3" fmla="*/ 225743 w 290160"/>
                    <a:gd name="connsiteY3" fmla="*/ 232981 h 319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160" h="319411">
                      <a:moveTo>
                        <a:pt x="0" y="319411"/>
                      </a:moveTo>
                      <a:lnTo>
                        <a:pt x="66370" y="88201"/>
                      </a:lnTo>
                      <a:lnTo>
                        <a:pt x="290160" y="0"/>
                      </a:lnTo>
                      <a:lnTo>
                        <a:pt x="225743" y="232981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1" name="Graphic 2">
                <a:extLst>
                  <a:ext uri="{FF2B5EF4-FFF2-40B4-BE49-F238E27FC236}">
                    <a16:creationId xmlns:a16="http://schemas.microsoft.com/office/drawing/2014/main" id="{E965FEAD-BF29-691A-6169-BAA84C610299}"/>
                  </a:ext>
                </a:extLst>
              </p:cNvPr>
              <p:cNvGrpSpPr/>
              <p:nvPr/>
            </p:nvGrpSpPr>
            <p:grpSpPr>
              <a:xfrm>
                <a:off x="7738862" y="3331092"/>
                <a:ext cx="475107" cy="502529"/>
                <a:chOff x="7738862" y="3331092"/>
                <a:chExt cx="475107" cy="502529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DFC20E5-9C98-5213-B55F-4FB80A1598B0}"/>
                    </a:ext>
                  </a:extLst>
                </p:cNvPr>
                <p:cNvSpPr/>
                <p:nvPr/>
              </p:nvSpPr>
              <p:spPr>
                <a:xfrm>
                  <a:off x="7738862" y="3331092"/>
                  <a:ext cx="255793" cy="400878"/>
                </a:xfrm>
                <a:custGeom>
                  <a:avLst/>
                  <a:gdLst>
                    <a:gd name="connsiteX0" fmla="*/ 48349 w 255793"/>
                    <a:gd name="connsiteY0" fmla="*/ 400879 h 400878"/>
                    <a:gd name="connsiteX1" fmla="*/ 0 w 255793"/>
                    <a:gd name="connsiteY1" fmla="*/ 164040 h 400878"/>
                    <a:gd name="connsiteX2" fmla="*/ 207445 w 255793"/>
                    <a:gd name="connsiteY2" fmla="*/ 0 h 400878"/>
                    <a:gd name="connsiteX3" fmla="*/ 255794 w 255793"/>
                    <a:gd name="connsiteY3" fmla="*/ 236839 h 400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5793" h="400878">
                      <a:moveTo>
                        <a:pt x="48349" y="400879"/>
                      </a:moveTo>
                      <a:lnTo>
                        <a:pt x="0" y="164040"/>
                      </a:lnTo>
                      <a:lnTo>
                        <a:pt x="207445" y="0"/>
                      </a:lnTo>
                      <a:lnTo>
                        <a:pt x="255794" y="23683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98027D49-E941-9894-1E37-6DCCC0CA9FDD}"/>
                    </a:ext>
                  </a:extLst>
                </p:cNvPr>
                <p:cNvSpPr/>
                <p:nvPr/>
              </p:nvSpPr>
              <p:spPr>
                <a:xfrm>
                  <a:off x="7787211" y="3567931"/>
                  <a:ext cx="426758" cy="265690"/>
                </a:xfrm>
                <a:custGeom>
                  <a:avLst/>
                  <a:gdLst>
                    <a:gd name="connsiteX0" fmla="*/ 219313 w 426758"/>
                    <a:gd name="connsiteY0" fmla="*/ 265690 h 265690"/>
                    <a:gd name="connsiteX1" fmla="*/ 0 w 426758"/>
                    <a:gd name="connsiteY1" fmla="*/ 164040 h 265690"/>
                    <a:gd name="connsiteX2" fmla="*/ 207445 w 426758"/>
                    <a:gd name="connsiteY2" fmla="*/ 0 h 265690"/>
                    <a:gd name="connsiteX3" fmla="*/ 426758 w 426758"/>
                    <a:gd name="connsiteY3" fmla="*/ 101651 h 265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6758" h="265690">
                      <a:moveTo>
                        <a:pt x="219313" y="265690"/>
                      </a:moveTo>
                      <a:lnTo>
                        <a:pt x="0" y="164040"/>
                      </a:lnTo>
                      <a:lnTo>
                        <a:pt x="207445" y="0"/>
                      </a:lnTo>
                      <a:lnTo>
                        <a:pt x="426758" y="10165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522AEB1-8E74-3334-BCE3-DA161B6BFCA0}"/>
                    </a:ext>
                  </a:extLst>
                </p:cNvPr>
                <p:cNvSpPr/>
                <p:nvPr/>
              </p:nvSpPr>
              <p:spPr>
                <a:xfrm>
                  <a:off x="7946307" y="3331092"/>
                  <a:ext cx="267662" cy="338489"/>
                </a:xfrm>
                <a:custGeom>
                  <a:avLst/>
                  <a:gdLst>
                    <a:gd name="connsiteX0" fmla="*/ 0 w 267662"/>
                    <a:gd name="connsiteY0" fmla="*/ 0 h 338489"/>
                    <a:gd name="connsiteX1" fmla="*/ 217246 w 267662"/>
                    <a:gd name="connsiteY1" fmla="*/ 103280 h 338489"/>
                    <a:gd name="connsiteX2" fmla="*/ 267662 w 267662"/>
                    <a:gd name="connsiteY2" fmla="*/ 338490 h 338489"/>
                    <a:gd name="connsiteX3" fmla="*/ 48349 w 267662"/>
                    <a:gd name="connsiteY3" fmla="*/ 236839 h 33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62" h="338489">
                      <a:moveTo>
                        <a:pt x="0" y="0"/>
                      </a:moveTo>
                      <a:lnTo>
                        <a:pt x="217246" y="103280"/>
                      </a:lnTo>
                      <a:lnTo>
                        <a:pt x="267662" y="338490"/>
                      </a:lnTo>
                      <a:lnTo>
                        <a:pt x="48349" y="236839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65" name="Graphic 2">
                <a:extLst>
                  <a:ext uri="{FF2B5EF4-FFF2-40B4-BE49-F238E27FC236}">
                    <a16:creationId xmlns:a16="http://schemas.microsoft.com/office/drawing/2014/main" id="{0F852F9F-77FE-A23D-02BE-DC2C6D5BDDE3}"/>
                  </a:ext>
                </a:extLst>
              </p:cNvPr>
              <p:cNvGrpSpPr/>
              <p:nvPr/>
            </p:nvGrpSpPr>
            <p:grpSpPr>
              <a:xfrm>
                <a:off x="6618706" y="3096963"/>
                <a:ext cx="699291" cy="633117"/>
                <a:chOff x="6618706" y="3096963"/>
                <a:chExt cx="699291" cy="633117"/>
              </a:xfrm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79AF081-1636-B771-326D-9A8B087FDB9A}"/>
                    </a:ext>
                  </a:extLst>
                </p:cNvPr>
                <p:cNvSpPr/>
                <p:nvPr/>
              </p:nvSpPr>
              <p:spPr>
                <a:xfrm>
                  <a:off x="6656463" y="3139063"/>
                  <a:ext cx="661533" cy="591016"/>
                </a:xfrm>
                <a:custGeom>
                  <a:avLst/>
                  <a:gdLst>
                    <a:gd name="connsiteX0" fmla="*/ 532702 w 661533"/>
                    <a:gd name="connsiteY0" fmla="*/ 493047 h 591016"/>
                    <a:gd name="connsiteX1" fmla="*/ 25772 w 661533"/>
                    <a:gd name="connsiteY1" fmla="*/ 590393 h 591016"/>
                    <a:gd name="connsiteX2" fmla="*/ 578 w 661533"/>
                    <a:gd name="connsiteY2" fmla="*/ 567695 h 591016"/>
                    <a:gd name="connsiteX3" fmla="*/ 91637 w 661533"/>
                    <a:gd name="connsiteY3" fmla="*/ 132640 h 591016"/>
                    <a:gd name="connsiteX4" fmla="*/ 128832 w 661533"/>
                    <a:gd name="connsiteY4" fmla="*/ 97969 h 591016"/>
                    <a:gd name="connsiteX5" fmla="*/ 635762 w 661533"/>
                    <a:gd name="connsiteY5" fmla="*/ 624 h 591016"/>
                    <a:gd name="connsiteX6" fmla="*/ 660956 w 661533"/>
                    <a:gd name="connsiteY6" fmla="*/ 23322 h 591016"/>
                    <a:gd name="connsiteX7" fmla="*/ 569897 w 661533"/>
                    <a:gd name="connsiteY7" fmla="*/ 458376 h 591016"/>
                    <a:gd name="connsiteX8" fmla="*/ 532702 w 661533"/>
                    <a:gd name="connsiteY8" fmla="*/ 493047 h 591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1533" h="591016">
                      <a:moveTo>
                        <a:pt x="532702" y="493047"/>
                      </a:moveTo>
                      <a:lnTo>
                        <a:pt x="25772" y="590393"/>
                      </a:lnTo>
                      <a:cubicBezTo>
                        <a:pt x="8541" y="593698"/>
                        <a:pt x="-2737" y="583545"/>
                        <a:pt x="578" y="567695"/>
                      </a:cubicBezTo>
                      <a:lnTo>
                        <a:pt x="91637" y="132640"/>
                      </a:lnTo>
                      <a:cubicBezTo>
                        <a:pt x="94952" y="116800"/>
                        <a:pt x="111611" y="101274"/>
                        <a:pt x="128832" y="97969"/>
                      </a:cubicBezTo>
                      <a:lnTo>
                        <a:pt x="635762" y="624"/>
                      </a:lnTo>
                      <a:cubicBezTo>
                        <a:pt x="652993" y="-2681"/>
                        <a:pt x="664270" y="7472"/>
                        <a:pt x="660956" y="23322"/>
                      </a:cubicBezTo>
                      <a:lnTo>
                        <a:pt x="569897" y="458376"/>
                      </a:lnTo>
                      <a:cubicBezTo>
                        <a:pt x="566592" y="474216"/>
                        <a:pt x="549932" y="489742"/>
                        <a:pt x="532702" y="493047"/>
                      </a:cubicBezTo>
                      <a:close/>
                    </a:path>
                  </a:pathLst>
                </a:custGeom>
                <a:solidFill>
                  <a:schemeClr val="accent3">
                    <a:alpha val="41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0235BB2-8D31-C4F0-67F7-FB14679807E7}"/>
                    </a:ext>
                  </a:extLst>
                </p:cNvPr>
                <p:cNvSpPr/>
                <p:nvPr/>
              </p:nvSpPr>
              <p:spPr>
                <a:xfrm>
                  <a:off x="6618706" y="3096963"/>
                  <a:ext cx="661534" cy="591026"/>
                </a:xfrm>
                <a:custGeom>
                  <a:avLst/>
                  <a:gdLst>
                    <a:gd name="connsiteX0" fmla="*/ 532702 w 661534"/>
                    <a:gd name="connsiteY0" fmla="*/ 493057 h 591026"/>
                    <a:gd name="connsiteX1" fmla="*/ 25772 w 661534"/>
                    <a:gd name="connsiteY1" fmla="*/ 590403 h 591026"/>
                    <a:gd name="connsiteX2" fmla="*/ 578 w 661534"/>
                    <a:gd name="connsiteY2" fmla="*/ 567704 h 591026"/>
                    <a:gd name="connsiteX3" fmla="*/ 91637 w 661534"/>
                    <a:gd name="connsiteY3" fmla="*/ 132650 h 591026"/>
                    <a:gd name="connsiteX4" fmla="*/ 128832 w 661534"/>
                    <a:gd name="connsiteY4" fmla="*/ 97969 h 591026"/>
                    <a:gd name="connsiteX5" fmla="*/ 635762 w 661534"/>
                    <a:gd name="connsiteY5" fmla="*/ 624 h 591026"/>
                    <a:gd name="connsiteX6" fmla="*/ 660956 w 661534"/>
                    <a:gd name="connsiteY6" fmla="*/ 23322 h 591026"/>
                    <a:gd name="connsiteX7" fmla="*/ 569897 w 661534"/>
                    <a:gd name="connsiteY7" fmla="*/ 458377 h 591026"/>
                    <a:gd name="connsiteX8" fmla="*/ 532702 w 661534"/>
                    <a:gd name="connsiteY8" fmla="*/ 493057 h 591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1534" h="591026">
                      <a:moveTo>
                        <a:pt x="532702" y="493057"/>
                      </a:moveTo>
                      <a:lnTo>
                        <a:pt x="25772" y="590403"/>
                      </a:lnTo>
                      <a:cubicBezTo>
                        <a:pt x="8541" y="593708"/>
                        <a:pt x="-2737" y="583554"/>
                        <a:pt x="578" y="567704"/>
                      </a:cubicBezTo>
                      <a:lnTo>
                        <a:pt x="91637" y="132650"/>
                      </a:lnTo>
                      <a:cubicBezTo>
                        <a:pt x="94952" y="116810"/>
                        <a:pt x="111611" y="101284"/>
                        <a:pt x="128832" y="97969"/>
                      </a:cubicBezTo>
                      <a:lnTo>
                        <a:pt x="635762" y="624"/>
                      </a:lnTo>
                      <a:cubicBezTo>
                        <a:pt x="652993" y="-2681"/>
                        <a:pt x="664271" y="7473"/>
                        <a:pt x="660956" y="23322"/>
                      </a:cubicBezTo>
                      <a:lnTo>
                        <a:pt x="569897" y="458377"/>
                      </a:lnTo>
                      <a:cubicBezTo>
                        <a:pt x="566592" y="474226"/>
                        <a:pt x="549933" y="489752"/>
                        <a:pt x="532702" y="493057"/>
                      </a:cubicBezTo>
                      <a:close/>
                    </a:path>
                  </a:pathLst>
                </a:custGeom>
                <a:noFill/>
                <a:ln w="5139" cap="flat">
                  <a:solidFill>
                    <a:srgbClr val="6D4AFF">
                      <a:alpha val="41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6369516-87CF-C9FC-DA20-0ABC77B25768}"/>
                    </a:ext>
                  </a:extLst>
                </p:cNvPr>
                <p:cNvSpPr/>
                <p:nvPr/>
              </p:nvSpPr>
              <p:spPr>
                <a:xfrm>
                  <a:off x="6824460" y="3287601"/>
                  <a:ext cx="325593" cy="297143"/>
                </a:xfrm>
                <a:custGeom>
                  <a:avLst/>
                  <a:gdLst>
                    <a:gd name="connsiteX0" fmla="*/ 322633 w 325593"/>
                    <a:gd name="connsiteY0" fmla="*/ 116281 h 297143"/>
                    <a:gd name="connsiteX1" fmla="*/ 132038 w 325593"/>
                    <a:gd name="connsiteY1" fmla="*/ 293942 h 297143"/>
                    <a:gd name="connsiteX2" fmla="*/ 2965 w 325593"/>
                    <a:gd name="connsiteY2" fmla="*/ 177660 h 297143"/>
                    <a:gd name="connsiteX3" fmla="*/ 193560 w 325593"/>
                    <a:gd name="connsiteY3" fmla="*/ 0 h 297143"/>
                    <a:gd name="connsiteX4" fmla="*/ 162794 w 325593"/>
                    <a:gd name="connsiteY4" fmla="*/ 146971 h 297143"/>
                    <a:gd name="connsiteX5" fmla="*/ 306365 w 325593"/>
                    <a:gd name="connsiteY5" fmla="*/ 30671 h 297143"/>
                    <a:gd name="connsiteX6" fmla="*/ 322633 w 325593"/>
                    <a:gd name="connsiteY6" fmla="*/ 116281 h 297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5593" h="297143">
                      <a:moveTo>
                        <a:pt x="322633" y="116281"/>
                      </a:moveTo>
                      <a:cubicBezTo>
                        <a:pt x="305640" y="197463"/>
                        <a:pt x="220268" y="277006"/>
                        <a:pt x="132038" y="293942"/>
                      </a:cubicBezTo>
                      <a:cubicBezTo>
                        <a:pt x="43751" y="310896"/>
                        <a:pt x="-14028" y="258842"/>
                        <a:pt x="2965" y="177660"/>
                      </a:cubicBezTo>
                      <a:cubicBezTo>
                        <a:pt x="19957" y="96479"/>
                        <a:pt x="105273" y="16945"/>
                        <a:pt x="193560" y="0"/>
                      </a:cubicBezTo>
                      <a:lnTo>
                        <a:pt x="162794" y="146971"/>
                      </a:lnTo>
                      <a:lnTo>
                        <a:pt x="306365" y="30671"/>
                      </a:lnTo>
                      <a:cubicBezTo>
                        <a:pt x="323348" y="51645"/>
                        <a:pt x="329968" y="81229"/>
                        <a:pt x="322633" y="1162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0516FD47-DEA3-D7EE-DF12-36EC4261157A}"/>
                    </a:ext>
                  </a:extLst>
                </p:cNvPr>
                <p:cNvSpPr/>
                <p:nvPr/>
              </p:nvSpPr>
              <p:spPr>
                <a:xfrm>
                  <a:off x="6987263" y="3284406"/>
                  <a:ext cx="143570" cy="150165"/>
                </a:xfrm>
                <a:custGeom>
                  <a:avLst/>
                  <a:gdLst>
                    <a:gd name="connsiteX0" fmla="*/ 143570 w 143570"/>
                    <a:gd name="connsiteY0" fmla="*/ 33865 h 150165"/>
                    <a:gd name="connsiteX1" fmla="*/ 0 w 143570"/>
                    <a:gd name="connsiteY1" fmla="*/ 150166 h 150165"/>
                    <a:gd name="connsiteX2" fmla="*/ 30766 w 143570"/>
                    <a:gd name="connsiteY2" fmla="*/ 3195 h 150165"/>
                    <a:gd name="connsiteX3" fmla="*/ 143570 w 143570"/>
                    <a:gd name="connsiteY3" fmla="*/ 33865 h 150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570" h="150165">
                      <a:moveTo>
                        <a:pt x="143570" y="33865"/>
                      </a:moveTo>
                      <a:lnTo>
                        <a:pt x="0" y="150166"/>
                      </a:lnTo>
                      <a:lnTo>
                        <a:pt x="30766" y="3195"/>
                      </a:lnTo>
                      <a:cubicBezTo>
                        <a:pt x="80915" y="-6435"/>
                        <a:pt x="121205" y="6252"/>
                        <a:pt x="143570" y="3386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CED9CF7-AC7D-CF70-E161-DAFEDD843FC6}"/>
                  </a:ext>
                </a:extLst>
              </p:cNvPr>
              <p:cNvSpPr/>
              <p:nvPr/>
            </p:nvSpPr>
            <p:spPr>
              <a:xfrm>
                <a:off x="6649954" y="2843545"/>
                <a:ext cx="634869" cy="674636"/>
              </a:xfrm>
              <a:custGeom>
                <a:avLst/>
                <a:gdLst>
                  <a:gd name="connsiteX0" fmla="*/ 0 w 634869"/>
                  <a:gd name="connsiteY0" fmla="*/ 674637 h 674636"/>
                  <a:gd name="connsiteX1" fmla="*/ 256184 w 634869"/>
                  <a:gd name="connsiteY1" fmla="*/ 148676 h 674636"/>
                  <a:gd name="connsiteX2" fmla="*/ 634870 w 634869"/>
                  <a:gd name="connsiteY2" fmla="*/ 0 h 67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869" h="674636">
                    <a:moveTo>
                      <a:pt x="0" y="674637"/>
                    </a:moveTo>
                    <a:lnTo>
                      <a:pt x="256184" y="148676"/>
                    </a:lnTo>
                    <a:lnTo>
                      <a:pt x="634870" y="0"/>
                    </a:lnTo>
                  </a:path>
                </a:pathLst>
              </a:custGeom>
              <a:noFill/>
              <a:ln w="5139" cap="flat">
                <a:solidFill>
                  <a:srgbClr val="6D4AFF">
                    <a:alpha val="41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6E2DEA9-894F-7C61-23BC-863E67B7A7A2}"/>
                  </a:ext>
                </a:extLst>
              </p:cNvPr>
              <p:cNvSpPr/>
              <p:nvPr/>
            </p:nvSpPr>
            <p:spPr>
              <a:xfrm>
                <a:off x="6906139" y="2992221"/>
                <a:ext cx="545858" cy="1000944"/>
              </a:xfrm>
              <a:custGeom>
                <a:avLst/>
                <a:gdLst>
                  <a:gd name="connsiteX0" fmla="*/ 59941 w 545858"/>
                  <a:gd name="connsiteY0" fmla="*/ 1000944 h 1000944"/>
                  <a:gd name="connsiteX1" fmla="*/ 0 w 545858"/>
                  <a:gd name="connsiteY1" fmla="*/ 0 h 1000944"/>
                  <a:gd name="connsiteX2" fmla="*/ 545859 w 545858"/>
                  <a:gd name="connsiteY2" fmla="*/ 859355 h 100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5858" h="1000944">
                    <a:moveTo>
                      <a:pt x="59941" y="1000944"/>
                    </a:moveTo>
                    <a:lnTo>
                      <a:pt x="0" y="0"/>
                    </a:lnTo>
                    <a:lnTo>
                      <a:pt x="545859" y="859355"/>
                    </a:lnTo>
                  </a:path>
                </a:pathLst>
              </a:custGeom>
              <a:noFill/>
              <a:ln w="5139" cap="flat">
                <a:solidFill>
                  <a:srgbClr val="6D4AFF">
                    <a:alpha val="41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11D906C-CEBB-55A2-136D-2192E263EEC7}"/>
                  </a:ext>
                </a:extLst>
              </p:cNvPr>
              <p:cNvSpPr/>
              <p:nvPr/>
            </p:nvSpPr>
            <p:spPr>
              <a:xfrm>
                <a:off x="6906139" y="2992221"/>
                <a:ext cx="1040168" cy="739749"/>
              </a:xfrm>
              <a:custGeom>
                <a:avLst/>
                <a:gdLst>
                  <a:gd name="connsiteX0" fmla="*/ 1040168 w 1040168"/>
                  <a:gd name="connsiteY0" fmla="*/ 338871 h 739749"/>
                  <a:gd name="connsiteX1" fmla="*/ 0 w 1040168"/>
                  <a:gd name="connsiteY1" fmla="*/ 0 h 739749"/>
                  <a:gd name="connsiteX2" fmla="*/ 881072 w 1040168"/>
                  <a:gd name="connsiteY2" fmla="*/ 739750 h 739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0168" h="739749">
                    <a:moveTo>
                      <a:pt x="1040168" y="338871"/>
                    </a:moveTo>
                    <a:lnTo>
                      <a:pt x="0" y="0"/>
                    </a:lnTo>
                    <a:lnTo>
                      <a:pt x="881072" y="739750"/>
                    </a:lnTo>
                  </a:path>
                </a:pathLst>
              </a:custGeom>
              <a:noFill/>
              <a:ln w="5139" cap="flat">
                <a:solidFill>
                  <a:srgbClr val="6D4AFF">
                    <a:alpha val="41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F9979FF5-1621-9473-DF93-75DF592D9307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0AE54EC-DE28-906D-C05E-7C17D68BAD71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536D4803-C817-38CF-A526-83351B7E9CF2}"/>
              </a:ext>
            </a:extLst>
          </p:cNvPr>
          <p:cNvSpPr/>
          <p:nvPr/>
        </p:nvSpPr>
        <p:spPr>
          <a:xfrm>
            <a:off x="5287345" y="2067681"/>
            <a:ext cx="6904654" cy="1205646"/>
          </a:xfrm>
          <a:custGeom>
            <a:avLst/>
            <a:gdLst>
              <a:gd name="connsiteX0" fmla="*/ 0 w 8331200"/>
              <a:gd name="connsiteY0" fmla="*/ 565205 h 1230216"/>
              <a:gd name="connsiteX1" fmla="*/ 721360 w 8331200"/>
              <a:gd name="connsiteY1" fmla="*/ 483925 h 1230216"/>
              <a:gd name="connsiteX2" fmla="*/ 1615440 w 8331200"/>
              <a:gd name="connsiteY2" fmla="*/ 1103685 h 1230216"/>
              <a:gd name="connsiteX3" fmla="*/ 2468880 w 8331200"/>
              <a:gd name="connsiteY3" fmla="*/ 1215445 h 1230216"/>
              <a:gd name="connsiteX4" fmla="*/ 3251200 w 8331200"/>
              <a:gd name="connsiteY4" fmla="*/ 890325 h 1230216"/>
              <a:gd name="connsiteX5" fmla="*/ 4419600 w 8331200"/>
              <a:gd name="connsiteY5" fmla="*/ 77525 h 1230216"/>
              <a:gd name="connsiteX6" fmla="*/ 5394960 w 8331200"/>
              <a:gd name="connsiteY6" fmla="*/ 118165 h 1230216"/>
              <a:gd name="connsiteX7" fmla="*/ 6604000 w 8331200"/>
              <a:gd name="connsiteY7" fmla="*/ 829365 h 1230216"/>
              <a:gd name="connsiteX8" fmla="*/ 8331200 w 8331200"/>
              <a:gd name="connsiteY8" fmla="*/ 1002085 h 1230216"/>
              <a:gd name="connsiteX0" fmla="*/ 0 w 8331200"/>
              <a:gd name="connsiteY0" fmla="*/ 517309 h 1182320"/>
              <a:gd name="connsiteX1" fmla="*/ 721360 w 8331200"/>
              <a:gd name="connsiteY1" fmla="*/ 436029 h 1182320"/>
              <a:gd name="connsiteX2" fmla="*/ 1615440 w 8331200"/>
              <a:gd name="connsiteY2" fmla="*/ 1055789 h 1182320"/>
              <a:gd name="connsiteX3" fmla="*/ 2468880 w 8331200"/>
              <a:gd name="connsiteY3" fmla="*/ 1167549 h 1182320"/>
              <a:gd name="connsiteX4" fmla="*/ 3251200 w 8331200"/>
              <a:gd name="connsiteY4" fmla="*/ 842429 h 1182320"/>
              <a:gd name="connsiteX5" fmla="*/ 4573115 w 8331200"/>
              <a:gd name="connsiteY5" fmla="*/ 113449 h 1182320"/>
              <a:gd name="connsiteX6" fmla="*/ 5394960 w 8331200"/>
              <a:gd name="connsiteY6" fmla="*/ 70269 h 1182320"/>
              <a:gd name="connsiteX7" fmla="*/ 6604000 w 8331200"/>
              <a:gd name="connsiteY7" fmla="*/ 781469 h 1182320"/>
              <a:gd name="connsiteX8" fmla="*/ 8331200 w 8331200"/>
              <a:gd name="connsiteY8" fmla="*/ 954189 h 1182320"/>
              <a:gd name="connsiteX0" fmla="*/ 0 w 8331200"/>
              <a:gd name="connsiteY0" fmla="*/ 494031 h 1159042"/>
              <a:gd name="connsiteX1" fmla="*/ 721360 w 8331200"/>
              <a:gd name="connsiteY1" fmla="*/ 412751 h 1159042"/>
              <a:gd name="connsiteX2" fmla="*/ 1615440 w 8331200"/>
              <a:gd name="connsiteY2" fmla="*/ 1032511 h 1159042"/>
              <a:gd name="connsiteX3" fmla="*/ 2468880 w 8331200"/>
              <a:gd name="connsiteY3" fmla="*/ 1144271 h 1159042"/>
              <a:gd name="connsiteX4" fmla="*/ 3251200 w 8331200"/>
              <a:gd name="connsiteY4" fmla="*/ 819151 h 1159042"/>
              <a:gd name="connsiteX5" fmla="*/ 4573115 w 8331200"/>
              <a:gd name="connsiteY5" fmla="*/ 90171 h 1159042"/>
              <a:gd name="connsiteX6" fmla="*/ 5540798 w 8331200"/>
              <a:gd name="connsiteY6" fmla="*/ 85091 h 1159042"/>
              <a:gd name="connsiteX7" fmla="*/ 6604000 w 8331200"/>
              <a:gd name="connsiteY7" fmla="*/ 758191 h 1159042"/>
              <a:gd name="connsiteX8" fmla="*/ 8331200 w 8331200"/>
              <a:gd name="connsiteY8" fmla="*/ 930911 h 1159042"/>
              <a:gd name="connsiteX0" fmla="*/ 0 w 8331200"/>
              <a:gd name="connsiteY0" fmla="*/ 508792 h 1173803"/>
              <a:gd name="connsiteX1" fmla="*/ 721360 w 8331200"/>
              <a:gd name="connsiteY1" fmla="*/ 427512 h 1173803"/>
              <a:gd name="connsiteX2" fmla="*/ 1615440 w 8331200"/>
              <a:gd name="connsiteY2" fmla="*/ 1047272 h 1173803"/>
              <a:gd name="connsiteX3" fmla="*/ 2468880 w 8331200"/>
              <a:gd name="connsiteY3" fmla="*/ 1159032 h 1173803"/>
              <a:gd name="connsiteX4" fmla="*/ 3251200 w 8331200"/>
              <a:gd name="connsiteY4" fmla="*/ 833912 h 1173803"/>
              <a:gd name="connsiteX5" fmla="*/ 4573115 w 8331200"/>
              <a:gd name="connsiteY5" fmla="*/ 104932 h 1173803"/>
              <a:gd name="connsiteX6" fmla="*/ 5540798 w 8331200"/>
              <a:gd name="connsiteY6" fmla="*/ 99852 h 1173803"/>
              <a:gd name="connsiteX7" fmla="*/ 6604000 w 8331200"/>
              <a:gd name="connsiteY7" fmla="*/ 772952 h 1173803"/>
              <a:gd name="connsiteX8" fmla="*/ 8331200 w 8331200"/>
              <a:gd name="connsiteY8" fmla="*/ 945672 h 1173803"/>
              <a:gd name="connsiteX0" fmla="*/ 0 w 8331200"/>
              <a:gd name="connsiteY0" fmla="*/ 443200 h 1108211"/>
              <a:gd name="connsiteX1" fmla="*/ 721360 w 8331200"/>
              <a:gd name="connsiteY1" fmla="*/ 361920 h 1108211"/>
              <a:gd name="connsiteX2" fmla="*/ 1615440 w 8331200"/>
              <a:gd name="connsiteY2" fmla="*/ 981680 h 1108211"/>
              <a:gd name="connsiteX3" fmla="*/ 2468880 w 8331200"/>
              <a:gd name="connsiteY3" fmla="*/ 1093440 h 1108211"/>
              <a:gd name="connsiteX4" fmla="*/ 3251200 w 8331200"/>
              <a:gd name="connsiteY4" fmla="*/ 768320 h 1108211"/>
              <a:gd name="connsiteX5" fmla="*/ 4573115 w 8331200"/>
              <a:gd name="connsiteY5" fmla="*/ 39340 h 1108211"/>
              <a:gd name="connsiteX6" fmla="*/ 5602204 w 8331200"/>
              <a:gd name="connsiteY6" fmla="*/ 186660 h 1108211"/>
              <a:gd name="connsiteX7" fmla="*/ 6604000 w 8331200"/>
              <a:gd name="connsiteY7" fmla="*/ 707360 h 1108211"/>
              <a:gd name="connsiteX8" fmla="*/ 8331200 w 8331200"/>
              <a:gd name="connsiteY8" fmla="*/ 880080 h 1108211"/>
              <a:gd name="connsiteX0" fmla="*/ 0 w 8331200"/>
              <a:gd name="connsiteY0" fmla="*/ 362713 h 1027724"/>
              <a:gd name="connsiteX1" fmla="*/ 721360 w 8331200"/>
              <a:gd name="connsiteY1" fmla="*/ 281433 h 1027724"/>
              <a:gd name="connsiteX2" fmla="*/ 1615440 w 8331200"/>
              <a:gd name="connsiteY2" fmla="*/ 901193 h 1027724"/>
              <a:gd name="connsiteX3" fmla="*/ 2468880 w 8331200"/>
              <a:gd name="connsiteY3" fmla="*/ 1012953 h 1027724"/>
              <a:gd name="connsiteX4" fmla="*/ 3251200 w 8331200"/>
              <a:gd name="connsiteY4" fmla="*/ 687833 h 1027724"/>
              <a:gd name="connsiteX5" fmla="*/ 4657548 w 8331200"/>
              <a:gd name="connsiteY5" fmla="*/ 50293 h 1027724"/>
              <a:gd name="connsiteX6" fmla="*/ 5602204 w 8331200"/>
              <a:gd name="connsiteY6" fmla="*/ 106173 h 1027724"/>
              <a:gd name="connsiteX7" fmla="*/ 6604000 w 8331200"/>
              <a:gd name="connsiteY7" fmla="*/ 626873 h 1027724"/>
              <a:gd name="connsiteX8" fmla="*/ 8331200 w 8331200"/>
              <a:gd name="connsiteY8" fmla="*/ 799593 h 1027724"/>
              <a:gd name="connsiteX0" fmla="*/ 0 w 8331200"/>
              <a:gd name="connsiteY0" fmla="*/ 379152 h 1044163"/>
              <a:gd name="connsiteX1" fmla="*/ 721360 w 8331200"/>
              <a:gd name="connsiteY1" fmla="*/ 297872 h 1044163"/>
              <a:gd name="connsiteX2" fmla="*/ 1615440 w 8331200"/>
              <a:gd name="connsiteY2" fmla="*/ 917632 h 1044163"/>
              <a:gd name="connsiteX3" fmla="*/ 2468880 w 8331200"/>
              <a:gd name="connsiteY3" fmla="*/ 1029392 h 1044163"/>
              <a:gd name="connsiteX4" fmla="*/ 3251200 w 8331200"/>
              <a:gd name="connsiteY4" fmla="*/ 704272 h 1044163"/>
              <a:gd name="connsiteX5" fmla="*/ 4657548 w 8331200"/>
              <a:gd name="connsiteY5" fmla="*/ 66732 h 1044163"/>
              <a:gd name="connsiteX6" fmla="*/ 5586852 w 8331200"/>
              <a:gd name="connsiteY6" fmla="*/ 84512 h 1044163"/>
              <a:gd name="connsiteX7" fmla="*/ 6604000 w 8331200"/>
              <a:gd name="connsiteY7" fmla="*/ 643312 h 1044163"/>
              <a:gd name="connsiteX8" fmla="*/ 8331200 w 8331200"/>
              <a:gd name="connsiteY8" fmla="*/ 816032 h 1044163"/>
              <a:gd name="connsiteX0" fmla="*/ 0 w 8331200"/>
              <a:gd name="connsiteY0" fmla="*/ 880244 h 1631932"/>
              <a:gd name="connsiteX1" fmla="*/ 721360 w 8331200"/>
              <a:gd name="connsiteY1" fmla="*/ 798964 h 1631932"/>
              <a:gd name="connsiteX2" fmla="*/ 1615440 w 8331200"/>
              <a:gd name="connsiteY2" fmla="*/ 1418724 h 1631932"/>
              <a:gd name="connsiteX3" fmla="*/ 2468880 w 8331200"/>
              <a:gd name="connsiteY3" fmla="*/ 1530484 h 1631932"/>
              <a:gd name="connsiteX4" fmla="*/ 3578697 w 8331200"/>
              <a:gd name="connsiteY4" fmla="*/ 26804 h 1631932"/>
              <a:gd name="connsiteX5" fmla="*/ 4657548 w 8331200"/>
              <a:gd name="connsiteY5" fmla="*/ 567824 h 1631932"/>
              <a:gd name="connsiteX6" fmla="*/ 5586852 w 8331200"/>
              <a:gd name="connsiteY6" fmla="*/ 585604 h 1631932"/>
              <a:gd name="connsiteX7" fmla="*/ 6604000 w 8331200"/>
              <a:gd name="connsiteY7" fmla="*/ 1144404 h 1631932"/>
              <a:gd name="connsiteX8" fmla="*/ 8331200 w 8331200"/>
              <a:gd name="connsiteY8" fmla="*/ 1317124 h 1631932"/>
              <a:gd name="connsiteX0" fmla="*/ 0 w 8331200"/>
              <a:gd name="connsiteY0" fmla="*/ 909811 h 1663753"/>
              <a:gd name="connsiteX1" fmla="*/ 721360 w 8331200"/>
              <a:gd name="connsiteY1" fmla="*/ 828531 h 1663753"/>
              <a:gd name="connsiteX2" fmla="*/ 1615440 w 8331200"/>
              <a:gd name="connsiteY2" fmla="*/ 1448291 h 1663753"/>
              <a:gd name="connsiteX3" fmla="*/ 2468880 w 8331200"/>
              <a:gd name="connsiteY3" fmla="*/ 1560051 h 1663753"/>
              <a:gd name="connsiteX4" fmla="*/ 3445651 w 8331200"/>
              <a:gd name="connsiteY4" fmla="*/ 25891 h 1663753"/>
              <a:gd name="connsiteX5" fmla="*/ 4657548 w 8331200"/>
              <a:gd name="connsiteY5" fmla="*/ 597391 h 1663753"/>
              <a:gd name="connsiteX6" fmla="*/ 5586852 w 8331200"/>
              <a:gd name="connsiteY6" fmla="*/ 615171 h 1663753"/>
              <a:gd name="connsiteX7" fmla="*/ 6604000 w 8331200"/>
              <a:gd name="connsiteY7" fmla="*/ 1173971 h 1663753"/>
              <a:gd name="connsiteX8" fmla="*/ 8331200 w 8331200"/>
              <a:gd name="connsiteY8" fmla="*/ 1346691 h 1663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31200" h="1663753">
                <a:moveTo>
                  <a:pt x="0" y="909811"/>
                </a:moveTo>
                <a:cubicBezTo>
                  <a:pt x="226060" y="824297"/>
                  <a:pt x="452120" y="738784"/>
                  <a:pt x="721360" y="828531"/>
                </a:cubicBezTo>
                <a:cubicBezTo>
                  <a:pt x="990600" y="918278"/>
                  <a:pt x="1324187" y="1326371"/>
                  <a:pt x="1615440" y="1448291"/>
                </a:cubicBezTo>
                <a:cubicBezTo>
                  <a:pt x="1906693" y="1570211"/>
                  <a:pt x="2163845" y="1797118"/>
                  <a:pt x="2468880" y="1560051"/>
                </a:cubicBezTo>
                <a:cubicBezTo>
                  <a:pt x="2773915" y="1322984"/>
                  <a:pt x="3080873" y="186334"/>
                  <a:pt x="3445651" y="25891"/>
                </a:cubicBezTo>
                <a:cubicBezTo>
                  <a:pt x="3810429" y="-134552"/>
                  <a:pt x="4300681" y="499178"/>
                  <a:pt x="4657548" y="597391"/>
                </a:cubicBezTo>
                <a:cubicBezTo>
                  <a:pt x="5014415" y="695604"/>
                  <a:pt x="5262443" y="519074"/>
                  <a:pt x="5586852" y="615171"/>
                </a:cubicBezTo>
                <a:cubicBezTo>
                  <a:pt x="5911261" y="711268"/>
                  <a:pt x="6114627" y="1026651"/>
                  <a:pt x="6604000" y="1173971"/>
                </a:cubicBezTo>
                <a:cubicBezTo>
                  <a:pt x="7093373" y="1321291"/>
                  <a:pt x="7712286" y="1333991"/>
                  <a:pt x="8331200" y="1346691"/>
                </a:cubicBezTo>
              </a:path>
            </a:pathLst>
          </a:custGeom>
          <a:noFill/>
          <a:ln w="50800" cap="rnd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984F36C-0EAA-0B0B-3C20-406F4D7931FF}"/>
              </a:ext>
            </a:extLst>
          </p:cNvPr>
          <p:cNvGrpSpPr/>
          <p:nvPr/>
        </p:nvGrpSpPr>
        <p:grpSpPr>
          <a:xfrm>
            <a:off x="6196150" y="2809048"/>
            <a:ext cx="448856" cy="448854"/>
            <a:chOff x="8454687" y="3427584"/>
            <a:chExt cx="448856" cy="448854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395D756B-BF99-A365-D46D-5C6417AF657E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888DC61D-7449-EBD5-8960-6EBB14AA6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85D57DA4-210B-BA64-8E7F-07CA9092C2C1}"/>
              </a:ext>
            </a:extLst>
          </p:cNvPr>
          <p:cNvGrpSpPr/>
          <p:nvPr/>
        </p:nvGrpSpPr>
        <p:grpSpPr>
          <a:xfrm>
            <a:off x="8065668" y="1837863"/>
            <a:ext cx="448856" cy="448854"/>
            <a:chOff x="8454687" y="3427584"/>
            <a:chExt cx="448856" cy="448854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C761D704-2E97-7F01-6123-B20C241B1FF0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48" name="Graphic 147">
              <a:extLst>
                <a:ext uri="{FF2B5EF4-FFF2-40B4-BE49-F238E27FC236}">
                  <a16:creationId xmlns:a16="http://schemas.microsoft.com/office/drawing/2014/main" id="{A9C617FE-294E-545F-7D24-C797945DB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475A1597-165A-26AD-439E-6E2F0BF69E53}"/>
              </a:ext>
            </a:extLst>
          </p:cNvPr>
          <p:cNvGrpSpPr/>
          <p:nvPr/>
        </p:nvGrpSpPr>
        <p:grpSpPr>
          <a:xfrm>
            <a:off x="9335287" y="2304764"/>
            <a:ext cx="448856" cy="448854"/>
            <a:chOff x="8454687" y="3427584"/>
            <a:chExt cx="448856" cy="448854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4F4CE6A2-BE8B-C901-1A3C-7146F1974A3E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8B4ED9A-BAD6-DCB5-E93E-C472BB771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034A2A05-3DA9-EC53-3B52-A2E411D6554C}"/>
              </a:ext>
            </a:extLst>
          </p:cNvPr>
          <p:cNvGrpSpPr/>
          <p:nvPr/>
        </p:nvGrpSpPr>
        <p:grpSpPr>
          <a:xfrm>
            <a:off x="7839011" y="1199382"/>
            <a:ext cx="1467358" cy="454290"/>
            <a:chOff x="9272019" y="2418081"/>
            <a:chExt cx="1467358" cy="454290"/>
          </a:xfrm>
        </p:grpSpPr>
        <p:sp>
          <p:nvSpPr>
            <p:cNvPr id="159" name="Speech Bubble: Rectangle with Corners Rounded 158">
              <a:extLst>
                <a:ext uri="{FF2B5EF4-FFF2-40B4-BE49-F238E27FC236}">
                  <a16:creationId xmlns:a16="http://schemas.microsoft.com/office/drawing/2014/main" id="{030AD4DE-F984-C77E-08A1-403AC1AE3E56}"/>
                </a:ext>
              </a:extLst>
            </p:cNvPr>
            <p:cNvSpPr/>
            <p:nvPr/>
          </p:nvSpPr>
          <p:spPr>
            <a:xfrm>
              <a:off x="9377956" y="2418081"/>
              <a:ext cx="1255484" cy="454290"/>
            </a:xfrm>
            <a:prstGeom prst="wedgeRoundRectCallou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E47D86C3-C8EC-5A66-1938-033584024B53}"/>
                </a:ext>
              </a:extLst>
            </p:cNvPr>
            <p:cNvSpPr txBox="1"/>
            <p:nvPr/>
          </p:nvSpPr>
          <p:spPr>
            <a:xfrm>
              <a:off x="9272019" y="2514418"/>
              <a:ext cx="1467358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latin typeface="+mj-lt"/>
                </a:rPr>
                <a:t>Your Text Here</a:t>
              </a:r>
              <a:endParaRPr lang="en-ID" sz="1050" dirty="0">
                <a:solidFill>
                  <a:schemeClr val="tx2"/>
                </a:solidFill>
                <a:latin typeface="+mj-lt"/>
              </a:endParaRPr>
            </a:p>
          </p:txBody>
        </p:sp>
      </p:grp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1A19E84A-6C70-6454-A53F-146E85F1D894}"/>
              </a:ext>
            </a:extLst>
          </p:cNvPr>
          <p:cNvCxnSpPr>
            <a:cxnSpLocks/>
            <a:stCxn id="147" idx="4"/>
          </p:cNvCxnSpPr>
          <p:nvPr/>
        </p:nvCxnSpPr>
        <p:spPr>
          <a:xfrm>
            <a:off x="8290096" y="2286717"/>
            <a:ext cx="19262" cy="336877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TextBox 163">
            <a:extLst>
              <a:ext uri="{FF2B5EF4-FFF2-40B4-BE49-F238E27FC236}">
                <a16:creationId xmlns:a16="http://schemas.microsoft.com/office/drawing/2014/main" id="{597B05F5-438B-F0CD-78D2-335F18B5EDC5}"/>
              </a:ext>
            </a:extLst>
          </p:cNvPr>
          <p:cNvSpPr txBox="1"/>
          <p:nvPr/>
        </p:nvSpPr>
        <p:spPr>
          <a:xfrm>
            <a:off x="5024536" y="5610760"/>
            <a:ext cx="339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 dirty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49E5B867-A8A0-0BEC-C414-7FC3EE13A065}"/>
              </a:ext>
            </a:extLst>
          </p:cNvPr>
          <p:cNvSpPr txBox="1"/>
          <p:nvPr/>
        </p:nvSpPr>
        <p:spPr>
          <a:xfrm>
            <a:off x="5586068" y="5610760"/>
            <a:ext cx="385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 dirty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2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89EE009C-BD6F-4C46-414E-D51BEE90776F}"/>
              </a:ext>
            </a:extLst>
          </p:cNvPr>
          <p:cNvSpPr txBox="1"/>
          <p:nvPr/>
        </p:nvSpPr>
        <p:spPr>
          <a:xfrm>
            <a:off x="6194170" y="5610760"/>
            <a:ext cx="387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3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23B2295C-322A-52EA-63E9-9B8194531E4E}"/>
              </a:ext>
            </a:extLst>
          </p:cNvPr>
          <p:cNvSpPr txBox="1"/>
          <p:nvPr/>
        </p:nvSpPr>
        <p:spPr>
          <a:xfrm>
            <a:off x="6804389" y="5610760"/>
            <a:ext cx="398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4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22D67AB0-3DAB-F30D-7623-8240F70BBBC8}"/>
              </a:ext>
            </a:extLst>
          </p:cNvPr>
          <p:cNvSpPr txBox="1"/>
          <p:nvPr/>
        </p:nvSpPr>
        <p:spPr>
          <a:xfrm>
            <a:off x="7425193" y="5610760"/>
            <a:ext cx="38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5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E52CFEEB-0E72-FBB1-9013-F199080D9034}"/>
              </a:ext>
            </a:extLst>
          </p:cNvPr>
          <p:cNvSpPr txBox="1"/>
          <p:nvPr/>
        </p:nvSpPr>
        <p:spPr>
          <a:xfrm>
            <a:off x="8037528" y="5610760"/>
            <a:ext cx="385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6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671C0E88-F23B-4582-63CE-6CA68D5773CD}"/>
              </a:ext>
            </a:extLst>
          </p:cNvPr>
          <p:cNvSpPr txBox="1"/>
          <p:nvPr/>
        </p:nvSpPr>
        <p:spPr>
          <a:xfrm>
            <a:off x="8645630" y="5610760"/>
            <a:ext cx="377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 dirty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7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EB6E5E63-1A42-A364-B266-2058DD318562}"/>
              </a:ext>
            </a:extLst>
          </p:cNvPr>
          <p:cNvSpPr txBox="1"/>
          <p:nvPr/>
        </p:nvSpPr>
        <p:spPr>
          <a:xfrm>
            <a:off x="9245265" y="5610760"/>
            <a:ext cx="392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 dirty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8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A133531-8429-6053-D5A7-E15A8B3B9F1E}"/>
              </a:ext>
            </a:extLst>
          </p:cNvPr>
          <p:cNvSpPr txBox="1"/>
          <p:nvPr/>
        </p:nvSpPr>
        <p:spPr>
          <a:xfrm>
            <a:off x="9859717" y="5610760"/>
            <a:ext cx="385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9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7C9AC092-5765-252E-4DE8-872EE00DEF9A}"/>
              </a:ext>
            </a:extLst>
          </p:cNvPr>
          <p:cNvSpPr txBox="1"/>
          <p:nvPr/>
        </p:nvSpPr>
        <p:spPr>
          <a:xfrm>
            <a:off x="10467819" y="5610760"/>
            <a:ext cx="506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10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A9B3EC9-D7A8-AA73-7F43-B4CE4EF08B42}"/>
              </a:ext>
            </a:extLst>
          </p:cNvPr>
          <p:cNvSpPr txBox="1"/>
          <p:nvPr/>
        </p:nvSpPr>
        <p:spPr>
          <a:xfrm>
            <a:off x="11196577" y="5610760"/>
            <a:ext cx="434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spc="0" baseline="0" dirty="0">
                <a:ln/>
                <a:solidFill>
                  <a:schemeClr val="tx2">
                    <a:lumMod val="75000"/>
                    <a:lumOff val="25000"/>
                  </a:schemeClr>
                </a:solidFill>
                <a:cs typeface="Arial"/>
                <a:sym typeface="Arial"/>
                <a:rtl val="0"/>
              </a:rPr>
              <a:t>11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7566B1A-1F9D-FC2A-CA8E-7D0695F23063}"/>
              </a:ext>
            </a:extLst>
          </p:cNvPr>
          <p:cNvGrpSpPr/>
          <p:nvPr/>
        </p:nvGrpSpPr>
        <p:grpSpPr>
          <a:xfrm>
            <a:off x="-155725" y="4636454"/>
            <a:ext cx="3020338" cy="1001718"/>
            <a:chOff x="7438737" y="1813211"/>
            <a:chExt cx="3020338" cy="100171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47B3F57-45C0-B121-320F-680777B7126E}"/>
                </a:ext>
              </a:extLst>
            </p:cNvPr>
            <p:cNvSpPr/>
            <p:nvPr/>
          </p:nvSpPr>
          <p:spPr>
            <a:xfrm>
              <a:off x="8037373" y="1813211"/>
              <a:ext cx="1823066" cy="1001718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F7E30EA-C2D6-7C64-55C0-EA20D5218F57}"/>
                </a:ext>
              </a:extLst>
            </p:cNvPr>
            <p:cNvGrpSpPr/>
            <p:nvPr/>
          </p:nvGrpSpPr>
          <p:grpSpPr>
            <a:xfrm>
              <a:off x="7438737" y="1923545"/>
              <a:ext cx="3020338" cy="712692"/>
              <a:chOff x="629052" y="1737717"/>
              <a:chExt cx="3020338" cy="712692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2342055-7C2E-F84A-DF01-11BE09CDE4ED}"/>
                  </a:ext>
                </a:extLst>
              </p:cNvPr>
              <p:cNvSpPr txBox="1"/>
              <p:nvPr/>
            </p:nvSpPr>
            <p:spPr>
              <a:xfrm>
                <a:off x="922103" y="1737717"/>
                <a:ext cx="243423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accent1"/>
                    </a:solidFill>
                    <a:latin typeface="+mj-lt"/>
                  </a:rPr>
                  <a:t>140+</a:t>
                </a:r>
                <a:endParaRPr lang="en-ID" sz="2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D42E23E-957C-C632-14DD-BB3727526D39}"/>
                  </a:ext>
                </a:extLst>
              </p:cNvPr>
              <p:cNvSpPr txBox="1"/>
              <p:nvPr/>
            </p:nvSpPr>
            <p:spPr>
              <a:xfrm>
                <a:off x="629052" y="2173410"/>
                <a:ext cx="3020338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06C3C0D-764F-D03C-3EE0-4E924C510C2B}"/>
              </a:ext>
            </a:extLst>
          </p:cNvPr>
          <p:cNvSpPr txBox="1"/>
          <p:nvPr/>
        </p:nvSpPr>
        <p:spPr>
          <a:xfrm>
            <a:off x="404390" y="2281227"/>
            <a:ext cx="17277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Emerging Technologies in IT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C12F9B-ACF6-E02B-1C73-55841E8F7B7D}"/>
              </a:ext>
            </a:extLst>
          </p:cNvPr>
          <p:cNvSpPr txBox="1"/>
          <p:nvPr/>
        </p:nvSpPr>
        <p:spPr>
          <a:xfrm>
            <a:off x="404390" y="3297645"/>
            <a:ext cx="2091239" cy="89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FDA61C0-2C8C-BE0A-88BD-BC5C23C4DA7F}"/>
              </a:ext>
            </a:extLst>
          </p:cNvPr>
          <p:cNvGrpSpPr/>
          <p:nvPr/>
        </p:nvGrpSpPr>
        <p:grpSpPr>
          <a:xfrm>
            <a:off x="10565897" y="2704274"/>
            <a:ext cx="448856" cy="448854"/>
            <a:chOff x="8454687" y="3427584"/>
            <a:chExt cx="448856" cy="448854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7FA0C52-BE09-92E1-3CAE-B243B627F62B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78" name="Graphic 77">
              <a:extLst>
                <a:ext uri="{FF2B5EF4-FFF2-40B4-BE49-F238E27FC236}">
                  <a16:creationId xmlns:a16="http://schemas.microsoft.com/office/drawing/2014/main" id="{FD4DFDDA-79FE-AD3D-5D64-5BFED6263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A8C80A5-08BA-DC97-B4A7-B56D0BF4A37D}"/>
              </a:ext>
            </a:extLst>
          </p:cNvPr>
          <p:cNvCxnSpPr>
            <a:cxnSpLocks/>
            <a:stCxn id="77" idx="4"/>
            <a:endCxn id="205" idx="0"/>
          </p:cNvCxnSpPr>
          <p:nvPr/>
        </p:nvCxnSpPr>
        <p:spPr>
          <a:xfrm flipH="1">
            <a:off x="10776669" y="3153128"/>
            <a:ext cx="13656" cy="2468414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F4B4857-B446-FB8E-DEA8-3BF58394D757}"/>
              </a:ext>
            </a:extLst>
          </p:cNvPr>
          <p:cNvGrpSpPr/>
          <p:nvPr/>
        </p:nvGrpSpPr>
        <p:grpSpPr>
          <a:xfrm>
            <a:off x="7473967" y="3788536"/>
            <a:ext cx="3020338" cy="1001718"/>
            <a:chOff x="7438737" y="1813211"/>
            <a:chExt cx="3020338" cy="1001718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DC8B1195-6CE9-7DCF-D144-DC3FAD27BB77}"/>
                </a:ext>
              </a:extLst>
            </p:cNvPr>
            <p:cNvSpPr/>
            <p:nvPr/>
          </p:nvSpPr>
          <p:spPr>
            <a:xfrm>
              <a:off x="8037373" y="1813211"/>
              <a:ext cx="1823066" cy="1001718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F322D0BF-A085-EA4B-19E9-E8E00510395A}"/>
                </a:ext>
              </a:extLst>
            </p:cNvPr>
            <p:cNvGrpSpPr/>
            <p:nvPr/>
          </p:nvGrpSpPr>
          <p:grpSpPr>
            <a:xfrm>
              <a:off x="7438737" y="1923545"/>
              <a:ext cx="3020338" cy="712692"/>
              <a:chOff x="629052" y="1737717"/>
              <a:chExt cx="3020338" cy="712692"/>
            </a:xfrm>
          </p:grpSpPr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407ED4C9-38FB-937D-E0F6-D9DBF9DA1494}"/>
                  </a:ext>
                </a:extLst>
              </p:cNvPr>
              <p:cNvSpPr txBox="1"/>
              <p:nvPr/>
            </p:nvSpPr>
            <p:spPr>
              <a:xfrm>
                <a:off x="922103" y="1737717"/>
                <a:ext cx="2434236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accent1"/>
                    </a:solidFill>
                    <a:latin typeface="+mj-lt"/>
                  </a:rPr>
                  <a:t>140+</a:t>
                </a:r>
                <a:endParaRPr lang="en-ID" sz="2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640C42A-1813-4F4C-2BE8-20A8EB564B7E}"/>
                  </a:ext>
                </a:extLst>
              </p:cNvPr>
              <p:cNvSpPr txBox="1"/>
              <p:nvPr/>
            </p:nvSpPr>
            <p:spPr>
              <a:xfrm>
                <a:off x="629052" y="2173410"/>
                <a:ext cx="3020338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04F7145-F813-76A2-5258-A13110173592}"/>
              </a:ext>
            </a:extLst>
          </p:cNvPr>
          <p:cNvGrpSpPr/>
          <p:nvPr/>
        </p:nvGrpSpPr>
        <p:grpSpPr>
          <a:xfrm>
            <a:off x="10316655" y="2053623"/>
            <a:ext cx="1467358" cy="454290"/>
            <a:chOff x="9272019" y="2418081"/>
            <a:chExt cx="1467358" cy="454290"/>
          </a:xfrm>
        </p:grpSpPr>
        <p:sp>
          <p:nvSpPr>
            <p:cNvPr id="88" name="Speech Bubble: Rectangle with Corners Rounded 87">
              <a:extLst>
                <a:ext uri="{FF2B5EF4-FFF2-40B4-BE49-F238E27FC236}">
                  <a16:creationId xmlns:a16="http://schemas.microsoft.com/office/drawing/2014/main" id="{6562CA3A-FE79-A7BE-5471-46476C7A6525}"/>
                </a:ext>
              </a:extLst>
            </p:cNvPr>
            <p:cNvSpPr/>
            <p:nvPr/>
          </p:nvSpPr>
          <p:spPr>
            <a:xfrm>
              <a:off x="9377956" y="2418081"/>
              <a:ext cx="1255484" cy="454290"/>
            </a:xfrm>
            <a:prstGeom prst="wedgeRoundRectCallou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60FA37E-0FFC-4337-14D2-1B41A1120899}"/>
                </a:ext>
              </a:extLst>
            </p:cNvPr>
            <p:cNvSpPr txBox="1"/>
            <p:nvPr/>
          </p:nvSpPr>
          <p:spPr>
            <a:xfrm>
              <a:off x="9272019" y="2514418"/>
              <a:ext cx="1467358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latin typeface="+mj-lt"/>
                </a:rPr>
                <a:t>Your Text Here</a:t>
              </a:r>
              <a:endParaRPr lang="en-ID" sz="1050" dirty="0">
                <a:solidFill>
                  <a:schemeClr val="tx2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89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Box 146">
            <a:extLst>
              <a:ext uri="{FF2B5EF4-FFF2-40B4-BE49-F238E27FC236}">
                <a16:creationId xmlns:a16="http://schemas.microsoft.com/office/drawing/2014/main" id="{4EDB6DE2-916D-16B3-415C-A9E21DEAE4C5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9E242A2C-5852-4437-A4AA-7484EF17217E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AD544C94-9EE1-A79C-B003-4F943F020981}"/>
              </a:ext>
            </a:extLst>
          </p:cNvPr>
          <p:cNvCxnSpPr>
            <a:cxnSpLocks/>
          </p:cNvCxnSpPr>
          <p:nvPr/>
        </p:nvCxnSpPr>
        <p:spPr>
          <a:xfrm>
            <a:off x="3252578" y="2850979"/>
            <a:ext cx="938167" cy="497614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05E9CB00-D14B-8683-9AC0-6DC1452A46FD}"/>
              </a:ext>
            </a:extLst>
          </p:cNvPr>
          <p:cNvCxnSpPr>
            <a:cxnSpLocks/>
          </p:cNvCxnSpPr>
          <p:nvPr/>
        </p:nvCxnSpPr>
        <p:spPr>
          <a:xfrm flipV="1">
            <a:off x="5617587" y="2850978"/>
            <a:ext cx="938167" cy="497615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D6C74C97-5EC6-4B03-ADDB-4809D4A93DA8}"/>
              </a:ext>
            </a:extLst>
          </p:cNvPr>
          <p:cNvCxnSpPr>
            <a:cxnSpLocks/>
          </p:cNvCxnSpPr>
          <p:nvPr/>
        </p:nvCxnSpPr>
        <p:spPr>
          <a:xfrm>
            <a:off x="7982596" y="2850978"/>
            <a:ext cx="964486" cy="497615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93DD5E2D-5C34-8514-F50B-B121B5ABBE33}"/>
              </a:ext>
            </a:extLst>
          </p:cNvPr>
          <p:cNvSpPr txBox="1"/>
          <p:nvPr/>
        </p:nvSpPr>
        <p:spPr>
          <a:xfrm>
            <a:off x="1654281" y="3387682"/>
            <a:ext cx="175445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IT Project Management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C2AA250-23B1-3587-4F02-A140F8C5284A}"/>
              </a:ext>
            </a:extLst>
          </p:cNvPr>
          <p:cNvSpPr txBox="1"/>
          <p:nvPr/>
        </p:nvSpPr>
        <p:spPr>
          <a:xfrm>
            <a:off x="1444357" y="3857658"/>
            <a:ext cx="2174302" cy="886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8A765E9B-3009-A1E0-1015-27385A5730FA}"/>
              </a:ext>
            </a:extLst>
          </p:cNvPr>
          <p:cNvSpPr txBox="1"/>
          <p:nvPr/>
        </p:nvSpPr>
        <p:spPr>
          <a:xfrm>
            <a:off x="4190725" y="4674167"/>
            <a:ext cx="14268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The Internet and Web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E75FD558-323D-DADF-E297-457BDDE832DE}"/>
              </a:ext>
            </a:extLst>
          </p:cNvPr>
          <p:cNvSpPr txBox="1"/>
          <p:nvPr/>
        </p:nvSpPr>
        <p:spPr>
          <a:xfrm>
            <a:off x="3817005" y="5144143"/>
            <a:ext cx="2174302" cy="886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3A579AD-29B8-533D-F7A2-C068A9EEB083}"/>
              </a:ext>
            </a:extLst>
          </p:cNvPr>
          <p:cNvSpPr txBox="1"/>
          <p:nvPr/>
        </p:nvSpPr>
        <p:spPr>
          <a:xfrm>
            <a:off x="9013666" y="4674167"/>
            <a:ext cx="129365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Cloud Computing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7DFF25F9-BB33-93F8-C0CF-B13B1D2FC0A9}"/>
              </a:ext>
            </a:extLst>
          </p:cNvPr>
          <p:cNvSpPr txBox="1"/>
          <p:nvPr/>
        </p:nvSpPr>
        <p:spPr>
          <a:xfrm>
            <a:off x="8573342" y="5144143"/>
            <a:ext cx="2174302" cy="886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743E7ADB-0E0D-6ABE-96D6-9E6343F04F95}"/>
              </a:ext>
            </a:extLst>
          </p:cNvPr>
          <p:cNvSpPr txBox="1"/>
          <p:nvPr/>
        </p:nvSpPr>
        <p:spPr>
          <a:xfrm>
            <a:off x="6504962" y="3387682"/>
            <a:ext cx="143126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Cybersecurity Basics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4AB295F4-B9D5-E389-A22A-293BB1141494}"/>
              </a:ext>
            </a:extLst>
          </p:cNvPr>
          <p:cNvSpPr txBox="1"/>
          <p:nvPr/>
        </p:nvSpPr>
        <p:spPr>
          <a:xfrm>
            <a:off x="6133445" y="3857658"/>
            <a:ext cx="2174302" cy="886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FC56C5C-C1AC-6BEF-970C-157DC2F55690}"/>
              </a:ext>
            </a:extLst>
          </p:cNvPr>
          <p:cNvSpPr/>
          <p:nvPr/>
        </p:nvSpPr>
        <p:spPr>
          <a:xfrm rot="12600000">
            <a:off x="1735304" y="1634897"/>
            <a:ext cx="1592406" cy="1410050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1C5F6DE-2DEE-458C-FE1F-F85392C5BB4C}"/>
              </a:ext>
            </a:extLst>
          </p:cNvPr>
          <p:cNvSpPr/>
          <p:nvPr/>
        </p:nvSpPr>
        <p:spPr>
          <a:xfrm rot="12600000">
            <a:off x="4107954" y="2532671"/>
            <a:ext cx="1592406" cy="1410050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192CF9E-593B-0443-E54C-E18E0711BD43}"/>
              </a:ext>
            </a:extLst>
          </p:cNvPr>
          <p:cNvSpPr/>
          <p:nvPr/>
        </p:nvSpPr>
        <p:spPr>
          <a:xfrm rot="12600000">
            <a:off x="6435498" y="1634897"/>
            <a:ext cx="1592406" cy="1410050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8540DC9-D088-F3A4-54D7-364C8178151C}"/>
              </a:ext>
            </a:extLst>
          </p:cNvPr>
          <p:cNvSpPr/>
          <p:nvPr/>
        </p:nvSpPr>
        <p:spPr>
          <a:xfrm rot="12600000">
            <a:off x="8861076" y="2532671"/>
            <a:ext cx="1592406" cy="1410050"/>
          </a:xfrm>
          <a:custGeom>
            <a:avLst/>
            <a:gdLst>
              <a:gd name="connsiteX0" fmla="*/ 316313 w 1415848"/>
              <a:gd name="connsiteY0" fmla="*/ 1202284 h 1253709"/>
              <a:gd name="connsiteX1" fmla="*/ 13780 w 1415848"/>
              <a:gd name="connsiteY1" fmla="*/ 678275 h 1253709"/>
              <a:gd name="connsiteX2" fmla="*/ 13780 w 1415848"/>
              <a:gd name="connsiteY2" fmla="*/ 575434 h 1253709"/>
              <a:gd name="connsiteX3" fmla="*/ 316313 w 1415848"/>
              <a:gd name="connsiteY3" fmla="*/ 51425 h 1253709"/>
              <a:gd name="connsiteX4" fmla="*/ 405382 w 1415848"/>
              <a:gd name="connsiteY4" fmla="*/ 0 h 1253709"/>
              <a:gd name="connsiteX5" fmla="*/ 1010448 w 1415848"/>
              <a:gd name="connsiteY5" fmla="*/ 0 h 1253709"/>
              <a:gd name="connsiteX6" fmla="*/ 1099516 w 1415848"/>
              <a:gd name="connsiteY6" fmla="*/ 51416 h 1253709"/>
              <a:gd name="connsiteX7" fmla="*/ 1402068 w 1415848"/>
              <a:gd name="connsiteY7" fmla="*/ 575424 h 1253709"/>
              <a:gd name="connsiteX8" fmla="*/ 1402068 w 1415848"/>
              <a:gd name="connsiteY8" fmla="*/ 678275 h 1253709"/>
              <a:gd name="connsiteX9" fmla="*/ 1099516 w 1415848"/>
              <a:gd name="connsiteY9" fmla="*/ 1202284 h 1253709"/>
              <a:gd name="connsiteX10" fmla="*/ 1010448 w 1415848"/>
              <a:gd name="connsiteY10" fmla="*/ 1253709 h 1253709"/>
              <a:gd name="connsiteX11" fmla="*/ 405382 w 1415848"/>
              <a:gd name="connsiteY11" fmla="*/ 1253709 h 1253709"/>
              <a:gd name="connsiteX12" fmla="*/ 316313 w 1415848"/>
              <a:gd name="connsiteY12" fmla="*/ 1202284 h 12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5848" h="1253709">
                <a:moveTo>
                  <a:pt x="316313" y="1202284"/>
                </a:moveTo>
                <a:lnTo>
                  <a:pt x="13780" y="678275"/>
                </a:lnTo>
                <a:cubicBezTo>
                  <a:pt x="-4593" y="646452"/>
                  <a:pt x="-4593" y="607247"/>
                  <a:pt x="13780" y="575434"/>
                </a:cubicBezTo>
                <a:lnTo>
                  <a:pt x="316313" y="51425"/>
                </a:lnTo>
                <a:cubicBezTo>
                  <a:pt x="334687" y="19602"/>
                  <a:pt x="368634" y="0"/>
                  <a:pt x="405382" y="0"/>
                </a:cubicBezTo>
                <a:lnTo>
                  <a:pt x="1010448" y="0"/>
                </a:lnTo>
                <a:cubicBezTo>
                  <a:pt x="1047186" y="0"/>
                  <a:pt x="1081142" y="19602"/>
                  <a:pt x="1099516" y="51416"/>
                </a:cubicBezTo>
                <a:lnTo>
                  <a:pt x="1402068" y="575424"/>
                </a:lnTo>
                <a:cubicBezTo>
                  <a:pt x="1420442" y="607247"/>
                  <a:pt x="1420442" y="646452"/>
                  <a:pt x="1402068" y="678275"/>
                </a:cubicBezTo>
                <a:lnTo>
                  <a:pt x="1099516" y="1202284"/>
                </a:lnTo>
                <a:cubicBezTo>
                  <a:pt x="1081142" y="1234107"/>
                  <a:pt x="1047196" y="1253709"/>
                  <a:pt x="1010448" y="1253709"/>
                </a:cubicBezTo>
                <a:lnTo>
                  <a:pt x="405382" y="1253709"/>
                </a:lnTo>
                <a:cubicBezTo>
                  <a:pt x="368644" y="1253709"/>
                  <a:pt x="334687" y="1234107"/>
                  <a:pt x="316313" y="120228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D2BDB11-C03F-B681-4B4D-0C963A5728CB}"/>
              </a:ext>
            </a:extLst>
          </p:cNvPr>
          <p:cNvGrpSpPr/>
          <p:nvPr/>
        </p:nvGrpSpPr>
        <p:grpSpPr>
          <a:xfrm>
            <a:off x="1654281" y="1938961"/>
            <a:ext cx="1754454" cy="800167"/>
            <a:chOff x="1654281" y="1938961"/>
            <a:chExt cx="1754454" cy="800167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034F74F-156C-F531-0CD4-6FEA44D10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2342738" y="1938961"/>
              <a:ext cx="377540" cy="37754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82476F2-3A14-0ABF-F7EE-D34C898A34E4}"/>
                </a:ext>
              </a:extLst>
            </p:cNvPr>
            <p:cNvSpPr txBox="1"/>
            <p:nvPr/>
          </p:nvSpPr>
          <p:spPr>
            <a:xfrm>
              <a:off x="1654281" y="2431351"/>
              <a:ext cx="175445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C8B54E2-3A18-FBC2-01F0-8EA064F20996}"/>
              </a:ext>
            </a:extLst>
          </p:cNvPr>
          <p:cNvGrpSpPr/>
          <p:nvPr/>
        </p:nvGrpSpPr>
        <p:grpSpPr>
          <a:xfrm>
            <a:off x="4027553" y="2837612"/>
            <a:ext cx="1754454" cy="800167"/>
            <a:chOff x="1654281" y="1938961"/>
            <a:chExt cx="1754454" cy="80016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0551989-D226-E9BF-29BC-B06D39185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2342738" y="1938961"/>
              <a:ext cx="377540" cy="37754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0C4E02E-013E-52D4-1473-65B81DF6A48D}"/>
                </a:ext>
              </a:extLst>
            </p:cNvPr>
            <p:cNvSpPr txBox="1"/>
            <p:nvPr/>
          </p:nvSpPr>
          <p:spPr>
            <a:xfrm>
              <a:off x="1654281" y="2431351"/>
              <a:ext cx="175445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C9BFD7F-BE40-94BB-AC27-525964C82497}"/>
              </a:ext>
            </a:extLst>
          </p:cNvPr>
          <p:cNvGrpSpPr/>
          <p:nvPr/>
        </p:nvGrpSpPr>
        <p:grpSpPr>
          <a:xfrm>
            <a:off x="6355526" y="1938961"/>
            <a:ext cx="1754454" cy="800167"/>
            <a:chOff x="1654281" y="1938961"/>
            <a:chExt cx="1754454" cy="800167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6A52A41F-337C-AA71-8592-9A4660A31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2342738" y="1938961"/>
              <a:ext cx="377540" cy="37754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28FEAF9-D64B-894D-970C-1AB1C0B665EF}"/>
                </a:ext>
              </a:extLst>
            </p:cNvPr>
            <p:cNvSpPr txBox="1"/>
            <p:nvPr/>
          </p:nvSpPr>
          <p:spPr>
            <a:xfrm>
              <a:off x="1654281" y="2431351"/>
              <a:ext cx="175445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1712C7-2A76-E195-5C69-3D207B215AE2}"/>
              </a:ext>
            </a:extLst>
          </p:cNvPr>
          <p:cNvGrpSpPr/>
          <p:nvPr/>
        </p:nvGrpSpPr>
        <p:grpSpPr>
          <a:xfrm>
            <a:off x="8783265" y="2837612"/>
            <a:ext cx="1754454" cy="800167"/>
            <a:chOff x="1654281" y="1938961"/>
            <a:chExt cx="1754454" cy="800167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C2E5BC1-9D44-7277-F3DB-664392D9B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2342738" y="1938961"/>
              <a:ext cx="377540" cy="37754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3671904-075E-D63C-17C6-9743E4FF3F0C}"/>
                </a:ext>
              </a:extLst>
            </p:cNvPr>
            <p:cNvSpPr txBox="1"/>
            <p:nvPr/>
          </p:nvSpPr>
          <p:spPr>
            <a:xfrm>
              <a:off x="1654281" y="2431351"/>
              <a:ext cx="175445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2"/>
                  </a:solidFill>
                  <a:latin typeface="+mj-lt"/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264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Rectangle: Rounded Corners 423">
            <a:extLst>
              <a:ext uri="{FF2B5EF4-FFF2-40B4-BE49-F238E27FC236}">
                <a16:creationId xmlns:a16="http://schemas.microsoft.com/office/drawing/2014/main" id="{62E37B1B-9799-EED6-A9D3-01CE03EEABDE}"/>
              </a:ext>
            </a:extLst>
          </p:cNvPr>
          <p:cNvSpPr/>
          <p:nvPr/>
        </p:nvSpPr>
        <p:spPr>
          <a:xfrm>
            <a:off x="1017647" y="1517088"/>
            <a:ext cx="2586050" cy="1368348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A23A41-5425-52EF-797A-A22FDF2AAF4D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6DC52C-69C7-5B0E-B076-C02F580ECCB6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FE81409-F9F8-D86D-4261-794276B8DA0F}"/>
              </a:ext>
            </a:extLst>
          </p:cNvPr>
          <p:cNvSpPr/>
          <p:nvPr/>
        </p:nvSpPr>
        <p:spPr>
          <a:xfrm>
            <a:off x="4601265" y="2023378"/>
            <a:ext cx="1730723" cy="1730798"/>
          </a:xfrm>
          <a:custGeom>
            <a:avLst/>
            <a:gdLst>
              <a:gd name="connsiteX0" fmla="*/ 1448312 w 1589194"/>
              <a:gd name="connsiteY0" fmla="*/ 902680 h 1589262"/>
              <a:gd name="connsiteX1" fmla="*/ 1586108 w 1589194"/>
              <a:gd name="connsiteY1" fmla="*/ 863115 h 1589262"/>
              <a:gd name="connsiteX2" fmla="*/ 1579903 w 1589194"/>
              <a:gd name="connsiteY2" fmla="*/ 672583 h 1589262"/>
              <a:gd name="connsiteX3" fmla="*/ 1439644 w 1589194"/>
              <a:gd name="connsiteY3" fmla="*/ 642504 h 1589262"/>
              <a:gd name="connsiteX4" fmla="*/ 1414847 w 1589194"/>
              <a:gd name="connsiteY4" fmla="*/ 561174 h 1589262"/>
              <a:gd name="connsiteX5" fmla="*/ 1514349 w 1589194"/>
              <a:gd name="connsiteY5" fmla="*/ 458218 h 1589262"/>
              <a:gd name="connsiteX6" fmla="*/ 1413429 w 1589194"/>
              <a:gd name="connsiteY6" fmla="*/ 296377 h 1589262"/>
              <a:gd name="connsiteX7" fmla="*/ 1277094 w 1589194"/>
              <a:gd name="connsiteY7" fmla="*/ 340385 h 1589262"/>
              <a:gd name="connsiteX8" fmla="*/ 1215060 w 1589194"/>
              <a:gd name="connsiteY8" fmla="*/ 282202 h 1589262"/>
              <a:gd name="connsiteX9" fmla="*/ 1249729 w 1589194"/>
              <a:gd name="connsiteY9" fmla="*/ 143288 h 1589262"/>
              <a:gd name="connsiteX10" fmla="*/ 1081354 w 1589194"/>
              <a:gd name="connsiteY10" fmla="*/ 53694 h 1589262"/>
              <a:gd name="connsiteX11" fmla="*/ 985360 w 1589194"/>
              <a:gd name="connsiteY11" fmla="*/ 159920 h 1589262"/>
              <a:gd name="connsiteX12" fmla="*/ 924219 w 1589194"/>
              <a:gd name="connsiteY12" fmla="*/ 144633 h 1589262"/>
              <a:gd name="connsiteX13" fmla="*/ 902661 w 1589194"/>
              <a:gd name="connsiteY13" fmla="*/ 140874 h 1589262"/>
              <a:gd name="connsiteX14" fmla="*/ 863145 w 1589194"/>
              <a:gd name="connsiteY14" fmla="*/ 3090 h 1589262"/>
              <a:gd name="connsiteX15" fmla="*/ 672594 w 1589194"/>
              <a:gd name="connsiteY15" fmla="*/ 9251 h 1589262"/>
              <a:gd name="connsiteX16" fmla="*/ 642448 w 1589194"/>
              <a:gd name="connsiteY16" fmla="*/ 149596 h 1589262"/>
              <a:gd name="connsiteX17" fmla="*/ 561173 w 1589194"/>
              <a:gd name="connsiteY17" fmla="*/ 174363 h 1589262"/>
              <a:gd name="connsiteX18" fmla="*/ 458180 w 1589194"/>
              <a:gd name="connsiteY18" fmla="*/ 74879 h 1589262"/>
              <a:gd name="connsiteX19" fmla="*/ 296326 w 1589194"/>
              <a:gd name="connsiteY19" fmla="*/ 175787 h 1589262"/>
              <a:gd name="connsiteX20" fmla="*/ 340396 w 1589194"/>
              <a:gd name="connsiteY20" fmla="*/ 312189 h 1589262"/>
              <a:gd name="connsiteX21" fmla="*/ 282238 w 1589194"/>
              <a:gd name="connsiteY21" fmla="*/ 374113 h 1589262"/>
              <a:gd name="connsiteX22" fmla="*/ 143281 w 1589194"/>
              <a:gd name="connsiteY22" fmla="*/ 339493 h 1589262"/>
              <a:gd name="connsiteX23" fmla="*/ 53687 w 1589194"/>
              <a:gd name="connsiteY23" fmla="*/ 507893 h 1589262"/>
              <a:gd name="connsiteX24" fmla="*/ 159925 w 1589194"/>
              <a:gd name="connsiteY24" fmla="*/ 603862 h 1589262"/>
              <a:gd name="connsiteX25" fmla="*/ 144619 w 1589194"/>
              <a:gd name="connsiteY25" fmla="*/ 665022 h 1589262"/>
              <a:gd name="connsiteX26" fmla="*/ 140866 w 1589194"/>
              <a:gd name="connsiteY26" fmla="*/ 686586 h 1589262"/>
              <a:gd name="connsiteX27" fmla="*/ 3052 w 1589194"/>
              <a:gd name="connsiteY27" fmla="*/ 726077 h 1589262"/>
              <a:gd name="connsiteX28" fmla="*/ 9256 w 1589194"/>
              <a:gd name="connsiteY28" fmla="*/ 916628 h 1589262"/>
              <a:gd name="connsiteX29" fmla="*/ 149534 w 1589194"/>
              <a:gd name="connsiteY29" fmla="*/ 946683 h 1589262"/>
              <a:gd name="connsiteX30" fmla="*/ 174307 w 1589194"/>
              <a:gd name="connsiteY30" fmla="*/ 1027964 h 1589262"/>
              <a:gd name="connsiteX31" fmla="*/ 74835 w 1589194"/>
              <a:gd name="connsiteY31" fmla="*/ 1130981 h 1589262"/>
              <a:gd name="connsiteX32" fmla="*/ 175780 w 1589194"/>
              <a:gd name="connsiteY32" fmla="*/ 1292853 h 1589262"/>
              <a:gd name="connsiteX33" fmla="*/ 312121 w 1589194"/>
              <a:gd name="connsiteY33" fmla="*/ 1248850 h 1589262"/>
              <a:gd name="connsiteX34" fmla="*/ 374106 w 1589194"/>
              <a:gd name="connsiteY34" fmla="*/ 1306978 h 1589262"/>
              <a:gd name="connsiteX35" fmla="*/ 339443 w 1589194"/>
              <a:gd name="connsiteY35" fmla="*/ 1445935 h 1589262"/>
              <a:gd name="connsiteX36" fmla="*/ 507788 w 1589194"/>
              <a:gd name="connsiteY36" fmla="*/ 1535542 h 1589262"/>
              <a:gd name="connsiteX37" fmla="*/ 603794 w 1589194"/>
              <a:gd name="connsiteY37" fmla="*/ 1429273 h 1589262"/>
              <a:gd name="connsiteX38" fmla="*/ 665014 w 1589194"/>
              <a:gd name="connsiteY38" fmla="*/ 1444609 h 1589262"/>
              <a:gd name="connsiteX39" fmla="*/ 686530 w 1589194"/>
              <a:gd name="connsiteY39" fmla="*/ 1448319 h 1589262"/>
              <a:gd name="connsiteX40" fmla="*/ 726040 w 1589194"/>
              <a:gd name="connsiteY40" fmla="*/ 1586188 h 1589262"/>
              <a:gd name="connsiteX41" fmla="*/ 916609 w 1589194"/>
              <a:gd name="connsiteY41" fmla="*/ 1580015 h 1589262"/>
              <a:gd name="connsiteX42" fmla="*/ 946724 w 1589194"/>
              <a:gd name="connsiteY42" fmla="*/ 1439713 h 1589262"/>
              <a:gd name="connsiteX43" fmla="*/ 1027987 w 1589194"/>
              <a:gd name="connsiteY43" fmla="*/ 1414934 h 1589262"/>
              <a:gd name="connsiteX44" fmla="*/ 1131010 w 1589194"/>
              <a:gd name="connsiteY44" fmla="*/ 1514356 h 1589262"/>
              <a:gd name="connsiteX45" fmla="*/ 1292833 w 1589194"/>
              <a:gd name="connsiteY45" fmla="*/ 1413442 h 1589262"/>
              <a:gd name="connsiteX46" fmla="*/ 1248837 w 1589194"/>
              <a:gd name="connsiteY46" fmla="*/ 1277113 h 1589262"/>
              <a:gd name="connsiteX47" fmla="*/ 1306977 w 1589194"/>
              <a:gd name="connsiteY47" fmla="*/ 1215098 h 1589262"/>
              <a:gd name="connsiteX48" fmla="*/ 1445867 w 1589194"/>
              <a:gd name="connsiteY48" fmla="*/ 1249773 h 1589262"/>
              <a:gd name="connsiteX49" fmla="*/ 1535455 w 1589194"/>
              <a:gd name="connsiteY49" fmla="*/ 1081367 h 1589262"/>
              <a:gd name="connsiteX50" fmla="*/ 1429278 w 1589194"/>
              <a:gd name="connsiteY50" fmla="*/ 985386 h 1589262"/>
              <a:gd name="connsiteX51" fmla="*/ 1444602 w 1589194"/>
              <a:gd name="connsiteY51" fmla="*/ 924195 h 1589262"/>
              <a:gd name="connsiteX52" fmla="*/ 1448312 w 1589194"/>
              <a:gd name="connsiteY52" fmla="*/ 902680 h 1589262"/>
              <a:gd name="connsiteX53" fmla="*/ 1321946 w 1589194"/>
              <a:gd name="connsiteY53" fmla="*/ 899655 h 1589262"/>
              <a:gd name="connsiteX54" fmla="*/ 689458 w 1589194"/>
              <a:gd name="connsiteY54" fmla="*/ 1321953 h 1589262"/>
              <a:gd name="connsiteX55" fmla="*/ 267214 w 1589194"/>
              <a:gd name="connsiteY55" fmla="*/ 689489 h 1589262"/>
              <a:gd name="connsiteX56" fmla="*/ 899696 w 1589194"/>
              <a:gd name="connsiteY56" fmla="*/ 267282 h 1589262"/>
              <a:gd name="connsiteX57" fmla="*/ 1321946 w 1589194"/>
              <a:gd name="connsiteY57" fmla="*/ 899655 h 158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589194" h="1589262">
                <a:moveTo>
                  <a:pt x="1448312" y="902680"/>
                </a:moveTo>
                <a:lnTo>
                  <a:pt x="1586108" y="863115"/>
                </a:lnTo>
                <a:cubicBezTo>
                  <a:pt x="1591798" y="798490"/>
                  <a:pt x="1589561" y="734555"/>
                  <a:pt x="1579903" y="672583"/>
                </a:cubicBezTo>
                <a:lnTo>
                  <a:pt x="1439644" y="642504"/>
                </a:lnTo>
                <a:cubicBezTo>
                  <a:pt x="1433129" y="614742"/>
                  <a:pt x="1424859" y="587597"/>
                  <a:pt x="1414847" y="561174"/>
                </a:cubicBezTo>
                <a:lnTo>
                  <a:pt x="1514349" y="458218"/>
                </a:lnTo>
                <a:cubicBezTo>
                  <a:pt x="1487253" y="400420"/>
                  <a:pt x="1453354" y="346076"/>
                  <a:pt x="1413429" y="296377"/>
                </a:cubicBezTo>
                <a:lnTo>
                  <a:pt x="1277094" y="340385"/>
                </a:lnTo>
                <a:cubicBezTo>
                  <a:pt x="1257681" y="319726"/>
                  <a:pt x="1237077" y="300319"/>
                  <a:pt x="1215060" y="282202"/>
                </a:cubicBezTo>
                <a:lnTo>
                  <a:pt x="1249729" y="143288"/>
                </a:lnTo>
                <a:cubicBezTo>
                  <a:pt x="1198147" y="107183"/>
                  <a:pt x="1141756" y="76994"/>
                  <a:pt x="1081354" y="53694"/>
                </a:cubicBezTo>
                <a:lnTo>
                  <a:pt x="985360" y="159920"/>
                </a:lnTo>
                <a:cubicBezTo>
                  <a:pt x="965409" y="153942"/>
                  <a:pt x="945043" y="148783"/>
                  <a:pt x="924219" y="144633"/>
                </a:cubicBezTo>
                <a:cubicBezTo>
                  <a:pt x="916994" y="143202"/>
                  <a:pt x="909812" y="142096"/>
                  <a:pt x="902661" y="140874"/>
                </a:cubicBezTo>
                <a:lnTo>
                  <a:pt x="863145" y="3090"/>
                </a:lnTo>
                <a:cubicBezTo>
                  <a:pt x="798470" y="-2588"/>
                  <a:pt x="734578" y="-388"/>
                  <a:pt x="672594" y="9251"/>
                </a:cubicBezTo>
                <a:lnTo>
                  <a:pt x="642448" y="149596"/>
                </a:lnTo>
                <a:cubicBezTo>
                  <a:pt x="614771" y="156099"/>
                  <a:pt x="587596" y="164363"/>
                  <a:pt x="561173" y="174363"/>
                </a:cubicBezTo>
                <a:lnTo>
                  <a:pt x="458180" y="74879"/>
                </a:lnTo>
                <a:cubicBezTo>
                  <a:pt x="400352" y="101944"/>
                  <a:pt x="345995" y="135843"/>
                  <a:pt x="296326" y="175787"/>
                </a:cubicBezTo>
                <a:lnTo>
                  <a:pt x="340396" y="312189"/>
                </a:lnTo>
                <a:cubicBezTo>
                  <a:pt x="319773" y="331510"/>
                  <a:pt x="300287" y="352164"/>
                  <a:pt x="282238" y="374113"/>
                </a:cubicBezTo>
                <a:lnTo>
                  <a:pt x="143281" y="339493"/>
                </a:lnTo>
                <a:cubicBezTo>
                  <a:pt x="107212" y="391026"/>
                  <a:pt x="77023" y="447375"/>
                  <a:pt x="53687" y="507893"/>
                </a:cubicBezTo>
                <a:lnTo>
                  <a:pt x="159925" y="603862"/>
                </a:lnTo>
                <a:cubicBezTo>
                  <a:pt x="153941" y="623843"/>
                  <a:pt x="148770" y="644173"/>
                  <a:pt x="144619" y="665022"/>
                </a:cubicBezTo>
                <a:cubicBezTo>
                  <a:pt x="143171" y="672234"/>
                  <a:pt x="142058" y="679380"/>
                  <a:pt x="140866" y="686586"/>
                </a:cubicBezTo>
                <a:lnTo>
                  <a:pt x="3052" y="726077"/>
                </a:lnTo>
                <a:cubicBezTo>
                  <a:pt x="-2559" y="790709"/>
                  <a:pt x="-401" y="854607"/>
                  <a:pt x="9256" y="916628"/>
                </a:cubicBezTo>
                <a:lnTo>
                  <a:pt x="149534" y="946683"/>
                </a:lnTo>
                <a:cubicBezTo>
                  <a:pt x="156080" y="974383"/>
                  <a:pt x="164338" y="1001528"/>
                  <a:pt x="174307" y="1027964"/>
                </a:cubicBezTo>
                <a:lnTo>
                  <a:pt x="74835" y="1130981"/>
                </a:lnTo>
                <a:cubicBezTo>
                  <a:pt x="101894" y="1188822"/>
                  <a:pt x="135811" y="1243202"/>
                  <a:pt x="175780" y="1292853"/>
                </a:cubicBezTo>
                <a:lnTo>
                  <a:pt x="312121" y="1248850"/>
                </a:lnTo>
                <a:cubicBezTo>
                  <a:pt x="331503" y="1269510"/>
                  <a:pt x="352114" y="1288941"/>
                  <a:pt x="374106" y="1306978"/>
                </a:cubicBezTo>
                <a:lnTo>
                  <a:pt x="339443" y="1445935"/>
                </a:lnTo>
                <a:cubicBezTo>
                  <a:pt x="391018" y="1482016"/>
                  <a:pt x="447374" y="1512187"/>
                  <a:pt x="507788" y="1535542"/>
                </a:cubicBezTo>
                <a:lnTo>
                  <a:pt x="603794" y="1429273"/>
                </a:lnTo>
                <a:cubicBezTo>
                  <a:pt x="623750" y="1435251"/>
                  <a:pt x="644147" y="1440458"/>
                  <a:pt x="665014" y="1444609"/>
                </a:cubicBezTo>
                <a:cubicBezTo>
                  <a:pt x="672184" y="1446082"/>
                  <a:pt x="679378" y="1447146"/>
                  <a:pt x="686530" y="1448319"/>
                </a:cubicBezTo>
                <a:lnTo>
                  <a:pt x="726040" y="1586188"/>
                </a:lnTo>
                <a:cubicBezTo>
                  <a:pt x="790714" y="1591836"/>
                  <a:pt x="854599" y="1589660"/>
                  <a:pt x="916609" y="1580015"/>
                </a:cubicBezTo>
                <a:lnTo>
                  <a:pt x="946724" y="1439713"/>
                </a:lnTo>
                <a:cubicBezTo>
                  <a:pt x="974419" y="1433118"/>
                  <a:pt x="1001607" y="1424933"/>
                  <a:pt x="1027987" y="1414934"/>
                </a:cubicBezTo>
                <a:lnTo>
                  <a:pt x="1131010" y="1514356"/>
                </a:lnTo>
                <a:cubicBezTo>
                  <a:pt x="1188796" y="1487267"/>
                  <a:pt x="1243134" y="1453417"/>
                  <a:pt x="1292833" y="1413442"/>
                </a:cubicBezTo>
                <a:lnTo>
                  <a:pt x="1248837" y="1277113"/>
                </a:lnTo>
                <a:cubicBezTo>
                  <a:pt x="1269417" y="1257713"/>
                  <a:pt x="1288872" y="1237078"/>
                  <a:pt x="1306977" y="1215098"/>
                </a:cubicBezTo>
                <a:lnTo>
                  <a:pt x="1445867" y="1249773"/>
                </a:lnTo>
                <a:cubicBezTo>
                  <a:pt x="1481972" y="1198204"/>
                  <a:pt x="1512148" y="1141787"/>
                  <a:pt x="1535455" y="1081367"/>
                </a:cubicBezTo>
                <a:lnTo>
                  <a:pt x="1429278" y="985386"/>
                </a:lnTo>
                <a:cubicBezTo>
                  <a:pt x="1435195" y="965411"/>
                  <a:pt x="1440439" y="945051"/>
                  <a:pt x="1444602" y="924195"/>
                </a:cubicBezTo>
                <a:cubicBezTo>
                  <a:pt x="1446026" y="917020"/>
                  <a:pt x="1447126" y="909880"/>
                  <a:pt x="1448312" y="902680"/>
                </a:cubicBezTo>
                <a:close/>
                <a:moveTo>
                  <a:pt x="1321946" y="899655"/>
                </a:moveTo>
                <a:cubicBezTo>
                  <a:pt x="1263836" y="1190991"/>
                  <a:pt x="980684" y="1380069"/>
                  <a:pt x="689458" y="1321953"/>
                </a:cubicBezTo>
                <a:cubicBezTo>
                  <a:pt x="398188" y="1263929"/>
                  <a:pt x="209147" y="980691"/>
                  <a:pt x="267214" y="689489"/>
                </a:cubicBezTo>
                <a:cubicBezTo>
                  <a:pt x="325280" y="398220"/>
                  <a:pt x="608482" y="209203"/>
                  <a:pt x="899696" y="267282"/>
                </a:cubicBezTo>
                <a:cubicBezTo>
                  <a:pt x="1190971" y="325361"/>
                  <a:pt x="1379988" y="608520"/>
                  <a:pt x="1321946" y="899655"/>
                </a:cubicBezTo>
                <a:close/>
              </a:path>
            </a:pathLst>
          </a:custGeom>
          <a:solidFill>
            <a:schemeClr val="accent1"/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C9625F4-6102-85E1-533E-D7303F6A95F1}"/>
              </a:ext>
            </a:extLst>
          </p:cNvPr>
          <p:cNvSpPr/>
          <p:nvPr/>
        </p:nvSpPr>
        <p:spPr>
          <a:xfrm>
            <a:off x="6308683" y="2885438"/>
            <a:ext cx="732137" cy="732217"/>
          </a:xfrm>
          <a:custGeom>
            <a:avLst/>
            <a:gdLst>
              <a:gd name="connsiteX0" fmla="*/ 525114 w 672267"/>
              <a:gd name="connsiteY0" fmla="*/ 478025 h 672340"/>
              <a:gd name="connsiteX1" fmla="*/ 529539 w 672267"/>
              <a:gd name="connsiteY1" fmla="*/ 471790 h 672340"/>
              <a:gd name="connsiteX2" fmla="*/ 635587 w 672267"/>
              <a:gd name="connsiteY2" fmla="*/ 489778 h 672340"/>
              <a:gd name="connsiteX3" fmla="*/ 652085 w 672267"/>
              <a:gd name="connsiteY3" fmla="*/ 452249 h 672340"/>
              <a:gd name="connsiteX4" fmla="*/ 566971 w 672267"/>
              <a:gd name="connsiteY4" fmla="*/ 386505 h 672340"/>
              <a:gd name="connsiteX5" fmla="*/ 571525 w 672267"/>
              <a:gd name="connsiteY5" fmla="*/ 356854 h 672340"/>
              <a:gd name="connsiteX6" fmla="*/ 672268 w 672267"/>
              <a:gd name="connsiteY6" fmla="*/ 319423 h 672340"/>
              <a:gd name="connsiteX7" fmla="*/ 667665 w 672267"/>
              <a:gd name="connsiteY7" fmla="*/ 278770 h 672340"/>
              <a:gd name="connsiteX8" fmla="*/ 561195 w 672267"/>
              <a:gd name="connsiteY8" fmla="*/ 264296 h 672340"/>
              <a:gd name="connsiteX9" fmla="*/ 550351 w 672267"/>
              <a:gd name="connsiteY9" fmla="*/ 236405 h 672340"/>
              <a:gd name="connsiteX10" fmla="*/ 618926 w 672267"/>
              <a:gd name="connsiteY10" fmla="*/ 153517 h 672340"/>
              <a:gd name="connsiteX11" fmla="*/ 594617 w 672267"/>
              <a:gd name="connsiteY11" fmla="*/ 120608 h 672340"/>
              <a:gd name="connsiteX12" fmla="*/ 495145 w 672267"/>
              <a:gd name="connsiteY12" fmla="*/ 161352 h 672340"/>
              <a:gd name="connsiteX13" fmla="*/ 477994 w 672267"/>
              <a:gd name="connsiteY13" fmla="*/ 147160 h 672340"/>
              <a:gd name="connsiteX14" fmla="*/ 471772 w 672267"/>
              <a:gd name="connsiteY14" fmla="*/ 142734 h 672340"/>
              <a:gd name="connsiteX15" fmla="*/ 489717 w 672267"/>
              <a:gd name="connsiteY15" fmla="*/ 36692 h 672340"/>
              <a:gd name="connsiteX16" fmla="*/ 452249 w 672267"/>
              <a:gd name="connsiteY16" fmla="*/ 20232 h 672340"/>
              <a:gd name="connsiteX17" fmla="*/ 386456 w 672267"/>
              <a:gd name="connsiteY17" fmla="*/ 105278 h 672340"/>
              <a:gd name="connsiteX18" fmla="*/ 356836 w 672267"/>
              <a:gd name="connsiteY18" fmla="*/ 100755 h 672340"/>
              <a:gd name="connsiteX19" fmla="*/ 319404 w 672267"/>
              <a:gd name="connsiteY19" fmla="*/ 0 h 672340"/>
              <a:gd name="connsiteX20" fmla="*/ 278691 w 672267"/>
              <a:gd name="connsiteY20" fmla="*/ 4578 h 672340"/>
              <a:gd name="connsiteX21" fmla="*/ 264302 w 672267"/>
              <a:gd name="connsiteY21" fmla="*/ 111085 h 672340"/>
              <a:gd name="connsiteX22" fmla="*/ 236369 w 672267"/>
              <a:gd name="connsiteY22" fmla="*/ 121898 h 672340"/>
              <a:gd name="connsiteX23" fmla="*/ 153461 w 672267"/>
              <a:gd name="connsiteY23" fmla="*/ 53373 h 672340"/>
              <a:gd name="connsiteX24" fmla="*/ 120571 w 672267"/>
              <a:gd name="connsiteY24" fmla="*/ 77681 h 672340"/>
              <a:gd name="connsiteX25" fmla="*/ 161340 w 672267"/>
              <a:gd name="connsiteY25" fmla="*/ 177196 h 672340"/>
              <a:gd name="connsiteX26" fmla="*/ 147129 w 672267"/>
              <a:gd name="connsiteY26" fmla="*/ 194298 h 672340"/>
              <a:gd name="connsiteX27" fmla="*/ 142704 w 672267"/>
              <a:gd name="connsiteY27" fmla="*/ 200538 h 672340"/>
              <a:gd name="connsiteX28" fmla="*/ 36680 w 672267"/>
              <a:gd name="connsiteY28" fmla="*/ 182568 h 672340"/>
              <a:gd name="connsiteX29" fmla="*/ 20171 w 672267"/>
              <a:gd name="connsiteY29" fmla="*/ 220086 h 672340"/>
              <a:gd name="connsiteX30" fmla="*/ 105272 w 672267"/>
              <a:gd name="connsiteY30" fmla="*/ 285823 h 672340"/>
              <a:gd name="connsiteX31" fmla="*/ 100719 w 672267"/>
              <a:gd name="connsiteY31" fmla="*/ 315443 h 672340"/>
              <a:gd name="connsiteX32" fmla="*/ 0 w 672267"/>
              <a:gd name="connsiteY32" fmla="*/ 352887 h 672340"/>
              <a:gd name="connsiteX33" fmla="*/ 4560 w 672267"/>
              <a:gd name="connsiteY33" fmla="*/ 393589 h 672340"/>
              <a:gd name="connsiteX34" fmla="*/ 111103 w 672267"/>
              <a:gd name="connsiteY34" fmla="*/ 408014 h 672340"/>
              <a:gd name="connsiteX35" fmla="*/ 121898 w 672267"/>
              <a:gd name="connsiteY35" fmla="*/ 435947 h 672340"/>
              <a:gd name="connsiteX36" fmla="*/ 53305 w 672267"/>
              <a:gd name="connsiteY36" fmla="*/ 518775 h 672340"/>
              <a:gd name="connsiteX37" fmla="*/ 77608 w 672267"/>
              <a:gd name="connsiteY37" fmla="*/ 551708 h 672340"/>
              <a:gd name="connsiteX38" fmla="*/ 177122 w 672267"/>
              <a:gd name="connsiteY38" fmla="*/ 510921 h 672340"/>
              <a:gd name="connsiteX39" fmla="*/ 194286 w 672267"/>
              <a:gd name="connsiteY39" fmla="*/ 525211 h 672340"/>
              <a:gd name="connsiteX40" fmla="*/ 200508 w 672267"/>
              <a:gd name="connsiteY40" fmla="*/ 529649 h 672340"/>
              <a:gd name="connsiteX41" fmla="*/ 182513 w 672267"/>
              <a:gd name="connsiteY41" fmla="*/ 635642 h 672340"/>
              <a:gd name="connsiteX42" fmla="*/ 219994 w 672267"/>
              <a:gd name="connsiteY42" fmla="*/ 652090 h 672340"/>
              <a:gd name="connsiteX43" fmla="*/ 285793 w 672267"/>
              <a:gd name="connsiteY43" fmla="*/ 567062 h 672340"/>
              <a:gd name="connsiteX44" fmla="*/ 315389 w 672267"/>
              <a:gd name="connsiteY44" fmla="*/ 571549 h 672340"/>
              <a:gd name="connsiteX45" fmla="*/ 352851 w 672267"/>
              <a:gd name="connsiteY45" fmla="*/ 672340 h 672340"/>
              <a:gd name="connsiteX46" fmla="*/ 393565 w 672267"/>
              <a:gd name="connsiteY46" fmla="*/ 667750 h 672340"/>
              <a:gd name="connsiteX47" fmla="*/ 407978 w 672267"/>
              <a:gd name="connsiteY47" fmla="*/ 561225 h 672340"/>
              <a:gd name="connsiteX48" fmla="*/ 435886 w 672267"/>
              <a:gd name="connsiteY48" fmla="*/ 550431 h 672340"/>
              <a:gd name="connsiteX49" fmla="*/ 518775 w 672267"/>
              <a:gd name="connsiteY49" fmla="*/ 619005 h 672340"/>
              <a:gd name="connsiteX50" fmla="*/ 551684 w 672267"/>
              <a:gd name="connsiteY50" fmla="*/ 594666 h 672340"/>
              <a:gd name="connsiteX51" fmla="*/ 510915 w 672267"/>
              <a:gd name="connsiteY51" fmla="*/ 495157 h 672340"/>
              <a:gd name="connsiteX52" fmla="*/ 525114 w 672267"/>
              <a:gd name="connsiteY52" fmla="*/ 478025 h 672340"/>
              <a:gd name="connsiteX53" fmla="*/ 429829 w 672267"/>
              <a:gd name="connsiteY53" fmla="*/ 406419 h 672340"/>
              <a:gd name="connsiteX54" fmla="*/ 265793 w 672267"/>
              <a:gd name="connsiteY54" fmla="*/ 429853 h 672340"/>
              <a:gd name="connsiteX55" fmla="*/ 242395 w 672267"/>
              <a:gd name="connsiteY55" fmla="*/ 265891 h 672340"/>
              <a:gd name="connsiteX56" fmla="*/ 406431 w 672267"/>
              <a:gd name="connsiteY56" fmla="*/ 242481 h 672340"/>
              <a:gd name="connsiteX57" fmla="*/ 429829 w 672267"/>
              <a:gd name="connsiteY57" fmla="*/ 406419 h 672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72267" h="672340">
                <a:moveTo>
                  <a:pt x="525114" y="478025"/>
                </a:moveTo>
                <a:cubicBezTo>
                  <a:pt x="526654" y="476007"/>
                  <a:pt x="528072" y="473880"/>
                  <a:pt x="529539" y="471790"/>
                </a:cubicBezTo>
                <a:lnTo>
                  <a:pt x="635587" y="489778"/>
                </a:lnTo>
                <a:cubicBezTo>
                  <a:pt x="641859" y="477505"/>
                  <a:pt x="647409" y="464993"/>
                  <a:pt x="652085" y="452249"/>
                </a:cubicBezTo>
                <a:lnTo>
                  <a:pt x="566971" y="386505"/>
                </a:lnTo>
                <a:cubicBezTo>
                  <a:pt x="569153" y="376677"/>
                  <a:pt x="570608" y="366830"/>
                  <a:pt x="571525" y="356854"/>
                </a:cubicBezTo>
                <a:lnTo>
                  <a:pt x="672268" y="319423"/>
                </a:lnTo>
                <a:cubicBezTo>
                  <a:pt x="671571" y="305786"/>
                  <a:pt x="670006" y="292168"/>
                  <a:pt x="667665" y="278770"/>
                </a:cubicBezTo>
                <a:lnTo>
                  <a:pt x="561195" y="264296"/>
                </a:lnTo>
                <a:cubicBezTo>
                  <a:pt x="558163" y="254809"/>
                  <a:pt x="554587" y="245470"/>
                  <a:pt x="550351" y="236405"/>
                </a:cubicBezTo>
                <a:lnTo>
                  <a:pt x="618926" y="153517"/>
                </a:lnTo>
                <a:cubicBezTo>
                  <a:pt x="611603" y="142129"/>
                  <a:pt x="603425" y="131200"/>
                  <a:pt x="594617" y="120608"/>
                </a:cubicBezTo>
                <a:lnTo>
                  <a:pt x="495145" y="161352"/>
                </a:lnTo>
                <a:cubicBezTo>
                  <a:pt x="489675" y="156420"/>
                  <a:pt x="483990" y="151689"/>
                  <a:pt x="477994" y="147160"/>
                </a:cubicBezTo>
                <a:cubicBezTo>
                  <a:pt x="475928" y="145601"/>
                  <a:pt x="473850" y="144183"/>
                  <a:pt x="471772" y="142734"/>
                </a:cubicBezTo>
                <a:lnTo>
                  <a:pt x="489717" y="36692"/>
                </a:lnTo>
                <a:cubicBezTo>
                  <a:pt x="477481" y="30415"/>
                  <a:pt x="464969" y="24908"/>
                  <a:pt x="452249" y="20232"/>
                </a:cubicBezTo>
                <a:lnTo>
                  <a:pt x="386456" y="105278"/>
                </a:lnTo>
                <a:cubicBezTo>
                  <a:pt x="376640" y="103145"/>
                  <a:pt x="366763" y="101635"/>
                  <a:pt x="356836" y="100755"/>
                </a:cubicBezTo>
                <a:lnTo>
                  <a:pt x="319404" y="0"/>
                </a:lnTo>
                <a:cubicBezTo>
                  <a:pt x="305719" y="703"/>
                  <a:pt x="292144" y="2274"/>
                  <a:pt x="278691" y="4578"/>
                </a:cubicBezTo>
                <a:lnTo>
                  <a:pt x="264302" y="111085"/>
                </a:lnTo>
                <a:cubicBezTo>
                  <a:pt x="254779" y="114159"/>
                  <a:pt x="245446" y="117717"/>
                  <a:pt x="236369" y="121898"/>
                </a:cubicBezTo>
                <a:lnTo>
                  <a:pt x="153461" y="53373"/>
                </a:lnTo>
                <a:cubicBezTo>
                  <a:pt x="142117" y="60713"/>
                  <a:pt x="131152" y="68824"/>
                  <a:pt x="120571" y="77681"/>
                </a:cubicBezTo>
                <a:lnTo>
                  <a:pt x="161340" y="177196"/>
                </a:lnTo>
                <a:cubicBezTo>
                  <a:pt x="156383" y="182617"/>
                  <a:pt x="151634" y="188296"/>
                  <a:pt x="147129" y="194298"/>
                </a:cubicBezTo>
                <a:cubicBezTo>
                  <a:pt x="145570" y="196376"/>
                  <a:pt x="144165" y="198472"/>
                  <a:pt x="142704" y="200538"/>
                </a:cubicBezTo>
                <a:lnTo>
                  <a:pt x="36680" y="182568"/>
                </a:lnTo>
                <a:cubicBezTo>
                  <a:pt x="30360" y="194842"/>
                  <a:pt x="24859" y="207372"/>
                  <a:pt x="20171" y="220086"/>
                </a:cubicBezTo>
                <a:lnTo>
                  <a:pt x="105272" y="285823"/>
                </a:lnTo>
                <a:cubicBezTo>
                  <a:pt x="103114" y="295627"/>
                  <a:pt x="101605" y="305554"/>
                  <a:pt x="100719" y="315443"/>
                </a:cubicBezTo>
                <a:lnTo>
                  <a:pt x="0" y="352887"/>
                </a:lnTo>
                <a:cubicBezTo>
                  <a:pt x="666" y="366542"/>
                  <a:pt x="2207" y="380142"/>
                  <a:pt x="4560" y="393589"/>
                </a:cubicBezTo>
                <a:lnTo>
                  <a:pt x="111103" y="408014"/>
                </a:lnTo>
                <a:cubicBezTo>
                  <a:pt x="114062" y="417537"/>
                  <a:pt x="117662" y="426840"/>
                  <a:pt x="121898" y="435947"/>
                </a:cubicBezTo>
                <a:lnTo>
                  <a:pt x="53305" y="518775"/>
                </a:lnTo>
                <a:cubicBezTo>
                  <a:pt x="60646" y="530211"/>
                  <a:pt x="68825" y="541152"/>
                  <a:pt x="77608" y="551708"/>
                </a:cubicBezTo>
                <a:lnTo>
                  <a:pt x="177122" y="510921"/>
                </a:lnTo>
                <a:cubicBezTo>
                  <a:pt x="182531" y="515939"/>
                  <a:pt x="188289" y="520694"/>
                  <a:pt x="194286" y="525211"/>
                </a:cubicBezTo>
                <a:cubicBezTo>
                  <a:pt x="196315" y="526727"/>
                  <a:pt x="198399" y="528158"/>
                  <a:pt x="200508" y="529649"/>
                </a:cubicBezTo>
                <a:lnTo>
                  <a:pt x="182513" y="635642"/>
                </a:lnTo>
                <a:cubicBezTo>
                  <a:pt x="194768" y="641963"/>
                  <a:pt x="207287" y="647488"/>
                  <a:pt x="219994" y="652090"/>
                </a:cubicBezTo>
                <a:lnTo>
                  <a:pt x="285793" y="567062"/>
                </a:lnTo>
                <a:cubicBezTo>
                  <a:pt x="295579" y="569195"/>
                  <a:pt x="305493" y="570681"/>
                  <a:pt x="315389" y="571549"/>
                </a:cubicBezTo>
                <a:lnTo>
                  <a:pt x="352851" y="672340"/>
                </a:lnTo>
                <a:cubicBezTo>
                  <a:pt x="366481" y="671644"/>
                  <a:pt x="380093" y="670091"/>
                  <a:pt x="393565" y="667750"/>
                </a:cubicBezTo>
                <a:lnTo>
                  <a:pt x="407978" y="561225"/>
                </a:lnTo>
                <a:cubicBezTo>
                  <a:pt x="417476" y="558200"/>
                  <a:pt x="426810" y="554654"/>
                  <a:pt x="435886" y="550431"/>
                </a:cubicBezTo>
                <a:lnTo>
                  <a:pt x="518775" y="619005"/>
                </a:lnTo>
                <a:cubicBezTo>
                  <a:pt x="530132" y="611688"/>
                  <a:pt x="541128" y="603479"/>
                  <a:pt x="551684" y="594666"/>
                </a:cubicBezTo>
                <a:lnTo>
                  <a:pt x="510915" y="495157"/>
                </a:lnTo>
                <a:cubicBezTo>
                  <a:pt x="515848" y="489724"/>
                  <a:pt x="520597" y="484070"/>
                  <a:pt x="525114" y="478025"/>
                </a:cubicBezTo>
                <a:close/>
                <a:moveTo>
                  <a:pt x="429829" y="406419"/>
                </a:moveTo>
                <a:cubicBezTo>
                  <a:pt x="390992" y="458209"/>
                  <a:pt x="317558" y="468673"/>
                  <a:pt x="265793" y="429853"/>
                </a:cubicBezTo>
                <a:cubicBezTo>
                  <a:pt x="214047" y="391010"/>
                  <a:pt x="203570" y="317607"/>
                  <a:pt x="242395" y="265891"/>
                </a:cubicBezTo>
                <a:cubicBezTo>
                  <a:pt x="281276" y="214138"/>
                  <a:pt x="354666" y="203686"/>
                  <a:pt x="406431" y="242481"/>
                </a:cubicBezTo>
                <a:cubicBezTo>
                  <a:pt x="458148" y="281312"/>
                  <a:pt x="468606" y="354739"/>
                  <a:pt x="429829" y="4064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61A1B5E-D4C4-2316-2903-72F44474956A}"/>
              </a:ext>
            </a:extLst>
          </p:cNvPr>
          <p:cNvSpPr/>
          <p:nvPr/>
        </p:nvSpPr>
        <p:spPr>
          <a:xfrm>
            <a:off x="4227157" y="3667155"/>
            <a:ext cx="1056209" cy="1056229"/>
          </a:xfrm>
          <a:custGeom>
            <a:avLst/>
            <a:gdLst>
              <a:gd name="connsiteX0" fmla="*/ 923960 w 969838"/>
              <a:gd name="connsiteY0" fmla="*/ 539954 h 969856"/>
              <a:gd name="connsiteX1" fmla="*/ 967143 w 969838"/>
              <a:gd name="connsiteY1" fmla="*/ 535639 h 969856"/>
              <a:gd name="connsiteX2" fmla="*/ 969839 w 969838"/>
              <a:gd name="connsiteY2" fmla="*/ 485683 h 969856"/>
              <a:gd name="connsiteX3" fmla="*/ 927377 w 969838"/>
              <a:gd name="connsiteY3" fmla="*/ 476772 h 969856"/>
              <a:gd name="connsiteX4" fmla="*/ 919724 w 969838"/>
              <a:gd name="connsiteY4" fmla="*/ 401492 h 969856"/>
              <a:gd name="connsiteX5" fmla="*/ 959264 w 969838"/>
              <a:gd name="connsiteY5" fmla="*/ 384091 h 969856"/>
              <a:gd name="connsiteX6" fmla="*/ 946294 w 969838"/>
              <a:gd name="connsiteY6" fmla="*/ 335791 h 969856"/>
              <a:gd name="connsiteX7" fmla="*/ 903337 w 969838"/>
              <a:gd name="connsiteY7" fmla="*/ 340443 h 969856"/>
              <a:gd name="connsiteX8" fmla="*/ 872470 w 969838"/>
              <a:gd name="connsiteY8" fmla="*/ 271374 h 969856"/>
              <a:gd name="connsiteX9" fmla="*/ 904853 w 969838"/>
              <a:gd name="connsiteY9" fmla="*/ 242481 h 969856"/>
              <a:gd name="connsiteX10" fmla="*/ 877665 w 969838"/>
              <a:gd name="connsiteY10" fmla="*/ 200471 h 969856"/>
              <a:gd name="connsiteX11" fmla="*/ 838039 w 969838"/>
              <a:gd name="connsiteY11" fmla="*/ 218295 h 969856"/>
              <a:gd name="connsiteX12" fmla="*/ 787576 w 969838"/>
              <a:gd name="connsiteY12" fmla="*/ 161970 h 969856"/>
              <a:gd name="connsiteX13" fmla="*/ 809378 w 969838"/>
              <a:gd name="connsiteY13" fmla="*/ 124636 h 969856"/>
              <a:gd name="connsiteX14" fmla="*/ 770547 w 969838"/>
              <a:gd name="connsiteY14" fmla="*/ 93048 h 969856"/>
              <a:gd name="connsiteX15" fmla="*/ 738543 w 969838"/>
              <a:gd name="connsiteY15" fmla="*/ 122026 h 969856"/>
              <a:gd name="connsiteX16" fmla="*/ 672964 w 969838"/>
              <a:gd name="connsiteY16" fmla="*/ 84283 h 969856"/>
              <a:gd name="connsiteX17" fmla="*/ 682194 w 969838"/>
              <a:gd name="connsiteY17" fmla="*/ 41851 h 969856"/>
              <a:gd name="connsiteX18" fmla="*/ 635533 w 969838"/>
              <a:gd name="connsiteY18" fmla="*/ 23918 h 969856"/>
              <a:gd name="connsiteX19" fmla="*/ 613919 w 969838"/>
              <a:gd name="connsiteY19" fmla="*/ 61533 h 969856"/>
              <a:gd name="connsiteX20" fmla="*/ 556115 w 969838"/>
              <a:gd name="connsiteY20" fmla="*/ 48085 h 969856"/>
              <a:gd name="connsiteX21" fmla="*/ 539948 w 969838"/>
              <a:gd name="connsiteY21" fmla="*/ 45879 h 969856"/>
              <a:gd name="connsiteX22" fmla="*/ 535627 w 969838"/>
              <a:gd name="connsiteY22" fmla="*/ 2659 h 969856"/>
              <a:gd name="connsiteX23" fmla="*/ 485702 w 969838"/>
              <a:gd name="connsiteY23" fmla="*/ 0 h 969856"/>
              <a:gd name="connsiteX24" fmla="*/ 476790 w 969838"/>
              <a:gd name="connsiteY24" fmla="*/ 42444 h 969856"/>
              <a:gd name="connsiteX25" fmla="*/ 401511 w 969838"/>
              <a:gd name="connsiteY25" fmla="*/ 50115 h 969856"/>
              <a:gd name="connsiteX26" fmla="*/ 384103 w 969838"/>
              <a:gd name="connsiteY26" fmla="*/ 10568 h 969856"/>
              <a:gd name="connsiteX27" fmla="*/ 335791 w 969838"/>
              <a:gd name="connsiteY27" fmla="*/ 23496 h 969856"/>
              <a:gd name="connsiteX28" fmla="*/ 340480 w 969838"/>
              <a:gd name="connsiteY28" fmla="*/ 66484 h 969856"/>
              <a:gd name="connsiteX29" fmla="*/ 271368 w 969838"/>
              <a:gd name="connsiteY29" fmla="*/ 97332 h 969856"/>
              <a:gd name="connsiteX30" fmla="*/ 242475 w 969838"/>
              <a:gd name="connsiteY30" fmla="*/ 64949 h 969856"/>
              <a:gd name="connsiteX31" fmla="*/ 200508 w 969838"/>
              <a:gd name="connsiteY31" fmla="*/ 92204 h 969856"/>
              <a:gd name="connsiteX32" fmla="*/ 218289 w 969838"/>
              <a:gd name="connsiteY32" fmla="*/ 131775 h 969856"/>
              <a:gd name="connsiteX33" fmla="*/ 161964 w 969838"/>
              <a:gd name="connsiteY33" fmla="*/ 182244 h 969856"/>
              <a:gd name="connsiteX34" fmla="*/ 124599 w 969838"/>
              <a:gd name="connsiteY34" fmla="*/ 160442 h 969856"/>
              <a:gd name="connsiteX35" fmla="*/ 93090 w 969838"/>
              <a:gd name="connsiteY35" fmla="*/ 199273 h 969856"/>
              <a:gd name="connsiteX36" fmla="*/ 122075 w 969838"/>
              <a:gd name="connsiteY36" fmla="*/ 231277 h 969856"/>
              <a:gd name="connsiteX37" fmla="*/ 84277 w 969838"/>
              <a:gd name="connsiteY37" fmla="*/ 296844 h 969856"/>
              <a:gd name="connsiteX38" fmla="*/ 41851 w 969838"/>
              <a:gd name="connsiteY38" fmla="*/ 287663 h 969856"/>
              <a:gd name="connsiteX39" fmla="*/ 23893 w 969838"/>
              <a:gd name="connsiteY39" fmla="*/ 334331 h 969856"/>
              <a:gd name="connsiteX40" fmla="*/ 61624 w 969838"/>
              <a:gd name="connsiteY40" fmla="*/ 355931 h 969856"/>
              <a:gd name="connsiteX41" fmla="*/ 48073 w 969838"/>
              <a:gd name="connsiteY41" fmla="*/ 413729 h 969856"/>
              <a:gd name="connsiteX42" fmla="*/ 45861 w 969838"/>
              <a:gd name="connsiteY42" fmla="*/ 429866 h 969856"/>
              <a:gd name="connsiteX43" fmla="*/ 2689 w 969838"/>
              <a:gd name="connsiteY43" fmla="*/ 434181 h 969856"/>
              <a:gd name="connsiteX44" fmla="*/ 0 w 969838"/>
              <a:gd name="connsiteY44" fmla="*/ 484118 h 969856"/>
              <a:gd name="connsiteX45" fmla="*/ 42462 w 969838"/>
              <a:gd name="connsiteY45" fmla="*/ 493006 h 969856"/>
              <a:gd name="connsiteX46" fmla="*/ 50133 w 969838"/>
              <a:gd name="connsiteY46" fmla="*/ 568297 h 969856"/>
              <a:gd name="connsiteX47" fmla="*/ 10599 w 969838"/>
              <a:gd name="connsiteY47" fmla="*/ 585699 h 969856"/>
              <a:gd name="connsiteX48" fmla="*/ 23496 w 969838"/>
              <a:gd name="connsiteY48" fmla="*/ 634016 h 969856"/>
              <a:gd name="connsiteX49" fmla="*/ 66514 w 969838"/>
              <a:gd name="connsiteY49" fmla="*/ 629377 h 969856"/>
              <a:gd name="connsiteX50" fmla="*/ 97375 w 969838"/>
              <a:gd name="connsiteY50" fmla="*/ 698416 h 969856"/>
              <a:gd name="connsiteX51" fmla="*/ 64962 w 969838"/>
              <a:gd name="connsiteY51" fmla="*/ 727339 h 969856"/>
              <a:gd name="connsiteX52" fmla="*/ 92143 w 969838"/>
              <a:gd name="connsiteY52" fmla="*/ 769282 h 969856"/>
              <a:gd name="connsiteX53" fmla="*/ 131800 w 969838"/>
              <a:gd name="connsiteY53" fmla="*/ 751526 h 969856"/>
              <a:gd name="connsiteX54" fmla="*/ 182251 w 969838"/>
              <a:gd name="connsiteY54" fmla="*/ 807863 h 969856"/>
              <a:gd name="connsiteX55" fmla="*/ 160460 w 969838"/>
              <a:gd name="connsiteY55" fmla="*/ 845215 h 969856"/>
              <a:gd name="connsiteX56" fmla="*/ 199279 w 969838"/>
              <a:gd name="connsiteY56" fmla="*/ 876779 h 969856"/>
              <a:gd name="connsiteX57" fmla="*/ 231296 w 969838"/>
              <a:gd name="connsiteY57" fmla="*/ 847715 h 969856"/>
              <a:gd name="connsiteX58" fmla="*/ 296844 w 969838"/>
              <a:gd name="connsiteY58" fmla="*/ 885538 h 969856"/>
              <a:gd name="connsiteX59" fmla="*/ 287651 w 969838"/>
              <a:gd name="connsiteY59" fmla="*/ 927982 h 969856"/>
              <a:gd name="connsiteX60" fmla="*/ 334312 w 969838"/>
              <a:gd name="connsiteY60" fmla="*/ 945940 h 969856"/>
              <a:gd name="connsiteX61" fmla="*/ 355919 w 969838"/>
              <a:gd name="connsiteY61" fmla="*/ 908214 h 969856"/>
              <a:gd name="connsiteX62" fmla="*/ 413723 w 969838"/>
              <a:gd name="connsiteY62" fmla="*/ 921747 h 969856"/>
              <a:gd name="connsiteX63" fmla="*/ 429860 w 969838"/>
              <a:gd name="connsiteY63" fmla="*/ 923960 h 969856"/>
              <a:gd name="connsiteX64" fmla="*/ 434200 w 969838"/>
              <a:gd name="connsiteY64" fmla="*/ 967149 h 969856"/>
              <a:gd name="connsiteX65" fmla="*/ 484155 w 969838"/>
              <a:gd name="connsiteY65" fmla="*/ 969857 h 969856"/>
              <a:gd name="connsiteX66" fmla="*/ 493055 w 969838"/>
              <a:gd name="connsiteY66" fmla="*/ 927346 h 969856"/>
              <a:gd name="connsiteX67" fmla="*/ 568340 w 969838"/>
              <a:gd name="connsiteY67" fmla="*/ 919675 h 969856"/>
              <a:gd name="connsiteX68" fmla="*/ 585717 w 969838"/>
              <a:gd name="connsiteY68" fmla="*/ 959197 h 969856"/>
              <a:gd name="connsiteX69" fmla="*/ 634023 w 969838"/>
              <a:gd name="connsiteY69" fmla="*/ 946319 h 969856"/>
              <a:gd name="connsiteX70" fmla="*/ 629402 w 969838"/>
              <a:gd name="connsiteY70" fmla="*/ 903300 h 969856"/>
              <a:gd name="connsiteX71" fmla="*/ 698453 w 969838"/>
              <a:gd name="connsiteY71" fmla="*/ 872464 h 969856"/>
              <a:gd name="connsiteX72" fmla="*/ 727339 w 969838"/>
              <a:gd name="connsiteY72" fmla="*/ 904865 h 969856"/>
              <a:gd name="connsiteX73" fmla="*/ 769312 w 969838"/>
              <a:gd name="connsiteY73" fmla="*/ 877598 h 969856"/>
              <a:gd name="connsiteX74" fmla="*/ 751544 w 969838"/>
              <a:gd name="connsiteY74" fmla="*/ 838021 h 969856"/>
              <a:gd name="connsiteX75" fmla="*/ 807912 w 969838"/>
              <a:gd name="connsiteY75" fmla="*/ 787551 h 969856"/>
              <a:gd name="connsiteX76" fmla="*/ 845215 w 969838"/>
              <a:gd name="connsiteY76" fmla="*/ 809311 h 969856"/>
              <a:gd name="connsiteX77" fmla="*/ 876767 w 969838"/>
              <a:gd name="connsiteY77" fmla="*/ 770608 h 969856"/>
              <a:gd name="connsiteX78" fmla="*/ 847764 w 969838"/>
              <a:gd name="connsiteY78" fmla="*/ 738525 h 969856"/>
              <a:gd name="connsiteX79" fmla="*/ 885538 w 969838"/>
              <a:gd name="connsiteY79" fmla="*/ 672964 h 969856"/>
              <a:gd name="connsiteX80" fmla="*/ 927988 w 969838"/>
              <a:gd name="connsiteY80" fmla="*/ 682139 h 969856"/>
              <a:gd name="connsiteX81" fmla="*/ 945921 w 969838"/>
              <a:gd name="connsiteY81" fmla="*/ 635514 h 969856"/>
              <a:gd name="connsiteX82" fmla="*/ 908196 w 969838"/>
              <a:gd name="connsiteY82" fmla="*/ 613889 h 969856"/>
              <a:gd name="connsiteX83" fmla="*/ 921735 w 969838"/>
              <a:gd name="connsiteY83" fmla="*/ 556042 h 969856"/>
              <a:gd name="connsiteX84" fmla="*/ 923960 w 969838"/>
              <a:gd name="connsiteY84" fmla="*/ 539954 h 969856"/>
              <a:gd name="connsiteX85" fmla="*/ 699950 w 969838"/>
              <a:gd name="connsiteY85" fmla="*/ 519979 h 969856"/>
              <a:gd name="connsiteX86" fmla="*/ 449865 w 969838"/>
              <a:gd name="connsiteY86" fmla="*/ 699987 h 969856"/>
              <a:gd name="connsiteX87" fmla="*/ 269840 w 969838"/>
              <a:gd name="connsiteY87" fmla="*/ 449877 h 969856"/>
              <a:gd name="connsiteX88" fmla="*/ 519986 w 969838"/>
              <a:gd name="connsiteY88" fmla="*/ 269779 h 969856"/>
              <a:gd name="connsiteX89" fmla="*/ 699950 w 969838"/>
              <a:gd name="connsiteY89" fmla="*/ 519979 h 96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969838" h="969856">
                <a:moveTo>
                  <a:pt x="923960" y="539954"/>
                </a:moveTo>
                <a:lnTo>
                  <a:pt x="967143" y="535639"/>
                </a:lnTo>
                <a:cubicBezTo>
                  <a:pt x="968916" y="518885"/>
                  <a:pt x="969814" y="502193"/>
                  <a:pt x="969839" y="485683"/>
                </a:cubicBezTo>
                <a:lnTo>
                  <a:pt x="927377" y="476772"/>
                </a:lnTo>
                <a:cubicBezTo>
                  <a:pt x="926936" y="451204"/>
                  <a:pt x="924418" y="426070"/>
                  <a:pt x="919724" y="401492"/>
                </a:cubicBezTo>
                <a:lnTo>
                  <a:pt x="959264" y="384091"/>
                </a:lnTo>
                <a:cubicBezTo>
                  <a:pt x="955750" y="367710"/>
                  <a:pt x="951428" y="351634"/>
                  <a:pt x="946294" y="335791"/>
                </a:cubicBezTo>
                <a:lnTo>
                  <a:pt x="903337" y="340443"/>
                </a:lnTo>
                <a:cubicBezTo>
                  <a:pt x="895036" y="316519"/>
                  <a:pt x="884639" y="293415"/>
                  <a:pt x="872470" y="271374"/>
                </a:cubicBezTo>
                <a:lnTo>
                  <a:pt x="904853" y="242481"/>
                </a:lnTo>
                <a:cubicBezTo>
                  <a:pt x="896509" y="228038"/>
                  <a:pt x="887445" y="214016"/>
                  <a:pt x="877665" y="200471"/>
                </a:cubicBezTo>
                <a:lnTo>
                  <a:pt x="838039" y="218295"/>
                </a:lnTo>
                <a:cubicBezTo>
                  <a:pt x="822868" y="198179"/>
                  <a:pt x="806054" y="179304"/>
                  <a:pt x="787576" y="161970"/>
                </a:cubicBezTo>
                <a:lnTo>
                  <a:pt x="809378" y="124636"/>
                </a:lnTo>
                <a:cubicBezTo>
                  <a:pt x="797038" y="113438"/>
                  <a:pt x="784074" y="102931"/>
                  <a:pt x="770547" y="93048"/>
                </a:cubicBezTo>
                <a:lnTo>
                  <a:pt x="738543" y="122026"/>
                </a:lnTo>
                <a:cubicBezTo>
                  <a:pt x="718000" y="107686"/>
                  <a:pt x="696050" y="95077"/>
                  <a:pt x="672964" y="84283"/>
                </a:cubicBezTo>
                <a:lnTo>
                  <a:pt x="682194" y="41851"/>
                </a:lnTo>
                <a:cubicBezTo>
                  <a:pt x="667060" y="35127"/>
                  <a:pt x="651516" y="29113"/>
                  <a:pt x="635533" y="23918"/>
                </a:cubicBezTo>
                <a:lnTo>
                  <a:pt x="613919" y="61533"/>
                </a:lnTo>
                <a:cubicBezTo>
                  <a:pt x="595185" y="55909"/>
                  <a:pt x="575913" y="51331"/>
                  <a:pt x="556115" y="48085"/>
                </a:cubicBezTo>
                <a:cubicBezTo>
                  <a:pt x="550694" y="47193"/>
                  <a:pt x="545333" y="46570"/>
                  <a:pt x="539948" y="45879"/>
                </a:cubicBezTo>
                <a:lnTo>
                  <a:pt x="535627" y="2659"/>
                </a:lnTo>
                <a:cubicBezTo>
                  <a:pt x="518867" y="941"/>
                  <a:pt x="502217" y="24"/>
                  <a:pt x="485702" y="0"/>
                </a:cubicBezTo>
                <a:lnTo>
                  <a:pt x="476790" y="42444"/>
                </a:lnTo>
                <a:cubicBezTo>
                  <a:pt x="451216" y="42853"/>
                  <a:pt x="426052" y="45414"/>
                  <a:pt x="401511" y="50115"/>
                </a:cubicBezTo>
                <a:lnTo>
                  <a:pt x="384103" y="10568"/>
                </a:lnTo>
                <a:cubicBezTo>
                  <a:pt x="367747" y="14058"/>
                  <a:pt x="351628" y="18361"/>
                  <a:pt x="335791" y="23496"/>
                </a:cubicBezTo>
                <a:lnTo>
                  <a:pt x="340480" y="66484"/>
                </a:lnTo>
                <a:cubicBezTo>
                  <a:pt x="316507" y="74790"/>
                  <a:pt x="293421" y="85169"/>
                  <a:pt x="271368" y="97332"/>
                </a:cubicBezTo>
                <a:lnTo>
                  <a:pt x="242475" y="64949"/>
                </a:lnTo>
                <a:cubicBezTo>
                  <a:pt x="228044" y="73311"/>
                  <a:pt x="214034" y="82406"/>
                  <a:pt x="200508" y="92204"/>
                </a:cubicBezTo>
                <a:lnTo>
                  <a:pt x="218289" y="131775"/>
                </a:lnTo>
                <a:cubicBezTo>
                  <a:pt x="198185" y="146995"/>
                  <a:pt x="179268" y="163761"/>
                  <a:pt x="161964" y="182244"/>
                </a:cubicBezTo>
                <a:lnTo>
                  <a:pt x="124599" y="160442"/>
                </a:lnTo>
                <a:cubicBezTo>
                  <a:pt x="113493" y="172801"/>
                  <a:pt x="102937" y="185753"/>
                  <a:pt x="93090" y="199273"/>
                </a:cubicBezTo>
                <a:lnTo>
                  <a:pt x="122075" y="231277"/>
                </a:lnTo>
                <a:cubicBezTo>
                  <a:pt x="107687" y="251839"/>
                  <a:pt x="95114" y="273782"/>
                  <a:pt x="84277" y="296844"/>
                </a:cubicBezTo>
                <a:lnTo>
                  <a:pt x="41851" y="287663"/>
                </a:lnTo>
                <a:cubicBezTo>
                  <a:pt x="35103" y="302761"/>
                  <a:pt x="29107" y="318292"/>
                  <a:pt x="23893" y="334331"/>
                </a:cubicBezTo>
                <a:lnTo>
                  <a:pt x="61624" y="355931"/>
                </a:lnTo>
                <a:cubicBezTo>
                  <a:pt x="55934" y="374647"/>
                  <a:pt x="51307" y="393895"/>
                  <a:pt x="48073" y="413729"/>
                </a:cubicBezTo>
                <a:cubicBezTo>
                  <a:pt x="47218" y="419108"/>
                  <a:pt x="46557" y="424487"/>
                  <a:pt x="45861" y="429866"/>
                </a:cubicBezTo>
                <a:lnTo>
                  <a:pt x="2689" y="434181"/>
                </a:lnTo>
                <a:cubicBezTo>
                  <a:pt x="892" y="450953"/>
                  <a:pt x="18" y="467573"/>
                  <a:pt x="0" y="484118"/>
                </a:cubicBezTo>
                <a:lnTo>
                  <a:pt x="42462" y="493006"/>
                </a:lnTo>
                <a:cubicBezTo>
                  <a:pt x="42902" y="518574"/>
                  <a:pt x="45427" y="543744"/>
                  <a:pt x="50133" y="568297"/>
                </a:cubicBezTo>
                <a:lnTo>
                  <a:pt x="10599" y="585699"/>
                </a:lnTo>
                <a:cubicBezTo>
                  <a:pt x="14077" y="602080"/>
                  <a:pt x="18392" y="618198"/>
                  <a:pt x="23496" y="634016"/>
                </a:cubicBezTo>
                <a:lnTo>
                  <a:pt x="66514" y="629377"/>
                </a:lnTo>
                <a:cubicBezTo>
                  <a:pt x="74784" y="653331"/>
                  <a:pt x="85199" y="676399"/>
                  <a:pt x="97375" y="698416"/>
                </a:cubicBezTo>
                <a:lnTo>
                  <a:pt x="64962" y="727339"/>
                </a:lnTo>
                <a:cubicBezTo>
                  <a:pt x="73348" y="741740"/>
                  <a:pt x="82412" y="755829"/>
                  <a:pt x="92143" y="769282"/>
                </a:cubicBezTo>
                <a:lnTo>
                  <a:pt x="131800" y="751526"/>
                </a:lnTo>
                <a:cubicBezTo>
                  <a:pt x="146982" y="771666"/>
                  <a:pt x="163779" y="790583"/>
                  <a:pt x="182251" y="807863"/>
                </a:cubicBezTo>
                <a:lnTo>
                  <a:pt x="160460" y="845215"/>
                </a:lnTo>
                <a:cubicBezTo>
                  <a:pt x="172825" y="856358"/>
                  <a:pt x="185759" y="866871"/>
                  <a:pt x="199279" y="876779"/>
                </a:cubicBezTo>
                <a:lnTo>
                  <a:pt x="231296" y="847715"/>
                </a:lnTo>
                <a:cubicBezTo>
                  <a:pt x="251845" y="862097"/>
                  <a:pt x="273807" y="874762"/>
                  <a:pt x="296844" y="885538"/>
                </a:cubicBezTo>
                <a:lnTo>
                  <a:pt x="287651" y="927982"/>
                </a:lnTo>
                <a:cubicBezTo>
                  <a:pt x="302773" y="934705"/>
                  <a:pt x="318316" y="940689"/>
                  <a:pt x="334312" y="945940"/>
                </a:cubicBezTo>
                <a:lnTo>
                  <a:pt x="355919" y="908214"/>
                </a:lnTo>
                <a:cubicBezTo>
                  <a:pt x="374641" y="913881"/>
                  <a:pt x="393870" y="918520"/>
                  <a:pt x="413723" y="921747"/>
                </a:cubicBezTo>
                <a:cubicBezTo>
                  <a:pt x="419127" y="922578"/>
                  <a:pt x="424499" y="923250"/>
                  <a:pt x="429860" y="923960"/>
                </a:cubicBezTo>
                <a:lnTo>
                  <a:pt x="434200" y="967149"/>
                </a:lnTo>
                <a:cubicBezTo>
                  <a:pt x="450959" y="968867"/>
                  <a:pt x="467615" y="969796"/>
                  <a:pt x="484155" y="969857"/>
                </a:cubicBezTo>
                <a:lnTo>
                  <a:pt x="493055" y="927346"/>
                </a:lnTo>
                <a:cubicBezTo>
                  <a:pt x="518598" y="926912"/>
                  <a:pt x="543787" y="924406"/>
                  <a:pt x="568340" y="919675"/>
                </a:cubicBezTo>
                <a:lnTo>
                  <a:pt x="585717" y="959197"/>
                </a:lnTo>
                <a:cubicBezTo>
                  <a:pt x="602098" y="955744"/>
                  <a:pt x="618223" y="951453"/>
                  <a:pt x="634023" y="946319"/>
                </a:cubicBezTo>
                <a:lnTo>
                  <a:pt x="629402" y="903300"/>
                </a:lnTo>
                <a:cubicBezTo>
                  <a:pt x="653331" y="895018"/>
                  <a:pt x="676418" y="884615"/>
                  <a:pt x="698453" y="872464"/>
                </a:cubicBezTo>
                <a:lnTo>
                  <a:pt x="727339" y="904865"/>
                </a:lnTo>
                <a:cubicBezTo>
                  <a:pt x="741776" y="896491"/>
                  <a:pt x="755810" y="887408"/>
                  <a:pt x="769312" y="877598"/>
                </a:cubicBezTo>
                <a:lnTo>
                  <a:pt x="751544" y="838021"/>
                </a:lnTo>
                <a:cubicBezTo>
                  <a:pt x="771660" y="822825"/>
                  <a:pt x="790565" y="806004"/>
                  <a:pt x="807912" y="787551"/>
                </a:cubicBezTo>
                <a:lnTo>
                  <a:pt x="845215" y="809311"/>
                </a:lnTo>
                <a:cubicBezTo>
                  <a:pt x="856370" y="796989"/>
                  <a:pt x="866889" y="784049"/>
                  <a:pt x="876767" y="770608"/>
                </a:cubicBezTo>
                <a:lnTo>
                  <a:pt x="847764" y="738525"/>
                </a:lnTo>
                <a:cubicBezTo>
                  <a:pt x="862146" y="717993"/>
                  <a:pt x="874731" y="696014"/>
                  <a:pt x="885538" y="672964"/>
                </a:cubicBezTo>
                <a:lnTo>
                  <a:pt x="927988" y="682139"/>
                </a:lnTo>
                <a:cubicBezTo>
                  <a:pt x="934687" y="667011"/>
                  <a:pt x="940738" y="651498"/>
                  <a:pt x="945921" y="635514"/>
                </a:cubicBezTo>
                <a:lnTo>
                  <a:pt x="908196" y="613889"/>
                </a:lnTo>
                <a:cubicBezTo>
                  <a:pt x="913905" y="595173"/>
                  <a:pt x="918495" y="575950"/>
                  <a:pt x="921735" y="556042"/>
                </a:cubicBezTo>
                <a:cubicBezTo>
                  <a:pt x="922633" y="550712"/>
                  <a:pt x="923281" y="545352"/>
                  <a:pt x="923960" y="539954"/>
                </a:cubicBezTo>
                <a:close/>
                <a:moveTo>
                  <a:pt x="699950" y="519979"/>
                </a:moveTo>
                <a:cubicBezTo>
                  <a:pt x="680635" y="638680"/>
                  <a:pt x="568676" y="719320"/>
                  <a:pt x="449865" y="699987"/>
                </a:cubicBezTo>
                <a:cubicBezTo>
                  <a:pt x="331103" y="680641"/>
                  <a:pt x="250476" y="568676"/>
                  <a:pt x="269840" y="449877"/>
                </a:cubicBezTo>
                <a:cubicBezTo>
                  <a:pt x="289191" y="331067"/>
                  <a:pt x="401181" y="250482"/>
                  <a:pt x="519986" y="269779"/>
                </a:cubicBezTo>
                <a:cubicBezTo>
                  <a:pt x="638735" y="289191"/>
                  <a:pt x="719338" y="401132"/>
                  <a:pt x="699950" y="519979"/>
                </a:cubicBezTo>
                <a:close/>
              </a:path>
            </a:pathLst>
          </a:custGeom>
          <a:solidFill>
            <a:schemeClr val="accent3"/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8C56F9F-F027-D6DA-A792-04DE9402B169}"/>
              </a:ext>
            </a:extLst>
          </p:cNvPr>
          <p:cNvSpPr/>
          <p:nvPr/>
        </p:nvSpPr>
        <p:spPr>
          <a:xfrm>
            <a:off x="6719691" y="3328724"/>
            <a:ext cx="1577311" cy="1577412"/>
          </a:xfrm>
          <a:custGeom>
            <a:avLst/>
            <a:gdLst>
              <a:gd name="connsiteX0" fmla="*/ 1411758 w 1448327"/>
              <a:gd name="connsiteY0" fmla="*/ 952486 h 1448419"/>
              <a:gd name="connsiteX1" fmla="*/ 1233713 w 1448327"/>
              <a:gd name="connsiteY1" fmla="*/ 817367 h 1448419"/>
              <a:gd name="connsiteX2" fmla="*/ 1239513 w 1448327"/>
              <a:gd name="connsiteY2" fmla="*/ 777754 h 1448419"/>
              <a:gd name="connsiteX3" fmla="*/ 1448328 w 1448327"/>
              <a:gd name="connsiteY3" fmla="*/ 697976 h 1448419"/>
              <a:gd name="connsiteX4" fmla="*/ 1433774 w 1448327"/>
              <a:gd name="connsiteY4" fmla="*/ 578144 h 1448419"/>
              <a:gd name="connsiteX5" fmla="*/ 1211947 w 1448327"/>
              <a:gd name="connsiteY5" fmla="*/ 550168 h 1448419"/>
              <a:gd name="connsiteX6" fmla="*/ 1197112 w 1448327"/>
              <a:gd name="connsiteY6" fmla="*/ 513066 h 1448419"/>
              <a:gd name="connsiteX7" fmla="*/ 1338147 w 1448327"/>
              <a:gd name="connsiteY7" fmla="*/ 339502 h 1448419"/>
              <a:gd name="connsiteX8" fmla="*/ 1265882 w 1448327"/>
              <a:gd name="connsiteY8" fmla="*/ 242805 h 1448419"/>
              <a:gd name="connsiteX9" fmla="*/ 1059775 w 1448327"/>
              <a:gd name="connsiteY9" fmla="*/ 329502 h 1448419"/>
              <a:gd name="connsiteX10" fmla="*/ 1028193 w 1448327"/>
              <a:gd name="connsiteY10" fmla="*/ 304796 h 1448419"/>
              <a:gd name="connsiteX11" fmla="*/ 1063497 w 1448327"/>
              <a:gd name="connsiteY11" fmla="*/ 84154 h 1448419"/>
              <a:gd name="connsiteX12" fmla="*/ 1009012 w 1448327"/>
              <a:gd name="connsiteY12" fmla="*/ 57975 h 1448419"/>
              <a:gd name="connsiteX13" fmla="*/ 952449 w 1448327"/>
              <a:gd name="connsiteY13" fmla="*/ 36680 h 1448419"/>
              <a:gd name="connsiteX14" fmla="*/ 817331 w 1448327"/>
              <a:gd name="connsiteY14" fmla="*/ 214743 h 1448419"/>
              <a:gd name="connsiteX15" fmla="*/ 777698 w 1448327"/>
              <a:gd name="connsiteY15" fmla="*/ 208888 h 1448419"/>
              <a:gd name="connsiteX16" fmla="*/ 697939 w 1448327"/>
              <a:gd name="connsiteY16" fmla="*/ 0 h 1448419"/>
              <a:gd name="connsiteX17" fmla="*/ 578107 w 1448327"/>
              <a:gd name="connsiteY17" fmla="*/ 14627 h 1448419"/>
              <a:gd name="connsiteX18" fmla="*/ 550046 w 1448327"/>
              <a:gd name="connsiteY18" fmla="*/ 236460 h 1448419"/>
              <a:gd name="connsiteX19" fmla="*/ 513011 w 1448327"/>
              <a:gd name="connsiteY19" fmla="*/ 251356 h 1448419"/>
              <a:gd name="connsiteX20" fmla="*/ 339440 w 1448327"/>
              <a:gd name="connsiteY20" fmla="*/ 110284 h 1448419"/>
              <a:gd name="connsiteX21" fmla="*/ 242811 w 1448327"/>
              <a:gd name="connsiteY21" fmla="*/ 182550 h 1448419"/>
              <a:gd name="connsiteX22" fmla="*/ 329422 w 1448327"/>
              <a:gd name="connsiteY22" fmla="*/ 388687 h 1448419"/>
              <a:gd name="connsiteX23" fmla="*/ 304765 w 1448327"/>
              <a:gd name="connsiteY23" fmla="*/ 420331 h 1448419"/>
              <a:gd name="connsiteX24" fmla="*/ 84111 w 1448327"/>
              <a:gd name="connsiteY24" fmla="*/ 384953 h 1448419"/>
              <a:gd name="connsiteX25" fmla="*/ 57896 w 1448327"/>
              <a:gd name="connsiteY25" fmla="*/ 439395 h 1448419"/>
              <a:gd name="connsiteX26" fmla="*/ 36625 w 1448327"/>
              <a:gd name="connsiteY26" fmla="*/ 496007 h 1448419"/>
              <a:gd name="connsiteX27" fmla="*/ 214670 w 1448327"/>
              <a:gd name="connsiteY27" fmla="*/ 631120 h 1448419"/>
              <a:gd name="connsiteX28" fmla="*/ 208845 w 1448327"/>
              <a:gd name="connsiteY28" fmla="*/ 670721 h 1448419"/>
              <a:gd name="connsiteX29" fmla="*/ 0 w 1448327"/>
              <a:gd name="connsiteY29" fmla="*/ 750511 h 1448419"/>
              <a:gd name="connsiteX30" fmla="*/ 14572 w 1448327"/>
              <a:gd name="connsiteY30" fmla="*/ 870343 h 1448419"/>
              <a:gd name="connsiteX31" fmla="*/ 236460 w 1448327"/>
              <a:gd name="connsiteY31" fmla="*/ 898276 h 1448419"/>
              <a:gd name="connsiteX32" fmla="*/ 251295 w 1448327"/>
              <a:gd name="connsiteY32" fmla="*/ 935390 h 1448419"/>
              <a:gd name="connsiteX33" fmla="*/ 110284 w 1448327"/>
              <a:gd name="connsiteY33" fmla="*/ 1108985 h 1448419"/>
              <a:gd name="connsiteX34" fmla="*/ 182556 w 1448327"/>
              <a:gd name="connsiteY34" fmla="*/ 1205602 h 1448419"/>
              <a:gd name="connsiteX35" fmla="*/ 388650 w 1448327"/>
              <a:gd name="connsiteY35" fmla="*/ 1118960 h 1448419"/>
              <a:gd name="connsiteX36" fmla="*/ 420214 w 1448327"/>
              <a:gd name="connsiteY36" fmla="*/ 1143593 h 1448419"/>
              <a:gd name="connsiteX37" fmla="*/ 384861 w 1448327"/>
              <a:gd name="connsiteY37" fmla="*/ 1364290 h 1448419"/>
              <a:gd name="connsiteX38" fmla="*/ 439328 w 1448327"/>
              <a:gd name="connsiteY38" fmla="*/ 1390487 h 1448419"/>
              <a:gd name="connsiteX39" fmla="*/ 495976 w 1448327"/>
              <a:gd name="connsiteY39" fmla="*/ 1411733 h 1448419"/>
              <a:gd name="connsiteX40" fmla="*/ 631083 w 1448327"/>
              <a:gd name="connsiteY40" fmla="*/ 1233713 h 1448419"/>
              <a:gd name="connsiteX41" fmla="*/ 670672 w 1448327"/>
              <a:gd name="connsiteY41" fmla="*/ 1239513 h 1448419"/>
              <a:gd name="connsiteX42" fmla="*/ 750474 w 1448327"/>
              <a:gd name="connsiteY42" fmla="*/ 1448420 h 1448419"/>
              <a:gd name="connsiteX43" fmla="*/ 870288 w 1448327"/>
              <a:gd name="connsiteY43" fmla="*/ 1433866 h 1448419"/>
              <a:gd name="connsiteX44" fmla="*/ 898325 w 1448327"/>
              <a:gd name="connsiteY44" fmla="*/ 1211996 h 1448419"/>
              <a:gd name="connsiteX45" fmla="*/ 935353 w 1448327"/>
              <a:gd name="connsiteY45" fmla="*/ 1197112 h 1448419"/>
              <a:gd name="connsiteX46" fmla="*/ 1108930 w 1448327"/>
              <a:gd name="connsiteY46" fmla="*/ 1338105 h 1448419"/>
              <a:gd name="connsiteX47" fmla="*/ 1205608 w 1448327"/>
              <a:gd name="connsiteY47" fmla="*/ 1265857 h 1448419"/>
              <a:gd name="connsiteX48" fmla="*/ 1118966 w 1448327"/>
              <a:gd name="connsiteY48" fmla="*/ 1059812 h 1448419"/>
              <a:gd name="connsiteX49" fmla="*/ 1143575 w 1448327"/>
              <a:gd name="connsiteY49" fmla="*/ 1028150 h 1448419"/>
              <a:gd name="connsiteX50" fmla="*/ 1364222 w 1448327"/>
              <a:gd name="connsiteY50" fmla="*/ 1063442 h 1448419"/>
              <a:gd name="connsiteX51" fmla="*/ 1390456 w 1448327"/>
              <a:gd name="connsiteY51" fmla="*/ 1009012 h 1448419"/>
              <a:gd name="connsiteX52" fmla="*/ 1411758 w 1448327"/>
              <a:gd name="connsiteY52" fmla="*/ 952486 h 1448419"/>
              <a:gd name="connsiteX53" fmla="*/ 981947 w 1448327"/>
              <a:gd name="connsiteY53" fmla="*/ 834439 h 1448419"/>
              <a:gd name="connsiteX54" fmla="*/ 614017 w 1448327"/>
              <a:gd name="connsiteY54" fmla="*/ 981978 h 1448419"/>
              <a:gd name="connsiteX55" fmla="*/ 466448 w 1448327"/>
              <a:gd name="connsiteY55" fmla="*/ 614035 h 1448419"/>
              <a:gd name="connsiteX56" fmla="*/ 834347 w 1448327"/>
              <a:gd name="connsiteY56" fmla="*/ 466466 h 1448419"/>
              <a:gd name="connsiteX57" fmla="*/ 981947 w 1448327"/>
              <a:gd name="connsiteY57" fmla="*/ 834439 h 144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448327" h="1448419">
                <a:moveTo>
                  <a:pt x="1411758" y="952486"/>
                </a:moveTo>
                <a:lnTo>
                  <a:pt x="1233713" y="817367"/>
                </a:lnTo>
                <a:cubicBezTo>
                  <a:pt x="1236164" y="804165"/>
                  <a:pt x="1238193" y="790883"/>
                  <a:pt x="1239513" y="777754"/>
                </a:cubicBezTo>
                <a:lnTo>
                  <a:pt x="1448328" y="697976"/>
                </a:lnTo>
                <a:cubicBezTo>
                  <a:pt x="1446861" y="657506"/>
                  <a:pt x="1441971" y="617477"/>
                  <a:pt x="1433774" y="578144"/>
                </a:cubicBezTo>
                <a:lnTo>
                  <a:pt x="1211947" y="550168"/>
                </a:lnTo>
                <a:cubicBezTo>
                  <a:pt x="1207442" y="537632"/>
                  <a:pt x="1202552" y="525218"/>
                  <a:pt x="1197112" y="513066"/>
                </a:cubicBezTo>
                <a:lnTo>
                  <a:pt x="1338147" y="339502"/>
                </a:lnTo>
                <a:cubicBezTo>
                  <a:pt x="1316822" y="305517"/>
                  <a:pt x="1292721" y="273208"/>
                  <a:pt x="1265882" y="242805"/>
                </a:cubicBezTo>
                <a:lnTo>
                  <a:pt x="1059775" y="329502"/>
                </a:lnTo>
                <a:cubicBezTo>
                  <a:pt x="1049665" y="320871"/>
                  <a:pt x="1039060" y="312675"/>
                  <a:pt x="1028193" y="304796"/>
                </a:cubicBezTo>
                <a:lnTo>
                  <a:pt x="1063497" y="84154"/>
                </a:lnTo>
                <a:cubicBezTo>
                  <a:pt x="1045790" y="74827"/>
                  <a:pt x="1027722" y="65994"/>
                  <a:pt x="1009012" y="57975"/>
                </a:cubicBezTo>
                <a:cubicBezTo>
                  <a:pt x="990315" y="49944"/>
                  <a:pt x="971471" y="43019"/>
                  <a:pt x="952449" y="36680"/>
                </a:cubicBezTo>
                <a:lnTo>
                  <a:pt x="817331" y="214743"/>
                </a:lnTo>
                <a:cubicBezTo>
                  <a:pt x="804116" y="212335"/>
                  <a:pt x="790895" y="210288"/>
                  <a:pt x="777698" y="208888"/>
                </a:cubicBezTo>
                <a:lnTo>
                  <a:pt x="697939" y="0"/>
                </a:lnTo>
                <a:cubicBezTo>
                  <a:pt x="657463" y="1528"/>
                  <a:pt x="617397" y="6504"/>
                  <a:pt x="578107" y="14627"/>
                </a:cubicBezTo>
                <a:lnTo>
                  <a:pt x="550046" y="236460"/>
                </a:lnTo>
                <a:cubicBezTo>
                  <a:pt x="537491" y="240934"/>
                  <a:pt x="525150" y="245947"/>
                  <a:pt x="513011" y="251356"/>
                </a:cubicBezTo>
                <a:lnTo>
                  <a:pt x="339440" y="110284"/>
                </a:lnTo>
                <a:cubicBezTo>
                  <a:pt x="305462" y="131592"/>
                  <a:pt x="273067" y="155723"/>
                  <a:pt x="242811" y="182550"/>
                </a:cubicBezTo>
                <a:lnTo>
                  <a:pt x="329422" y="388687"/>
                </a:lnTo>
                <a:cubicBezTo>
                  <a:pt x="320816" y="398840"/>
                  <a:pt x="312675" y="409371"/>
                  <a:pt x="304765" y="420331"/>
                </a:cubicBezTo>
                <a:lnTo>
                  <a:pt x="84111" y="384953"/>
                </a:lnTo>
                <a:cubicBezTo>
                  <a:pt x="74790" y="402635"/>
                  <a:pt x="65909" y="420691"/>
                  <a:pt x="57896" y="439395"/>
                </a:cubicBezTo>
                <a:cubicBezTo>
                  <a:pt x="49894" y="458159"/>
                  <a:pt x="42976" y="477016"/>
                  <a:pt x="36625" y="496007"/>
                </a:cubicBezTo>
                <a:lnTo>
                  <a:pt x="214670" y="631120"/>
                </a:lnTo>
                <a:cubicBezTo>
                  <a:pt x="212249" y="644304"/>
                  <a:pt x="210214" y="657543"/>
                  <a:pt x="208845" y="670721"/>
                </a:cubicBezTo>
                <a:lnTo>
                  <a:pt x="0" y="750511"/>
                </a:lnTo>
                <a:cubicBezTo>
                  <a:pt x="1522" y="791035"/>
                  <a:pt x="6467" y="831047"/>
                  <a:pt x="14572" y="870343"/>
                </a:cubicBezTo>
                <a:lnTo>
                  <a:pt x="236460" y="898276"/>
                </a:lnTo>
                <a:cubicBezTo>
                  <a:pt x="240904" y="910873"/>
                  <a:pt x="245892" y="923239"/>
                  <a:pt x="251295" y="935390"/>
                </a:cubicBezTo>
                <a:lnTo>
                  <a:pt x="110284" y="1108985"/>
                </a:lnTo>
                <a:cubicBezTo>
                  <a:pt x="131536" y="1143000"/>
                  <a:pt x="155674" y="1175359"/>
                  <a:pt x="182556" y="1205602"/>
                </a:cubicBezTo>
                <a:lnTo>
                  <a:pt x="388650" y="1118960"/>
                </a:lnTo>
                <a:cubicBezTo>
                  <a:pt x="398748" y="1127560"/>
                  <a:pt x="409322" y="1135751"/>
                  <a:pt x="420214" y="1143593"/>
                </a:cubicBezTo>
                <a:lnTo>
                  <a:pt x="384861" y="1364290"/>
                </a:lnTo>
                <a:cubicBezTo>
                  <a:pt x="402611" y="1373586"/>
                  <a:pt x="420679" y="1382462"/>
                  <a:pt x="439328" y="1390487"/>
                </a:cubicBezTo>
                <a:cubicBezTo>
                  <a:pt x="458062" y="1398494"/>
                  <a:pt x="476973" y="1405419"/>
                  <a:pt x="495976" y="1411733"/>
                </a:cubicBezTo>
                <a:lnTo>
                  <a:pt x="631083" y="1233713"/>
                </a:lnTo>
                <a:cubicBezTo>
                  <a:pt x="644279" y="1236109"/>
                  <a:pt x="657451" y="1238187"/>
                  <a:pt x="670672" y="1239513"/>
                </a:cubicBezTo>
                <a:lnTo>
                  <a:pt x="750474" y="1448420"/>
                </a:lnTo>
                <a:cubicBezTo>
                  <a:pt x="790944" y="1446861"/>
                  <a:pt x="830973" y="1442001"/>
                  <a:pt x="870288" y="1433866"/>
                </a:cubicBezTo>
                <a:lnTo>
                  <a:pt x="898325" y="1211996"/>
                </a:lnTo>
                <a:cubicBezTo>
                  <a:pt x="910836" y="1207418"/>
                  <a:pt x="923220" y="1202473"/>
                  <a:pt x="935353" y="1197112"/>
                </a:cubicBezTo>
                <a:lnTo>
                  <a:pt x="1108930" y="1338105"/>
                </a:lnTo>
                <a:cubicBezTo>
                  <a:pt x="1142951" y="1316822"/>
                  <a:pt x="1175297" y="1292757"/>
                  <a:pt x="1205608" y="1265857"/>
                </a:cubicBezTo>
                <a:lnTo>
                  <a:pt x="1118966" y="1059812"/>
                </a:lnTo>
                <a:cubicBezTo>
                  <a:pt x="1127463" y="1049671"/>
                  <a:pt x="1135684" y="1039054"/>
                  <a:pt x="1143575" y="1028150"/>
                </a:cubicBezTo>
                <a:lnTo>
                  <a:pt x="1364222" y="1063442"/>
                </a:lnTo>
                <a:cubicBezTo>
                  <a:pt x="1373599" y="1045863"/>
                  <a:pt x="1382486" y="1027728"/>
                  <a:pt x="1390456" y="1009012"/>
                </a:cubicBezTo>
                <a:cubicBezTo>
                  <a:pt x="1398482" y="990388"/>
                  <a:pt x="1405425" y="971446"/>
                  <a:pt x="1411758" y="952486"/>
                </a:cubicBezTo>
                <a:close/>
                <a:moveTo>
                  <a:pt x="981947" y="834439"/>
                </a:moveTo>
                <a:cubicBezTo>
                  <a:pt x="921111" y="976697"/>
                  <a:pt x="756385" y="1042801"/>
                  <a:pt x="614017" y="981978"/>
                </a:cubicBezTo>
                <a:cubicBezTo>
                  <a:pt x="471662" y="921117"/>
                  <a:pt x="405612" y="756385"/>
                  <a:pt x="466448" y="614035"/>
                </a:cubicBezTo>
                <a:cubicBezTo>
                  <a:pt x="527314" y="471662"/>
                  <a:pt x="692022" y="405673"/>
                  <a:pt x="834347" y="466466"/>
                </a:cubicBezTo>
                <a:cubicBezTo>
                  <a:pt x="976727" y="527345"/>
                  <a:pt x="1042801" y="692034"/>
                  <a:pt x="981947" y="834439"/>
                </a:cubicBezTo>
                <a:close/>
              </a:path>
            </a:pathLst>
          </a:custGeom>
          <a:solidFill>
            <a:schemeClr val="accent2"/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C50C7AF-5BC4-1354-6FCA-BEBBE965A809}"/>
              </a:ext>
            </a:extLst>
          </p:cNvPr>
          <p:cNvSpPr/>
          <p:nvPr/>
        </p:nvSpPr>
        <p:spPr>
          <a:xfrm>
            <a:off x="5356744" y="3669168"/>
            <a:ext cx="1379228" cy="1379220"/>
          </a:xfrm>
          <a:custGeom>
            <a:avLst/>
            <a:gdLst>
              <a:gd name="connsiteX0" fmla="*/ 1070318 w 1266442"/>
              <a:gd name="connsiteY0" fmla="*/ 751138 h 1266434"/>
              <a:gd name="connsiteX1" fmla="*/ 1261694 w 1266442"/>
              <a:gd name="connsiteY1" fmla="*/ 711298 h 1266434"/>
              <a:gd name="connsiteX2" fmla="*/ 1264848 w 1266442"/>
              <a:gd name="connsiteY2" fmla="*/ 679844 h 1266434"/>
              <a:gd name="connsiteX3" fmla="*/ 1265857 w 1266442"/>
              <a:gd name="connsiteY3" fmla="*/ 605934 h 1266434"/>
              <a:gd name="connsiteX4" fmla="*/ 1078496 w 1266442"/>
              <a:gd name="connsiteY4" fmla="*/ 550948 h 1266434"/>
              <a:gd name="connsiteX5" fmla="*/ 1070728 w 1266442"/>
              <a:gd name="connsiteY5" fmla="*/ 516718 h 1266434"/>
              <a:gd name="connsiteX6" fmla="*/ 1216469 w 1266442"/>
              <a:gd name="connsiteY6" fmla="*/ 386673 h 1266434"/>
              <a:gd name="connsiteX7" fmla="*/ 1167565 w 1266442"/>
              <a:gd name="connsiteY7" fmla="*/ 293235 h 1266434"/>
              <a:gd name="connsiteX8" fmla="*/ 977564 w 1266442"/>
              <a:gd name="connsiteY8" fmla="*/ 339376 h 1266434"/>
              <a:gd name="connsiteX9" fmla="*/ 953842 w 1266442"/>
              <a:gd name="connsiteY9" fmla="*/ 313742 h 1266434"/>
              <a:gd name="connsiteX10" fmla="*/ 1015094 w 1266442"/>
              <a:gd name="connsiteY10" fmla="*/ 128105 h 1266434"/>
              <a:gd name="connsiteX11" fmla="*/ 925988 w 1266442"/>
              <a:gd name="connsiteY11" fmla="*/ 71603 h 1266434"/>
              <a:gd name="connsiteX12" fmla="*/ 784531 w 1266442"/>
              <a:gd name="connsiteY12" fmla="*/ 206483 h 1266434"/>
              <a:gd name="connsiteX13" fmla="*/ 751116 w 1266442"/>
              <a:gd name="connsiteY13" fmla="*/ 196153 h 1266434"/>
              <a:gd name="connsiteX14" fmla="*/ 711343 w 1266442"/>
              <a:gd name="connsiteY14" fmla="*/ 4728 h 1266434"/>
              <a:gd name="connsiteX15" fmla="*/ 679858 w 1266442"/>
              <a:gd name="connsiteY15" fmla="*/ 1678 h 1266434"/>
              <a:gd name="connsiteX16" fmla="*/ 605912 w 1266442"/>
              <a:gd name="connsiteY16" fmla="*/ 584 h 1266434"/>
              <a:gd name="connsiteX17" fmla="*/ 550913 w 1266442"/>
              <a:gd name="connsiteY17" fmla="*/ 187969 h 1266434"/>
              <a:gd name="connsiteX18" fmla="*/ 516776 w 1266442"/>
              <a:gd name="connsiteY18" fmla="*/ 195725 h 1266434"/>
              <a:gd name="connsiteX19" fmla="*/ 386670 w 1266442"/>
              <a:gd name="connsiteY19" fmla="*/ 49916 h 1266434"/>
              <a:gd name="connsiteX20" fmla="*/ 293207 w 1266442"/>
              <a:gd name="connsiteY20" fmla="*/ 98869 h 1266434"/>
              <a:gd name="connsiteX21" fmla="*/ 339342 w 1266442"/>
              <a:gd name="connsiteY21" fmla="*/ 288895 h 1266434"/>
              <a:gd name="connsiteX22" fmla="*/ 313738 w 1266442"/>
              <a:gd name="connsiteY22" fmla="*/ 312604 h 1266434"/>
              <a:gd name="connsiteX23" fmla="*/ 128107 w 1266442"/>
              <a:gd name="connsiteY23" fmla="*/ 251378 h 1266434"/>
              <a:gd name="connsiteX24" fmla="*/ 71587 w 1266442"/>
              <a:gd name="connsiteY24" fmla="*/ 340415 h 1266434"/>
              <a:gd name="connsiteX25" fmla="*/ 206534 w 1266442"/>
              <a:gd name="connsiteY25" fmla="*/ 481952 h 1266434"/>
              <a:gd name="connsiteX26" fmla="*/ 196155 w 1266442"/>
              <a:gd name="connsiteY26" fmla="*/ 515319 h 1266434"/>
              <a:gd name="connsiteX27" fmla="*/ 4743 w 1266442"/>
              <a:gd name="connsiteY27" fmla="*/ 555135 h 1266434"/>
              <a:gd name="connsiteX28" fmla="*/ 1638 w 1266442"/>
              <a:gd name="connsiteY28" fmla="*/ 586570 h 1266434"/>
              <a:gd name="connsiteX29" fmla="*/ 611 w 1266442"/>
              <a:gd name="connsiteY29" fmla="*/ 660535 h 1266434"/>
              <a:gd name="connsiteX30" fmla="*/ 188008 w 1266442"/>
              <a:gd name="connsiteY30" fmla="*/ 715534 h 1266434"/>
              <a:gd name="connsiteX31" fmla="*/ 195764 w 1266442"/>
              <a:gd name="connsiteY31" fmla="*/ 749670 h 1266434"/>
              <a:gd name="connsiteX32" fmla="*/ 49931 w 1266442"/>
              <a:gd name="connsiteY32" fmla="*/ 879789 h 1266434"/>
              <a:gd name="connsiteX33" fmla="*/ 98903 w 1266442"/>
              <a:gd name="connsiteY33" fmla="*/ 973204 h 1266434"/>
              <a:gd name="connsiteX34" fmla="*/ 288885 w 1266442"/>
              <a:gd name="connsiteY34" fmla="*/ 927080 h 1266434"/>
              <a:gd name="connsiteX35" fmla="*/ 312619 w 1266442"/>
              <a:gd name="connsiteY35" fmla="*/ 952703 h 1266434"/>
              <a:gd name="connsiteX36" fmla="*/ 251386 w 1266442"/>
              <a:gd name="connsiteY36" fmla="*/ 1138352 h 1266434"/>
              <a:gd name="connsiteX37" fmla="*/ 340418 w 1266442"/>
              <a:gd name="connsiteY37" fmla="*/ 1194878 h 1266434"/>
              <a:gd name="connsiteX38" fmla="*/ 481930 w 1266442"/>
              <a:gd name="connsiteY38" fmla="*/ 1059913 h 1266434"/>
              <a:gd name="connsiteX39" fmla="*/ 515328 w 1266442"/>
              <a:gd name="connsiteY39" fmla="*/ 1070310 h 1266434"/>
              <a:gd name="connsiteX40" fmla="*/ 555119 w 1266442"/>
              <a:gd name="connsiteY40" fmla="*/ 1261625 h 1266434"/>
              <a:gd name="connsiteX41" fmla="*/ 586609 w 1266442"/>
              <a:gd name="connsiteY41" fmla="*/ 1264760 h 1266434"/>
              <a:gd name="connsiteX42" fmla="*/ 660550 w 1266442"/>
              <a:gd name="connsiteY42" fmla="*/ 1265830 h 1266434"/>
              <a:gd name="connsiteX43" fmla="*/ 715560 w 1266442"/>
              <a:gd name="connsiteY43" fmla="*/ 1078470 h 1266434"/>
              <a:gd name="connsiteX44" fmla="*/ 749710 w 1266442"/>
              <a:gd name="connsiteY44" fmla="*/ 1070695 h 1266434"/>
              <a:gd name="connsiteX45" fmla="*/ 879798 w 1266442"/>
              <a:gd name="connsiteY45" fmla="*/ 1216510 h 1266434"/>
              <a:gd name="connsiteX46" fmla="*/ 973243 w 1266442"/>
              <a:gd name="connsiteY46" fmla="*/ 1167514 h 1266434"/>
              <a:gd name="connsiteX47" fmla="*/ 927119 w 1266442"/>
              <a:gd name="connsiteY47" fmla="*/ 977464 h 1266434"/>
              <a:gd name="connsiteX48" fmla="*/ 952675 w 1266442"/>
              <a:gd name="connsiteY48" fmla="*/ 953779 h 1266434"/>
              <a:gd name="connsiteX49" fmla="*/ 1138367 w 1266442"/>
              <a:gd name="connsiteY49" fmla="*/ 1015060 h 1266434"/>
              <a:gd name="connsiteX50" fmla="*/ 1194893 w 1266442"/>
              <a:gd name="connsiteY50" fmla="*/ 925992 h 1266434"/>
              <a:gd name="connsiteX51" fmla="*/ 1059897 w 1266442"/>
              <a:gd name="connsiteY51" fmla="*/ 784486 h 1266434"/>
              <a:gd name="connsiteX52" fmla="*/ 1070318 w 1266442"/>
              <a:gd name="connsiteY52" fmla="*/ 751138 h 1266434"/>
              <a:gd name="connsiteX53" fmla="*/ 605894 w 1266442"/>
              <a:gd name="connsiteY53" fmla="*/ 1003221 h 1266434"/>
              <a:gd name="connsiteX54" fmla="*/ 263183 w 1266442"/>
              <a:gd name="connsiteY54" fmla="*/ 605848 h 1266434"/>
              <a:gd name="connsiteX55" fmla="*/ 660428 w 1266442"/>
              <a:gd name="connsiteY55" fmla="*/ 263162 h 1266434"/>
              <a:gd name="connsiteX56" fmla="*/ 1003321 w 1266442"/>
              <a:gd name="connsiteY56" fmla="*/ 660480 h 1266434"/>
              <a:gd name="connsiteX57" fmla="*/ 605894 w 1266442"/>
              <a:gd name="connsiteY57" fmla="*/ 1003221 h 1266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66442" h="1266434">
                <a:moveTo>
                  <a:pt x="1070318" y="751138"/>
                </a:moveTo>
                <a:lnTo>
                  <a:pt x="1261694" y="711298"/>
                </a:lnTo>
                <a:cubicBezTo>
                  <a:pt x="1262960" y="700937"/>
                  <a:pt x="1264035" y="690503"/>
                  <a:pt x="1264848" y="679844"/>
                </a:cubicBezTo>
                <a:cubicBezTo>
                  <a:pt x="1266608" y="654948"/>
                  <a:pt x="1266859" y="630303"/>
                  <a:pt x="1265857" y="605934"/>
                </a:cubicBezTo>
                <a:lnTo>
                  <a:pt x="1078496" y="550948"/>
                </a:lnTo>
                <a:cubicBezTo>
                  <a:pt x="1076369" y="539359"/>
                  <a:pt x="1073680" y="528020"/>
                  <a:pt x="1070728" y="516718"/>
                </a:cubicBezTo>
                <a:lnTo>
                  <a:pt x="1216469" y="386673"/>
                </a:lnTo>
                <a:cubicBezTo>
                  <a:pt x="1202698" y="354113"/>
                  <a:pt x="1186415" y="322837"/>
                  <a:pt x="1167565" y="293235"/>
                </a:cubicBezTo>
                <a:lnTo>
                  <a:pt x="977564" y="339376"/>
                </a:lnTo>
                <a:cubicBezTo>
                  <a:pt x="969985" y="330502"/>
                  <a:pt x="962063" y="321999"/>
                  <a:pt x="953842" y="313742"/>
                </a:cubicBezTo>
                <a:lnTo>
                  <a:pt x="1015094" y="128105"/>
                </a:lnTo>
                <a:cubicBezTo>
                  <a:pt x="987130" y="106901"/>
                  <a:pt x="957393" y="87929"/>
                  <a:pt x="925988" y="71603"/>
                </a:cubicBezTo>
                <a:lnTo>
                  <a:pt x="784531" y="206483"/>
                </a:lnTo>
                <a:cubicBezTo>
                  <a:pt x="773585" y="202663"/>
                  <a:pt x="762399" y="199197"/>
                  <a:pt x="751116" y="196153"/>
                </a:cubicBezTo>
                <a:lnTo>
                  <a:pt x="711343" y="4728"/>
                </a:lnTo>
                <a:cubicBezTo>
                  <a:pt x="700928" y="3518"/>
                  <a:pt x="690457" y="2442"/>
                  <a:pt x="679858" y="1678"/>
                </a:cubicBezTo>
                <a:cubicBezTo>
                  <a:pt x="654932" y="-217"/>
                  <a:pt x="630282" y="-394"/>
                  <a:pt x="605912" y="584"/>
                </a:cubicBezTo>
                <a:lnTo>
                  <a:pt x="550913" y="187969"/>
                </a:lnTo>
                <a:cubicBezTo>
                  <a:pt x="539392" y="190084"/>
                  <a:pt x="527974" y="192736"/>
                  <a:pt x="516776" y="195725"/>
                </a:cubicBezTo>
                <a:lnTo>
                  <a:pt x="386670" y="49916"/>
                </a:lnTo>
                <a:cubicBezTo>
                  <a:pt x="354116" y="63724"/>
                  <a:pt x="322845" y="80080"/>
                  <a:pt x="293207" y="98869"/>
                </a:cubicBezTo>
                <a:lnTo>
                  <a:pt x="339342" y="288895"/>
                </a:lnTo>
                <a:cubicBezTo>
                  <a:pt x="330467" y="296462"/>
                  <a:pt x="321965" y="304408"/>
                  <a:pt x="313738" y="312604"/>
                </a:cubicBezTo>
                <a:lnTo>
                  <a:pt x="128107" y="251378"/>
                </a:lnTo>
                <a:cubicBezTo>
                  <a:pt x="106928" y="279354"/>
                  <a:pt x="87980" y="309053"/>
                  <a:pt x="71587" y="340415"/>
                </a:cubicBezTo>
                <a:lnTo>
                  <a:pt x="206534" y="481952"/>
                </a:lnTo>
                <a:cubicBezTo>
                  <a:pt x="202653" y="492899"/>
                  <a:pt x="199218" y="504017"/>
                  <a:pt x="196155" y="515319"/>
                </a:cubicBezTo>
                <a:lnTo>
                  <a:pt x="4743" y="555135"/>
                </a:lnTo>
                <a:cubicBezTo>
                  <a:pt x="3471" y="565513"/>
                  <a:pt x="2402" y="576045"/>
                  <a:pt x="1638" y="586570"/>
                </a:cubicBezTo>
                <a:cubicBezTo>
                  <a:pt x="-196" y="611514"/>
                  <a:pt x="-416" y="636128"/>
                  <a:pt x="611" y="660535"/>
                </a:cubicBezTo>
                <a:lnTo>
                  <a:pt x="188008" y="715534"/>
                </a:lnTo>
                <a:cubicBezTo>
                  <a:pt x="190116" y="727067"/>
                  <a:pt x="192739" y="738461"/>
                  <a:pt x="195764" y="749670"/>
                </a:cubicBezTo>
                <a:lnTo>
                  <a:pt x="49931" y="879789"/>
                </a:lnTo>
                <a:cubicBezTo>
                  <a:pt x="63732" y="912325"/>
                  <a:pt x="80028" y="943626"/>
                  <a:pt x="98903" y="973204"/>
                </a:cubicBezTo>
                <a:lnTo>
                  <a:pt x="288885" y="927080"/>
                </a:lnTo>
                <a:cubicBezTo>
                  <a:pt x="296464" y="935943"/>
                  <a:pt x="304423" y="944433"/>
                  <a:pt x="312619" y="952703"/>
                </a:cubicBezTo>
                <a:lnTo>
                  <a:pt x="251386" y="1138352"/>
                </a:lnTo>
                <a:cubicBezTo>
                  <a:pt x="279332" y="1159476"/>
                  <a:pt x="309062" y="1178424"/>
                  <a:pt x="340418" y="1194878"/>
                </a:cubicBezTo>
                <a:lnTo>
                  <a:pt x="481930" y="1059913"/>
                </a:lnTo>
                <a:cubicBezTo>
                  <a:pt x="492889" y="1063806"/>
                  <a:pt x="504001" y="1067247"/>
                  <a:pt x="515328" y="1070310"/>
                </a:cubicBezTo>
                <a:lnTo>
                  <a:pt x="555119" y="1261625"/>
                </a:lnTo>
                <a:cubicBezTo>
                  <a:pt x="565509" y="1262920"/>
                  <a:pt x="576004" y="1264008"/>
                  <a:pt x="586609" y="1264760"/>
                </a:cubicBezTo>
                <a:cubicBezTo>
                  <a:pt x="611505" y="1266661"/>
                  <a:pt x="636162" y="1266832"/>
                  <a:pt x="660550" y="1265830"/>
                </a:cubicBezTo>
                <a:lnTo>
                  <a:pt x="715560" y="1078470"/>
                </a:lnTo>
                <a:cubicBezTo>
                  <a:pt x="727113" y="1076312"/>
                  <a:pt x="738451" y="1073690"/>
                  <a:pt x="749710" y="1070695"/>
                </a:cubicBezTo>
                <a:lnTo>
                  <a:pt x="879798" y="1216510"/>
                </a:lnTo>
                <a:cubicBezTo>
                  <a:pt x="912358" y="1202672"/>
                  <a:pt x="943616" y="1186382"/>
                  <a:pt x="973243" y="1167514"/>
                </a:cubicBezTo>
                <a:lnTo>
                  <a:pt x="927119" y="977464"/>
                </a:lnTo>
                <a:cubicBezTo>
                  <a:pt x="935958" y="969946"/>
                  <a:pt x="944429" y="962006"/>
                  <a:pt x="952675" y="953779"/>
                </a:cubicBezTo>
                <a:lnTo>
                  <a:pt x="1138367" y="1015060"/>
                </a:lnTo>
                <a:cubicBezTo>
                  <a:pt x="1159515" y="987139"/>
                  <a:pt x="1178487" y="957348"/>
                  <a:pt x="1194893" y="925992"/>
                </a:cubicBezTo>
                <a:lnTo>
                  <a:pt x="1059897" y="784486"/>
                </a:lnTo>
                <a:cubicBezTo>
                  <a:pt x="1063784" y="773570"/>
                  <a:pt x="1067262" y="762445"/>
                  <a:pt x="1070318" y="751138"/>
                </a:cubicBezTo>
                <a:close/>
                <a:moveTo>
                  <a:pt x="605894" y="1003221"/>
                </a:moveTo>
                <a:cubicBezTo>
                  <a:pt x="401480" y="988185"/>
                  <a:pt x="248061" y="810372"/>
                  <a:pt x="263183" y="605848"/>
                </a:cubicBezTo>
                <a:cubicBezTo>
                  <a:pt x="278231" y="401569"/>
                  <a:pt x="456185" y="248095"/>
                  <a:pt x="660428" y="263162"/>
                </a:cubicBezTo>
                <a:cubicBezTo>
                  <a:pt x="864945" y="278253"/>
                  <a:pt x="1018370" y="456146"/>
                  <a:pt x="1003321" y="660480"/>
                </a:cubicBezTo>
                <a:cubicBezTo>
                  <a:pt x="988193" y="864906"/>
                  <a:pt x="810289" y="1018380"/>
                  <a:pt x="605894" y="10032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BC6BD53-530F-A632-F9ED-6A1E54B8FEBE}"/>
              </a:ext>
            </a:extLst>
          </p:cNvPr>
          <p:cNvSpPr/>
          <p:nvPr/>
        </p:nvSpPr>
        <p:spPr>
          <a:xfrm>
            <a:off x="3894998" y="3290308"/>
            <a:ext cx="563810" cy="563777"/>
          </a:xfrm>
          <a:custGeom>
            <a:avLst/>
            <a:gdLst>
              <a:gd name="connsiteX0" fmla="*/ 445177 w 517705"/>
              <a:gd name="connsiteY0" fmla="*/ 254632 h 517674"/>
              <a:gd name="connsiteX1" fmla="*/ 515902 w 517705"/>
              <a:gd name="connsiteY1" fmla="*/ 213197 h 517674"/>
              <a:gd name="connsiteX2" fmla="*/ 499998 w 517705"/>
              <a:gd name="connsiteY2" fmla="*/ 158804 h 517674"/>
              <a:gd name="connsiteX3" fmla="*/ 418130 w 517705"/>
              <a:gd name="connsiteY3" fmla="*/ 162055 h 517674"/>
              <a:gd name="connsiteX4" fmla="*/ 458673 w 517705"/>
              <a:gd name="connsiteY4" fmla="*/ 90804 h 517674"/>
              <a:gd name="connsiteX5" fmla="*/ 417721 w 517705"/>
              <a:gd name="connsiteY5" fmla="*/ 51667 h 517674"/>
              <a:gd name="connsiteX6" fmla="*/ 348377 w 517705"/>
              <a:gd name="connsiteY6" fmla="*/ 95382 h 517674"/>
              <a:gd name="connsiteX7" fmla="*/ 347888 w 517705"/>
              <a:gd name="connsiteY7" fmla="*/ 13410 h 517674"/>
              <a:gd name="connsiteX8" fmla="*/ 320725 w 517705"/>
              <a:gd name="connsiteY8" fmla="*/ 5189 h 517674"/>
              <a:gd name="connsiteX9" fmla="*/ 292840 w 517705"/>
              <a:gd name="connsiteY9" fmla="*/ 0 h 517674"/>
              <a:gd name="connsiteX10" fmla="*/ 254657 w 517705"/>
              <a:gd name="connsiteY10" fmla="*/ 72541 h 517674"/>
              <a:gd name="connsiteX11" fmla="*/ 213240 w 517705"/>
              <a:gd name="connsiteY11" fmla="*/ 1766 h 517674"/>
              <a:gd name="connsiteX12" fmla="*/ 158852 w 517705"/>
              <a:gd name="connsiteY12" fmla="*/ 17719 h 517674"/>
              <a:gd name="connsiteX13" fmla="*/ 162037 w 517705"/>
              <a:gd name="connsiteY13" fmla="*/ 99606 h 517674"/>
              <a:gd name="connsiteX14" fmla="*/ 90841 w 517705"/>
              <a:gd name="connsiteY14" fmla="*/ 59008 h 517674"/>
              <a:gd name="connsiteX15" fmla="*/ 51673 w 517705"/>
              <a:gd name="connsiteY15" fmla="*/ 99979 h 517674"/>
              <a:gd name="connsiteX16" fmla="*/ 95407 w 517705"/>
              <a:gd name="connsiteY16" fmla="*/ 169353 h 517674"/>
              <a:gd name="connsiteX17" fmla="*/ 13435 w 517705"/>
              <a:gd name="connsiteY17" fmla="*/ 169842 h 517674"/>
              <a:gd name="connsiteX18" fmla="*/ 5195 w 517705"/>
              <a:gd name="connsiteY18" fmla="*/ 196981 h 517674"/>
              <a:gd name="connsiteX19" fmla="*/ 0 w 517705"/>
              <a:gd name="connsiteY19" fmla="*/ 224865 h 517674"/>
              <a:gd name="connsiteX20" fmla="*/ 72565 w 517705"/>
              <a:gd name="connsiteY20" fmla="*/ 263043 h 517674"/>
              <a:gd name="connsiteX21" fmla="*/ 1803 w 517705"/>
              <a:gd name="connsiteY21" fmla="*/ 304478 h 517674"/>
              <a:gd name="connsiteX22" fmla="*/ 17726 w 517705"/>
              <a:gd name="connsiteY22" fmla="*/ 358835 h 517674"/>
              <a:gd name="connsiteX23" fmla="*/ 99600 w 517705"/>
              <a:gd name="connsiteY23" fmla="*/ 355638 h 517674"/>
              <a:gd name="connsiteX24" fmla="*/ 59063 w 517705"/>
              <a:gd name="connsiteY24" fmla="*/ 426865 h 517674"/>
              <a:gd name="connsiteX25" fmla="*/ 99991 w 517705"/>
              <a:gd name="connsiteY25" fmla="*/ 466063 h 517674"/>
              <a:gd name="connsiteX26" fmla="*/ 169347 w 517705"/>
              <a:gd name="connsiteY26" fmla="*/ 422336 h 517674"/>
              <a:gd name="connsiteX27" fmla="*/ 169849 w 517705"/>
              <a:gd name="connsiteY27" fmla="*/ 504283 h 517674"/>
              <a:gd name="connsiteX28" fmla="*/ 196987 w 517705"/>
              <a:gd name="connsiteY28" fmla="*/ 512480 h 517674"/>
              <a:gd name="connsiteX29" fmla="*/ 224865 w 517705"/>
              <a:gd name="connsiteY29" fmla="*/ 517675 h 517674"/>
              <a:gd name="connsiteX30" fmla="*/ 263061 w 517705"/>
              <a:gd name="connsiteY30" fmla="*/ 445147 h 517674"/>
              <a:gd name="connsiteX31" fmla="*/ 304447 w 517705"/>
              <a:gd name="connsiteY31" fmla="*/ 515908 h 517674"/>
              <a:gd name="connsiteX32" fmla="*/ 358853 w 517705"/>
              <a:gd name="connsiteY32" fmla="*/ 499955 h 517674"/>
              <a:gd name="connsiteX33" fmla="*/ 355638 w 517705"/>
              <a:gd name="connsiteY33" fmla="*/ 418118 h 517674"/>
              <a:gd name="connsiteX34" fmla="*/ 426871 w 517705"/>
              <a:gd name="connsiteY34" fmla="*/ 458643 h 517674"/>
              <a:gd name="connsiteX35" fmla="*/ 466032 w 517705"/>
              <a:gd name="connsiteY35" fmla="*/ 417733 h 517674"/>
              <a:gd name="connsiteX36" fmla="*/ 422286 w 517705"/>
              <a:gd name="connsiteY36" fmla="*/ 348352 h 517674"/>
              <a:gd name="connsiteX37" fmla="*/ 504277 w 517705"/>
              <a:gd name="connsiteY37" fmla="*/ 347857 h 517674"/>
              <a:gd name="connsiteX38" fmla="*/ 512541 w 517705"/>
              <a:gd name="connsiteY38" fmla="*/ 320706 h 517674"/>
              <a:gd name="connsiteX39" fmla="*/ 517706 w 517705"/>
              <a:gd name="connsiteY39" fmla="*/ 292834 h 517674"/>
              <a:gd name="connsiteX40" fmla="*/ 445177 w 517705"/>
              <a:gd name="connsiteY40" fmla="*/ 254632 h 517674"/>
              <a:gd name="connsiteX41" fmla="*/ 389109 w 517705"/>
              <a:gd name="connsiteY41" fmla="*/ 295560 h 517674"/>
              <a:gd name="connsiteX42" fmla="*/ 219896 w 517705"/>
              <a:gd name="connsiteY42" fmla="*/ 398443 h 517674"/>
              <a:gd name="connsiteX43" fmla="*/ 117008 w 517705"/>
              <a:gd name="connsiteY43" fmla="*/ 229156 h 517674"/>
              <a:gd name="connsiteX44" fmla="*/ 286245 w 517705"/>
              <a:gd name="connsiteY44" fmla="*/ 126311 h 517674"/>
              <a:gd name="connsiteX45" fmla="*/ 389109 w 517705"/>
              <a:gd name="connsiteY45" fmla="*/ 295560 h 51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17705" h="517674">
                <a:moveTo>
                  <a:pt x="445177" y="254632"/>
                </a:moveTo>
                <a:lnTo>
                  <a:pt x="515902" y="213197"/>
                </a:lnTo>
                <a:cubicBezTo>
                  <a:pt x="512602" y="194445"/>
                  <a:pt x="507223" y="176205"/>
                  <a:pt x="499998" y="158804"/>
                </a:cubicBezTo>
                <a:lnTo>
                  <a:pt x="418130" y="162055"/>
                </a:lnTo>
                <a:lnTo>
                  <a:pt x="458673" y="90804"/>
                </a:lnTo>
                <a:cubicBezTo>
                  <a:pt x="446558" y="76391"/>
                  <a:pt x="432861" y="63274"/>
                  <a:pt x="417721" y="51667"/>
                </a:cubicBezTo>
                <a:lnTo>
                  <a:pt x="348377" y="95382"/>
                </a:lnTo>
                <a:lnTo>
                  <a:pt x="347888" y="13410"/>
                </a:lnTo>
                <a:cubicBezTo>
                  <a:pt x="339074" y="10232"/>
                  <a:pt x="330040" y="7469"/>
                  <a:pt x="320725" y="5189"/>
                </a:cubicBezTo>
                <a:cubicBezTo>
                  <a:pt x="311428" y="2897"/>
                  <a:pt x="302106" y="1234"/>
                  <a:pt x="292840" y="0"/>
                </a:cubicBezTo>
                <a:lnTo>
                  <a:pt x="254657" y="72541"/>
                </a:lnTo>
                <a:lnTo>
                  <a:pt x="213240" y="1766"/>
                </a:lnTo>
                <a:cubicBezTo>
                  <a:pt x="194457" y="5110"/>
                  <a:pt x="176230" y="10489"/>
                  <a:pt x="158852" y="17719"/>
                </a:cubicBezTo>
                <a:lnTo>
                  <a:pt x="162037" y="99606"/>
                </a:lnTo>
                <a:lnTo>
                  <a:pt x="90841" y="59008"/>
                </a:lnTo>
                <a:cubicBezTo>
                  <a:pt x="76410" y="71159"/>
                  <a:pt x="63268" y="84869"/>
                  <a:pt x="51673" y="99979"/>
                </a:cubicBezTo>
                <a:lnTo>
                  <a:pt x="95407" y="169353"/>
                </a:lnTo>
                <a:lnTo>
                  <a:pt x="13435" y="169842"/>
                </a:lnTo>
                <a:cubicBezTo>
                  <a:pt x="10244" y="178650"/>
                  <a:pt x="7457" y="187684"/>
                  <a:pt x="5195" y="196981"/>
                </a:cubicBezTo>
                <a:cubicBezTo>
                  <a:pt x="2946" y="206265"/>
                  <a:pt x="1216" y="215599"/>
                  <a:pt x="0" y="224865"/>
                </a:cubicBezTo>
                <a:lnTo>
                  <a:pt x="72565" y="263043"/>
                </a:lnTo>
                <a:lnTo>
                  <a:pt x="1803" y="304478"/>
                </a:lnTo>
                <a:cubicBezTo>
                  <a:pt x="5134" y="323231"/>
                  <a:pt x="10489" y="341451"/>
                  <a:pt x="17726" y="358835"/>
                </a:cubicBezTo>
                <a:lnTo>
                  <a:pt x="99600" y="355638"/>
                </a:lnTo>
                <a:lnTo>
                  <a:pt x="59063" y="426865"/>
                </a:lnTo>
                <a:cubicBezTo>
                  <a:pt x="71178" y="441283"/>
                  <a:pt x="84881" y="454425"/>
                  <a:pt x="99991" y="466063"/>
                </a:cubicBezTo>
                <a:lnTo>
                  <a:pt x="169347" y="422336"/>
                </a:lnTo>
                <a:lnTo>
                  <a:pt x="169849" y="504283"/>
                </a:lnTo>
                <a:cubicBezTo>
                  <a:pt x="178650" y="507467"/>
                  <a:pt x="187690" y="510249"/>
                  <a:pt x="196987" y="512480"/>
                </a:cubicBezTo>
                <a:cubicBezTo>
                  <a:pt x="206302" y="514747"/>
                  <a:pt x="215587" y="516477"/>
                  <a:pt x="224865" y="517675"/>
                </a:cubicBezTo>
                <a:lnTo>
                  <a:pt x="263061" y="445147"/>
                </a:lnTo>
                <a:lnTo>
                  <a:pt x="304447" y="515908"/>
                </a:lnTo>
                <a:cubicBezTo>
                  <a:pt x="323249" y="512553"/>
                  <a:pt x="341470" y="507217"/>
                  <a:pt x="358853" y="499955"/>
                </a:cubicBezTo>
                <a:lnTo>
                  <a:pt x="355638" y="418118"/>
                </a:lnTo>
                <a:lnTo>
                  <a:pt x="426871" y="458643"/>
                </a:lnTo>
                <a:cubicBezTo>
                  <a:pt x="441296" y="446522"/>
                  <a:pt x="454431" y="432830"/>
                  <a:pt x="466032" y="417733"/>
                </a:cubicBezTo>
                <a:lnTo>
                  <a:pt x="422286" y="348352"/>
                </a:lnTo>
                <a:lnTo>
                  <a:pt x="504277" y="347857"/>
                </a:lnTo>
                <a:cubicBezTo>
                  <a:pt x="507443" y="339043"/>
                  <a:pt x="510218" y="330009"/>
                  <a:pt x="512541" y="320706"/>
                </a:cubicBezTo>
                <a:cubicBezTo>
                  <a:pt x="514760" y="311422"/>
                  <a:pt x="516447" y="302076"/>
                  <a:pt x="517706" y="292834"/>
                </a:cubicBezTo>
                <a:lnTo>
                  <a:pt x="445177" y="254632"/>
                </a:lnTo>
                <a:close/>
                <a:moveTo>
                  <a:pt x="389109" y="295560"/>
                </a:moveTo>
                <a:cubicBezTo>
                  <a:pt x="370790" y="370656"/>
                  <a:pt x="294986" y="416724"/>
                  <a:pt x="219896" y="398443"/>
                </a:cubicBezTo>
                <a:cubicBezTo>
                  <a:pt x="144709" y="380093"/>
                  <a:pt x="98689" y="304301"/>
                  <a:pt x="117008" y="229156"/>
                </a:cubicBezTo>
                <a:cubicBezTo>
                  <a:pt x="135351" y="154036"/>
                  <a:pt x="211088" y="108004"/>
                  <a:pt x="286245" y="126311"/>
                </a:cubicBezTo>
                <a:cubicBezTo>
                  <a:pt x="361414" y="144672"/>
                  <a:pt x="407409" y="220385"/>
                  <a:pt x="389109" y="29556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6112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cxnSp>
        <p:nvCxnSpPr>
          <p:cNvPr id="382" name="Straight Connector 381">
            <a:extLst>
              <a:ext uri="{FF2B5EF4-FFF2-40B4-BE49-F238E27FC236}">
                <a16:creationId xmlns:a16="http://schemas.microsoft.com/office/drawing/2014/main" id="{BA06A15A-CF37-7921-8532-015AF0A0DE85}"/>
              </a:ext>
            </a:extLst>
          </p:cNvPr>
          <p:cNvCxnSpPr/>
          <p:nvPr/>
        </p:nvCxnSpPr>
        <p:spPr>
          <a:xfrm>
            <a:off x="6245628" y="2146653"/>
            <a:ext cx="708832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83" name="Group 382">
            <a:extLst>
              <a:ext uri="{FF2B5EF4-FFF2-40B4-BE49-F238E27FC236}">
                <a16:creationId xmlns:a16="http://schemas.microsoft.com/office/drawing/2014/main" id="{C3957727-2A03-25D3-C16A-8508DB1C3768}"/>
              </a:ext>
            </a:extLst>
          </p:cNvPr>
          <p:cNvGrpSpPr/>
          <p:nvPr/>
        </p:nvGrpSpPr>
        <p:grpSpPr>
          <a:xfrm>
            <a:off x="7105128" y="1585274"/>
            <a:ext cx="2663080" cy="1122757"/>
            <a:chOff x="9120933" y="2067611"/>
            <a:chExt cx="2663080" cy="1122757"/>
          </a:xfrm>
        </p:grpSpPr>
        <p:sp>
          <p:nvSpPr>
            <p:cNvPr id="384" name="Rectangle: Rounded Corners 383">
              <a:extLst>
                <a:ext uri="{FF2B5EF4-FFF2-40B4-BE49-F238E27FC236}">
                  <a16:creationId xmlns:a16="http://schemas.microsoft.com/office/drawing/2014/main" id="{0A635CF8-C6D4-F8F5-C5B4-F2A6D1D10DA8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85" name="Group 384">
              <a:extLst>
                <a:ext uri="{FF2B5EF4-FFF2-40B4-BE49-F238E27FC236}">
                  <a16:creationId xmlns:a16="http://schemas.microsoft.com/office/drawing/2014/main" id="{8DB5B819-99E7-5BCD-9E84-88CBB5F8E603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389" name="Oval 388">
                <a:extLst>
                  <a:ext uri="{FF2B5EF4-FFF2-40B4-BE49-F238E27FC236}">
                    <a16:creationId xmlns:a16="http://schemas.microsoft.com/office/drawing/2014/main" id="{A256F0C8-1F14-BEC7-6606-A493061C5DA6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390" name="Graphic 389">
                <a:extLst>
                  <a:ext uri="{FF2B5EF4-FFF2-40B4-BE49-F238E27FC236}">
                    <a16:creationId xmlns:a16="http://schemas.microsoft.com/office/drawing/2014/main" id="{DEFAF51F-BB23-B397-5C57-2612D128C6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F431C0CC-E50D-6D89-FB1E-30334478F0E5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7C5136C-81E0-1230-0E69-51751D11005D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D784952-C59A-B0AD-1BF1-1FDCDF43B515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cxnSp>
        <p:nvCxnSpPr>
          <p:cNvPr id="391" name="Straight Connector 390">
            <a:extLst>
              <a:ext uri="{FF2B5EF4-FFF2-40B4-BE49-F238E27FC236}">
                <a16:creationId xmlns:a16="http://schemas.microsoft.com/office/drawing/2014/main" id="{E1F5FA95-C081-59E4-D92E-36C1748ECE3B}"/>
              </a:ext>
            </a:extLst>
          </p:cNvPr>
          <p:cNvCxnSpPr>
            <a:cxnSpLocks/>
          </p:cNvCxnSpPr>
          <p:nvPr/>
        </p:nvCxnSpPr>
        <p:spPr>
          <a:xfrm>
            <a:off x="8444818" y="4027117"/>
            <a:ext cx="528494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3" name="Group 392">
            <a:extLst>
              <a:ext uri="{FF2B5EF4-FFF2-40B4-BE49-F238E27FC236}">
                <a16:creationId xmlns:a16="http://schemas.microsoft.com/office/drawing/2014/main" id="{7A182D3B-D2D9-B83D-6BA8-D00106D211FE}"/>
              </a:ext>
            </a:extLst>
          </p:cNvPr>
          <p:cNvGrpSpPr/>
          <p:nvPr/>
        </p:nvGrpSpPr>
        <p:grpSpPr>
          <a:xfrm>
            <a:off x="9120933" y="3465738"/>
            <a:ext cx="2663080" cy="1122757"/>
            <a:chOff x="9120933" y="2067611"/>
            <a:chExt cx="2663080" cy="1122757"/>
          </a:xfrm>
        </p:grpSpPr>
        <p:sp>
          <p:nvSpPr>
            <p:cNvPr id="394" name="Rectangle: Rounded Corners 393">
              <a:extLst>
                <a:ext uri="{FF2B5EF4-FFF2-40B4-BE49-F238E27FC236}">
                  <a16:creationId xmlns:a16="http://schemas.microsoft.com/office/drawing/2014/main" id="{BFEF0C56-CF85-BB82-C949-244F46297638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95" name="Group 394">
              <a:extLst>
                <a:ext uri="{FF2B5EF4-FFF2-40B4-BE49-F238E27FC236}">
                  <a16:creationId xmlns:a16="http://schemas.microsoft.com/office/drawing/2014/main" id="{04F2CE13-3E2A-E3EA-5A93-05BE6827CCDA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399" name="Oval 398">
                <a:extLst>
                  <a:ext uri="{FF2B5EF4-FFF2-40B4-BE49-F238E27FC236}">
                    <a16:creationId xmlns:a16="http://schemas.microsoft.com/office/drawing/2014/main" id="{7C662DB4-16A4-5C98-4DC6-7A63152B2641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400" name="Graphic 399">
                <a:extLst>
                  <a:ext uri="{FF2B5EF4-FFF2-40B4-BE49-F238E27FC236}">
                    <a16:creationId xmlns:a16="http://schemas.microsoft.com/office/drawing/2014/main" id="{2F9269BB-77D0-D839-B5FC-A50F4A41FC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BF60F768-2836-7D99-1482-C8D4F02C7139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53A39EC0-B7E1-8323-A86C-5424A24AC7C1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26BE08FD-315C-B984-D596-FB6B649AF276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cxnSp>
        <p:nvCxnSpPr>
          <p:cNvPr id="401" name="Straight Connector 400">
            <a:extLst>
              <a:ext uri="{FF2B5EF4-FFF2-40B4-BE49-F238E27FC236}">
                <a16:creationId xmlns:a16="http://schemas.microsoft.com/office/drawing/2014/main" id="{F1EC07AD-5607-E729-43A3-AE9BE6E1E95C}"/>
              </a:ext>
            </a:extLst>
          </p:cNvPr>
          <p:cNvCxnSpPr/>
          <p:nvPr/>
        </p:nvCxnSpPr>
        <p:spPr>
          <a:xfrm>
            <a:off x="3289068" y="4251543"/>
            <a:ext cx="708832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2" name="Group 401">
            <a:extLst>
              <a:ext uri="{FF2B5EF4-FFF2-40B4-BE49-F238E27FC236}">
                <a16:creationId xmlns:a16="http://schemas.microsoft.com/office/drawing/2014/main" id="{8872F37F-B8DA-BA4E-F06E-C826C6157F28}"/>
              </a:ext>
            </a:extLst>
          </p:cNvPr>
          <p:cNvGrpSpPr/>
          <p:nvPr/>
        </p:nvGrpSpPr>
        <p:grpSpPr>
          <a:xfrm flipH="1">
            <a:off x="485495" y="3690164"/>
            <a:ext cx="2663080" cy="1122757"/>
            <a:chOff x="9120933" y="2067611"/>
            <a:chExt cx="2663080" cy="1122757"/>
          </a:xfrm>
        </p:grpSpPr>
        <p:sp>
          <p:nvSpPr>
            <p:cNvPr id="403" name="Rectangle: Rounded Corners 402">
              <a:extLst>
                <a:ext uri="{FF2B5EF4-FFF2-40B4-BE49-F238E27FC236}">
                  <a16:creationId xmlns:a16="http://schemas.microsoft.com/office/drawing/2014/main" id="{95697DA1-29C7-14CC-8D06-13748B14397F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A13B1287-033F-2937-9001-0AB3C7CF8AB0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408" name="Oval 407">
                <a:extLst>
                  <a:ext uri="{FF2B5EF4-FFF2-40B4-BE49-F238E27FC236}">
                    <a16:creationId xmlns:a16="http://schemas.microsoft.com/office/drawing/2014/main" id="{862F78E7-A93D-A51F-7924-619502B48FD7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409" name="Graphic 408">
                <a:extLst>
                  <a:ext uri="{FF2B5EF4-FFF2-40B4-BE49-F238E27FC236}">
                    <a16:creationId xmlns:a16="http://schemas.microsoft.com/office/drawing/2014/main" id="{C3D67F77-0EE3-98B9-6E25-77E1B6FA66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18CB1736-3767-5136-40CB-C6E2984EADB0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48537"/>
              <a:chOff x="9710282" y="4546059"/>
              <a:chExt cx="1836258" cy="848537"/>
            </a:xfrm>
          </p:grpSpPr>
          <p:sp>
            <p:nvSpPr>
              <p:cNvPr id="406" name="TextBox 405">
                <a:extLst>
                  <a:ext uri="{FF2B5EF4-FFF2-40B4-BE49-F238E27FC236}">
                    <a16:creationId xmlns:a16="http://schemas.microsoft.com/office/drawing/2014/main" id="{947EC2BB-6DC7-F08C-AB0B-1ADAF4BC9859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212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407" name="TextBox 406">
                <a:extLst>
                  <a:ext uri="{FF2B5EF4-FFF2-40B4-BE49-F238E27FC236}">
                    <a16:creationId xmlns:a16="http://schemas.microsoft.com/office/drawing/2014/main" id="{0AA2E73D-57F6-0C26-F6A5-3C14061F73EF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Project Management</a:t>
                </a:r>
              </a:p>
            </p:txBody>
          </p:sp>
        </p:grpSp>
      </p:grpSp>
      <p:sp>
        <p:nvSpPr>
          <p:cNvPr id="420" name="TextBox 419">
            <a:extLst>
              <a:ext uri="{FF2B5EF4-FFF2-40B4-BE49-F238E27FC236}">
                <a16:creationId xmlns:a16="http://schemas.microsoft.com/office/drawing/2014/main" id="{AFE5FD18-C002-A351-F02F-8F23AC34C7EA}"/>
              </a:ext>
            </a:extLst>
          </p:cNvPr>
          <p:cNvSpPr txBox="1"/>
          <p:nvPr/>
        </p:nvSpPr>
        <p:spPr>
          <a:xfrm>
            <a:off x="2211756" y="5510926"/>
            <a:ext cx="7768488" cy="62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 ultricies, purus lectus malesuada libero, sit amet commodo magna eros quis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423" name="Group 422">
            <a:extLst>
              <a:ext uri="{FF2B5EF4-FFF2-40B4-BE49-F238E27FC236}">
                <a16:creationId xmlns:a16="http://schemas.microsoft.com/office/drawing/2014/main" id="{45D67A6C-6037-8EBA-4F32-3EE140699A2D}"/>
              </a:ext>
            </a:extLst>
          </p:cNvPr>
          <p:cNvGrpSpPr/>
          <p:nvPr/>
        </p:nvGrpSpPr>
        <p:grpSpPr>
          <a:xfrm>
            <a:off x="800503" y="1654551"/>
            <a:ext cx="3020338" cy="1093423"/>
            <a:chOff x="629052" y="1614608"/>
            <a:chExt cx="3020338" cy="1093423"/>
          </a:xfrm>
        </p:grpSpPr>
        <p:sp>
          <p:nvSpPr>
            <p:cNvPr id="421" name="TextBox 420">
              <a:extLst>
                <a:ext uri="{FF2B5EF4-FFF2-40B4-BE49-F238E27FC236}">
                  <a16:creationId xmlns:a16="http://schemas.microsoft.com/office/drawing/2014/main" id="{3720C5EA-B9B3-6F6F-7416-3BF530A07EB2}"/>
                </a:ext>
              </a:extLst>
            </p:cNvPr>
            <p:cNvSpPr txBox="1"/>
            <p:nvPr/>
          </p:nvSpPr>
          <p:spPr>
            <a:xfrm>
              <a:off x="922103" y="1614608"/>
              <a:ext cx="24342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4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22" name="TextBox 421">
              <a:extLst>
                <a:ext uri="{FF2B5EF4-FFF2-40B4-BE49-F238E27FC236}">
                  <a16:creationId xmlns:a16="http://schemas.microsoft.com/office/drawing/2014/main" id="{E1B94CCD-5767-37E1-3266-ED39A38D5BCC}"/>
                </a:ext>
              </a:extLst>
            </p:cNvPr>
            <p:cNvSpPr txBox="1"/>
            <p:nvPr/>
          </p:nvSpPr>
          <p:spPr>
            <a:xfrm>
              <a:off x="629052" y="2307921"/>
              <a:ext cx="3020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425" name="Graphic 424">
            <a:extLst>
              <a:ext uri="{FF2B5EF4-FFF2-40B4-BE49-F238E27FC236}">
                <a16:creationId xmlns:a16="http://schemas.microsoft.com/office/drawing/2014/main" id="{958CCDF9-08BC-34E8-C0A9-9469C2D16B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237482" y="2659633"/>
            <a:ext cx="458288" cy="458288"/>
          </a:xfrm>
          <a:prstGeom prst="rect">
            <a:avLst/>
          </a:prstGeom>
        </p:spPr>
      </p:pic>
      <p:pic>
        <p:nvPicPr>
          <p:cNvPr id="426" name="Graphic 425">
            <a:extLst>
              <a:ext uri="{FF2B5EF4-FFF2-40B4-BE49-F238E27FC236}">
                <a16:creationId xmlns:a16="http://schemas.microsoft.com/office/drawing/2014/main" id="{942C6B41-AF4D-BA17-A201-291BBE221D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7391748" y="4000832"/>
            <a:ext cx="233196" cy="233196"/>
          </a:xfrm>
          <a:prstGeom prst="rect">
            <a:avLst/>
          </a:prstGeom>
        </p:spPr>
      </p:pic>
      <p:pic>
        <p:nvPicPr>
          <p:cNvPr id="427" name="Graphic 426">
            <a:extLst>
              <a:ext uri="{FF2B5EF4-FFF2-40B4-BE49-F238E27FC236}">
                <a16:creationId xmlns:a16="http://schemas.microsoft.com/office/drawing/2014/main" id="{4C32DEBB-044D-D90B-6BA0-FF8659C983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4664260" y="4107180"/>
            <a:ext cx="182002" cy="18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EF74601-4C03-D938-14D1-1857DE89C55B}"/>
              </a:ext>
            </a:extLst>
          </p:cNvPr>
          <p:cNvSpPr/>
          <p:nvPr/>
        </p:nvSpPr>
        <p:spPr>
          <a:xfrm>
            <a:off x="4723651" y="818923"/>
            <a:ext cx="2787323" cy="2787322"/>
          </a:xfrm>
          <a:custGeom>
            <a:avLst/>
            <a:gdLst>
              <a:gd name="connsiteX0" fmla="*/ 715709 w 1431416"/>
              <a:gd name="connsiteY0" fmla="*/ 186500 h 1431416"/>
              <a:gd name="connsiteX1" fmla="*/ 226124 w 1431416"/>
              <a:gd name="connsiteY1" fmla="*/ 514541 h 1431416"/>
              <a:gd name="connsiteX2" fmla="*/ 186404 w 1431416"/>
              <a:gd name="connsiteY2" fmla="*/ 715709 h 1431416"/>
              <a:gd name="connsiteX3" fmla="*/ 715709 w 1431416"/>
              <a:gd name="connsiteY3" fmla="*/ 1245013 h 1431416"/>
              <a:gd name="connsiteX4" fmla="*/ 879348 w 1431416"/>
              <a:gd name="connsiteY4" fmla="*/ 1219105 h 1431416"/>
              <a:gd name="connsiteX5" fmla="*/ 1244918 w 1431416"/>
              <a:gd name="connsiteY5" fmla="*/ 715709 h 1431416"/>
              <a:gd name="connsiteX6" fmla="*/ 715709 w 1431416"/>
              <a:gd name="connsiteY6" fmla="*/ 186500 h 1431416"/>
              <a:gd name="connsiteX7" fmla="*/ 803339 w 1431416"/>
              <a:gd name="connsiteY7" fmla="*/ 1137190 h 1431416"/>
              <a:gd name="connsiteX8" fmla="*/ 715709 w 1431416"/>
              <a:gd name="connsiteY8" fmla="*/ 1146143 h 1431416"/>
              <a:gd name="connsiteX9" fmla="*/ 285274 w 1431416"/>
              <a:gd name="connsiteY9" fmla="*/ 715709 h 1431416"/>
              <a:gd name="connsiteX10" fmla="*/ 302038 w 1431416"/>
              <a:gd name="connsiteY10" fmla="*/ 596456 h 1431416"/>
              <a:gd name="connsiteX11" fmla="*/ 715709 w 1431416"/>
              <a:gd name="connsiteY11" fmla="*/ 285274 h 1431416"/>
              <a:gd name="connsiteX12" fmla="*/ 1146143 w 1431416"/>
              <a:gd name="connsiteY12" fmla="*/ 715709 h 1431416"/>
              <a:gd name="connsiteX13" fmla="*/ 803339 w 1431416"/>
              <a:gd name="connsiteY13" fmla="*/ 1137190 h 1431416"/>
              <a:gd name="connsiteX14" fmla="*/ 715709 w 1431416"/>
              <a:gd name="connsiteY14" fmla="*/ 186500 h 1431416"/>
              <a:gd name="connsiteX15" fmla="*/ 226124 w 1431416"/>
              <a:gd name="connsiteY15" fmla="*/ 514541 h 1431416"/>
              <a:gd name="connsiteX16" fmla="*/ 186404 w 1431416"/>
              <a:gd name="connsiteY16" fmla="*/ 715709 h 1431416"/>
              <a:gd name="connsiteX17" fmla="*/ 715709 w 1431416"/>
              <a:gd name="connsiteY17" fmla="*/ 1245013 h 1431416"/>
              <a:gd name="connsiteX18" fmla="*/ 879348 w 1431416"/>
              <a:gd name="connsiteY18" fmla="*/ 1219105 h 1431416"/>
              <a:gd name="connsiteX19" fmla="*/ 1244918 w 1431416"/>
              <a:gd name="connsiteY19" fmla="*/ 715709 h 1431416"/>
              <a:gd name="connsiteX20" fmla="*/ 715709 w 1431416"/>
              <a:gd name="connsiteY20" fmla="*/ 186500 h 1431416"/>
              <a:gd name="connsiteX21" fmla="*/ 803339 w 1431416"/>
              <a:gd name="connsiteY21" fmla="*/ 1137190 h 1431416"/>
              <a:gd name="connsiteX22" fmla="*/ 715709 w 1431416"/>
              <a:gd name="connsiteY22" fmla="*/ 1146143 h 1431416"/>
              <a:gd name="connsiteX23" fmla="*/ 285274 w 1431416"/>
              <a:gd name="connsiteY23" fmla="*/ 715709 h 1431416"/>
              <a:gd name="connsiteX24" fmla="*/ 302038 w 1431416"/>
              <a:gd name="connsiteY24" fmla="*/ 596456 h 1431416"/>
              <a:gd name="connsiteX25" fmla="*/ 715709 w 1431416"/>
              <a:gd name="connsiteY25" fmla="*/ 285274 h 1431416"/>
              <a:gd name="connsiteX26" fmla="*/ 1146143 w 1431416"/>
              <a:gd name="connsiteY26" fmla="*/ 715709 h 1431416"/>
              <a:gd name="connsiteX27" fmla="*/ 803339 w 1431416"/>
              <a:gd name="connsiteY27" fmla="*/ 1137190 h 1431416"/>
              <a:gd name="connsiteX28" fmla="*/ 715709 w 1431416"/>
              <a:gd name="connsiteY28" fmla="*/ 186500 h 1431416"/>
              <a:gd name="connsiteX29" fmla="*/ 226124 w 1431416"/>
              <a:gd name="connsiteY29" fmla="*/ 514541 h 1431416"/>
              <a:gd name="connsiteX30" fmla="*/ 186404 w 1431416"/>
              <a:gd name="connsiteY30" fmla="*/ 715709 h 1431416"/>
              <a:gd name="connsiteX31" fmla="*/ 715709 w 1431416"/>
              <a:gd name="connsiteY31" fmla="*/ 1245013 h 1431416"/>
              <a:gd name="connsiteX32" fmla="*/ 879348 w 1431416"/>
              <a:gd name="connsiteY32" fmla="*/ 1219105 h 1431416"/>
              <a:gd name="connsiteX33" fmla="*/ 1244918 w 1431416"/>
              <a:gd name="connsiteY33" fmla="*/ 715709 h 1431416"/>
              <a:gd name="connsiteX34" fmla="*/ 715709 w 1431416"/>
              <a:gd name="connsiteY34" fmla="*/ 186500 h 1431416"/>
              <a:gd name="connsiteX35" fmla="*/ 803339 w 1431416"/>
              <a:gd name="connsiteY35" fmla="*/ 1137190 h 1431416"/>
              <a:gd name="connsiteX36" fmla="*/ 715709 w 1431416"/>
              <a:gd name="connsiteY36" fmla="*/ 1146143 h 1431416"/>
              <a:gd name="connsiteX37" fmla="*/ 285274 w 1431416"/>
              <a:gd name="connsiteY37" fmla="*/ 715709 h 1431416"/>
              <a:gd name="connsiteX38" fmla="*/ 302038 w 1431416"/>
              <a:gd name="connsiteY38" fmla="*/ 596456 h 1431416"/>
              <a:gd name="connsiteX39" fmla="*/ 715709 w 1431416"/>
              <a:gd name="connsiteY39" fmla="*/ 285274 h 1431416"/>
              <a:gd name="connsiteX40" fmla="*/ 1146143 w 1431416"/>
              <a:gd name="connsiteY40" fmla="*/ 715709 h 1431416"/>
              <a:gd name="connsiteX41" fmla="*/ 803339 w 1431416"/>
              <a:gd name="connsiteY41" fmla="*/ 1137190 h 1431416"/>
              <a:gd name="connsiteX42" fmla="*/ 1430179 w 1431416"/>
              <a:gd name="connsiteY42" fmla="*/ 674846 h 1431416"/>
              <a:gd name="connsiteX43" fmla="*/ 1426559 w 1431416"/>
              <a:gd name="connsiteY43" fmla="*/ 633984 h 1431416"/>
              <a:gd name="connsiteX44" fmla="*/ 1350931 w 1431416"/>
              <a:gd name="connsiteY44" fmla="*/ 642652 h 1431416"/>
              <a:gd name="connsiteX45" fmla="*/ 1330738 w 1431416"/>
              <a:gd name="connsiteY45" fmla="*/ 540163 h 1431416"/>
              <a:gd name="connsiteX46" fmla="*/ 1403890 w 1431416"/>
              <a:gd name="connsiteY46" fmla="*/ 519303 h 1431416"/>
              <a:gd name="connsiteX47" fmla="*/ 1341215 w 1431416"/>
              <a:gd name="connsiteY47" fmla="*/ 367951 h 1431416"/>
              <a:gd name="connsiteX48" fmla="*/ 1274731 w 1431416"/>
              <a:gd name="connsiteY48" fmla="*/ 405003 h 1431416"/>
              <a:gd name="connsiteX49" fmla="*/ 1216628 w 1431416"/>
              <a:gd name="connsiteY49" fmla="*/ 318230 h 1431416"/>
              <a:gd name="connsiteX50" fmla="*/ 1276160 w 1431416"/>
              <a:gd name="connsiteY50" fmla="*/ 270986 h 1431416"/>
              <a:gd name="connsiteX51" fmla="*/ 1221772 w 1431416"/>
              <a:gd name="connsiteY51" fmla="*/ 209645 h 1431416"/>
              <a:gd name="connsiteX52" fmla="*/ 1160526 w 1431416"/>
              <a:gd name="connsiteY52" fmla="*/ 155258 h 1431416"/>
              <a:gd name="connsiteX53" fmla="*/ 1113187 w 1431416"/>
              <a:gd name="connsiteY53" fmla="*/ 214789 h 1431416"/>
              <a:gd name="connsiteX54" fmla="*/ 1026414 w 1431416"/>
              <a:gd name="connsiteY54" fmla="*/ 156686 h 1431416"/>
              <a:gd name="connsiteX55" fmla="*/ 1063466 w 1431416"/>
              <a:gd name="connsiteY55" fmla="*/ 90202 h 1431416"/>
              <a:gd name="connsiteX56" fmla="*/ 912114 w 1431416"/>
              <a:gd name="connsiteY56" fmla="*/ 27527 h 1431416"/>
              <a:gd name="connsiteX57" fmla="*/ 891254 w 1431416"/>
              <a:gd name="connsiteY57" fmla="*/ 100679 h 1431416"/>
              <a:gd name="connsiteX58" fmla="*/ 788765 w 1431416"/>
              <a:gd name="connsiteY58" fmla="*/ 80486 h 1431416"/>
              <a:gd name="connsiteX59" fmla="*/ 797433 w 1431416"/>
              <a:gd name="connsiteY59" fmla="*/ 4858 h 1431416"/>
              <a:gd name="connsiteX60" fmla="*/ 756571 w 1431416"/>
              <a:gd name="connsiteY60" fmla="*/ 1238 h 1431416"/>
              <a:gd name="connsiteX61" fmla="*/ 715709 w 1431416"/>
              <a:gd name="connsiteY61" fmla="*/ 0 h 1431416"/>
              <a:gd name="connsiteX62" fmla="*/ 674751 w 1431416"/>
              <a:gd name="connsiteY62" fmla="*/ 1238 h 1431416"/>
              <a:gd name="connsiteX63" fmla="*/ 633889 w 1431416"/>
              <a:gd name="connsiteY63" fmla="*/ 4858 h 1431416"/>
              <a:gd name="connsiteX64" fmla="*/ 642557 w 1431416"/>
              <a:gd name="connsiteY64" fmla="*/ 80486 h 1431416"/>
              <a:gd name="connsiteX65" fmla="*/ 540068 w 1431416"/>
              <a:gd name="connsiteY65" fmla="*/ 100679 h 1431416"/>
              <a:gd name="connsiteX66" fmla="*/ 519303 w 1431416"/>
              <a:gd name="connsiteY66" fmla="*/ 27527 h 1431416"/>
              <a:gd name="connsiteX67" fmla="*/ 367951 w 1431416"/>
              <a:gd name="connsiteY67" fmla="*/ 90202 h 1431416"/>
              <a:gd name="connsiteX68" fmla="*/ 405003 w 1431416"/>
              <a:gd name="connsiteY68" fmla="*/ 156781 h 1431416"/>
              <a:gd name="connsiteX69" fmla="*/ 318230 w 1431416"/>
              <a:gd name="connsiteY69" fmla="*/ 214789 h 1431416"/>
              <a:gd name="connsiteX70" fmla="*/ 270891 w 1431416"/>
              <a:gd name="connsiteY70" fmla="*/ 155258 h 1431416"/>
              <a:gd name="connsiteX71" fmla="*/ 209645 w 1431416"/>
              <a:gd name="connsiteY71" fmla="*/ 209645 h 1431416"/>
              <a:gd name="connsiteX72" fmla="*/ 155258 w 1431416"/>
              <a:gd name="connsiteY72" fmla="*/ 270891 h 1431416"/>
              <a:gd name="connsiteX73" fmla="*/ 214884 w 1431416"/>
              <a:gd name="connsiteY73" fmla="*/ 318230 h 1431416"/>
              <a:gd name="connsiteX74" fmla="*/ 156686 w 1431416"/>
              <a:gd name="connsiteY74" fmla="*/ 405003 h 1431416"/>
              <a:gd name="connsiteX75" fmla="*/ 90202 w 1431416"/>
              <a:gd name="connsiteY75" fmla="*/ 367951 h 1431416"/>
              <a:gd name="connsiteX76" fmla="*/ 27432 w 1431416"/>
              <a:gd name="connsiteY76" fmla="*/ 519208 h 1431416"/>
              <a:gd name="connsiteX77" fmla="*/ 100679 w 1431416"/>
              <a:gd name="connsiteY77" fmla="*/ 540163 h 1431416"/>
              <a:gd name="connsiteX78" fmla="*/ 80486 w 1431416"/>
              <a:gd name="connsiteY78" fmla="*/ 642652 h 1431416"/>
              <a:gd name="connsiteX79" fmla="*/ 4763 w 1431416"/>
              <a:gd name="connsiteY79" fmla="*/ 633984 h 1431416"/>
              <a:gd name="connsiteX80" fmla="*/ 1238 w 1431416"/>
              <a:gd name="connsiteY80" fmla="*/ 674846 h 1431416"/>
              <a:gd name="connsiteX81" fmla="*/ 0 w 1431416"/>
              <a:gd name="connsiteY81" fmla="*/ 715709 h 1431416"/>
              <a:gd name="connsiteX82" fmla="*/ 1238 w 1431416"/>
              <a:gd name="connsiteY82" fmla="*/ 756666 h 1431416"/>
              <a:gd name="connsiteX83" fmla="*/ 4763 w 1431416"/>
              <a:gd name="connsiteY83" fmla="*/ 797528 h 1431416"/>
              <a:gd name="connsiteX84" fmla="*/ 80486 w 1431416"/>
              <a:gd name="connsiteY84" fmla="*/ 788861 h 1431416"/>
              <a:gd name="connsiteX85" fmla="*/ 100679 w 1431416"/>
              <a:gd name="connsiteY85" fmla="*/ 891254 h 1431416"/>
              <a:gd name="connsiteX86" fmla="*/ 27432 w 1431416"/>
              <a:gd name="connsiteY86" fmla="*/ 912114 h 1431416"/>
              <a:gd name="connsiteX87" fmla="*/ 90107 w 1431416"/>
              <a:gd name="connsiteY87" fmla="*/ 1063466 h 1431416"/>
              <a:gd name="connsiteX88" fmla="*/ 156686 w 1431416"/>
              <a:gd name="connsiteY88" fmla="*/ 1026319 h 1431416"/>
              <a:gd name="connsiteX89" fmla="*/ 214884 w 1431416"/>
              <a:gd name="connsiteY89" fmla="*/ 1113187 h 1431416"/>
              <a:gd name="connsiteX90" fmla="*/ 155162 w 1431416"/>
              <a:gd name="connsiteY90" fmla="*/ 1160526 h 1431416"/>
              <a:gd name="connsiteX91" fmla="*/ 209645 w 1431416"/>
              <a:gd name="connsiteY91" fmla="*/ 1221772 h 1431416"/>
              <a:gd name="connsiteX92" fmla="*/ 270796 w 1431416"/>
              <a:gd name="connsiteY92" fmla="*/ 1276160 h 1431416"/>
              <a:gd name="connsiteX93" fmla="*/ 318230 w 1431416"/>
              <a:gd name="connsiteY93" fmla="*/ 1216533 h 1431416"/>
              <a:gd name="connsiteX94" fmla="*/ 405003 w 1431416"/>
              <a:gd name="connsiteY94" fmla="*/ 1274636 h 1431416"/>
              <a:gd name="connsiteX95" fmla="*/ 367951 w 1431416"/>
              <a:gd name="connsiteY95" fmla="*/ 1341215 h 1431416"/>
              <a:gd name="connsiteX96" fmla="*/ 519208 w 1431416"/>
              <a:gd name="connsiteY96" fmla="*/ 1403985 h 1431416"/>
              <a:gd name="connsiteX97" fmla="*/ 540068 w 1431416"/>
              <a:gd name="connsiteY97" fmla="*/ 1330738 h 1431416"/>
              <a:gd name="connsiteX98" fmla="*/ 642557 w 1431416"/>
              <a:gd name="connsiteY98" fmla="*/ 1350931 h 1431416"/>
              <a:gd name="connsiteX99" fmla="*/ 633889 w 1431416"/>
              <a:gd name="connsiteY99" fmla="*/ 1426655 h 1431416"/>
              <a:gd name="connsiteX100" fmla="*/ 674751 w 1431416"/>
              <a:gd name="connsiteY100" fmla="*/ 1430179 h 1431416"/>
              <a:gd name="connsiteX101" fmla="*/ 715709 w 1431416"/>
              <a:gd name="connsiteY101" fmla="*/ 1431417 h 1431416"/>
              <a:gd name="connsiteX102" fmla="*/ 756571 w 1431416"/>
              <a:gd name="connsiteY102" fmla="*/ 1430179 h 1431416"/>
              <a:gd name="connsiteX103" fmla="*/ 797433 w 1431416"/>
              <a:gd name="connsiteY103" fmla="*/ 1426655 h 1431416"/>
              <a:gd name="connsiteX104" fmla="*/ 788765 w 1431416"/>
              <a:gd name="connsiteY104" fmla="*/ 1350931 h 1431416"/>
              <a:gd name="connsiteX105" fmla="*/ 891159 w 1431416"/>
              <a:gd name="connsiteY105" fmla="*/ 1330738 h 1431416"/>
              <a:gd name="connsiteX106" fmla="*/ 912114 w 1431416"/>
              <a:gd name="connsiteY106" fmla="*/ 1403985 h 1431416"/>
              <a:gd name="connsiteX107" fmla="*/ 1063466 w 1431416"/>
              <a:gd name="connsiteY107" fmla="*/ 1341311 h 1431416"/>
              <a:gd name="connsiteX108" fmla="*/ 1026414 w 1431416"/>
              <a:gd name="connsiteY108" fmla="*/ 1274731 h 1431416"/>
              <a:gd name="connsiteX109" fmla="*/ 1113092 w 1431416"/>
              <a:gd name="connsiteY109" fmla="*/ 1216628 h 1431416"/>
              <a:gd name="connsiteX110" fmla="*/ 1160431 w 1431416"/>
              <a:gd name="connsiteY110" fmla="*/ 1276255 h 1431416"/>
              <a:gd name="connsiteX111" fmla="*/ 1221772 w 1431416"/>
              <a:gd name="connsiteY111" fmla="*/ 1221772 h 1431416"/>
              <a:gd name="connsiteX112" fmla="*/ 1276160 w 1431416"/>
              <a:gd name="connsiteY112" fmla="*/ 1160621 h 1431416"/>
              <a:gd name="connsiteX113" fmla="*/ 1216533 w 1431416"/>
              <a:gd name="connsiteY113" fmla="*/ 1113187 h 1431416"/>
              <a:gd name="connsiteX114" fmla="*/ 1274636 w 1431416"/>
              <a:gd name="connsiteY114" fmla="*/ 1026414 h 1431416"/>
              <a:gd name="connsiteX115" fmla="*/ 1341215 w 1431416"/>
              <a:gd name="connsiteY115" fmla="*/ 1063466 h 1431416"/>
              <a:gd name="connsiteX116" fmla="*/ 1403890 w 1431416"/>
              <a:gd name="connsiteY116" fmla="*/ 912209 h 1431416"/>
              <a:gd name="connsiteX117" fmla="*/ 1330738 w 1431416"/>
              <a:gd name="connsiteY117" fmla="*/ 891350 h 1431416"/>
              <a:gd name="connsiteX118" fmla="*/ 1350931 w 1431416"/>
              <a:gd name="connsiteY118" fmla="*/ 788861 h 1431416"/>
              <a:gd name="connsiteX119" fmla="*/ 1426559 w 1431416"/>
              <a:gd name="connsiteY119" fmla="*/ 797528 h 1431416"/>
              <a:gd name="connsiteX120" fmla="*/ 1430179 w 1431416"/>
              <a:gd name="connsiteY120" fmla="*/ 756666 h 1431416"/>
              <a:gd name="connsiteX121" fmla="*/ 1431417 w 1431416"/>
              <a:gd name="connsiteY121" fmla="*/ 715709 h 1431416"/>
              <a:gd name="connsiteX122" fmla="*/ 1430179 w 1431416"/>
              <a:gd name="connsiteY122" fmla="*/ 674846 h 1431416"/>
              <a:gd name="connsiteX123" fmla="*/ 1266539 w 1431416"/>
              <a:gd name="connsiteY123" fmla="*/ 729901 h 1431416"/>
              <a:gd name="connsiteX124" fmla="*/ 1241870 w 1431416"/>
              <a:gd name="connsiteY124" fmla="*/ 879348 h 1431416"/>
              <a:gd name="connsiteX125" fmla="*/ 1140714 w 1431416"/>
              <a:gd name="connsiteY125" fmla="*/ 1066038 h 1431416"/>
              <a:gd name="connsiteX126" fmla="*/ 895541 w 1431416"/>
              <a:gd name="connsiteY126" fmla="*/ 1236631 h 1431416"/>
              <a:gd name="connsiteX127" fmla="*/ 879348 w 1431416"/>
              <a:gd name="connsiteY127" fmla="*/ 1241965 h 1431416"/>
              <a:gd name="connsiteX128" fmla="*/ 729901 w 1431416"/>
              <a:gd name="connsiteY128" fmla="*/ 1266635 h 1431416"/>
              <a:gd name="connsiteX129" fmla="*/ 715709 w 1431416"/>
              <a:gd name="connsiteY129" fmla="*/ 1266635 h 1431416"/>
              <a:gd name="connsiteX130" fmla="*/ 552069 w 1431416"/>
              <a:gd name="connsiteY130" fmla="*/ 1241870 h 1431416"/>
              <a:gd name="connsiteX131" fmla="*/ 365379 w 1431416"/>
              <a:gd name="connsiteY131" fmla="*/ 1140714 h 1431416"/>
              <a:gd name="connsiteX132" fmla="*/ 189452 w 1431416"/>
              <a:gd name="connsiteY132" fmla="*/ 879253 h 1431416"/>
              <a:gd name="connsiteX133" fmla="*/ 164783 w 1431416"/>
              <a:gd name="connsiteY133" fmla="*/ 729806 h 1431416"/>
              <a:gd name="connsiteX134" fmla="*/ 164783 w 1431416"/>
              <a:gd name="connsiteY134" fmla="*/ 715613 h 1431416"/>
              <a:gd name="connsiteX135" fmla="*/ 189547 w 1431416"/>
              <a:gd name="connsiteY135" fmla="*/ 551974 h 1431416"/>
              <a:gd name="connsiteX136" fmla="*/ 210026 w 1431416"/>
              <a:gd name="connsiteY136" fmla="*/ 497015 h 1431416"/>
              <a:gd name="connsiteX137" fmla="*/ 365474 w 1431416"/>
              <a:gd name="connsiteY137" fmla="*/ 290608 h 1431416"/>
              <a:gd name="connsiteX138" fmla="*/ 552164 w 1431416"/>
              <a:gd name="connsiteY138" fmla="*/ 189452 h 1431416"/>
              <a:gd name="connsiteX139" fmla="*/ 715804 w 1431416"/>
              <a:gd name="connsiteY139" fmla="*/ 164592 h 1431416"/>
              <a:gd name="connsiteX140" fmla="*/ 729996 w 1431416"/>
              <a:gd name="connsiteY140" fmla="*/ 164783 h 1431416"/>
              <a:gd name="connsiteX141" fmla="*/ 879443 w 1431416"/>
              <a:gd name="connsiteY141" fmla="*/ 189452 h 1431416"/>
              <a:gd name="connsiteX142" fmla="*/ 1140809 w 1431416"/>
              <a:gd name="connsiteY142" fmla="*/ 365379 h 1431416"/>
              <a:gd name="connsiteX143" fmla="*/ 1241965 w 1431416"/>
              <a:gd name="connsiteY143" fmla="*/ 551974 h 1431416"/>
              <a:gd name="connsiteX144" fmla="*/ 1266825 w 1431416"/>
              <a:gd name="connsiteY144" fmla="*/ 715613 h 1431416"/>
              <a:gd name="connsiteX145" fmla="*/ 1266635 w 1431416"/>
              <a:gd name="connsiteY145" fmla="*/ 729806 h 1431416"/>
              <a:gd name="connsiteX146" fmla="*/ 715709 w 1431416"/>
              <a:gd name="connsiteY146" fmla="*/ 186500 h 1431416"/>
              <a:gd name="connsiteX147" fmla="*/ 226124 w 1431416"/>
              <a:gd name="connsiteY147" fmla="*/ 514541 h 1431416"/>
              <a:gd name="connsiteX148" fmla="*/ 186404 w 1431416"/>
              <a:gd name="connsiteY148" fmla="*/ 715709 h 1431416"/>
              <a:gd name="connsiteX149" fmla="*/ 715709 w 1431416"/>
              <a:gd name="connsiteY149" fmla="*/ 1245013 h 1431416"/>
              <a:gd name="connsiteX150" fmla="*/ 879348 w 1431416"/>
              <a:gd name="connsiteY150" fmla="*/ 1219105 h 1431416"/>
              <a:gd name="connsiteX151" fmla="*/ 1244918 w 1431416"/>
              <a:gd name="connsiteY151" fmla="*/ 715709 h 1431416"/>
              <a:gd name="connsiteX152" fmla="*/ 715709 w 1431416"/>
              <a:gd name="connsiteY152" fmla="*/ 186500 h 1431416"/>
              <a:gd name="connsiteX153" fmla="*/ 803339 w 1431416"/>
              <a:gd name="connsiteY153" fmla="*/ 1137190 h 1431416"/>
              <a:gd name="connsiteX154" fmla="*/ 715709 w 1431416"/>
              <a:gd name="connsiteY154" fmla="*/ 1146143 h 1431416"/>
              <a:gd name="connsiteX155" fmla="*/ 285274 w 1431416"/>
              <a:gd name="connsiteY155" fmla="*/ 715709 h 1431416"/>
              <a:gd name="connsiteX156" fmla="*/ 302038 w 1431416"/>
              <a:gd name="connsiteY156" fmla="*/ 596456 h 1431416"/>
              <a:gd name="connsiteX157" fmla="*/ 715709 w 1431416"/>
              <a:gd name="connsiteY157" fmla="*/ 285274 h 1431416"/>
              <a:gd name="connsiteX158" fmla="*/ 1146143 w 1431416"/>
              <a:gd name="connsiteY158" fmla="*/ 715709 h 1431416"/>
              <a:gd name="connsiteX159" fmla="*/ 803339 w 1431416"/>
              <a:gd name="connsiteY159" fmla="*/ 1137190 h 1431416"/>
              <a:gd name="connsiteX160" fmla="*/ 715709 w 1431416"/>
              <a:gd name="connsiteY160" fmla="*/ 186500 h 1431416"/>
              <a:gd name="connsiteX161" fmla="*/ 226124 w 1431416"/>
              <a:gd name="connsiteY161" fmla="*/ 514541 h 1431416"/>
              <a:gd name="connsiteX162" fmla="*/ 186404 w 1431416"/>
              <a:gd name="connsiteY162" fmla="*/ 715709 h 1431416"/>
              <a:gd name="connsiteX163" fmla="*/ 715709 w 1431416"/>
              <a:gd name="connsiteY163" fmla="*/ 1245013 h 1431416"/>
              <a:gd name="connsiteX164" fmla="*/ 879348 w 1431416"/>
              <a:gd name="connsiteY164" fmla="*/ 1219105 h 1431416"/>
              <a:gd name="connsiteX165" fmla="*/ 1244918 w 1431416"/>
              <a:gd name="connsiteY165" fmla="*/ 715709 h 1431416"/>
              <a:gd name="connsiteX166" fmla="*/ 715709 w 1431416"/>
              <a:gd name="connsiteY166" fmla="*/ 186500 h 1431416"/>
              <a:gd name="connsiteX167" fmla="*/ 803339 w 1431416"/>
              <a:gd name="connsiteY167" fmla="*/ 1137190 h 1431416"/>
              <a:gd name="connsiteX168" fmla="*/ 715709 w 1431416"/>
              <a:gd name="connsiteY168" fmla="*/ 1146143 h 1431416"/>
              <a:gd name="connsiteX169" fmla="*/ 285274 w 1431416"/>
              <a:gd name="connsiteY169" fmla="*/ 715709 h 1431416"/>
              <a:gd name="connsiteX170" fmla="*/ 302038 w 1431416"/>
              <a:gd name="connsiteY170" fmla="*/ 596456 h 1431416"/>
              <a:gd name="connsiteX171" fmla="*/ 715709 w 1431416"/>
              <a:gd name="connsiteY171" fmla="*/ 285274 h 1431416"/>
              <a:gd name="connsiteX172" fmla="*/ 1146143 w 1431416"/>
              <a:gd name="connsiteY172" fmla="*/ 715709 h 1431416"/>
              <a:gd name="connsiteX173" fmla="*/ 803339 w 1431416"/>
              <a:gd name="connsiteY173" fmla="*/ 1137190 h 14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1431416" h="1431416">
                <a:moveTo>
                  <a:pt x="715709" y="186500"/>
                </a:moveTo>
                <a:cubicBezTo>
                  <a:pt x="495014" y="186500"/>
                  <a:pt x="305467" y="322231"/>
                  <a:pt x="226124" y="514541"/>
                </a:cubicBezTo>
                <a:cubicBezTo>
                  <a:pt x="200501" y="576548"/>
                  <a:pt x="186404" y="644557"/>
                  <a:pt x="186404" y="715709"/>
                </a:cubicBezTo>
                <a:cubicBezTo>
                  <a:pt x="186404" y="1007555"/>
                  <a:pt x="423863" y="1245013"/>
                  <a:pt x="715709" y="1245013"/>
                </a:cubicBezTo>
                <a:cubicBezTo>
                  <a:pt x="772763" y="1245013"/>
                  <a:pt x="827818" y="1235964"/>
                  <a:pt x="879348" y="1219105"/>
                </a:cubicBezTo>
                <a:cubicBezTo>
                  <a:pt x="1091375" y="1150049"/>
                  <a:pt x="1244918" y="950500"/>
                  <a:pt x="1244918" y="715709"/>
                </a:cubicBezTo>
                <a:cubicBezTo>
                  <a:pt x="1244918" y="423863"/>
                  <a:pt x="1007554" y="186500"/>
                  <a:pt x="715709" y="186500"/>
                </a:cubicBezTo>
                <a:close/>
                <a:moveTo>
                  <a:pt x="803339" y="1137190"/>
                </a:moveTo>
                <a:cubicBezTo>
                  <a:pt x="775049" y="1143095"/>
                  <a:pt x="745712" y="1146143"/>
                  <a:pt x="715709" y="1146143"/>
                </a:cubicBezTo>
                <a:cubicBezTo>
                  <a:pt x="477965" y="1146143"/>
                  <a:pt x="285274" y="953453"/>
                  <a:pt x="285274" y="715709"/>
                </a:cubicBezTo>
                <a:cubicBezTo>
                  <a:pt x="285274" y="674370"/>
                  <a:pt x="291084" y="634270"/>
                  <a:pt x="302038" y="596456"/>
                </a:cubicBezTo>
                <a:cubicBezTo>
                  <a:pt x="353759" y="416719"/>
                  <a:pt x="519303" y="285274"/>
                  <a:pt x="715709" y="285274"/>
                </a:cubicBezTo>
                <a:cubicBezTo>
                  <a:pt x="953453" y="285274"/>
                  <a:pt x="1146143" y="477965"/>
                  <a:pt x="1146143" y="715709"/>
                </a:cubicBezTo>
                <a:cubicBezTo>
                  <a:pt x="1146143" y="923449"/>
                  <a:pt x="999077" y="1096804"/>
                  <a:pt x="803339" y="1137190"/>
                </a:cubicBezTo>
                <a:close/>
                <a:moveTo>
                  <a:pt x="715709" y="186500"/>
                </a:moveTo>
                <a:cubicBezTo>
                  <a:pt x="495014" y="186500"/>
                  <a:pt x="305467" y="322231"/>
                  <a:pt x="226124" y="514541"/>
                </a:cubicBezTo>
                <a:cubicBezTo>
                  <a:pt x="200501" y="576548"/>
                  <a:pt x="186404" y="644557"/>
                  <a:pt x="186404" y="715709"/>
                </a:cubicBezTo>
                <a:cubicBezTo>
                  <a:pt x="186404" y="1007555"/>
                  <a:pt x="423863" y="1245013"/>
                  <a:pt x="715709" y="1245013"/>
                </a:cubicBezTo>
                <a:cubicBezTo>
                  <a:pt x="772763" y="1245013"/>
                  <a:pt x="827818" y="1235964"/>
                  <a:pt x="879348" y="1219105"/>
                </a:cubicBezTo>
                <a:cubicBezTo>
                  <a:pt x="1091375" y="1150049"/>
                  <a:pt x="1244918" y="950500"/>
                  <a:pt x="1244918" y="715709"/>
                </a:cubicBezTo>
                <a:cubicBezTo>
                  <a:pt x="1244918" y="423863"/>
                  <a:pt x="1007554" y="186500"/>
                  <a:pt x="715709" y="186500"/>
                </a:cubicBezTo>
                <a:close/>
                <a:moveTo>
                  <a:pt x="803339" y="1137190"/>
                </a:moveTo>
                <a:cubicBezTo>
                  <a:pt x="775049" y="1143095"/>
                  <a:pt x="745712" y="1146143"/>
                  <a:pt x="715709" y="1146143"/>
                </a:cubicBezTo>
                <a:cubicBezTo>
                  <a:pt x="477965" y="1146143"/>
                  <a:pt x="285274" y="953453"/>
                  <a:pt x="285274" y="715709"/>
                </a:cubicBezTo>
                <a:cubicBezTo>
                  <a:pt x="285274" y="674370"/>
                  <a:pt x="291084" y="634270"/>
                  <a:pt x="302038" y="596456"/>
                </a:cubicBezTo>
                <a:cubicBezTo>
                  <a:pt x="353759" y="416719"/>
                  <a:pt x="519303" y="285274"/>
                  <a:pt x="715709" y="285274"/>
                </a:cubicBezTo>
                <a:cubicBezTo>
                  <a:pt x="953453" y="285274"/>
                  <a:pt x="1146143" y="477965"/>
                  <a:pt x="1146143" y="715709"/>
                </a:cubicBezTo>
                <a:cubicBezTo>
                  <a:pt x="1146143" y="923449"/>
                  <a:pt x="999077" y="1096804"/>
                  <a:pt x="803339" y="1137190"/>
                </a:cubicBezTo>
                <a:close/>
                <a:moveTo>
                  <a:pt x="715709" y="186500"/>
                </a:moveTo>
                <a:cubicBezTo>
                  <a:pt x="495014" y="186500"/>
                  <a:pt x="305467" y="322231"/>
                  <a:pt x="226124" y="514541"/>
                </a:cubicBezTo>
                <a:cubicBezTo>
                  <a:pt x="200501" y="576548"/>
                  <a:pt x="186404" y="644557"/>
                  <a:pt x="186404" y="715709"/>
                </a:cubicBezTo>
                <a:cubicBezTo>
                  <a:pt x="186404" y="1007555"/>
                  <a:pt x="423863" y="1245013"/>
                  <a:pt x="715709" y="1245013"/>
                </a:cubicBezTo>
                <a:cubicBezTo>
                  <a:pt x="772763" y="1245013"/>
                  <a:pt x="827818" y="1235964"/>
                  <a:pt x="879348" y="1219105"/>
                </a:cubicBezTo>
                <a:cubicBezTo>
                  <a:pt x="1091375" y="1150049"/>
                  <a:pt x="1244918" y="950500"/>
                  <a:pt x="1244918" y="715709"/>
                </a:cubicBezTo>
                <a:cubicBezTo>
                  <a:pt x="1244918" y="423863"/>
                  <a:pt x="1007554" y="186500"/>
                  <a:pt x="715709" y="186500"/>
                </a:cubicBezTo>
                <a:close/>
                <a:moveTo>
                  <a:pt x="803339" y="1137190"/>
                </a:moveTo>
                <a:cubicBezTo>
                  <a:pt x="775049" y="1143095"/>
                  <a:pt x="745712" y="1146143"/>
                  <a:pt x="715709" y="1146143"/>
                </a:cubicBezTo>
                <a:cubicBezTo>
                  <a:pt x="477965" y="1146143"/>
                  <a:pt x="285274" y="953453"/>
                  <a:pt x="285274" y="715709"/>
                </a:cubicBezTo>
                <a:cubicBezTo>
                  <a:pt x="285274" y="674370"/>
                  <a:pt x="291084" y="634270"/>
                  <a:pt x="302038" y="596456"/>
                </a:cubicBezTo>
                <a:cubicBezTo>
                  <a:pt x="353759" y="416719"/>
                  <a:pt x="519303" y="285274"/>
                  <a:pt x="715709" y="285274"/>
                </a:cubicBezTo>
                <a:cubicBezTo>
                  <a:pt x="953453" y="285274"/>
                  <a:pt x="1146143" y="477965"/>
                  <a:pt x="1146143" y="715709"/>
                </a:cubicBezTo>
                <a:cubicBezTo>
                  <a:pt x="1146143" y="923449"/>
                  <a:pt x="999077" y="1096804"/>
                  <a:pt x="803339" y="1137190"/>
                </a:cubicBezTo>
                <a:close/>
                <a:moveTo>
                  <a:pt x="1430179" y="674846"/>
                </a:moveTo>
                <a:cubicBezTo>
                  <a:pt x="1428941" y="661226"/>
                  <a:pt x="1428464" y="647510"/>
                  <a:pt x="1426559" y="633984"/>
                </a:cubicBezTo>
                <a:lnTo>
                  <a:pt x="1350931" y="642652"/>
                </a:lnTo>
                <a:cubicBezTo>
                  <a:pt x="1347026" y="607505"/>
                  <a:pt x="1340263" y="573310"/>
                  <a:pt x="1330738" y="540163"/>
                </a:cubicBezTo>
                <a:lnTo>
                  <a:pt x="1403890" y="519303"/>
                </a:lnTo>
                <a:cubicBezTo>
                  <a:pt x="1388840" y="466725"/>
                  <a:pt x="1368076" y="415671"/>
                  <a:pt x="1341215" y="367951"/>
                </a:cubicBezTo>
                <a:lnTo>
                  <a:pt x="1274731" y="405003"/>
                </a:lnTo>
                <a:cubicBezTo>
                  <a:pt x="1257681" y="374428"/>
                  <a:pt x="1238250" y="345472"/>
                  <a:pt x="1216628" y="318230"/>
                </a:cubicBezTo>
                <a:lnTo>
                  <a:pt x="1276160" y="270986"/>
                </a:lnTo>
                <a:cubicBezTo>
                  <a:pt x="1259396" y="249365"/>
                  <a:pt x="1240822" y="229267"/>
                  <a:pt x="1221772" y="209645"/>
                </a:cubicBezTo>
                <a:cubicBezTo>
                  <a:pt x="1202150" y="190595"/>
                  <a:pt x="1182053" y="172022"/>
                  <a:pt x="1160526" y="155258"/>
                </a:cubicBezTo>
                <a:lnTo>
                  <a:pt x="1113187" y="214789"/>
                </a:lnTo>
                <a:cubicBezTo>
                  <a:pt x="1085945" y="193167"/>
                  <a:pt x="1056989" y="173736"/>
                  <a:pt x="1026414" y="156686"/>
                </a:cubicBezTo>
                <a:lnTo>
                  <a:pt x="1063466" y="90202"/>
                </a:lnTo>
                <a:cubicBezTo>
                  <a:pt x="1015746" y="63341"/>
                  <a:pt x="964692" y="42577"/>
                  <a:pt x="912114" y="27527"/>
                </a:cubicBezTo>
                <a:lnTo>
                  <a:pt x="891254" y="100679"/>
                </a:lnTo>
                <a:cubicBezTo>
                  <a:pt x="858107" y="91154"/>
                  <a:pt x="823912" y="84392"/>
                  <a:pt x="788765" y="80486"/>
                </a:cubicBezTo>
                <a:lnTo>
                  <a:pt x="797433" y="4858"/>
                </a:lnTo>
                <a:cubicBezTo>
                  <a:pt x="783908" y="2953"/>
                  <a:pt x="770287" y="2477"/>
                  <a:pt x="756571" y="1238"/>
                </a:cubicBezTo>
                <a:cubicBezTo>
                  <a:pt x="742950" y="476"/>
                  <a:pt x="729329" y="381"/>
                  <a:pt x="715709" y="0"/>
                </a:cubicBezTo>
                <a:cubicBezTo>
                  <a:pt x="701993" y="381"/>
                  <a:pt x="688372" y="476"/>
                  <a:pt x="674751" y="1238"/>
                </a:cubicBezTo>
                <a:cubicBezTo>
                  <a:pt x="661226" y="2477"/>
                  <a:pt x="647510" y="2953"/>
                  <a:pt x="633889" y="4858"/>
                </a:cubicBezTo>
                <a:lnTo>
                  <a:pt x="642557" y="80486"/>
                </a:lnTo>
                <a:cubicBezTo>
                  <a:pt x="607409" y="84392"/>
                  <a:pt x="573215" y="91250"/>
                  <a:pt x="540068" y="100679"/>
                </a:cubicBezTo>
                <a:lnTo>
                  <a:pt x="519303" y="27527"/>
                </a:lnTo>
                <a:cubicBezTo>
                  <a:pt x="466725" y="42577"/>
                  <a:pt x="415576" y="63341"/>
                  <a:pt x="367951" y="90202"/>
                </a:cubicBezTo>
                <a:lnTo>
                  <a:pt x="405003" y="156781"/>
                </a:lnTo>
                <a:cubicBezTo>
                  <a:pt x="374428" y="173736"/>
                  <a:pt x="345472" y="193167"/>
                  <a:pt x="318230" y="214789"/>
                </a:cubicBezTo>
                <a:lnTo>
                  <a:pt x="270891" y="155258"/>
                </a:lnTo>
                <a:cubicBezTo>
                  <a:pt x="249269" y="172022"/>
                  <a:pt x="229172" y="190595"/>
                  <a:pt x="209645" y="209645"/>
                </a:cubicBezTo>
                <a:cubicBezTo>
                  <a:pt x="190595" y="229267"/>
                  <a:pt x="172022" y="249365"/>
                  <a:pt x="155258" y="270891"/>
                </a:cubicBezTo>
                <a:lnTo>
                  <a:pt x="214884" y="318230"/>
                </a:lnTo>
                <a:cubicBezTo>
                  <a:pt x="193167" y="345472"/>
                  <a:pt x="173736" y="374428"/>
                  <a:pt x="156686" y="405003"/>
                </a:cubicBezTo>
                <a:lnTo>
                  <a:pt x="90202" y="367951"/>
                </a:lnTo>
                <a:cubicBezTo>
                  <a:pt x="63246" y="415671"/>
                  <a:pt x="42577" y="466725"/>
                  <a:pt x="27432" y="519208"/>
                </a:cubicBezTo>
                <a:lnTo>
                  <a:pt x="100679" y="540163"/>
                </a:lnTo>
                <a:cubicBezTo>
                  <a:pt x="91250" y="573310"/>
                  <a:pt x="84392" y="607505"/>
                  <a:pt x="80486" y="642652"/>
                </a:cubicBezTo>
                <a:lnTo>
                  <a:pt x="4763" y="633984"/>
                </a:lnTo>
                <a:cubicBezTo>
                  <a:pt x="2857" y="647510"/>
                  <a:pt x="2381" y="661130"/>
                  <a:pt x="1238" y="674846"/>
                </a:cubicBezTo>
                <a:cubicBezTo>
                  <a:pt x="476" y="688467"/>
                  <a:pt x="381" y="702088"/>
                  <a:pt x="0" y="715709"/>
                </a:cubicBezTo>
                <a:cubicBezTo>
                  <a:pt x="381" y="729425"/>
                  <a:pt x="476" y="743045"/>
                  <a:pt x="1238" y="756666"/>
                </a:cubicBezTo>
                <a:cubicBezTo>
                  <a:pt x="2381" y="770192"/>
                  <a:pt x="2857" y="783908"/>
                  <a:pt x="4763" y="797528"/>
                </a:cubicBezTo>
                <a:lnTo>
                  <a:pt x="80486" y="788861"/>
                </a:lnTo>
                <a:cubicBezTo>
                  <a:pt x="84392" y="824008"/>
                  <a:pt x="91250" y="858107"/>
                  <a:pt x="100679" y="891254"/>
                </a:cubicBezTo>
                <a:lnTo>
                  <a:pt x="27432" y="912114"/>
                </a:lnTo>
                <a:cubicBezTo>
                  <a:pt x="42577" y="964692"/>
                  <a:pt x="63246" y="1015841"/>
                  <a:pt x="90107" y="1063466"/>
                </a:cubicBezTo>
                <a:lnTo>
                  <a:pt x="156686" y="1026319"/>
                </a:lnTo>
                <a:cubicBezTo>
                  <a:pt x="173736" y="1056989"/>
                  <a:pt x="193167" y="1085945"/>
                  <a:pt x="214884" y="1113187"/>
                </a:cubicBezTo>
                <a:lnTo>
                  <a:pt x="155162" y="1160526"/>
                </a:lnTo>
                <a:cubicBezTo>
                  <a:pt x="172022" y="1182148"/>
                  <a:pt x="190595" y="1202246"/>
                  <a:pt x="209645" y="1221772"/>
                </a:cubicBezTo>
                <a:cubicBezTo>
                  <a:pt x="229172" y="1240822"/>
                  <a:pt x="249269" y="1259396"/>
                  <a:pt x="270796" y="1276160"/>
                </a:cubicBezTo>
                <a:lnTo>
                  <a:pt x="318230" y="1216533"/>
                </a:lnTo>
                <a:cubicBezTo>
                  <a:pt x="345472" y="1238250"/>
                  <a:pt x="374428" y="1257681"/>
                  <a:pt x="405003" y="1274636"/>
                </a:cubicBezTo>
                <a:lnTo>
                  <a:pt x="367951" y="1341215"/>
                </a:lnTo>
                <a:cubicBezTo>
                  <a:pt x="415576" y="1368171"/>
                  <a:pt x="466630" y="1388840"/>
                  <a:pt x="519208" y="1403985"/>
                </a:cubicBezTo>
                <a:lnTo>
                  <a:pt x="540068" y="1330738"/>
                </a:lnTo>
                <a:cubicBezTo>
                  <a:pt x="573215" y="1340168"/>
                  <a:pt x="607409" y="1347026"/>
                  <a:pt x="642557" y="1350931"/>
                </a:cubicBezTo>
                <a:lnTo>
                  <a:pt x="633889" y="1426655"/>
                </a:lnTo>
                <a:cubicBezTo>
                  <a:pt x="647510" y="1428560"/>
                  <a:pt x="661130" y="1429036"/>
                  <a:pt x="674751" y="1430179"/>
                </a:cubicBezTo>
                <a:cubicBezTo>
                  <a:pt x="688372" y="1430941"/>
                  <a:pt x="701993" y="1431036"/>
                  <a:pt x="715709" y="1431417"/>
                </a:cubicBezTo>
                <a:cubicBezTo>
                  <a:pt x="729329" y="1431036"/>
                  <a:pt x="742950" y="1430941"/>
                  <a:pt x="756571" y="1430179"/>
                </a:cubicBezTo>
                <a:cubicBezTo>
                  <a:pt x="770192" y="1429036"/>
                  <a:pt x="783908" y="1428560"/>
                  <a:pt x="797433" y="1426655"/>
                </a:cubicBezTo>
                <a:lnTo>
                  <a:pt x="788765" y="1350931"/>
                </a:lnTo>
                <a:cubicBezTo>
                  <a:pt x="823912" y="1347026"/>
                  <a:pt x="858107" y="1340168"/>
                  <a:pt x="891159" y="1330738"/>
                </a:cubicBezTo>
                <a:lnTo>
                  <a:pt x="912114" y="1403985"/>
                </a:lnTo>
                <a:cubicBezTo>
                  <a:pt x="964692" y="1388840"/>
                  <a:pt x="1015746" y="1368171"/>
                  <a:pt x="1063466" y="1341311"/>
                </a:cubicBezTo>
                <a:lnTo>
                  <a:pt x="1026414" y="1274731"/>
                </a:lnTo>
                <a:cubicBezTo>
                  <a:pt x="1056894" y="1257776"/>
                  <a:pt x="1085945" y="1238345"/>
                  <a:pt x="1113092" y="1216628"/>
                </a:cubicBezTo>
                <a:lnTo>
                  <a:pt x="1160431" y="1276255"/>
                </a:lnTo>
                <a:cubicBezTo>
                  <a:pt x="1182053" y="1259396"/>
                  <a:pt x="1202150" y="1240822"/>
                  <a:pt x="1221772" y="1221772"/>
                </a:cubicBezTo>
                <a:cubicBezTo>
                  <a:pt x="1240822" y="1202246"/>
                  <a:pt x="1259396" y="1182148"/>
                  <a:pt x="1276160" y="1160621"/>
                </a:cubicBezTo>
                <a:lnTo>
                  <a:pt x="1216533" y="1113187"/>
                </a:lnTo>
                <a:cubicBezTo>
                  <a:pt x="1238155" y="1086041"/>
                  <a:pt x="1257681" y="1056989"/>
                  <a:pt x="1274636" y="1026414"/>
                </a:cubicBezTo>
                <a:lnTo>
                  <a:pt x="1341215" y="1063466"/>
                </a:lnTo>
                <a:cubicBezTo>
                  <a:pt x="1368076" y="1015841"/>
                  <a:pt x="1388840" y="964787"/>
                  <a:pt x="1403890" y="912209"/>
                </a:cubicBezTo>
                <a:lnTo>
                  <a:pt x="1330738" y="891350"/>
                </a:lnTo>
                <a:cubicBezTo>
                  <a:pt x="1340168" y="858203"/>
                  <a:pt x="1347026" y="824008"/>
                  <a:pt x="1350931" y="788861"/>
                </a:cubicBezTo>
                <a:lnTo>
                  <a:pt x="1426559" y="797528"/>
                </a:lnTo>
                <a:cubicBezTo>
                  <a:pt x="1428464" y="783908"/>
                  <a:pt x="1428941" y="770287"/>
                  <a:pt x="1430179" y="756666"/>
                </a:cubicBezTo>
                <a:cubicBezTo>
                  <a:pt x="1430941" y="743045"/>
                  <a:pt x="1431036" y="729425"/>
                  <a:pt x="1431417" y="715709"/>
                </a:cubicBezTo>
                <a:cubicBezTo>
                  <a:pt x="1431036" y="702088"/>
                  <a:pt x="1430941" y="688467"/>
                  <a:pt x="1430179" y="674846"/>
                </a:cubicBezTo>
                <a:close/>
                <a:moveTo>
                  <a:pt x="1266539" y="729901"/>
                </a:moveTo>
                <a:cubicBezTo>
                  <a:pt x="1265206" y="781812"/>
                  <a:pt x="1256633" y="831913"/>
                  <a:pt x="1241870" y="879348"/>
                </a:cubicBezTo>
                <a:cubicBezTo>
                  <a:pt x="1220343" y="948309"/>
                  <a:pt x="1185672" y="1011555"/>
                  <a:pt x="1140714" y="1066038"/>
                </a:cubicBezTo>
                <a:cubicBezTo>
                  <a:pt x="1076801" y="1143381"/>
                  <a:pt x="992219" y="1203103"/>
                  <a:pt x="895541" y="1236631"/>
                </a:cubicBezTo>
                <a:cubicBezTo>
                  <a:pt x="890207" y="1238536"/>
                  <a:pt x="884777" y="1240250"/>
                  <a:pt x="879348" y="1241965"/>
                </a:cubicBezTo>
                <a:cubicBezTo>
                  <a:pt x="831914" y="1256729"/>
                  <a:pt x="781812" y="1265206"/>
                  <a:pt x="729901" y="1266635"/>
                </a:cubicBezTo>
                <a:cubicBezTo>
                  <a:pt x="725234" y="1266635"/>
                  <a:pt x="720471" y="1266635"/>
                  <a:pt x="715709" y="1266635"/>
                </a:cubicBezTo>
                <a:cubicBezTo>
                  <a:pt x="658749" y="1266635"/>
                  <a:pt x="603790" y="1257967"/>
                  <a:pt x="552069" y="1241870"/>
                </a:cubicBezTo>
                <a:cubicBezTo>
                  <a:pt x="483108" y="1220343"/>
                  <a:pt x="419862" y="1185672"/>
                  <a:pt x="365379" y="1140714"/>
                </a:cubicBezTo>
                <a:cubicBezTo>
                  <a:pt x="283750" y="1073277"/>
                  <a:pt x="221742" y="982790"/>
                  <a:pt x="189452" y="879253"/>
                </a:cubicBezTo>
                <a:cubicBezTo>
                  <a:pt x="174689" y="831818"/>
                  <a:pt x="166211" y="781717"/>
                  <a:pt x="164783" y="729806"/>
                </a:cubicBezTo>
                <a:cubicBezTo>
                  <a:pt x="164783" y="725138"/>
                  <a:pt x="164783" y="720281"/>
                  <a:pt x="164783" y="715613"/>
                </a:cubicBezTo>
                <a:cubicBezTo>
                  <a:pt x="164783" y="658654"/>
                  <a:pt x="173450" y="603695"/>
                  <a:pt x="189547" y="551974"/>
                </a:cubicBezTo>
                <a:cubicBezTo>
                  <a:pt x="195453" y="533210"/>
                  <a:pt x="202216" y="514826"/>
                  <a:pt x="210026" y="497015"/>
                </a:cubicBezTo>
                <a:cubicBezTo>
                  <a:pt x="244983" y="416433"/>
                  <a:pt x="298609" y="345853"/>
                  <a:pt x="365474" y="290608"/>
                </a:cubicBezTo>
                <a:cubicBezTo>
                  <a:pt x="419957" y="245650"/>
                  <a:pt x="483203" y="210979"/>
                  <a:pt x="552164" y="189452"/>
                </a:cubicBezTo>
                <a:cubicBezTo>
                  <a:pt x="603885" y="173355"/>
                  <a:pt x="658844" y="164592"/>
                  <a:pt x="715804" y="164592"/>
                </a:cubicBezTo>
                <a:cubicBezTo>
                  <a:pt x="720566" y="164592"/>
                  <a:pt x="725329" y="164687"/>
                  <a:pt x="729996" y="164783"/>
                </a:cubicBezTo>
                <a:cubicBezTo>
                  <a:pt x="781907" y="166116"/>
                  <a:pt x="832009" y="174593"/>
                  <a:pt x="879443" y="189452"/>
                </a:cubicBezTo>
                <a:cubicBezTo>
                  <a:pt x="982885" y="221742"/>
                  <a:pt x="1073372" y="283655"/>
                  <a:pt x="1140809" y="365379"/>
                </a:cubicBezTo>
                <a:cubicBezTo>
                  <a:pt x="1185767" y="419767"/>
                  <a:pt x="1220438" y="483013"/>
                  <a:pt x="1241965" y="551974"/>
                </a:cubicBezTo>
                <a:cubicBezTo>
                  <a:pt x="1258062" y="603695"/>
                  <a:pt x="1266825" y="658654"/>
                  <a:pt x="1266825" y="715613"/>
                </a:cubicBezTo>
                <a:cubicBezTo>
                  <a:pt x="1266825" y="720281"/>
                  <a:pt x="1266825" y="725138"/>
                  <a:pt x="1266635" y="729806"/>
                </a:cubicBezTo>
                <a:close/>
                <a:moveTo>
                  <a:pt x="715709" y="186500"/>
                </a:moveTo>
                <a:cubicBezTo>
                  <a:pt x="495014" y="186500"/>
                  <a:pt x="305467" y="322231"/>
                  <a:pt x="226124" y="514541"/>
                </a:cubicBezTo>
                <a:cubicBezTo>
                  <a:pt x="200501" y="576548"/>
                  <a:pt x="186404" y="644557"/>
                  <a:pt x="186404" y="715709"/>
                </a:cubicBezTo>
                <a:cubicBezTo>
                  <a:pt x="186404" y="1007555"/>
                  <a:pt x="423863" y="1245013"/>
                  <a:pt x="715709" y="1245013"/>
                </a:cubicBezTo>
                <a:cubicBezTo>
                  <a:pt x="772763" y="1245013"/>
                  <a:pt x="827818" y="1235964"/>
                  <a:pt x="879348" y="1219105"/>
                </a:cubicBezTo>
                <a:cubicBezTo>
                  <a:pt x="1091375" y="1150049"/>
                  <a:pt x="1244918" y="950500"/>
                  <a:pt x="1244918" y="715709"/>
                </a:cubicBezTo>
                <a:cubicBezTo>
                  <a:pt x="1244918" y="423863"/>
                  <a:pt x="1007554" y="186500"/>
                  <a:pt x="715709" y="186500"/>
                </a:cubicBezTo>
                <a:close/>
                <a:moveTo>
                  <a:pt x="803339" y="1137190"/>
                </a:moveTo>
                <a:cubicBezTo>
                  <a:pt x="775049" y="1143095"/>
                  <a:pt x="745712" y="1146143"/>
                  <a:pt x="715709" y="1146143"/>
                </a:cubicBezTo>
                <a:cubicBezTo>
                  <a:pt x="477965" y="1146143"/>
                  <a:pt x="285274" y="953453"/>
                  <a:pt x="285274" y="715709"/>
                </a:cubicBezTo>
                <a:cubicBezTo>
                  <a:pt x="285274" y="674370"/>
                  <a:pt x="291084" y="634270"/>
                  <a:pt x="302038" y="596456"/>
                </a:cubicBezTo>
                <a:cubicBezTo>
                  <a:pt x="353759" y="416719"/>
                  <a:pt x="519303" y="285274"/>
                  <a:pt x="715709" y="285274"/>
                </a:cubicBezTo>
                <a:cubicBezTo>
                  <a:pt x="953453" y="285274"/>
                  <a:pt x="1146143" y="477965"/>
                  <a:pt x="1146143" y="715709"/>
                </a:cubicBezTo>
                <a:cubicBezTo>
                  <a:pt x="1146143" y="923449"/>
                  <a:pt x="999077" y="1096804"/>
                  <a:pt x="803339" y="1137190"/>
                </a:cubicBezTo>
                <a:close/>
                <a:moveTo>
                  <a:pt x="715709" y="186500"/>
                </a:moveTo>
                <a:cubicBezTo>
                  <a:pt x="495014" y="186500"/>
                  <a:pt x="305467" y="322231"/>
                  <a:pt x="226124" y="514541"/>
                </a:cubicBezTo>
                <a:cubicBezTo>
                  <a:pt x="200501" y="576548"/>
                  <a:pt x="186404" y="644557"/>
                  <a:pt x="186404" y="715709"/>
                </a:cubicBezTo>
                <a:cubicBezTo>
                  <a:pt x="186404" y="1007555"/>
                  <a:pt x="423863" y="1245013"/>
                  <a:pt x="715709" y="1245013"/>
                </a:cubicBezTo>
                <a:cubicBezTo>
                  <a:pt x="772763" y="1245013"/>
                  <a:pt x="827818" y="1235964"/>
                  <a:pt x="879348" y="1219105"/>
                </a:cubicBezTo>
                <a:cubicBezTo>
                  <a:pt x="1091375" y="1150049"/>
                  <a:pt x="1244918" y="950500"/>
                  <a:pt x="1244918" y="715709"/>
                </a:cubicBezTo>
                <a:cubicBezTo>
                  <a:pt x="1244918" y="423863"/>
                  <a:pt x="1007554" y="186500"/>
                  <a:pt x="715709" y="186500"/>
                </a:cubicBezTo>
                <a:close/>
                <a:moveTo>
                  <a:pt x="803339" y="1137190"/>
                </a:moveTo>
                <a:cubicBezTo>
                  <a:pt x="775049" y="1143095"/>
                  <a:pt x="745712" y="1146143"/>
                  <a:pt x="715709" y="1146143"/>
                </a:cubicBezTo>
                <a:cubicBezTo>
                  <a:pt x="477965" y="1146143"/>
                  <a:pt x="285274" y="953453"/>
                  <a:pt x="285274" y="715709"/>
                </a:cubicBezTo>
                <a:cubicBezTo>
                  <a:pt x="285274" y="674370"/>
                  <a:pt x="291084" y="634270"/>
                  <a:pt x="302038" y="596456"/>
                </a:cubicBezTo>
                <a:cubicBezTo>
                  <a:pt x="353759" y="416719"/>
                  <a:pt x="519303" y="285274"/>
                  <a:pt x="715709" y="285274"/>
                </a:cubicBezTo>
                <a:cubicBezTo>
                  <a:pt x="953453" y="285274"/>
                  <a:pt x="1146143" y="477965"/>
                  <a:pt x="1146143" y="715709"/>
                </a:cubicBezTo>
                <a:cubicBezTo>
                  <a:pt x="1146143" y="923449"/>
                  <a:pt x="999077" y="1096804"/>
                  <a:pt x="803339" y="113719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F69C463-9A03-E1E3-7D8F-53296165DF1A}"/>
              </a:ext>
            </a:extLst>
          </p:cNvPr>
          <p:cNvSpPr/>
          <p:nvPr/>
        </p:nvSpPr>
        <p:spPr>
          <a:xfrm>
            <a:off x="7449398" y="2928151"/>
            <a:ext cx="1500680" cy="1500680"/>
          </a:xfrm>
          <a:custGeom>
            <a:avLst/>
            <a:gdLst>
              <a:gd name="connsiteX0" fmla="*/ 385286 w 770667"/>
              <a:gd name="connsiteY0" fmla="*/ 0 h 770667"/>
              <a:gd name="connsiteX1" fmla="*/ 0 w 770667"/>
              <a:gd name="connsiteY1" fmla="*/ 385286 h 770667"/>
              <a:gd name="connsiteX2" fmla="*/ 385286 w 770667"/>
              <a:gd name="connsiteY2" fmla="*/ 770668 h 770667"/>
              <a:gd name="connsiteX3" fmla="*/ 770668 w 770667"/>
              <a:gd name="connsiteY3" fmla="*/ 385286 h 770667"/>
              <a:gd name="connsiteX4" fmla="*/ 385286 w 770667"/>
              <a:gd name="connsiteY4" fmla="*/ 0 h 770667"/>
              <a:gd name="connsiteX5" fmla="*/ 385286 w 770667"/>
              <a:gd name="connsiteY5" fmla="*/ 701135 h 770667"/>
              <a:gd name="connsiteX6" fmla="*/ 69533 w 770667"/>
              <a:gd name="connsiteY6" fmla="*/ 385286 h 770667"/>
              <a:gd name="connsiteX7" fmla="*/ 385286 w 770667"/>
              <a:gd name="connsiteY7" fmla="*/ 69532 h 770667"/>
              <a:gd name="connsiteX8" fmla="*/ 701040 w 770667"/>
              <a:gd name="connsiteY8" fmla="*/ 385286 h 770667"/>
              <a:gd name="connsiteX9" fmla="*/ 385286 w 770667"/>
              <a:gd name="connsiteY9" fmla="*/ 701135 h 77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0667" h="770667">
                <a:moveTo>
                  <a:pt x="385286" y="0"/>
                </a:moveTo>
                <a:cubicBezTo>
                  <a:pt x="172879" y="0"/>
                  <a:pt x="0" y="172879"/>
                  <a:pt x="0" y="385286"/>
                </a:cubicBezTo>
                <a:cubicBezTo>
                  <a:pt x="0" y="597694"/>
                  <a:pt x="172879" y="770668"/>
                  <a:pt x="385286" y="770668"/>
                </a:cubicBezTo>
                <a:cubicBezTo>
                  <a:pt x="597694" y="770668"/>
                  <a:pt x="770668" y="597789"/>
                  <a:pt x="770668" y="385286"/>
                </a:cubicBezTo>
                <a:cubicBezTo>
                  <a:pt x="770668" y="172784"/>
                  <a:pt x="597789" y="0"/>
                  <a:pt x="385286" y="0"/>
                </a:cubicBezTo>
                <a:close/>
                <a:moveTo>
                  <a:pt x="385286" y="701135"/>
                </a:moveTo>
                <a:cubicBezTo>
                  <a:pt x="210979" y="701135"/>
                  <a:pt x="69533" y="559689"/>
                  <a:pt x="69533" y="385286"/>
                </a:cubicBezTo>
                <a:cubicBezTo>
                  <a:pt x="69533" y="210884"/>
                  <a:pt x="210979" y="69532"/>
                  <a:pt x="385286" y="69532"/>
                </a:cubicBezTo>
                <a:cubicBezTo>
                  <a:pt x="559594" y="69532"/>
                  <a:pt x="701040" y="210979"/>
                  <a:pt x="701040" y="385286"/>
                </a:cubicBezTo>
                <a:cubicBezTo>
                  <a:pt x="701040" y="559594"/>
                  <a:pt x="559689" y="701135"/>
                  <a:pt x="385286" y="701135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87B523C-0965-1DC6-47D2-22B129D37B77}"/>
              </a:ext>
            </a:extLst>
          </p:cNvPr>
          <p:cNvSpPr/>
          <p:nvPr/>
        </p:nvSpPr>
        <p:spPr>
          <a:xfrm>
            <a:off x="7137984" y="2616737"/>
            <a:ext cx="2123508" cy="2123507"/>
          </a:xfrm>
          <a:custGeom>
            <a:avLst/>
            <a:gdLst>
              <a:gd name="connsiteX0" fmla="*/ 1084231 w 1090517"/>
              <a:gd name="connsiteY0" fmla="*/ 628174 h 1090517"/>
              <a:gd name="connsiteX1" fmla="*/ 1090517 w 1090517"/>
              <a:gd name="connsiteY1" fmla="*/ 545211 h 1090517"/>
              <a:gd name="connsiteX2" fmla="*/ 1084231 w 1090517"/>
              <a:gd name="connsiteY2" fmla="*/ 462344 h 1090517"/>
              <a:gd name="connsiteX3" fmla="*/ 1008793 w 1090517"/>
              <a:gd name="connsiteY3" fmla="*/ 473869 h 1090517"/>
              <a:gd name="connsiteX4" fmla="*/ 982504 w 1090517"/>
              <a:gd name="connsiteY4" fmla="*/ 375285 h 1090517"/>
              <a:gd name="connsiteX5" fmla="*/ 1053465 w 1090517"/>
              <a:gd name="connsiteY5" fmla="*/ 347662 h 1090517"/>
              <a:gd name="connsiteX6" fmla="*/ 1017460 w 1090517"/>
              <a:gd name="connsiteY6" fmla="*/ 272606 h 1090517"/>
              <a:gd name="connsiteX7" fmla="*/ 970407 w 1090517"/>
              <a:gd name="connsiteY7" fmla="*/ 203930 h 1090517"/>
              <a:gd name="connsiteX8" fmla="*/ 910971 w 1090517"/>
              <a:gd name="connsiteY8" fmla="*/ 251650 h 1090517"/>
              <a:gd name="connsiteX9" fmla="*/ 838867 w 1090517"/>
              <a:gd name="connsiteY9" fmla="*/ 179451 h 1090517"/>
              <a:gd name="connsiteX10" fmla="*/ 886587 w 1090517"/>
              <a:gd name="connsiteY10" fmla="*/ 120110 h 1090517"/>
              <a:gd name="connsiteX11" fmla="*/ 817912 w 1090517"/>
              <a:gd name="connsiteY11" fmla="*/ 73057 h 1090517"/>
              <a:gd name="connsiteX12" fmla="*/ 742855 w 1090517"/>
              <a:gd name="connsiteY12" fmla="*/ 37052 h 1090517"/>
              <a:gd name="connsiteX13" fmla="*/ 715328 w 1090517"/>
              <a:gd name="connsiteY13" fmla="*/ 108013 h 1090517"/>
              <a:gd name="connsiteX14" fmla="*/ 616649 w 1090517"/>
              <a:gd name="connsiteY14" fmla="*/ 81629 h 1090517"/>
              <a:gd name="connsiteX15" fmla="*/ 628174 w 1090517"/>
              <a:gd name="connsiteY15" fmla="*/ 6191 h 1090517"/>
              <a:gd name="connsiteX16" fmla="*/ 545306 w 1090517"/>
              <a:gd name="connsiteY16" fmla="*/ 0 h 1090517"/>
              <a:gd name="connsiteX17" fmla="*/ 462344 w 1090517"/>
              <a:gd name="connsiteY17" fmla="*/ 6191 h 1090517"/>
              <a:gd name="connsiteX18" fmla="*/ 473774 w 1090517"/>
              <a:gd name="connsiteY18" fmla="*/ 81629 h 1090517"/>
              <a:gd name="connsiteX19" fmla="*/ 375285 w 1090517"/>
              <a:gd name="connsiteY19" fmla="*/ 107918 h 1090517"/>
              <a:gd name="connsiteX20" fmla="*/ 347663 w 1090517"/>
              <a:gd name="connsiteY20" fmla="*/ 37052 h 1090517"/>
              <a:gd name="connsiteX21" fmla="*/ 272606 w 1090517"/>
              <a:gd name="connsiteY21" fmla="*/ 73057 h 1090517"/>
              <a:gd name="connsiteX22" fmla="*/ 203930 w 1090517"/>
              <a:gd name="connsiteY22" fmla="*/ 120110 h 1090517"/>
              <a:gd name="connsiteX23" fmla="*/ 251651 w 1090517"/>
              <a:gd name="connsiteY23" fmla="*/ 179546 h 1090517"/>
              <a:gd name="connsiteX24" fmla="*/ 179546 w 1090517"/>
              <a:gd name="connsiteY24" fmla="*/ 251650 h 1090517"/>
              <a:gd name="connsiteX25" fmla="*/ 146495 w 1090517"/>
              <a:gd name="connsiteY25" fmla="*/ 225076 h 1090517"/>
              <a:gd name="connsiteX26" fmla="*/ 120110 w 1090517"/>
              <a:gd name="connsiteY26" fmla="*/ 203930 h 1090517"/>
              <a:gd name="connsiteX27" fmla="*/ 106299 w 1090517"/>
              <a:gd name="connsiteY27" fmla="*/ 221837 h 1090517"/>
              <a:gd name="connsiteX28" fmla="*/ 73057 w 1090517"/>
              <a:gd name="connsiteY28" fmla="*/ 272606 h 1090517"/>
              <a:gd name="connsiteX29" fmla="*/ 49149 w 1090517"/>
              <a:gd name="connsiteY29" fmla="*/ 318802 h 1090517"/>
              <a:gd name="connsiteX30" fmla="*/ 37052 w 1090517"/>
              <a:gd name="connsiteY30" fmla="*/ 347662 h 1090517"/>
              <a:gd name="connsiteX31" fmla="*/ 107918 w 1090517"/>
              <a:gd name="connsiteY31" fmla="*/ 375285 h 1090517"/>
              <a:gd name="connsiteX32" fmla="*/ 81629 w 1090517"/>
              <a:gd name="connsiteY32" fmla="*/ 473773 h 1090517"/>
              <a:gd name="connsiteX33" fmla="*/ 6191 w 1090517"/>
              <a:gd name="connsiteY33" fmla="*/ 462248 h 1090517"/>
              <a:gd name="connsiteX34" fmla="*/ 0 w 1090517"/>
              <a:gd name="connsiteY34" fmla="*/ 545211 h 1090517"/>
              <a:gd name="connsiteX35" fmla="*/ 6191 w 1090517"/>
              <a:gd name="connsiteY35" fmla="*/ 628174 h 1090517"/>
              <a:gd name="connsiteX36" fmla="*/ 81629 w 1090517"/>
              <a:gd name="connsiteY36" fmla="*/ 616649 h 1090517"/>
              <a:gd name="connsiteX37" fmla="*/ 108014 w 1090517"/>
              <a:gd name="connsiteY37" fmla="*/ 715328 h 1090517"/>
              <a:gd name="connsiteX38" fmla="*/ 37052 w 1090517"/>
              <a:gd name="connsiteY38" fmla="*/ 742855 h 1090517"/>
              <a:gd name="connsiteX39" fmla="*/ 73057 w 1090517"/>
              <a:gd name="connsiteY39" fmla="*/ 817912 h 1090517"/>
              <a:gd name="connsiteX40" fmla="*/ 120110 w 1090517"/>
              <a:gd name="connsiteY40" fmla="*/ 886587 h 1090517"/>
              <a:gd name="connsiteX41" fmla="*/ 179451 w 1090517"/>
              <a:gd name="connsiteY41" fmla="*/ 838867 h 1090517"/>
              <a:gd name="connsiteX42" fmla="*/ 251651 w 1090517"/>
              <a:gd name="connsiteY42" fmla="*/ 910971 h 1090517"/>
              <a:gd name="connsiteX43" fmla="*/ 203930 w 1090517"/>
              <a:gd name="connsiteY43" fmla="*/ 970407 h 1090517"/>
              <a:gd name="connsiteX44" fmla="*/ 272606 w 1090517"/>
              <a:gd name="connsiteY44" fmla="*/ 1017461 h 1090517"/>
              <a:gd name="connsiteX45" fmla="*/ 347663 w 1090517"/>
              <a:gd name="connsiteY45" fmla="*/ 1053465 h 1090517"/>
              <a:gd name="connsiteX46" fmla="*/ 375285 w 1090517"/>
              <a:gd name="connsiteY46" fmla="*/ 982599 h 1090517"/>
              <a:gd name="connsiteX47" fmla="*/ 473774 w 1090517"/>
              <a:gd name="connsiteY47" fmla="*/ 1008888 h 1090517"/>
              <a:gd name="connsiteX48" fmla="*/ 462248 w 1090517"/>
              <a:gd name="connsiteY48" fmla="*/ 1084326 h 1090517"/>
              <a:gd name="connsiteX49" fmla="*/ 545211 w 1090517"/>
              <a:gd name="connsiteY49" fmla="*/ 1090517 h 1090517"/>
              <a:gd name="connsiteX50" fmla="*/ 628174 w 1090517"/>
              <a:gd name="connsiteY50" fmla="*/ 1084326 h 1090517"/>
              <a:gd name="connsiteX51" fmla="*/ 616649 w 1090517"/>
              <a:gd name="connsiteY51" fmla="*/ 1008888 h 1090517"/>
              <a:gd name="connsiteX52" fmla="*/ 715232 w 1090517"/>
              <a:gd name="connsiteY52" fmla="*/ 982599 h 1090517"/>
              <a:gd name="connsiteX53" fmla="*/ 742855 w 1090517"/>
              <a:gd name="connsiteY53" fmla="*/ 1053465 h 1090517"/>
              <a:gd name="connsiteX54" fmla="*/ 776288 w 1090517"/>
              <a:gd name="connsiteY54" fmla="*/ 1039178 h 1090517"/>
              <a:gd name="connsiteX55" fmla="*/ 817912 w 1090517"/>
              <a:gd name="connsiteY55" fmla="*/ 1017461 h 1090517"/>
              <a:gd name="connsiteX56" fmla="*/ 886587 w 1090517"/>
              <a:gd name="connsiteY56" fmla="*/ 970407 h 1090517"/>
              <a:gd name="connsiteX57" fmla="*/ 838867 w 1090517"/>
              <a:gd name="connsiteY57" fmla="*/ 911066 h 1090517"/>
              <a:gd name="connsiteX58" fmla="*/ 910971 w 1090517"/>
              <a:gd name="connsiteY58" fmla="*/ 838962 h 1090517"/>
              <a:gd name="connsiteX59" fmla="*/ 970407 w 1090517"/>
              <a:gd name="connsiteY59" fmla="*/ 886682 h 1090517"/>
              <a:gd name="connsiteX60" fmla="*/ 1017365 w 1090517"/>
              <a:gd name="connsiteY60" fmla="*/ 818007 h 1090517"/>
              <a:gd name="connsiteX61" fmla="*/ 1053465 w 1090517"/>
              <a:gd name="connsiteY61" fmla="*/ 742950 h 1090517"/>
              <a:gd name="connsiteX62" fmla="*/ 982504 w 1090517"/>
              <a:gd name="connsiteY62" fmla="*/ 715328 h 1090517"/>
              <a:gd name="connsiteX63" fmla="*/ 1008793 w 1090517"/>
              <a:gd name="connsiteY63" fmla="*/ 616649 h 1090517"/>
              <a:gd name="connsiteX64" fmla="*/ 1084231 w 1090517"/>
              <a:gd name="connsiteY64" fmla="*/ 628174 h 1090517"/>
              <a:gd name="connsiteX65" fmla="*/ 699326 w 1090517"/>
              <a:gd name="connsiteY65" fmla="*/ 922020 h 1090517"/>
              <a:gd name="connsiteX66" fmla="*/ 545211 w 1090517"/>
              <a:gd name="connsiteY66" fmla="*/ 952310 h 1090517"/>
              <a:gd name="connsiteX67" fmla="*/ 138208 w 1090517"/>
              <a:gd name="connsiteY67" fmla="*/ 545211 h 1090517"/>
              <a:gd name="connsiteX68" fmla="*/ 213455 w 1090517"/>
              <a:gd name="connsiteY68" fmla="*/ 309562 h 1090517"/>
              <a:gd name="connsiteX69" fmla="*/ 545211 w 1090517"/>
              <a:gd name="connsiteY69" fmla="*/ 138208 h 1090517"/>
              <a:gd name="connsiteX70" fmla="*/ 952309 w 1090517"/>
              <a:gd name="connsiteY70" fmla="*/ 545211 h 1090517"/>
              <a:gd name="connsiteX71" fmla="*/ 699326 w 1090517"/>
              <a:gd name="connsiteY71" fmla="*/ 922020 h 1090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090517" h="1090517">
                <a:moveTo>
                  <a:pt x="1084231" y="628174"/>
                </a:moveTo>
                <a:cubicBezTo>
                  <a:pt x="1088327" y="600742"/>
                  <a:pt x="1090327" y="573024"/>
                  <a:pt x="1090517" y="545211"/>
                </a:cubicBezTo>
                <a:cubicBezTo>
                  <a:pt x="1090327" y="517493"/>
                  <a:pt x="1088327" y="489871"/>
                  <a:pt x="1084231" y="462344"/>
                </a:cubicBezTo>
                <a:lnTo>
                  <a:pt x="1008793" y="473869"/>
                </a:lnTo>
                <a:cubicBezTo>
                  <a:pt x="1003649" y="439674"/>
                  <a:pt x="994791" y="406718"/>
                  <a:pt x="982504" y="375285"/>
                </a:cubicBezTo>
                <a:lnTo>
                  <a:pt x="1053465" y="347662"/>
                </a:lnTo>
                <a:cubicBezTo>
                  <a:pt x="1043559" y="321755"/>
                  <a:pt x="1031462" y="296609"/>
                  <a:pt x="1017460" y="272606"/>
                </a:cubicBezTo>
                <a:cubicBezTo>
                  <a:pt x="1003459" y="248602"/>
                  <a:pt x="987933" y="225457"/>
                  <a:pt x="970407" y="203930"/>
                </a:cubicBezTo>
                <a:lnTo>
                  <a:pt x="910971" y="251650"/>
                </a:lnTo>
                <a:cubicBezTo>
                  <a:pt x="889730" y="225076"/>
                  <a:pt x="865442" y="200787"/>
                  <a:pt x="838867" y="179451"/>
                </a:cubicBezTo>
                <a:lnTo>
                  <a:pt x="886587" y="120110"/>
                </a:lnTo>
                <a:cubicBezTo>
                  <a:pt x="865060" y="102584"/>
                  <a:pt x="842010" y="87058"/>
                  <a:pt x="817912" y="73057"/>
                </a:cubicBezTo>
                <a:cubicBezTo>
                  <a:pt x="794004" y="59055"/>
                  <a:pt x="768763" y="46958"/>
                  <a:pt x="742855" y="37052"/>
                </a:cubicBezTo>
                <a:lnTo>
                  <a:pt x="715328" y="108013"/>
                </a:lnTo>
                <a:cubicBezTo>
                  <a:pt x="683990" y="95821"/>
                  <a:pt x="650843" y="86868"/>
                  <a:pt x="616649" y="81629"/>
                </a:cubicBezTo>
                <a:lnTo>
                  <a:pt x="628174" y="6191"/>
                </a:lnTo>
                <a:cubicBezTo>
                  <a:pt x="600742" y="2191"/>
                  <a:pt x="573024" y="190"/>
                  <a:pt x="545306" y="0"/>
                </a:cubicBezTo>
                <a:cubicBezTo>
                  <a:pt x="517493" y="190"/>
                  <a:pt x="489871" y="2191"/>
                  <a:pt x="462344" y="6191"/>
                </a:cubicBezTo>
                <a:lnTo>
                  <a:pt x="473774" y="81629"/>
                </a:lnTo>
                <a:cubicBezTo>
                  <a:pt x="439579" y="86868"/>
                  <a:pt x="406622" y="95821"/>
                  <a:pt x="375285" y="107918"/>
                </a:cubicBezTo>
                <a:lnTo>
                  <a:pt x="347663" y="37052"/>
                </a:lnTo>
                <a:cubicBezTo>
                  <a:pt x="321755" y="46958"/>
                  <a:pt x="296609" y="59055"/>
                  <a:pt x="272606" y="73057"/>
                </a:cubicBezTo>
                <a:cubicBezTo>
                  <a:pt x="248603" y="87058"/>
                  <a:pt x="225457" y="102584"/>
                  <a:pt x="203930" y="120110"/>
                </a:cubicBezTo>
                <a:lnTo>
                  <a:pt x="251651" y="179546"/>
                </a:lnTo>
                <a:cubicBezTo>
                  <a:pt x="224981" y="200882"/>
                  <a:pt x="200882" y="224981"/>
                  <a:pt x="179546" y="251650"/>
                </a:cubicBezTo>
                <a:lnTo>
                  <a:pt x="146495" y="225076"/>
                </a:lnTo>
                <a:lnTo>
                  <a:pt x="120110" y="203930"/>
                </a:lnTo>
                <a:cubicBezTo>
                  <a:pt x="115348" y="209740"/>
                  <a:pt x="110681" y="215741"/>
                  <a:pt x="106299" y="221837"/>
                </a:cubicBezTo>
                <a:cubicBezTo>
                  <a:pt x="94298" y="238125"/>
                  <a:pt x="83249" y="255175"/>
                  <a:pt x="73057" y="272606"/>
                </a:cubicBezTo>
                <a:cubicBezTo>
                  <a:pt x="64294" y="287560"/>
                  <a:pt x="56293" y="302990"/>
                  <a:pt x="49149" y="318802"/>
                </a:cubicBezTo>
                <a:cubicBezTo>
                  <a:pt x="44768" y="328327"/>
                  <a:pt x="40767" y="337947"/>
                  <a:pt x="37052" y="347662"/>
                </a:cubicBezTo>
                <a:lnTo>
                  <a:pt x="107918" y="375285"/>
                </a:lnTo>
                <a:cubicBezTo>
                  <a:pt x="95822" y="406622"/>
                  <a:pt x="86868" y="439579"/>
                  <a:pt x="81629" y="473773"/>
                </a:cubicBezTo>
                <a:lnTo>
                  <a:pt x="6191" y="462248"/>
                </a:lnTo>
                <a:cubicBezTo>
                  <a:pt x="2191" y="489871"/>
                  <a:pt x="191" y="517493"/>
                  <a:pt x="0" y="545211"/>
                </a:cubicBezTo>
                <a:cubicBezTo>
                  <a:pt x="191" y="572929"/>
                  <a:pt x="2191" y="600742"/>
                  <a:pt x="6191" y="628174"/>
                </a:cubicBezTo>
                <a:lnTo>
                  <a:pt x="81629" y="616649"/>
                </a:lnTo>
                <a:cubicBezTo>
                  <a:pt x="86868" y="650939"/>
                  <a:pt x="95822" y="683990"/>
                  <a:pt x="108014" y="715328"/>
                </a:cubicBezTo>
                <a:lnTo>
                  <a:pt x="37052" y="742855"/>
                </a:lnTo>
                <a:cubicBezTo>
                  <a:pt x="46958" y="768763"/>
                  <a:pt x="59055" y="794004"/>
                  <a:pt x="73057" y="817912"/>
                </a:cubicBezTo>
                <a:cubicBezTo>
                  <a:pt x="86963" y="842010"/>
                  <a:pt x="102489" y="865061"/>
                  <a:pt x="120110" y="886587"/>
                </a:cubicBezTo>
                <a:lnTo>
                  <a:pt x="179451" y="838867"/>
                </a:lnTo>
                <a:cubicBezTo>
                  <a:pt x="200787" y="865441"/>
                  <a:pt x="224981" y="889730"/>
                  <a:pt x="251651" y="910971"/>
                </a:cubicBezTo>
                <a:lnTo>
                  <a:pt x="203930" y="970407"/>
                </a:lnTo>
                <a:cubicBezTo>
                  <a:pt x="225457" y="987933"/>
                  <a:pt x="248603" y="1003459"/>
                  <a:pt x="272606" y="1017461"/>
                </a:cubicBezTo>
                <a:cubicBezTo>
                  <a:pt x="296609" y="1031367"/>
                  <a:pt x="321659" y="1043559"/>
                  <a:pt x="347663" y="1053465"/>
                </a:cubicBezTo>
                <a:lnTo>
                  <a:pt x="375285" y="982599"/>
                </a:lnTo>
                <a:cubicBezTo>
                  <a:pt x="406622" y="994791"/>
                  <a:pt x="439579" y="1003649"/>
                  <a:pt x="473774" y="1008888"/>
                </a:cubicBezTo>
                <a:lnTo>
                  <a:pt x="462248" y="1084326"/>
                </a:lnTo>
                <a:cubicBezTo>
                  <a:pt x="489871" y="1088327"/>
                  <a:pt x="517493" y="1090327"/>
                  <a:pt x="545211" y="1090517"/>
                </a:cubicBezTo>
                <a:cubicBezTo>
                  <a:pt x="572929" y="1090327"/>
                  <a:pt x="600647" y="1088327"/>
                  <a:pt x="628174" y="1084326"/>
                </a:cubicBezTo>
                <a:lnTo>
                  <a:pt x="616649" y="1008888"/>
                </a:lnTo>
                <a:cubicBezTo>
                  <a:pt x="650843" y="1003649"/>
                  <a:pt x="683895" y="994791"/>
                  <a:pt x="715232" y="982599"/>
                </a:cubicBezTo>
                <a:lnTo>
                  <a:pt x="742855" y="1053465"/>
                </a:lnTo>
                <a:cubicBezTo>
                  <a:pt x="754190" y="1049179"/>
                  <a:pt x="765334" y="1044416"/>
                  <a:pt x="776288" y="1039178"/>
                </a:cubicBezTo>
                <a:cubicBezTo>
                  <a:pt x="790480" y="1032605"/>
                  <a:pt x="804386" y="1025366"/>
                  <a:pt x="817912" y="1017461"/>
                </a:cubicBezTo>
                <a:cubicBezTo>
                  <a:pt x="841915" y="1003459"/>
                  <a:pt x="865060" y="987933"/>
                  <a:pt x="886587" y="970407"/>
                </a:cubicBezTo>
                <a:lnTo>
                  <a:pt x="838867" y="911066"/>
                </a:lnTo>
                <a:cubicBezTo>
                  <a:pt x="865442" y="889730"/>
                  <a:pt x="889635" y="865537"/>
                  <a:pt x="910971" y="838962"/>
                </a:cubicBezTo>
                <a:lnTo>
                  <a:pt x="970407" y="886682"/>
                </a:lnTo>
                <a:cubicBezTo>
                  <a:pt x="987933" y="865061"/>
                  <a:pt x="1003459" y="842010"/>
                  <a:pt x="1017365" y="818007"/>
                </a:cubicBezTo>
                <a:cubicBezTo>
                  <a:pt x="1031367" y="794004"/>
                  <a:pt x="1043559" y="768858"/>
                  <a:pt x="1053465" y="742950"/>
                </a:cubicBezTo>
                <a:lnTo>
                  <a:pt x="982504" y="715328"/>
                </a:lnTo>
                <a:cubicBezTo>
                  <a:pt x="994696" y="683990"/>
                  <a:pt x="1003649" y="650939"/>
                  <a:pt x="1008793" y="616649"/>
                </a:cubicBezTo>
                <a:lnTo>
                  <a:pt x="1084231" y="628174"/>
                </a:lnTo>
                <a:close/>
                <a:moveTo>
                  <a:pt x="699326" y="922020"/>
                </a:moveTo>
                <a:cubicBezTo>
                  <a:pt x="651796" y="941546"/>
                  <a:pt x="599694" y="952310"/>
                  <a:pt x="545211" y="952310"/>
                </a:cubicBezTo>
                <a:cubicBezTo>
                  <a:pt x="320802" y="952310"/>
                  <a:pt x="138208" y="769715"/>
                  <a:pt x="138208" y="545211"/>
                </a:cubicBezTo>
                <a:cubicBezTo>
                  <a:pt x="138208" y="457486"/>
                  <a:pt x="166116" y="376142"/>
                  <a:pt x="213455" y="309562"/>
                </a:cubicBezTo>
                <a:cubicBezTo>
                  <a:pt x="287369" y="205931"/>
                  <a:pt x="408527" y="138208"/>
                  <a:pt x="545211" y="138208"/>
                </a:cubicBezTo>
                <a:cubicBezTo>
                  <a:pt x="769715" y="138208"/>
                  <a:pt x="952309" y="320802"/>
                  <a:pt x="952309" y="545211"/>
                </a:cubicBezTo>
                <a:cubicBezTo>
                  <a:pt x="952309" y="715232"/>
                  <a:pt x="847630" y="861155"/>
                  <a:pt x="699326" y="92202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6DC6F4B-2D4B-2285-27C6-2016451D6836}"/>
              </a:ext>
            </a:extLst>
          </p:cNvPr>
          <p:cNvSpPr/>
          <p:nvPr/>
        </p:nvSpPr>
        <p:spPr>
          <a:xfrm>
            <a:off x="7584794" y="3063547"/>
            <a:ext cx="1229701" cy="1229886"/>
          </a:xfrm>
          <a:custGeom>
            <a:avLst/>
            <a:gdLst>
              <a:gd name="connsiteX0" fmla="*/ 631507 w 631507"/>
              <a:gd name="connsiteY0" fmla="*/ 315754 h 631602"/>
              <a:gd name="connsiteX1" fmla="*/ 315754 w 631507"/>
              <a:gd name="connsiteY1" fmla="*/ 631603 h 631602"/>
              <a:gd name="connsiteX2" fmla="*/ 0 w 631507"/>
              <a:gd name="connsiteY2" fmla="*/ 315754 h 631602"/>
              <a:gd name="connsiteX3" fmla="*/ 315754 w 631507"/>
              <a:gd name="connsiteY3" fmla="*/ 0 h 631602"/>
              <a:gd name="connsiteX4" fmla="*/ 631507 w 631507"/>
              <a:gd name="connsiteY4" fmla="*/ 315754 h 63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507" h="631602">
                <a:moveTo>
                  <a:pt x="631507" y="315754"/>
                </a:moveTo>
                <a:cubicBezTo>
                  <a:pt x="631507" y="490157"/>
                  <a:pt x="490156" y="631603"/>
                  <a:pt x="315754" y="631603"/>
                </a:cubicBezTo>
                <a:cubicBezTo>
                  <a:pt x="141351" y="631603"/>
                  <a:pt x="0" y="490157"/>
                  <a:pt x="0" y="315754"/>
                </a:cubicBezTo>
                <a:cubicBezTo>
                  <a:pt x="0" y="141351"/>
                  <a:pt x="141446" y="0"/>
                  <a:pt x="315754" y="0"/>
                </a:cubicBezTo>
                <a:cubicBezTo>
                  <a:pt x="490061" y="0"/>
                  <a:pt x="631507" y="141446"/>
                  <a:pt x="631507" y="315754"/>
                </a:cubicBez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C59302C-5CE5-6325-4B82-F7EE391935AC}"/>
              </a:ext>
            </a:extLst>
          </p:cNvPr>
          <p:cNvSpPr/>
          <p:nvPr/>
        </p:nvSpPr>
        <p:spPr>
          <a:xfrm>
            <a:off x="5760643" y="4353342"/>
            <a:ext cx="1775184" cy="1758862"/>
          </a:xfrm>
          <a:custGeom>
            <a:avLst/>
            <a:gdLst>
              <a:gd name="connsiteX0" fmla="*/ 909638 w 911637"/>
              <a:gd name="connsiteY0" fmla="*/ 410051 h 903255"/>
              <a:gd name="connsiteX1" fmla="*/ 903827 w 911637"/>
              <a:gd name="connsiteY1" fmla="*/ 368713 h 903255"/>
              <a:gd name="connsiteX2" fmla="*/ 829151 w 911637"/>
              <a:gd name="connsiteY2" fmla="*/ 382429 h 903255"/>
              <a:gd name="connsiteX3" fmla="*/ 823817 w 911637"/>
              <a:gd name="connsiteY3" fmla="*/ 357950 h 903255"/>
              <a:gd name="connsiteX4" fmla="*/ 798576 w 911637"/>
              <a:gd name="connsiteY4" fmla="*/ 288227 h 903255"/>
              <a:gd name="connsiteX5" fmla="*/ 866966 w 911637"/>
              <a:gd name="connsiteY5" fmla="*/ 255651 h 903255"/>
              <a:gd name="connsiteX6" fmla="*/ 841820 w 911637"/>
              <a:gd name="connsiteY6" fmla="*/ 209836 h 903255"/>
              <a:gd name="connsiteX7" fmla="*/ 774287 w 911637"/>
              <a:gd name="connsiteY7" fmla="*/ 126206 h 903255"/>
              <a:gd name="connsiteX8" fmla="*/ 769334 w 911637"/>
              <a:gd name="connsiteY8" fmla="*/ 121253 h 903255"/>
              <a:gd name="connsiteX9" fmla="*/ 717042 w 911637"/>
              <a:gd name="connsiteY9" fmla="*/ 176308 h 903255"/>
              <a:gd name="connsiteX10" fmla="*/ 698563 w 911637"/>
              <a:gd name="connsiteY10" fmla="*/ 159829 h 903255"/>
              <a:gd name="connsiteX11" fmla="*/ 637032 w 911637"/>
              <a:gd name="connsiteY11" fmla="*/ 118110 h 903255"/>
              <a:gd name="connsiteX12" fmla="*/ 673513 w 911637"/>
              <a:gd name="connsiteY12" fmla="*/ 51054 h 903255"/>
              <a:gd name="connsiteX13" fmla="*/ 635889 w 911637"/>
              <a:gd name="connsiteY13" fmla="*/ 32861 h 903255"/>
              <a:gd name="connsiteX14" fmla="*/ 596646 w 911637"/>
              <a:gd name="connsiteY14" fmla="*/ 18193 h 903255"/>
              <a:gd name="connsiteX15" fmla="*/ 576548 w 911637"/>
              <a:gd name="connsiteY15" fmla="*/ 12478 h 903255"/>
              <a:gd name="connsiteX16" fmla="*/ 556355 w 911637"/>
              <a:gd name="connsiteY16" fmla="*/ 7239 h 903255"/>
              <a:gd name="connsiteX17" fmla="*/ 546163 w 911637"/>
              <a:gd name="connsiteY17" fmla="*/ 4858 h 903255"/>
              <a:gd name="connsiteX18" fmla="*/ 535876 w 911637"/>
              <a:gd name="connsiteY18" fmla="*/ 3238 h 903255"/>
              <a:gd name="connsiteX19" fmla="*/ 515207 w 911637"/>
              <a:gd name="connsiteY19" fmla="*/ 95 h 903255"/>
              <a:gd name="connsiteX20" fmla="*/ 505396 w 911637"/>
              <a:gd name="connsiteY20" fmla="*/ 75248 h 903255"/>
              <a:gd name="connsiteX21" fmla="*/ 485489 w 911637"/>
              <a:gd name="connsiteY21" fmla="*/ 73247 h 903255"/>
              <a:gd name="connsiteX22" fmla="*/ 455867 w 911637"/>
              <a:gd name="connsiteY22" fmla="*/ 72104 h 903255"/>
              <a:gd name="connsiteX23" fmla="*/ 406337 w 911637"/>
              <a:gd name="connsiteY23" fmla="*/ 75248 h 903255"/>
              <a:gd name="connsiteX24" fmla="*/ 396526 w 911637"/>
              <a:gd name="connsiteY24" fmla="*/ 0 h 903255"/>
              <a:gd name="connsiteX25" fmla="*/ 238220 w 911637"/>
              <a:gd name="connsiteY25" fmla="*/ 51054 h 903255"/>
              <a:gd name="connsiteX26" fmla="*/ 274701 w 911637"/>
              <a:gd name="connsiteY26" fmla="*/ 118110 h 903255"/>
              <a:gd name="connsiteX27" fmla="*/ 194596 w 911637"/>
              <a:gd name="connsiteY27" fmla="*/ 176308 h 903255"/>
              <a:gd name="connsiteX28" fmla="*/ 142399 w 911637"/>
              <a:gd name="connsiteY28" fmla="*/ 121253 h 903255"/>
              <a:gd name="connsiteX29" fmla="*/ 134684 w 911637"/>
              <a:gd name="connsiteY29" fmla="*/ 128302 h 903255"/>
              <a:gd name="connsiteX30" fmla="*/ 127540 w 911637"/>
              <a:gd name="connsiteY30" fmla="*/ 135922 h 903255"/>
              <a:gd name="connsiteX31" fmla="*/ 113443 w 911637"/>
              <a:gd name="connsiteY31" fmla="*/ 151352 h 903255"/>
              <a:gd name="connsiteX32" fmla="*/ 87440 w 911637"/>
              <a:gd name="connsiteY32" fmla="*/ 183928 h 903255"/>
              <a:gd name="connsiteX33" fmla="*/ 75343 w 911637"/>
              <a:gd name="connsiteY33" fmla="*/ 200978 h 903255"/>
              <a:gd name="connsiteX34" fmla="*/ 64484 w 911637"/>
              <a:gd name="connsiteY34" fmla="*/ 218789 h 903255"/>
              <a:gd name="connsiteX35" fmla="*/ 53816 w 911637"/>
              <a:gd name="connsiteY35" fmla="*/ 236792 h 903255"/>
              <a:gd name="connsiteX36" fmla="*/ 44672 w 911637"/>
              <a:gd name="connsiteY36" fmla="*/ 255556 h 903255"/>
              <a:gd name="connsiteX37" fmla="*/ 113157 w 911637"/>
              <a:gd name="connsiteY37" fmla="*/ 288227 h 903255"/>
              <a:gd name="connsiteX38" fmla="*/ 87916 w 911637"/>
              <a:gd name="connsiteY38" fmla="*/ 358045 h 903255"/>
              <a:gd name="connsiteX39" fmla="*/ 82582 w 911637"/>
              <a:gd name="connsiteY39" fmla="*/ 382429 h 903255"/>
              <a:gd name="connsiteX40" fmla="*/ 7906 w 911637"/>
              <a:gd name="connsiteY40" fmla="*/ 368617 h 903255"/>
              <a:gd name="connsiteX41" fmla="*/ 2096 w 911637"/>
              <a:gd name="connsiteY41" fmla="*/ 410051 h 903255"/>
              <a:gd name="connsiteX42" fmla="*/ 0 w 911637"/>
              <a:gd name="connsiteY42" fmla="*/ 451675 h 903255"/>
              <a:gd name="connsiteX43" fmla="*/ 2096 w 911637"/>
              <a:gd name="connsiteY43" fmla="*/ 493300 h 903255"/>
              <a:gd name="connsiteX44" fmla="*/ 7906 w 911637"/>
              <a:gd name="connsiteY44" fmla="*/ 534638 h 903255"/>
              <a:gd name="connsiteX45" fmla="*/ 82582 w 911637"/>
              <a:gd name="connsiteY45" fmla="*/ 520922 h 903255"/>
              <a:gd name="connsiteX46" fmla="*/ 87916 w 911637"/>
              <a:gd name="connsiteY46" fmla="*/ 545306 h 903255"/>
              <a:gd name="connsiteX47" fmla="*/ 113062 w 911637"/>
              <a:gd name="connsiteY47" fmla="*/ 615125 h 903255"/>
              <a:gd name="connsiteX48" fmla="*/ 44672 w 911637"/>
              <a:gd name="connsiteY48" fmla="*/ 647700 h 903255"/>
              <a:gd name="connsiteX49" fmla="*/ 53816 w 911637"/>
              <a:gd name="connsiteY49" fmla="*/ 666464 h 903255"/>
              <a:gd name="connsiteX50" fmla="*/ 64484 w 911637"/>
              <a:gd name="connsiteY50" fmla="*/ 684562 h 903255"/>
              <a:gd name="connsiteX51" fmla="*/ 75343 w 911637"/>
              <a:gd name="connsiteY51" fmla="*/ 702373 h 903255"/>
              <a:gd name="connsiteX52" fmla="*/ 87440 w 911637"/>
              <a:gd name="connsiteY52" fmla="*/ 719423 h 903255"/>
              <a:gd name="connsiteX53" fmla="*/ 113443 w 911637"/>
              <a:gd name="connsiteY53" fmla="*/ 751999 h 903255"/>
              <a:gd name="connsiteX54" fmla="*/ 127540 w 911637"/>
              <a:gd name="connsiteY54" fmla="*/ 767429 h 903255"/>
              <a:gd name="connsiteX55" fmla="*/ 134684 w 911637"/>
              <a:gd name="connsiteY55" fmla="*/ 774954 h 903255"/>
              <a:gd name="connsiteX56" fmla="*/ 142304 w 911637"/>
              <a:gd name="connsiteY56" fmla="*/ 782098 h 903255"/>
              <a:gd name="connsiteX57" fmla="*/ 194500 w 911637"/>
              <a:gd name="connsiteY57" fmla="*/ 727043 h 903255"/>
              <a:gd name="connsiteX58" fmla="*/ 274701 w 911637"/>
              <a:gd name="connsiteY58" fmla="*/ 785241 h 903255"/>
              <a:gd name="connsiteX59" fmla="*/ 238220 w 911637"/>
              <a:gd name="connsiteY59" fmla="*/ 852202 h 903255"/>
              <a:gd name="connsiteX60" fmla="*/ 396526 w 911637"/>
              <a:gd name="connsiteY60" fmla="*/ 903256 h 903255"/>
              <a:gd name="connsiteX61" fmla="*/ 406241 w 911637"/>
              <a:gd name="connsiteY61" fmla="*/ 828104 h 903255"/>
              <a:gd name="connsiteX62" fmla="*/ 455867 w 911637"/>
              <a:gd name="connsiteY62" fmla="*/ 831247 h 903255"/>
              <a:gd name="connsiteX63" fmla="*/ 485489 w 911637"/>
              <a:gd name="connsiteY63" fmla="*/ 830104 h 903255"/>
              <a:gd name="connsiteX64" fmla="*/ 505301 w 911637"/>
              <a:gd name="connsiteY64" fmla="*/ 828104 h 903255"/>
              <a:gd name="connsiteX65" fmla="*/ 515112 w 911637"/>
              <a:gd name="connsiteY65" fmla="*/ 903256 h 903255"/>
              <a:gd name="connsiteX66" fmla="*/ 535781 w 911637"/>
              <a:gd name="connsiteY66" fmla="*/ 900113 h 903255"/>
              <a:gd name="connsiteX67" fmla="*/ 546068 w 911637"/>
              <a:gd name="connsiteY67" fmla="*/ 898493 h 903255"/>
              <a:gd name="connsiteX68" fmla="*/ 556355 w 911637"/>
              <a:gd name="connsiteY68" fmla="*/ 896112 h 903255"/>
              <a:gd name="connsiteX69" fmla="*/ 576548 w 911637"/>
              <a:gd name="connsiteY69" fmla="*/ 890873 h 903255"/>
              <a:gd name="connsiteX70" fmla="*/ 596646 w 911637"/>
              <a:gd name="connsiteY70" fmla="*/ 885063 h 903255"/>
              <a:gd name="connsiteX71" fmla="*/ 635794 w 911637"/>
              <a:gd name="connsiteY71" fmla="*/ 870395 h 903255"/>
              <a:gd name="connsiteX72" fmla="*/ 673513 w 911637"/>
              <a:gd name="connsiteY72" fmla="*/ 852297 h 903255"/>
              <a:gd name="connsiteX73" fmla="*/ 637032 w 911637"/>
              <a:gd name="connsiteY73" fmla="*/ 785241 h 903255"/>
              <a:gd name="connsiteX74" fmla="*/ 698659 w 911637"/>
              <a:gd name="connsiteY74" fmla="*/ 743522 h 903255"/>
              <a:gd name="connsiteX75" fmla="*/ 717137 w 911637"/>
              <a:gd name="connsiteY75" fmla="*/ 727043 h 903255"/>
              <a:gd name="connsiteX76" fmla="*/ 769334 w 911637"/>
              <a:gd name="connsiteY76" fmla="*/ 782098 h 903255"/>
              <a:gd name="connsiteX77" fmla="*/ 866966 w 911637"/>
              <a:gd name="connsiteY77" fmla="*/ 647795 h 903255"/>
              <a:gd name="connsiteX78" fmla="*/ 798481 w 911637"/>
              <a:gd name="connsiteY78" fmla="*/ 615125 h 903255"/>
              <a:gd name="connsiteX79" fmla="*/ 823817 w 911637"/>
              <a:gd name="connsiteY79" fmla="*/ 545402 h 903255"/>
              <a:gd name="connsiteX80" fmla="*/ 829151 w 911637"/>
              <a:gd name="connsiteY80" fmla="*/ 520922 h 903255"/>
              <a:gd name="connsiteX81" fmla="*/ 903827 w 911637"/>
              <a:gd name="connsiteY81" fmla="*/ 534638 h 903255"/>
              <a:gd name="connsiteX82" fmla="*/ 909638 w 911637"/>
              <a:gd name="connsiteY82" fmla="*/ 493300 h 903255"/>
              <a:gd name="connsiteX83" fmla="*/ 911638 w 911637"/>
              <a:gd name="connsiteY83" fmla="*/ 451675 h 903255"/>
              <a:gd name="connsiteX84" fmla="*/ 909638 w 911637"/>
              <a:gd name="connsiteY84" fmla="*/ 410051 h 903255"/>
              <a:gd name="connsiteX85" fmla="*/ 647700 w 911637"/>
              <a:gd name="connsiteY85" fmla="*/ 721900 h 903255"/>
              <a:gd name="connsiteX86" fmla="*/ 481394 w 911637"/>
              <a:gd name="connsiteY86" fmla="*/ 782193 h 903255"/>
              <a:gd name="connsiteX87" fmla="*/ 455867 w 911637"/>
              <a:gd name="connsiteY87" fmla="*/ 783146 h 903255"/>
              <a:gd name="connsiteX88" fmla="*/ 227267 w 911637"/>
              <a:gd name="connsiteY88" fmla="*/ 691515 h 903255"/>
              <a:gd name="connsiteX89" fmla="*/ 134779 w 911637"/>
              <a:gd name="connsiteY89" fmla="*/ 534353 h 903255"/>
              <a:gd name="connsiteX90" fmla="*/ 124301 w 911637"/>
              <a:gd name="connsiteY90" fmla="*/ 451675 h 903255"/>
              <a:gd name="connsiteX91" fmla="*/ 134779 w 911637"/>
              <a:gd name="connsiteY91" fmla="*/ 368999 h 903255"/>
              <a:gd name="connsiteX92" fmla="*/ 227267 w 911637"/>
              <a:gd name="connsiteY92" fmla="*/ 211836 h 903255"/>
              <a:gd name="connsiteX93" fmla="*/ 455867 w 911637"/>
              <a:gd name="connsiteY93" fmla="*/ 120205 h 903255"/>
              <a:gd name="connsiteX94" fmla="*/ 481394 w 911637"/>
              <a:gd name="connsiteY94" fmla="*/ 121158 h 903255"/>
              <a:gd name="connsiteX95" fmla="*/ 647700 w 911637"/>
              <a:gd name="connsiteY95" fmla="*/ 181451 h 903255"/>
              <a:gd name="connsiteX96" fmla="*/ 776859 w 911637"/>
              <a:gd name="connsiteY96" fmla="*/ 368999 h 903255"/>
              <a:gd name="connsiteX97" fmla="*/ 787337 w 911637"/>
              <a:gd name="connsiteY97" fmla="*/ 451675 h 903255"/>
              <a:gd name="connsiteX98" fmla="*/ 776859 w 911637"/>
              <a:gd name="connsiteY98" fmla="*/ 534353 h 903255"/>
              <a:gd name="connsiteX99" fmla="*/ 647700 w 911637"/>
              <a:gd name="connsiteY99" fmla="*/ 721900 h 90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911637" h="903255">
                <a:moveTo>
                  <a:pt x="909638" y="410051"/>
                </a:moveTo>
                <a:cubicBezTo>
                  <a:pt x="908495" y="396145"/>
                  <a:pt x="905828" y="382429"/>
                  <a:pt x="903827" y="368713"/>
                </a:cubicBezTo>
                <a:lnTo>
                  <a:pt x="829151" y="382429"/>
                </a:lnTo>
                <a:cubicBezTo>
                  <a:pt x="827627" y="374142"/>
                  <a:pt x="825818" y="366046"/>
                  <a:pt x="823817" y="357950"/>
                </a:cubicBezTo>
                <a:cubicBezTo>
                  <a:pt x="817626" y="333661"/>
                  <a:pt x="809149" y="310420"/>
                  <a:pt x="798576" y="288227"/>
                </a:cubicBezTo>
                <a:lnTo>
                  <a:pt x="866966" y="255651"/>
                </a:lnTo>
                <a:cubicBezTo>
                  <a:pt x="859441" y="239840"/>
                  <a:pt x="851059" y="224600"/>
                  <a:pt x="841820" y="209836"/>
                </a:cubicBezTo>
                <a:cubicBezTo>
                  <a:pt x="822674" y="179356"/>
                  <a:pt x="800005" y="151162"/>
                  <a:pt x="774287" y="126206"/>
                </a:cubicBezTo>
                <a:cubicBezTo>
                  <a:pt x="772668" y="124396"/>
                  <a:pt x="770954" y="122873"/>
                  <a:pt x="769334" y="121253"/>
                </a:cubicBezTo>
                <a:lnTo>
                  <a:pt x="717042" y="176308"/>
                </a:lnTo>
                <a:cubicBezTo>
                  <a:pt x="711041" y="170593"/>
                  <a:pt x="704945" y="165163"/>
                  <a:pt x="698563" y="159829"/>
                </a:cubicBezTo>
                <a:cubicBezTo>
                  <a:pt x="679513" y="144018"/>
                  <a:pt x="658940" y="130016"/>
                  <a:pt x="637032" y="118110"/>
                </a:cubicBezTo>
                <a:lnTo>
                  <a:pt x="673513" y="51054"/>
                </a:lnTo>
                <a:cubicBezTo>
                  <a:pt x="661035" y="44863"/>
                  <a:pt x="648367" y="38862"/>
                  <a:pt x="635889" y="32861"/>
                </a:cubicBezTo>
                <a:cubicBezTo>
                  <a:pt x="622935" y="27527"/>
                  <a:pt x="609791" y="23050"/>
                  <a:pt x="596646" y="18193"/>
                </a:cubicBezTo>
                <a:cubicBezTo>
                  <a:pt x="590169" y="15621"/>
                  <a:pt x="583311" y="14383"/>
                  <a:pt x="576548" y="12478"/>
                </a:cubicBezTo>
                <a:lnTo>
                  <a:pt x="556355" y="7239"/>
                </a:lnTo>
                <a:cubicBezTo>
                  <a:pt x="552926" y="6477"/>
                  <a:pt x="549593" y="5429"/>
                  <a:pt x="546163" y="4858"/>
                </a:cubicBezTo>
                <a:lnTo>
                  <a:pt x="535876" y="3238"/>
                </a:lnTo>
                <a:lnTo>
                  <a:pt x="515207" y="95"/>
                </a:lnTo>
                <a:lnTo>
                  <a:pt x="505396" y="75248"/>
                </a:lnTo>
                <a:cubicBezTo>
                  <a:pt x="498824" y="74390"/>
                  <a:pt x="492157" y="73724"/>
                  <a:pt x="485489" y="73247"/>
                </a:cubicBezTo>
                <a:cubicBezTo>
                  <a:pt x="475774" y="72485"/>
                  <a:pt x="465868" y="72104"/>
                  <a:pt x="455867" y="72104"/>
                </a:cubicBezTo>
                <a:cubicBezTo>
                  <a:pt x="439103" y="72104"/>
                  <a:pt x="422624" y="73152"/>
                  <a:pt x="406337" y="75248"/>
                </a:cubicBezTo>
                <a:lnTo>
                  <a:pt x="396526" y="0"/>
                </a:lnTo>
                <a:cubicBezTo>
                  <a:pt x="341281" y="7049"/>
                  <a:pt x="287179" y="24479"/>
                  <a:pt x="238220" y="51054"/>
                </a:cubicBezTo>
                <a:lnTo>
                  <a:pt x="274701" y="118110"/>
                </a:lnTo>
                <a:cubicBezTo>
                  <a:pt x="245554" y="133921"/>
                  <a:pt x="218504" y="153543"/>
                  <a:pt x="194596" y="176308"/>
                </a:cubicBezTo>
                <a:lnTo>
                  <a:pt x="142399" y="121253"/>
                </a:lnTo>
                <a:lnTo>
                  <a:pt x="134684" y="128302"/>
                </a:lnTo>
                <a:cubicBezTo>
                  <a:pt x="132207" y="130683"/>
                  <a:pt x="129921" y="133350"/>
                  <a:pt x="127540" y="135922"/>
                </a:cubicBezTo>
                <a:lnTo>
                  <a:pt x="113443" y="151352"/>
                </a:lnTo>
                <a:cubicBezTo>
                  <a:pt x="103727" y="161354"/>
                  <a:pt x="95821" y="172784"/>
                  <a:pt x="87440" y="183928"/>
                </a:cubicBezTo>
                <a:cubicBezTo>
                  <a:pt x="83344" y="189548"/>
                  <a:pt x="78772" y="194882"/>
                  <a:pt x="75343" y="200978"/>
                </a:cubicBezTo>
                <a:lnTo>
                  <a:pt x="64484" y="218789"/>
                </a:lnTo>
                <a:cubicBezTo>
                  <a:pt x="60960" y="224695"/>
                  <a:pt x="57055" y="230600"/>
                  <a:pt x="53816" y="236792"/>
                </a:cubicBezTo>
                <a:lnTo>
                  <a:pt x="44672" y="255556"/>
                </a:lnTo>
                <a:lnTo>
                  <a:pt x="113157" y="288227"/>
                </a:lnTo>
                <a:cubicBezTo>
                  <a:pt x="102584" y="310325"/>
                  <a:pt x="94012" y="333756"/>
                  <a:pt x="87916" y="358045"/>
                </a:cubicBezTo>
                <a:cubicBezTo>
                  <a:pt x="85916" y="366046"/>
                  <a:pt x="84106" y="374237"/>
                  <a:pt x="82582" y="382429"/>
                </a:cubicBezTo>
                <a:lnTo>
                  <a:pt x="7906" y="368617"/>
                </a:lnTo>
                <a:cubicBezTo>
                  <a:pt x="5810" y="382429"/>
                  <a:pt x="3239" y="396145"/>
                  <a:pt x="2096" y="410051"/>
                </a:cubicBezTo>
                <a:lnTo>
                  <a:pt x="0" y="451675"/>
                </a:lnTo>
                <a:lnTo>
                  <a:pt x="2096" y="493300"/>
                </a:lnTo>
                <a:cubicBezTo>
                  <a:pt x="3239" y="507111"/>
                  <a:pt x="5810" y="520922"/>
                  <a:pt x="7906" y="534638"/>
                </a:cubicBezTo>
                <a:lnTo>
                  <a:pt x="82582" y="520922"/>
                </a:lnTo>
                <a:cubicBezTo>
                  <a:pt x="84106" y="529114"/>
                  <a:pt x="85916" y="537305"/>
                  <a:pt x="87916" y="545306"/>
                </a:cubicBezTo>
                <a:cubicBezTo>
                  <a:pt x="94107" y="569595"/>
                  <a:pt x="102584" y="592931"/>
                  <a:pt x="113062" y="615125"/>
                </a:cubicBezTo>
                <a:lnTo>
                  <a:pt x="44672" y="647700"/>
                </a:lnTo>
                <a:lnTo>
                  <a:pt x="53816" y="666464"/>
                </a:lnTo>
                <a:cubicBezTo>
                  <a:pt x="57055" y="672751"/>
                  <a:pt x="60865" y="678561"/>
                  <a:pt x="64484" y="684562"/>
                </a:cubicBezTo>
                <a:lnTo>
                  <a:pt x="75343" y="702373"/>
                </a:lnTo>
                <a:cubicBezTo>
                  <a:pt x="78772" y="708374"/>
                  <a:pt x="83344" y="713708"/>
                  <a:pt x="87440" y="719423"/>
                </a:cubicBezTo>
                <a:cubicBezTo>
                  <a:pt x="95821" y="730472"/>
                  <a:pt x="103727" y="741997"/>
                  <a:pt x="113443" y="751999"/>
                </a:cubicBezTo>
                <a:lnTo>
                  <a:pt x="127540" y="767429"/>
                </a:lnTo>
                <a:cubicBezTo>
                  <a:pt x="129921" y="770001"/>
                  <a:pt x="132112" y="772668"/>
                  <a:pt x="134684" y="774954"/>
                </a:cubicBezTo>
                <a:lnTo>
                  <a:pt x="142304" y="782098"/>
                </a:lnTo>
                <a:lnTo>
                  <a:pt x="194500" y="727043"/>
                </a:lnTo>
                <a:cubicBezTo>
                  <a:pt x="218504" y="749713"/>
                  <a:pt x="245459" y="769430"/>
                  <a:pt x="274701" y="785241"/>
                </a:cubicBezTo>
                <a:lnTo>
                  <a:pt x="238220" y="852202"/>
                </a:lnTo>
                <a:cubicBezTo>
                  <a:pt x="287179" y="878872"/>
                  <a:pt x="341281" y="896207"/>
                  <a:pt x="396526" y="903256"/>
                </a:cubicBezTo>
                <a:lnTo>
                  <a:pt x="406241" y="828104"/>
                </a:lnTo>
                <a:cubicBezTo>
                  <a:pt x="422529" y="830199"/>
                  <a:pt x="439103" y="831247"/>
                  <a:pt x="455867" y="831247"/>
                </a:cubicBezTo>
                <a:cubicBezTo>
                  <a:pt x="465868" y="831247"/>
                  <a:pt x="475774" y="830866"/>
                  <a:pt x="485489" y="830104"/>
                </a:cubicBezTo>
                <a:cubicBezTo>
                  <a:pt x="492157" y="829628"/>
                  <a:pt x="498824" y="828961"/>
                  <a:pt x="505301" y="828104"/>
                </a:cubicBezTo>
                <a:lnTo>
                  <a:pt x="515112" y="903256"/>
                </a:lnTo>
                <a:lnTo>
                  <a:pt x="535781" y="900113"/>
                </a:lnTo>
                <a:lnTo>
                  <a:pt x="546068" y="898493"/>
                </a:lnTo>
                <a:cubicBezTo>
                  <a:pt x="549593" y="897922"/>
                  <a:pt x="552926" y="896874"/>
                  <a:pt x="556355" y="896112"/>
                </a:cubicBezTo>
                <a:lnTo>
                  <a:pt x="576548" y="890873"/>
                </a:lnTo>
                <a:cubicBezTo>
                  <a:pt x="583311" y="888968"/>
                  <a:pt x="590169" y="887730"/>
                  <a:pt x="596646" y="885063"/>
                </a:cubicBezTo>
                <a:cubicBezTo>
                  <a:pt x="609791" y="880301"/>
                  <a:pt x="622935" y="875824"/>
                  <a:pt x="635794" y="870395"/>
                </a:cubicBezTo>
                <a:cubicBezTo>
                  <a:pt x="648367" y="864489"/>
                  <a:pt x="661035" y="858488"/>
                  <a:pt x="673513" y="852297"/>
                </a:cubicBezTo>
                <a:lnTo>
                  <a:pt x="637032" y="785241"/>
                </a:lnTo>
                <a:cubicBezTo>
                  <a:pt x="659035" y="773335"/>
                  <a:pt x="679609" y="759333"/>
                  <a:pt x="698659" y="743522"/>
                </a:cubicBezTo>
                <a:cubicBezTo>
                  <a:pt x="705041" y="738188"/>
                  <a:pt x="711137" y="732758"/>
                  <a:pt x="717137" y="727043"/>
                </a:cubicBezTo>
                <a:lnTo>
                  <a:pt x="769334" y="782098"/>
                </a:lnTo>
                <a:cubicBezTo>
                  <a:pt x="809720" y="743807"/>
                  <a:pt x="842963" y="698087"/>
                  <a:pt x="866966" y="647795"/>
                </a:cubicBezTo>
                <a:lnTo>
                  <a:pt x="798481" y="615125"/>
                </a:lnTo>
                <a:cubicBezTo>
                  <a:pt x="809149" y="592931"/>
                  <a:pt x="817626" y="569690"/>
                  <a:pt x="823817" y="545402"/>
                </a:cubicBezTo>
                <a:cubicBezTo>
                  <a:pt x="825818" y="537401"/>
                  <a:pt x="827627" y="529209"/>
                  <a:pt x="829151" y="520922"/>
                </a:cubicBezTo>
                <a:lnTo>
                  <a:pt x="903827" y="534638"/>
                </a:lnTo>
                <a:cubicBezTo>
                  <a:pt x="905732" y="520922"/>
                  <a:pt x="908495" y="507206"/>
                  <a:pt x="909638" y="493300"/>
                </a:cubicBezTo>
                <a:lnTo>
                  <a:pt x="911638" y="451675"/>
                </a:lnTo>
                <a:lnTo>
                  <a:pt x="909638" y="410051"/>
                </a:lnTo>
                <a:close/>
                <a:moveTo>
                  <a:pt x="647700" y="721900"/>
                </a:moveTo>
                <a:cubicBezTo>
                  <a:pt x="599980" y="755809"/>
                  <a:pt x="543020" y="777430"/>
                  <a:pt x="481394" y="782193"/>
                </a:cubicBezTo>
                <a:cubicBezTo>
                  <a:pt x="472916" y="782860"/>
                  <a:pt x="464439" y="783146"/>
                  <a:pt x="455867" y="783146"/>
                </a:cubicBezTo>
                <a:cubicBezTo>
                  <a:pt x="367284" y="783146"/>
                  <a:pt x="286798" y="748284"/>
                  <a:pt x="227267" y="691515"/>
                </a:cubicBezTo>
                <a:cubicBezTo>
                  <a:pt x="183071" y="649414"/>
                  <a:pt x="150495" y="595313"/>
                  <a:pt x="134779" y="534353"/>
                </a:cubicBezTo>
                <a:cubicBezTo>
                  <a:pt x="127921" y="507968"/>
                  <a:pt x="124301" y="480250"/>
                  <a:pt x="124301" y="451675"/>
                </a:cubicBezTo>
                <a:cubicBezTo>
                  <a:pt x="124301" y="423100"/>
                  <a:pt x="127921" y="395383"/>
                  <a:pt x="134779" y="368999"/>
                </a:cubicBezTo>
                <a:cubicBezTo>
                  <a:pt x="150495" y="308038"/>
                  <a:pt x="183071" y="253937"/>
                  <a:pt x="227267" y="211836"/>
                </a:cubicBezTo>
                <a:cubicBezTo>
                  <a:pt x="286798" y="155067"/>
                  <a:pt x="367284" y="120205"/>
                  <a:pt x="455867" y="120205"/>
                </a:cubicBezTo>
                <a:cubicBezTo>
                  <a:pt x="464439" y="120205"/>
                  <a:pt x="472916" y="120491"/>
                  <a:pt x="481394" y="121158"/>
                </a:cubicBezTo>
                <a:cubicBezTo>
                  <a:pt x="543020" y="125921"/>
                  <a:pt x="599980" y="147542"/>
                  <a:pt x="647700" y="181451"/>
                </a:cubicBezTo>
                <a:cubicBezTo>
                  <a:pt x="710470" y="226124"/>
                  <a:pt x="757142" y="292227"/>
                  <a:pt x="776859" y="368999"/>
                </a:cubicBezTo>
                <a:cubicBezTo>
                  <a:pt x="783717" y="395383"/>
                  <a:pt x="787337" y="423100"/>
                  <a:pt x="787337" y="451675"/>
                </a:cubicBezTo>
                <a:cubicBezTo>
                  <a:pt x="787337" y="480250"/>
                  <a:pt x="783717" y="507968"/>
                  <a:pt x="776859" y="534353"/>
                </a:cubicBezTo>
                <a:cubicBezTo>
                  <a:pt x="757142" y="611124"/>
                  <a:pt x="710470" y="677228"/>
                  <a:pt x="647700" y="721900"/>
                </a:cubicBezTo>
                <a:close/>
              </a:path>
            </a:pathLst>
          </a:custGeom>
          <a:solidFill>
            <a:schemeClr val="accent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E4816A9-904D-EDE6-0E60-C33F79028799}"/>
              </a:ext>
            </a:extLst>
          </p:cNvPr>
          <p:cNvSpPr/>
          <p:nvPr/>
        </p:nvSpPr>
        <p:spPr>
          <a:xfrm>
            <a:off x="6045163" y="4629701"/>
            <a:ext cx="1206332" cy="1206330"/>
          </a:xfrm>
          <a:custGeom>
            <a:avLst/>
            <a:gdLst>
              <a:gd name="connsiteX0" fmla="*/ 309753 w 619506"/>
              <a:gd name="connsiteY0" fmla="*/ 0 h 619505"/>
              <a:gd name="connsiteX1" fmla="*/ 0 w 619506"/>
              <a:gd name="connsiteY1" fmla="*/ 309753 h 619505"/>
              <a:gd name="connsiteX2" fmla="*/ 309753 w 619506"/>
              <a:gd name="connsiteY2" fmla="*/ 619506 h 619505"/>
              <a:gd name="connsiteX3" fmla="*/ 619506 w 619506"/>
              <a:gd name="connsiteY3" fmla="*/ 309753 h 619505"/>
              <a:gd name="connsiteX4" fmla="*/ 309753 w 619506"/>
              <a:gd name="connsiteY4" fmla="*/ 0 h 619505"/>
              <a:gd name="connsiteX5" fmla="*/ 309753 w 619506"/>
              <a:gd name="connsiteY5" fmla="*/ 565213 h 619505"/>
              <a:gd name="connsiteX6" fmla="*/ 54197 w 619506"/>
              <a:gd name="connsiteY6" fmla="*/ 309753 h 619505"/>
              <a:gd name="connsiteX7" fmla="*/ 309753 w 619506"/>
              <a:gd name="connsiteY7" fmla="*/ 54197 h 619505"/>
              <a:gd name="connsiteX8" fmla="*/ 565214 w 619506"/>
              <a:gd name="connsiteY8" fmla="*/ 309753 h 619505"/>
              <a:gd name="connsiteX9" fmla="*/ 309753 w 619506"/>
              <a:gd name="connsiteY9" fmla="*/ 565213 h 61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9506" h="619505">
                <a:moveTo>
                  <a:pt x="309753" y="0"/>
                </a:moveTo>
                <a:cubicBezTo>
                  <a:pt x="138874" y="0"/>
                  <a:pt x="0" y="138970"/>
                  <a:pt x="0" y="309753"/>
                </a:cubicBezTo>
                <a:cubicBezTo>
                  <a:pt x="0" y="480536"/>
                  <a:pt x="138874" y="619506"/>
                  <a:pt x="309753" y="619506"/>
                </a:cubicBezTo>
                <a:cubicBezTo>
                  <a:pt x="480632" y="619506"/>
                  <a:pt x="619506" y="480536"/>
                  <a:pt x="619506" y="309753"/>
                </a:cubicBezTo>
                <a:cubicBezTo>
                  <a:pt x="619506" y="138970"/>
                  <a:pt x="480536" y="0"/>
                  <a:pt x="309753" y="0"/>
                </a:cubicBezTo>
                <a:close/>
                <a:moveTo>
                  <a:pt x="309753" y="565213"/>
                </a:moveTo>
                <a:cubicBezTo>
                  <a:pt x="168688" y="565213"/>
                  <a:pt x="54197" y="450818"/>
                  <a:pt x="54197" y="309753"/>
                </a:cubicBezTo>
                <a:cubicBezTo>
                  <a:pt x="54197" y="168688"/>
                  <a:pt x="168688" y="54197"/>
                  <a:pt x="309753" y="54197"/>
                </a:cubicBezTo>
                <a:cubicBezTo>
                  <a:pt x="450818" y="54197"/>
                  <a:pt x="565214" y="168592"/>
                  <a:pt x="565214" y="309753"/>
                </a:cubicBezTo>
                <a:cubicBezTo>
                  <a:pt x="565214" y="450913"/>
                  <a:pt x="450914" y="565213"/>
                  <a:pt x="309753" y="565213"/>
                </a:cubicBezTo>
                <a:close/>
              </a:path>
            </a:pathLst>
          </a:custGeom>
          <a:solidFill>
            <a:schemeClr val="accent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35CB0E3-518C-51C5-0901-B3F47FBB9815}"/>
              </a:ext>
            </a:extLst>
          </p:cNvPr>
          <p:cNvSpPr/>
          <p:nvPr/>
        </p:nvSpPr>
        <p:spPr>
          <a:xfrm>
            <a:off x="6150698" y="4735236"/>
            <a:ext cx="995075" cy="995075"/>
          </a:xfrm>
          <a:custGeom>
            <a:avLst/>
            <a:gdLst>
              <a:gd name="connsiteX0" fmla="*/ 511016 w 511016"/>
              <a:gd name="connsiteY0" fmla="*/ 255556 h 511016"/>
              <a:gd name="connsiteX1" fmla="*/ 255556 w 511016"/>
              <a:gd name="connsiteY1" fmla="*/ 511016 h 511016"/>
              <a:gd name="connsiteX2" fmla="*/ 0 w 511016"/>
              <a:gd name="connsiteY2" fmla="*/ 255556 h 511016"/>
              <a:gd name="connsiteX3" fmla="*/ 255556 w 511016"/>
              <a:gd name="connsiteY3" fmla="*/ 0 h 511016"/>
              <a:gd name="connsiteX4" fmla="*/ 511016 w 511016"/>
              <a:gd name="connsiteY4" fmla="*/ 255556 h 51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016" h="511016">
                <a:moveTo>
                  <a:pt x="511016" y="255556"/>
                </a:moveTo>
                <a:cubicBezTo>
                  <a:pt x="511016" y="396621"/>
                  <a:pt x="396716" y="511016"/>
                  <a:pt x="255556" y="511016"/>
                </a:cubicBezTo>
                <a:cubicBezTo>
                  <a:pt x="114395" y="511016"/>
                  <a:pt x="0" y="396621"/>
                  <a:pt x="0" y="255556"/>
                </a:cubicBezTo>
                <a:cubicBezTo>
                  <a:pt x="0" y="114491"/>
                  <a:pt x="114491" y="0"/>
                  <a:pt x="255556" y="0"/>
                </a:cubicBezTo>
                <a:cubicBezTo>
                  <a:pt x="396621" y="0"/>
                  <a:pt x="511016" y="114395"/>
                  <a:pt x="511016" y="255556"/>
                </a:cubicBez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8CEBBBE-01A6-70B4-3CE1-3C13DE6FDE9E}"/>
              </a:ext>
            </a:extLst>
          </p:cNvPr>
          <p:cNvSpPr/>
          <p:nvPr/>
        </p:nvSpPr>
        <p:spPr>
          <a:xfrm>
            <a:off x="6864779" y="5948617"/>
            <a:ext cx="1536663" cy="1540001"/>
          </a:xfrm>
          <a:custGeom>
            <a:avLst/>
            <a:gdLst>
              <a:gd name="connsiteX0" fmla="*/ 394525 w 789146"/>
              <a:gd name="connsiteY0" fmla="*/ 139541 h 790860"/>
              <a:gd name="connsiteX1" fmla="*/ 229553 w 789146"/>
              <a:gd name="connsiteY1" fmla="*/ 200025 h 790860"/>
              <a:gd name="connsiteX2" fmla="*/ 138589 w 789146"/>
              <a:gd name="connsiteY2" fmla="*/ 395478 h 790860"/>
              <a:gd name="connsiteX3" fmla="*/ 394525 w 789146"/>
              <a:gd name="connsiteY3" fmla="*/ 651415 h 790860"/>
              <a:gd name="connsiteX4" fmla="*/ 514255 w 789146"/>
              <a:gd name="connsiteY4" fmla="*/ 621601 h 790860"/>
              <a:gd name="connsiteX5" fmla="*/ 650558 w 789146"/>
              <a:gd name="connsiteY5" fmla="*/ 395478 h 790860"/>
              <a:gd name="connsiteX6" fmla="*/ 394525 w 789146"/>
              <a:gd name="connsiteY6" fmla="*/ 139541 h 790860"/>
              <a:gd name="connsiteX7" fmla="*/ 490538 w 789146"/>
              <a:gd name="connsiteY7" fmla="*/ 586549 h 790860"/>
              <a:gd name="connsiteX8" fmla="*/ 394525 w 789146"/>
              <a:gd name="connsiteY8" fmla="*/ 609314 h 790860"/>
              <a:gd name="connsiteX9" fmla="*/ 180689 w 789146"/>
              <a:gd name="connsiteY9" fmla="*/ 395478 h 790860"/>
              <a:gd name="connsiteX10" fmla="*/ 253175 w 789146"/>
              <a:gd name="connsiteY10" fmla="*/ 235077 h 790860"/>
              <a:gd name="connsiteX11" fmla="*/ 394525 w 789146"/>
              <a:gd name="connsiteY11" fmla="*/ 181546 h 790860"/>
              <a:gd name="connsiteX12" fmla="*/ 608362 w 789146"/>
              <a:gd name="connsiteY12" fmla="*/ 395478 h 790860"/>
              <a:gd name="connsiteX13" fmla="*/ 490538 w 789146"/>
              <a:gd name="connsiteY13" fmla="*/ 586549 h 790860"/>
              <a:gd name="connsiteX14" fmla="*/ 394525 w 789146"/>
              <a:gd name="connsiteY14" fmla="*/ 139541 h 790860"/>
              <a:gd name="connsiteX15" fmla="*/ 229553 w 789146"/>
              <a:gd name="connsiteY15" fmla="*/ 200025 h 790860"/>
              <a:gd name="connsiteX16" fmla="*/ 138589 w 789146"/>
              <a:gd name="connsiteY16" fmla="*/ 395478 h 790860"/>
              <a:gd name="connsiteX17" fmla="*/ 394525 w 789146"/>
              <a:gd name="connsiteY17" fmla="*/ 651415 h 790860"/>
              <a:gd name="connsiteX18" fmla="*/ 514255 w 789146"/>
              <a:gd name="connsiteY18" fmla="*/ 621601 h 790860"/>
              <a:gd name="connsiteX19" fmla="*/ 650558 w 789146"/>
              <a:gd name="connsiteY19" fmla="*/ 395478 h 790860"/>
              <a:gd name="connsiteX20" fmla="*/ 394525 w 789146"/>
              <a:gd name="connsiteY20" fmla="*/ 139541 h 790860"/>
              <a:gd name="connsiteX21" fmla="*/ 490538 w 789146"/>
              <a:gd name="connsiteY21" fmla="*/ 586549 h 790860"/>
              <a:gd name="connsiteX22" fmla="*/ 394525 w 789146"/>
              <a:gd name="connsiteY22" fmla="*/ 609314 h 790860"/>
              <a:gd name="connsiteX23" fmla="*/ 180689 w 789146"/>
              <a:gd name="connsiteY23" fmla="*/ 395478 h 790860"/>
              <a:gd name="connsiteX24" fmla="*/ 253175 w 789146"/>
              <a:gd name="connsiteY24" fmla="*/ 235077 h 790860"/>
              <a:gd name="connsiteX25" fmla="*/ 394525 w 789146"/>
              <a:gd name="connsiteY25" fmla="*/ 181546 h 790860"/>
              <a:gd name="connsiteX26" fmla="*/ 608362 w 789146"/>
              <a:gd name="connsiteY26" fmla="*/ 395478 h 790860"/>
              <a:gd name="connsiteX27" fmla="*/ 490538 w 789146"/>
              <a:gd name="connsiteY27" fmla="*/ 586549 h 790860"/>
              <a:gd name="connsiteX28" fmla="*/ 394525 w 789146"/>
              <a:gd name="connsiteY28" fmla="*/ 139541 h 790860"/>
              <a:gd name="connsiteX29" fmla="*/ 229553 w 789146"/>
              <a:gd name="connsiteY29" fmla="*/ 200025 h 790860"/>
              <a:gd name="connsiteX30" fmla="*/ 138589 w 789146"/>
              <a:gd name="connsiteY30" fmla="*/ 395478 h 790860"/>
              <a:gd name="connsiteX31" fmla="*/ 394525 w 789146"/>
              <a:gd name="connsiteY31" fmla="*/ 651415 h 790860"/>
              <a:gd name="connsiteX32" fmla="*/ 514255 w 789146"/>
              <a:gd name="connsiteY32" fmla="*/ 621601 h 790860"/>
              <a:gd name="connsiteX33" fmla="*/ 650558 w 789146"/>
              <a:gd name="connsiteY33" fmla="*/ 395478 h 790860"/>
              <a:gd name="connsiteX34" fmla="*/ 394525 w 789146"/>
              <a:gd name="connsiteY34" fmla="*/ 139541 h 790860"/>
              <a:gd name="connsiteX35" fmla="*/ 490538 w 789146"/>
              <a:gd name="connsiteY35" fmla="*/ 586549 h 790860"/>
              <a:gd name="connsiteX36" fmla="*/ 394525 w 789146"/>
              <a:gd name="connsiteY36" fmla="*/ 609314 h 790860"/>
              <a:gd name="connsiteX37" fmla="*/ 180689 w 789146"/>
              <a:gd name="connsiteY37" fmla="*/ 395478 h 790860"/>
              <a:gd name="connsiteX38" fmla="*/ 253175 w 789146"/>
              <a:gd name="connsiteY38" fmla="*/ 235077 h 790860"/>
              <a:gd name="connsiteX39" fmla="*/ 394525 w 789146"/>
              <a:gd name="connsiteY39" fmla="*/ 181546 h 790860"/>
              <a:gd name="connsiteX40" fmla="*/ 608362 w 789146"/>
              <a:gd name="connsiteY40" fmla="*/ 395478 h 790860"/>
              <a:gd name="connsiteX41" fmla="*/ 490538 w 789146"/>
              <a:gd name="connsiteY41" fmla="*/ 586549 h 790860"/>
              <a:gd name="connsiteX42" fmla="*/ 394525 w 789146"/>
              <a:gd name="connsiteY42" fmla="*/ 139541 h 790860"/>
              <a:gd name="connsiteX43" fmla="*/ 229553 w 789146"/>
              <a:gd name="connsiteY43" fmla="*/ 200025 h 790860"/>
              <a:gd name="connsiteX44" fmla="*/ 138589 w 789146"/>
              <a:gd name="connsiteY44" fmla="*/ 395478 h 790860"/>
              <a:gd name="connsiteX45" fmla="*/ 394525 w 789146"/>
              <a:gd name="connsiteY45" fmla="*/ 651415 h 790860"/>
              <a:gd name="connsiteX46" fmla="*/ 514255 w 789146"/>
              <a:gd name="connsiteY46" fmla="*/ 621601 h 790860"/>
              <a:gd name="connsiteX47" fmla="*/ 650558 w 789146"/>
              <a:gd name="connsiteY47" fmla="*/ 395478 h 790860"/>
              <a:gd name="connsiteX48" fmla="*/ 394525 w 789146"/>
              <a:gd name="connsiteY48" fmla="*/ 139541 h 790860"/>
              <a:gd name="connsiteX49" fmla="*/ 490538 w 789146"/>
              <a:gd name="connsiteY49" fmla="*/ 586549 h 790860"/>
              <a:gd name="connsiteX50" fmla="*/ 394525 w 789146"/>
              <a:gd name="connsiteY50" fmla="*/ 609314 h 790860"/>
              <a:gd name="connsiteX51" fmla="*/ 180689 w 789146"/>
              <a:gd name="connsiteY51" fmla="*/ 395478 h 790860"/>
              <a:gd name="connsiteX52" fmla="*/ 253175 w 789146"/>
              <a:gd name="connsiteY52" fmla="*/ 235077 h 790860"/>
              <a:gd name="connsiteX53" fmla="*/ 394525 w 789146"/>
              <a:gd name="connsiteY53" fmla="*/ 181546 h 790860"/>
              <a:gd name="connsiteX54" fmla="*/ 608362 w 789146"/>
              <a:gd name="connsiteY54" fmla="*/ 395478 h 790860"/>
              <a:gd name="connsiteX55" fmla="*/ 490538 w 789146"/>
              <a:gd name="connsiteY55" fmla="*/ 586549 h 790860"/>
              <a:gd name="connsiteX56" fmla="*/ 394525 w 789146"/>
              <a:gd name="connsiteY56" fmla="*/ 139541 h 790860"/>
              <a:gd name="connsiteX57" fmla="*/ 229553 w 789146"/>
              <a:gd name="connsiteY57" fmla="*/ 200025 h 790860"/>
              <a:gd name="connsiteX58" fmla="*/ 138589 w 789146"/>
              <a:gd name="connsiteY58" fmla="*/ 395478 h 790860"/>
              <a:gd name="connsiteX59" fmla="*/ 394525 w 789146"/>
              <a:gd name="connsiteY59" fmla="*/ 651415 h 790860"/>
              <a:gd name="connsiteX60" fmla="*/ 514255 w 789146"/>
              <a:gd name="connsiteY60" fmla="*/ 621601 h 790860"/>
              <a:gd name="connsiteX61" fmla="*/ 650558 w 789146"/>
              <a:gd name="connsiteY61" fmla="*/ 395478 h 790860"/>
              <a:gd name="connsiteX62" fmla="*/ 394525 w 789146"/>
              <a:gd name="connsiteY62" fmla="*/ 139541 h 790860"/>
              <a:gd name="connsiteX63" fmla="*/ 490538 w 789146"/>
              <a:gd name="connsiteY63" fmla="*/ 586549 h 790860"/>
              <a:gd name="connsiteX64" fmla="*/ 394525 w 789146"/>
              <a:gd name="connsiteY64" fmla="*/ 609314 h 790860"/>
              <a:gd name="connsiteX65" fmla="*/ 180689 w 789146"/>
              <a:gd name="connsiteY65" fmla="*/ 395478 h 790860"/>
              <a:gd name="connsiteX66" fmla="*/ 253175 w 789146"/>
              <a:gd name="connsiteY66" fmla="*/ 235077 h 790860"/>
              <a:gd name="connsiteX67" fmla="*/ 394525 w 789146"/>
              <a:gd name="connsiteY67" fmla="*/ 181546 h 790860"/>
              <a:gd name="connsiteX68" fmla="*/ 608362 w 789146"/>
              <a:gd name="connsiteY68" fmla="*/ 395478 h 790860"/>
              <a:gd name="connsiteX69" fmla="*/ 490538 w 789146"/>
              <a:gd name="connsiteY69" fmla="*/ 586549 h 790860"/>
              <a:gd name="connsiteX70" fmla="*/ 717137 w 789146"/>
              <a:gd name="connsiteY70" fmla="*/ 399764 h 790860"/>
              <a:gd name="connsiteX71" fmla="*/ 717137 w 789146"/>
              <a:gd name="connsiteY71" fmla="*/ 395478 h 790860"/>
              <a:gd name="connsiteX72" fmla="*/ 717137 w 789146"/>
              <a:gd name="connsiteY72" fmla="*/ 391192 h 790860"/>
              <a:gd name="connsiteX73" fmla="*/ 787051 w 789146"/>
              <a:gd name="connsiteY73" fmla="*/ 338423 h 790860"/>
              <a:gd name="connsiteX74" fmla="*/ 789146 w 789146"/>
              <a:gd name="connsiteY74" fmla="*/ 336423 h 790860"/>
              <a:gd name="connsiteX75" fmla="*/ 786575 w 789146"/>
              <a:gd name="connsiteY75" fmla="*/ 335089 h 790860"/>
              <a:gd name="connsiteX76" fmla="*/ 704279 w 789146"/>
              <a:gd name="connsiteY76" fmla="*/ 305181 h 790860"/>
              <a:gd name="connsiteX77" fmla="*/ 701802 w 789146"/>
              <a:gd name="connsiteY77" fmla="*/ 297085 h 790860"/>
              <a:gd name="connsiteX78" fmla="*/ 752856 w 789146"/>
              <a:gd name="connsiteY78" fmla="*/ 225933 h 790860"/>
              <a:gd name="connsiteX79" fmla="*/ 754285 w 789146"/>
              <a:gd name="connsiteY79" fmla="*/ 223361 h 790860"/>
              <a:gd name="connsiteX80" fmla="*/ 751523 w 789146"/>
              <a:gd name="connsiteY80" fmla="*/ 222885 h 790860"/>
              <a:gd name="connsiteX81" fmla="*/ 664369 w 789146"/>
              <a:gd name="connsiteY81" fmla="*/ 218694 h 790860"/>
              <a:gd name="connsiteX82" fmla="*/ 659416 w 789146"/>
              <a:gd name="connsiteY82" fmla="*/ 211360 h 790860"/>
              <a:gd name="connsiteX83" fmla="*/ 673227 w 789146"/>
              <a:gd name="connsiteY83" fmla="*/ 177451 h 790860"/>
              <a:gd name="connsiteX84" fmla="*/ 687134 w 789146"/>
              <a:gd name="connsiteY84" fmla="*/ 128683 h 790860"/>
              <a:gd name="connsiteX85" fmla="*/ 687800 w 789146"/>
              <a:gd name="connsiteY85" fmla="*/ 125730 h 790860"/>
              <a:gd name="connsiteX86" fmla="*/ 684752 w 789146"/>
              <a:gd name="connsiteY86" fmla="*/ 126111 h 790860"/>
              <a:gd name="connsiteX87" fmla="*/ 659797 w 789146"/>
              <a:gd name="connsiteY87" fmla="*/ 130302 h 790860"/>
              <a:gd name="connsiteX88" fmla="*/ 635032 w 789146"/>
              <a:gd name="connsiteY88" fmla="*/ 136398 h 790860"/>
              <a:gd name="connsiteX89" fmla="*/ 600647 w 789146"/>
              <a:gd name="connsiteY89" fmla="*/ 147447 h 790860"/>
              <a:gd name="connsiteX90" fmla="*/ 593503 w 789146"/>
              <a:gd name="connsiteY90" fmla="*/ 141541 h 790860"/>
              <a:gd name="connsiteX91" fmla="*/ 596837 w 789146"/>
              <a:gd name="connsiteY91" fmla="*/ 105537 h 790860"/>
              <a:gd name="connsiteX92" fmla="*/ 595598 w 789146"/>
              <a:gd name="connsiteY92" fmla="*/ 54959 h 790860"/>
              <a:gd name="connsiteX93" fmla="*/ 595598 w 789146"/>
              <a:gd name="connsiteY93" fmla="*/ 52006 h 790860"/>
              <a:gd name="connsiteX94" fmla="*/ 592741 w 789146"/>
              <a:gd name="connsiteY94" fmla="*/ 53245 h 790860"/>
              <a:gd name="connsiteX95" fmla="*/ 548164 w 789146"/>
              <a:gd name="connsiteY95" fmla="*/ 77724 h 790860"/>
              <a:gd name="connsiteX96" fmla="*/ 519208 w 789146"/>
              <a:gd name="connsiteY96" fmla="*/ 97917 h 790860"/>
              <a:gd name="connsiteX97" fmla="*/ 509778 w 789146"/>
              <a:gd name="connsiteY97" fmla="*/ 94202 h 790860"/>
              <a:gd name="connsiteX98" fmla="*/ 502539 w 789146"/>
              <a:gd name="connsiteY98" fmla="*/ 59436 h 790860"/>
              <a:gd name="connsiteX99" fmla="*/ 486442 w 789146"/>
              <a:gd name="connsiteY99" fmla="*/ 11525 h 790860"/>
              <a:gd name="connsiteX100" fmla="*/ 485394 w 789146"/>
              <a:gd name="connsiteY100" fmla="*/ 8763 h 790860"/>
              <a:gd name="connsiteX101" fmla="*/ 483203 w 789146"/>
              <a:gd name="connsiteY101" fmla="*/ 10668 h 790860"/>
              <a:gd name="connsiteX102" fmla="*/ 447770 w 789146"/>
              <a:gd name="connsiteY102" fmla="*/ 47434 h 790860"/>
              <a:gd name="connsiteX103" fmla="*/ 426625 w 789146"/>
              <a:gd name="connsiteY103" fmla="*/ 74390 h 790860"/>
              <a:gd name="connsiteX104" fmla="*/ 419481 w 789146"/>
              <a:gd name="connsiteY104" fmla="*/ 73819 h 790860"/>
              <a:gd name="connsiteX105" fmla="*/ 415480 w 789146"/>
              <a:gd name="connsiteY105" fmla="*/ 73533 h 790860"/>
              <a:gd name="connsiteX106" fmla="*/ 398812 w 789146"/>
              <a:gd name="connsiteY106" fmla="*/ 43243 h 790860"/>
              <a:gd name="connsiteX107" fmla="*/ 369380 w 789146"/>
              <a:gd name="connsiteY107" fmla="*/ 2286 h 790860"/>
              <a:gd name="connsiteX108" fmla="*/ 367570 w 789146"/>
              <a:gd name="connsiteY108" fmla="*/ 0 h 790860"/>
              <a:gd name="connsiteX109" fmla="*/ 365950 w 789146"/>
              <a:gd name="connsiteY109" fmla="*/ 2572 h 790860"/>
              <a:gd name="connsiteX110" fmla="*/ 342900 w 789146"/>
              <a:gd name="connsiteY110" fmla="*/ 47911 h 790860"/>
              <a:gd name="connsiteX111" fmla="*/ 330899 w 789146"/>
              <a:gd name="connsiteY111" fmla="*/ 79153 h 790860"/>
              <a:gd name="connsiteX112" fmla="*/ 320802 w 789146"/>
              <a:gd name="connsiteY112" fmla="*/ 81343 h 790860"/>
              <a:gd name="connsiteX113" fmla="*/ 319088 w 789146"/>
              <a:gd name="connsiteY113" fmla="*/ 81724 h 790860"/>
              <a:gd name="connsiteX114" fmla="*/ 294989 w 789146"/>
              <a:gd name="connsiteY114" fmla="*/ 58388 h 790860"/>
              <a:gd name="connsiteX115" fmla="*/ 254603 w 789146"/>
              <a:gd name="connsiteY115" fmla="*/ 27908 h 790860"/>
              <a:gd name="connsiteX116" fmla="*/ 252127 w 789146"/>
              <a:gd name="connsiteY116" fmla="*/ 26194 h 790860"/>
              <a:gd name="connsiteX117" fmla="*/ 251365 w 789146"/>
              <a:gd name="connsiteY117" fmla="*/ 29051 h 790860"/>
              <a:gd name="connsiteX118" fmla="*/ 242792 w 789146"/>
              <a:gd name="connsiteY118" fmla="*/ 79248 h 790860"/>
              <a:gd name="connsiteX119" fmla="*/ 240697 w 789146"/>
              <a:gd name="connsiteY119" fmla="*/ 112014 h 790860"/>
              <a:gd name="connsiteX120" fmla="*/ 229553 w 789146"/>
              <a:gd name="connsiteY120" fmla="*/ 118300 h 790860"/>
              <a:gd name="connsiteX121" fmla="*/ 200216 w 789146"/>
              <a:gd name="connsiteY121" fmla="*/ 103537 h 790860"/>
              <a:gd name="connsiteX122" fmla="*/ 152591 w 789146"/>
              <a:gd name="connsiteY122" fmla="*/ 86106 h 790860"/>
              <a:gd name="connsiteX123" fmla="*/ 149733 w 789146"/>
              <a:gd name="connsiteY123" fmla="*/ 85344 h 790860"/>
              <a:gd name="connsiteX124" fmla="*/ 149733 w 789146"/>
              <a:gd name="connsiteY124" fmla="*/ 88201 h 790860"/>
              <a:gd name="connsiteX125" fmla="*/ 149733 w 789146"/>
              <a:gd name="connsiteY125" fmla="*/ 88868 h 790860"/>
              <a:gd name="connsiteX126" fmla="*/ 156496 w 789146"/>
              <a:gd name="connsiteY126" fmla="*/ 138779 h 790860"/>
              <a:gd name="connsiteX127" fmla="*/ 161639 w 789146"/>
              <a:gd name="connsiteY127" fmla="*/ 162687 h 790860"/>
              <a:gd name="connsiteX128" fmla="*/ 163830 w 789146"/>
              <a:gd name="connsiteY128" fmla="*/ 170116 h 790860"/>
              <a:gd name="connsiteX129" fmla="*/ 154686 w 789146"/>
              <a:gd name="connsiteY129" fmla="*/ 179832 h 790860"/>
              <a:gd name="connsiteX130" fmla="*/ 122968 w 789146"/>
              <a:gd name="connsiteY130" fmla="*/ 174688 h 790860"/>
              <a:gd name="connsiteX131" fmla="*/ 72009 w 789146"/>
              <a:gd name="connsiteY131" fmla="*/ 171831 h 790860"/>
              <a:gd name="connsiteX132" fmla="*/ 68961 w 789146"/>
              <a:gd name="connsiteY132" fmla="*/ 171831 h 790860"/>
              <a:gd name="connsiteX133" fmla="*/ 70104 w 789146"/>
              <a:gd name="connsiteY133" fmla="*/ 174688 h 790860"/>
              <a:gd name="connsiteX134" fmla="*/ 107347 w 789146"/>
              <a:gd name="connsiteY134" fmla="*/ 248317 h 790860"/>
              <a:gd name="connsiteX135" fmla="*/ 101251 w 789146"/>
              <a:gd name="connsiteY135" fmla="*/ 260890 h 790860"/>
              <a:gd name="connsiteX136" fmla="*/ 20479 w 789146"/>
              <a:gd name="connsiteY136" fmla="*/ 277558 h 790860"/>
              <a:gd name="connsiteX137" fmla="*/ 17621 w 789146"/>
              <a:gd name="connsiteY137" fmla="*/ 278416 h 790860"/>
              <a:gd name="connsiteX138" fmla="*/ 19526 w 789146"/>
              <a:gd name="connsiteY138" fmla="*/ 280797 h 790860"/>
              <a:gd name="connsiteX139" fmla="*/ 76581 w 789146"/>
              <a:gd name="connsiteY139" fmla="*/ 339852 h 790860"/>
              <a:gd name="connsiteX140" fmla="*/ 75629 w 789146"/>
              <a:gd name="connsiteY140" fmla="*/ 346329 h 790860"/>
              <a:gd name="connsiteX141" fmla="*/ 74390 w 789146"/>
              <a:gd name="connsiteY141" fmla="*/ 354139 h 790860"/>
              <a:gd name="connsiteX142" fmla="*/ 2477 w 789146"/>
              <a:gd name="connsiteY142" fmla="*/ 393668 h 790860"/>
              <a:gd name="connsiteX143" fmla="*/ 0 w 789146"/>
              <a:gd name="connsiteY143" fmla="*/ 395478 h 790860"/>
              <a:gd name="connsiteX144" fmla="*/ 2477 w 789146"/>
              <a:gd name="connsiteY144" fmla="*/ 397192 h 790860"/>
              <a:gd name="connsiteX145" fmla="*/ 74486 w 789146"/>
              <a:gd name="connsiteY145" fmla="*/ 436912 h 790860"/>
              <a:gd name="connsiteX146" fmla="*/ 76581 w 789146"/>
              <a:gd name="connsiteY146" fmla="*/ 451104 h 790860"/>
              <a:gd name="connsiteX147" fmla="*/ 19526 w 789146"/>
              <a:gd name="connsiteY147" fmla="*/ 510064 h 790860"/>
              <a:gd name="connsiteX148" fmla="*/ 17621 w 789146"/>
              <a:gd name="connsiteY148" fmla="*/ 512445 h 790860"/>
              <a:gd name="connsiteX149" fmla="*/ 20479 w 789146"/>
              <a:gd name="connsiteY149" fmla="*/ 513397 h 790860"/>
              <a:gd name="connsiteX150" fmla="*/ 101251 w 789146"/>
              <a:gd name="connsiteY150" fmla="*/ 530066 h 790860"/>
              <a:gd name="connsiteX151" fmla="*/ 107347 w 789146"/>
              <a:gd name="connsiteY151" fmla="*/ 542734 h 790860"/>
              <a:gd name="connsiteX152" fmla="*/ 70104 w 789146"/>
              <a:gd name="connsiteY152" fmla="*/ 616267 h 790860"/>
              <a:gd name="connsiteX153" fmla="*/ 68961 w 789146"/>
              <a:gd name="connsiteY153" fmla="*/ 619125 h 790860"/>
              <a:gd name="connsiteX154" fmla="*/ 72009 w 789146"/>
              <a:gd name="connsiteY154" fmla="*/ 619125 h 790860"/>
              <a:gd name="connsiteX155" fmla="*/ 122873 w 789146"/>
              <a:gd name="connsiteY155" fmla="*/ 616267 h 790860"/>
              <a:gd name="connsiteX156" fmla="*/ 154686 w 789146"/>
              <a:gd name="connsiteY156" fmla="*/ 611124 h 790860"/>
              <a:gd name="connsiteX157" fmla="*/ 163830 w 789146"/>
              <a:gd name="connsiteY157" fmla="*/ 620935 h 790860"/>
              <a:gd name="connsiteX158" fmla="*/ 161639 w 789146"/>
              <a:gd name="connsiteY158" fmla="*/ 628269 h 790860"/>
              <a:gd name="connsiteX159" fmla="*/ 156496 w 789146"/>
              <a:gd name="connsiteY159" fmla="*/ 652177 h 790860"/>
              <a:gd name="connsiteX160" fmla="*/ 149733 w 789146"/>
              <a:gd name="connsiteY160" fmla="*/ 702659 h 790860"/>
              <a:gd name="connsiteX161" fmla="*/ 149733 w 789146"/>
              <a:gd name="connsiteY161" fmla="*/ 705612 h 790860"/>
              <a:gd name="connsiteX162" fmla="*/ 152495 w 789146"/>
              <a:gd name="connsiteY162" fmla="*/ 704755 h 790860"/>
              <a:gd name="connsiteX163" fmla="*/ 200120 w 789146"/>
              <a:gd name="connsiteY163" fmla="*/ 687324 h 790860"/>
              <a:gd name="connsiteX164" fmla="*/ 229362 w 789146"/>
              <a:gd name="connsiteY164" fmla="*/ 672655 h 790860"/>
              <a:gd name="connsiteX165" fmla="*/ 240602 w 789146"/>
              <a:gd name="connsiteY165" fmla="*/ 679037 h 790860"/>
              <a:gd name="connsiteX166" fmla="*/ 242792 w 789146"/>
              <a:gd name="connsiteY166" fmla="*/ 711708 h 790860"/>
              <a:gd name="connsiteX167" fmla="*/ 251270 w 789146"/>
              <a:gd name="connsiteY167" fmla="*/ 761809 h 790860"/>
              <a:gd name="connsiteX168" fmla="*/ 252032 w 789146"/>
              <a:gd name="connsiteY168" fmla="*/ 764762 h 790860"/>
              <a:gd name="connsiteX169" fmla="*/ 254508 w 789146"/>
              <a:gd name="connsiteY169" fmla="*/ 763143 h 790860"/>
              <a:gd name="connsiteX170" fmla="*/ 294894 w 789146"/>
              <a:gd name="connsiteY170" fmla="*/ 732568 h 790860"/>
              <a:gd name="connsiteX171" fmla="*/ 318992 w 789146"/>
              <a:gd name="connsiteY171" fmla="*/ 709231 h 790860"/>
              <a:gd name="connsiteX172" fmla="*/ 330803 w 789146"/>
              <a:gd name="connsiteY172" fmla="*/ 711898 h 790860"/>
              <a:gd name="connsiteX173" fmla="*/ 342805 w 789146"/>
              <a:gd name="connsiteY173" fmla="*/ 742950 h 790860"/>
              <a:gd name="connsiteX174" fmla="*/ 365855 w 789146"/>
              <a:gd name="connsiteY174" fmla="*/ 788384 h 790860"/>
              <a:gd name="connsiteX175" fmla="*/ 367475 w 789146"/>
              <a:gd name="connsiteY175" fmla="*/ 790861 h 790860"/>
              <a:gd name="connsiteX176" fmla="*/ 369284 w 789146"/>
              <a:gd name="connsiteY176" fmla="*/ 788575 h 790860"/>
              <a:gd name="connsiteX177" fmla="*/ 398717 w 789146"/>
              <a:gd name="connsiteY177" fmla="*/ 747617 h 790860"/>
              <a:gd name="connsiteX178" fmla="*/ 415385 w 789146"/>
              <a:gd name="connsiteY178" fmla="*/ 717518 h 790860"/>
              <a:gd name="connsiteX179" fmla="*/ 419386 w 789146"/>
              <a:gd name="connsiteY179" fmla="*/ 717137 h 790860"/>
              <a:gd name="connsiteX180" fmla="*/ 426530 w 789146"/>
              <a:gd name="connsiteY180" fmla="*/ 716566 h 790860"/>
              <a:gd name="connsiteX181" fmla="*/ 447675 w 789146"/>
              <a:gd name="connsiteY181" fmla="*/ 743522 h 790860"/>
              <a:gd name="connsiteX182" fmla="*/ 483108 w 789146"/>
              <a:gd name="connsiteY182" fmla="*/ 780193 h 790860"/>
              <a:gd name="connsiteX183" fmla="*/ 485299 w 789146"/>
              <a:gd name="connsiteY183" fmla="*/ 782193 h 790860"/>
              <a:gd name="connsiteX184" fmla="*/ 486346 w 789146"/>
              <a:gd name="connsiteY184" fmla="*/ 779526 h 790860"/>
              <a:gd name="connsiteX185" fmla="*/ 502539 w 789146"/>
              <a:gd name="connsiteY185" fmla="*/ 731520 h 790860"/>
              <a:gd name="connsiteX186" fmla="*/ 509683 w 789146"/>
              <a:gd name="connsiteY186" fmla="*/ 696849 h 790860"/>
              <a:gd name="connsiteX187" fmla="*/ 519113 w 789146"/>
              <a:gd name="connsiteY187" fmla="*/ 693039 h 790860"/>
              <a:gd name="connsiteX188" fmla="*/ 548069 w 789146"/>
              <a:gd name="connsiteY188" fmla="*/ 713232 h 790860"/>
              <a:gd name="connsiteX189" fmla="*/ 592646 w 789146"/>
              <a:gd name="connsiteY189" fmla="*/ 737806 h 790860"/>
              <a:gd name="connsiteX190" fmla="*/ 595408 w 789146"/>
              <a:gd name="connsiteY190" fmla="*/ 738949 h 790860"/>
              <a:gd name="connsiteX191" fmla="*/ 595408 w 789146"/>
              <a:gd name="connsiteY191" fmla="*/ 735997 h 790860"/>
              <a:gd name="connsiteX192" fmla="*/ 596741 w 789146"/>
              <a:gd name="connsiteY192" fmla="*/ 685419 h 790860"/>
              <a:gd name="connsiteX193" fmla="*/ 593408 w 789146"/>
              <a:gd name="connsiteY193" fmla="*/ 649414 h 790860"/>
              <a:gd name="connsiteX194" fmla="*/ 600551 w 789146"/>
              <a:gd name="connsiteY194" fmla="*/ 643604 h 790860"/>
              <a:gd name="connsiteX195" fmla="*/ 634937 w 789146"/>
              <a:gd name="connsiteY195" fmla="*/ 654463 h 790860"/>
              <a:gd name="connsiteX196" fmla="*/ 659797 w 789146"/>
              <a:gd name="connsiteY196" fmla="*/ 660654 h 790860"/>
              <a:gd name="connsiteX197" fmla="*/ 684657 w 789146"/>
              <a:gd name="connsiteY197" fmla="*/ 664750 h 790860"/>
              <a:gd name="connsiteX198" fmla="*/ 687705 w 789146"/>
              <a:gd name="connsiteY198" fmla="*/ 665226 h 790860"/>
              <a:gd name="connsiteX199" fmla="*/ 687038 w 789146"/>
              <a:gd name="connsiteY199" fmla="*/ 662273 h 790860"/>
              <a:gd name="connsiteX200" fmla="*/ 673132 w 789146"/>
              <a:gd name="connsiteY200" fmla="*/ 613505 h 790860"/>
              <a:gd name="connsiteX201" fmla="*/ 659321 w 789146"/>
              <a:gd name="connsiteY201" fmla="*/ 579596 h 790860"/>
              <a:gd name="connsiteX202" fmla="*/ 664274 w 789146"/>
              <a:gd name="connsiteY202" fmla="*/ 572357 h 790860"/>
              <a:gd name="connsiteX203" fmla="*/ 689420 w 789146"/>
              <a:gd name="connsiteY203" fmla="*/ 573024 h 790860"/>
              <a:gd name="connsiteX204" fmla="*/ 751427 w 789146"/>
              <a:gd name="connsiteY204" fmla="*/ 567976 h 790860"/>
              <a:gd name="connsiteX205" fmla="*/ 754190 w 789146"/>
              <a:gd name="connsiteY205" fmla="*/ 567499 h 790860"/>
              <a:gd name="connsiteX206" fmla="*/ 752761 w 789146"/>
              <a:gd name="connsiteY206" fmla="*/ 565023 h 790860"/>
              <a:gd name="connsiteX207" fmla="*/ 701707 w 789146"/>
              <a:gd name="connsiteY207" fmla="*/ 493871 h 790860"/>
              <a:gd name="connsiteX208" fmla="*/ 704183 w 789146"/>
              <a:gd name="connsiteY208" fmla="*/ 485870 h 790860"/>
              <a:gd name="connsiteX209" fmla="*/ 786479 w 789146"/>
              <a:gd name="connsiteY209" fmla="*/ 455866 h 790860"/>
              <a:gd name="connsiteX210" fmla="*/ 789051 w 789146"/>
              <a:gd name="connsiteY210" fmla="*/ 454533 h 790860"/>
              <a:gd name="connsiteX211" fmla="*/ 786955 w 789146"/>
              <a:gd name="connsiteY211" fmla="*/ 452438 h 790860"/>
              <a:gd name="connsiteX212" fmla="*/ 717042 w 789146"/>
              <a:gd name="connsiteY212" fmla="*/ 399764 h 790860"/>
              <a:gd name="connsiteX213" fmla="*/ 528257 w 789146"/>
              <a:gd name="connsiteY213" fmla="*/ 642366 h 790860"/>
              <a:gd name="connsiteX214" fmla="*/ 416147 w 789146"/>
              <a:gd name="connsiteY214" fmla="*/ 675418 h 790860"/>
              <a:gd name="connsiteX215" fmla="*/ 394525 w 789146"/>
              <a:gd name="connsiteY215" fmla="*/ 676275 h 790860"/>
              <a:gd name="connsiteX216" fmla="*/ 186690 w 789146"/>
              <a:gd name="connsiteY216" fmla="*/ 584168 h 790860"/>
              <a:gd name="connsiteX217" fmla="*/ 113729 w 789146"/>
              <a:gd name="connsiteY217" fmla="*/ 395478 h 790860"/>
              <a:gd name="connsiteX218" fmla="*/ 116967 w 789146"/>
              <a:gd name="connsiteY218" fmla="*/ 352711 h 790860"/>
              <a:gd name="connsiteX219" fmla="*/ 215551 w 789146"/>
              <a:gd name="connsiteY219" fmla="*/ 179261 h 790860"/>
              <a:gd name="connsiteX220" fmla="*/ 329660 w 789146"/>
              <a:gd name="connsiteY220" fmla="*/ 122206 h 790860"/>
              <a:gd name="connsiteX221" fmla="*/ 394525 w 789146"/>
              <a:gd name="connsiteY221" fmla="*/ 114681 h 790860"/>
              <a:gd name="connsiteX222" fmla="*/ 416147 w 789146"/>
              <a:gd name="connsiteY222" fmla="*/ 115538 h 790860"/>
              <a:gd name="connsiteX223" fmla="*/ 663797 w 789146"/>
              <a:gd name="connsiteY223" fmla="*/ 315849 h 790860"/>
              <a:gd name="connsiteX224" fmla="*/ 675323 w 789146"/>
              <a:gd name="connsiteY224" fmla="*/ 395478 h 790860"/>
              <a:gd name="connsiteX225" fmla="*/ 528257 w 789146"/>
              <a:gd name="connsiteY225" fmla="*/ 642366 h 790860"/>
              <a:gd name="connsiteX226" fmla="*/ 394525 w 789146"/>
              <a:gd name="connsiteY226" fmla="*/ 139541 h 790860"/>
              <a:gd name="connsiteX227" fmla="*/ 229553 w 789146"/>
              <a:gd name="connsiteY227" fmla="*/ 200025 h 790860"/>
              <a:gd name="connsiteX228" fmla="*/ 138589 w 789146"/>
              <a:gd name="connsiteY228" fmla="*/ 395478 h 790860"/>
              <a:gd name="connsiteX229" fmla="*/ 394525 w 789146"/>
              <a:gd name="connsiteY229" fmla="*/ 651415 h 790860"/>
              <a:gd name="connsiteX230" fmla="*/ 514255 w 789146"/>
              <a:gd name="connsiteY230" fmla="*/ 621601 h 790860"/>
              <a:gd name="connsiteX231" fmla="*/ 650558 w 789146"/>
              <a:gd name="connsiteY231" fmla="*/ 395478 h 790860"/>
              <a:gd name="connsiteX232" fmla="*/ 394525 w 789146"/>
              <a:gd name="connsiteY232" fmla="*/ 139541 h 790860"/>
              <a:gd name="connsiteX233" fmla="*/ 490538 w 789146"/>
              <a:gd name="connsiteY233" fmla="*/ 586549 h 790860"/>
              <a:gd name="connsiteX234" fmla="*/ 394525 w 789146"/>
              <a:gd name="connsiteY234" fmla="*/ 609314 h 790860"/>
              <a:gd name="connsiteX235" fmla="*/ 180689 w 789146"/>
              <a:gd name="connsiteY235" fmla="*/ 395478 h 790860"/>
              <a:gd name="connsiteX236" fmla="*/ 253175 w 789146"/>
              <a:gd name="connsiteY236" fmla="*/ 235077 h 790860"/>
              <a:gd name="connsiteX237" fmla="*/ 394525 w 789146"/>
              <a:gd name="connsiteY237" fmla="*/ 181546 h 790860"/>
              <a:gd name="connsiteX238" fmla="*/ 608362 w 789146"/>
              <a:gd name="connsiteY238" fmla="*/ 395478 h 790860"/>
              <a:gd name="connsiteX239" fmla="*/ 490538 w 789146"/>
              <a:gd name="connsiteY239" fmla="*/ 586549 h 790860"/>
              <a:gd name="connsiteX240" fmla="*/ 394525 w 789146"/>
              <a:gd name="connsiteY240" fmla="*/ 139541 h 790860"/>
              <a:gd name="connsiteX241" fmla="*/ 229553 w 789146"/>
              <a:gd name="connsiteY241" fmla="*/ 200025 h 790860"/>
              <a:gd name="connsiteX242" fmla="*/ 138589 w 789146"/>
              <a:gd name="connsiteY242" fmla="*/ 395478 h 790860"/>
              <a:gd name="connsiteX243" fmla="*/ 394525 w 789146"/>
              <a:gd name="connsiteY243" fmla="*/ 651415 h 790860"/>
              <a:gd name="connsiteX244" fmla="*/ 514255 w 789146"/>
              <a:gd name="connsiteY244" fmla="*/ 621601 h 790860"/>
              <a:gd name="connsiteX245" fmla="*/ 650558 w 789146"/>
              <a:gd name="connsiteY245" fmla="*/ 395478 h 790860"/>
              <a:gd name="connsiteX246" fmla="*/ 394525 w 789146"/>
              <a:gd name="connsiteY246" fmla="*/ 139541 h 790860"/>
              <a:gd name="connsiteX247" fmla="*/ 490538 w 789146"/>
              <a:gd name="connsiteY247" fmla="*/ 586549 h 790860"/>
              <a:gd name="connsiteX248" fmla="*/ 394525 w 789146"/>
              <a:gd name="connsiteY248" fmla="*/ 609314 h 790860"/>
              <a:gd name="connsiteX249" fmla="*/ 180689 w 789146"/>
              <a:gd name="connsiteY249" fmla="*/ 395478 h 790860"/>
              <a:gd name="connsiteX250" fmla="*/ 253175 w 789146"/>
              <a:gd name="connsiteY250" fmla="*/ 235077 h 790860"/>
              <a:gd name="connsiteX251" fmla="*/ 394525 w 789146"/>
              <a:gd name="connsiteY251" fmla="*/ 181546 h 790860"/>
              <a:gd name="connsiteX252" fmla="*/ 608362 w 789146"/>
              <a:gd name="connsiteY252" fmla="*/ 395478 h 790860"/>
              <a:gd name="connsiteX253" fmla="*/ 490538 w 789146"/>
              <a:gd name="connsiteY253" fmla="*/ 586549 h 79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789146" h="790860"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717137" y="399764"/>
                </a:moveTo>
                <a:cubicBezTo>
                  <a:pt x="717137" y="398336"/>
                  <a:pt x="717137" y="396812"/>
                  <a:pt x="717137" y="395478"/>
                </a:cubicBezTo>
                <a:cubicBezTo>
                  <a:pt x="717137" y="394049"/>
                  <a:pt x="717137" y="392621"/>
                  <a:pt x="717137" y="391192"/>
                </a:cubicBezTo>
                <a:cubicBezTo>
                  <a:pt x="744284" y="374904"/>
                  <a:pt x="767810" y="357188"/>
                  <a:pt x="787051" y="338423"/>
                </a:cubicBezTo>
                <a:lnTo>
                  <a:pt x="789146" y="336423"/>
                </a:lnTo>
                <a:lnTo>
                  <a:pt x="786575" y="335089"/>
                </a:lnTo>
                <a:cubicBezTo>
                  <a:pt x="762286" y="322707"/>
                  <a:pt x="734092" y="312420"/>
                  <a:pt x="704279" y="305181"/>
                </a:cubicBezTo>
                <a:cubicBezTo>
                  <a:pt x="703612" y="302514"/>
                  <a:pt x="702755" y="299752"/>
                  <a:pt x="701802" y="297085"/>
                </a:cubicBezTo>
                <a:cubicBezTo>
                  <a:pt x="722376" y="274225"/>
                  <a:pt x="739902" y="249841"/>
                  <a:pt x="752856" y="225933"/>
                </a:cubicBezTo>
                <a:lnTo>
                  <a:pt x="754285" y="223361"/>
                </a:lnTo>
                <a:lnTo>
                  <a:pt x="751523" y="222885"/>
                </a:lnTo>
                <a:cubicBezTo>
                  <a:pt x="724757" y="218313"/>
                  <a:pt x="694754" y="216884"/>
                  <a:pt x="664369" y="218694"/>
                </a:cubicBezTo>
                <a:cubicBezTo>
                  <a:pt x="662750" y="216217"/>
                  <a:pt x="661130" y="213741"/>
                  <a:pt x="659416" y="211360"/>
                </a:cubicBezTo>
                <a:cubicBezTo>
                  <a:pt x="664464" y="200406"/>
                  <a:pt x="669036" y="189071"/>
                  <a:pt x="673227" y="177451"/>
                </a:cubicBezTo>
                <a:cubicBezTo>
                  <a:pt x="679609" y="160782"/>
                  <a:pt x="683514" y="144208"/>
                  <a:pt x="687134" y="128683"/>
                </a:cubicBezTo>
                <a:lnTo>
                  <a:pt x="687800" y="125730"/>
                </a:lnTo>
                <a:lnTo>
                  <a:pt x="684752" y="126111"/>
                </a:lnTo>
                <a:cubicBezTo>
                  <a:pt x="676370" y="127349"/>
                  <a:pt x="667988" y="128683"/>
                  <a:pt x="659797" y="130302"/>
                </a:cubicBezTo>
                <a:cubicBezTo>
                  <a:pt x="651415" y="132207"/>
                  <a:pt x="643128" y="134112"/>
                  <a:pt x="635032" y="136398"/>
                </a:cubicBezTo>
                <a:cubicBezTo>
                  <a:pt x="622078" y="140113"/>
                  <a:pt x="611219" y="143542"/>
                  <a:pt x="600647" y="147447"/>
                </a:cubicBezTo>
                <a:cubicBezTo>
                  <a:pt x="598265" y="145447"/>
                  <a:pt x="595884" y="143542"/>
                  <a:pt x="593503" y="141541"/>
                </a:cubicBezTo>
                <a:cubicBezTo>
                  <a:pt x="595027" y="129730"/>
                  <a:pt x="596265" y="117729"/>
                  <a:pt x="596837" y="105537"/>
                </a:cubicBezTo>
                <a:cubicBezTo>
                  <a:pt x="597503" y="90106"/>
                  <a:pt x="597122" y="74009"/>
                  <a:pt x="595598" y="54959"/>
                </a:cubicBezTo>
                <a:lnTo>
                  <a:pt x="595598" y="52006"/>
                </a:lnTo>
                <a:cubicBezTo>
                  <a:pt x="595598" y="52006"/>
                  <a:pt x="592741" y="53245"/>
                  <a:pt x="592741" y="53245"/>
                </a:cubicBezTo>
                <a:cubicBezTo>
                  <a:pt x="579311" y="59150"/>
                  <a:pt x="564737" y="67151"/>
                  <a:pt x="548164" y="77724"/>
                </a:cubicBezTo>
                <a:cubicBezTo>
                  <a:pt x="536829" y="84868"/>
                  <a:pt x="527495" y="91440"/>
                  <a:pt x="519208" y="97917"/>
                </a:cubicBezTo>
                <a:cubicBezTo>
                  <a:pt x="516065" y="96583"/>
                  <a:pt x="512921" y="95345"/>
                  <a:pt x="509778" y="94202"/>
                </a:cubicBezTo>
                <a:cubicBezTo>
                  <a:pt x="507778" y="82296"/>
                  <a:pt x="505396" y="70675"/>
                  <a:pt x="502539" y="59436"/>
                </a:cubicBezTo>
                <a:cubicBezTo>
                  <a:pt x="498158" y="43529"/>
                  <a:pt x="492728" y="27432"/>
                  <a:pt x="486442" y="11525"/>
                </a:cubicBezTo>
                <a:lnTo>
                  <a:pt x="485394" y="8763"/>
                </a:lnTo>
                <a:lnTo>
                  <a:pt x="483203" y="10668"/>
                </a:lnTo>
                <a:cubicBezTo>
                  <a:pt x="469963" y="22193"/>
                  <a:pt x="457295" y="36290"/>
                  <a:pt x="447770" y="47434"/>
                </a:cubicBezTo>
                <a:cubicBezTo>
                  <a:pt x="439484" y="57150"/>
                  <a:pt x="432625" y="65913"/>
                  <a:pt x="426625" y="74390"/>
                </a:cubicBezTo>
                <a:cubicBezTo>
                  <a:pt x="424244" y="74104"/>
                  <a:pt x="421958" y="74009"/>
                  <a:pt x="419481" y="73819"/>
                </a:cubicBezTo>
                <a:cubicBezTo>
                  <a:pt x="418148" y="73628"/>
                  <a:pt x="416814" y="73533"/>
                  <a:pt x="415480" y="73533"/>
                </a:cubicBezTo>
                <a:cubicBezTo>
                  <a:pt x="410432" y="63437"/>
                  <a:pt x="404908" y="53245"/>
                  <a:pt x="398812" y="43243"/>
                </a:cubicBezTo>
                <a:cubicBezTo>
                  <a:pt x="389954" y="29432"/>
                  <a:pt x="380048" y="15716"/>
                  <a:pt x="369380" y="2286"/>
                </a:cubicBezTo>
                <a:lnTo>
                  <a:pt x="367570" y="0"/>
                </a:lnTo>
                <a:lnTo>
                  <a:pt x="365950" y="2572"/>
                </a:lnTo>
                <a:cubicBezTo>
                  <a:pt x="358140" y="15145"/>
                  <a:pt x="350615" y="29908"/>
                  <a:pt x="342900" y="47911"/>
                </a:cubicBezTo>
                <a:cubicBezTo>
                  <a:pt x="338233" y="58960"/>
                  <a:pt x="334137" y="69056"/>
                  <a:pt x="330899" y="79153"/>
                </a:cubicBezTo>
                <a:cubicBezTo>
                  <a:pt x="327470" y="79820"/>
                  <a:pt x="324136" y="80486"/>
                  <a:pt x="320802" y="81343"/>
                </a:cubicBezTo>
                <a:cubicBezTo>
                  <a:pt x="320230" y="81439"/>
                  <a:pt x="319659" y="81629"/>
                  <a:pt x="319088" y="81724"/>
                </a:cubicBezTo>
                <a:cubicBezTo>
                  <a:pt x="311467" y="73819"/>
                  <a:pt x="303371" y="65913"/>
                  <a:pt x="294989" y="58388"/>
                </a:cubicBezTo>
                <a:cubicBezTo>
                  <a:pt x="282892" y="48101"/>
                  <a:pt x="269748" y="38100"/>
                  <a:pt x="254603" y="27908"/>
                </a:cubicBezTo>
                <a:lnTo>
                  <a:pt x="252127" y="26194"/>
                </a:lnTo>
                <a:lnTo>
                  <a:pt x="251365" y="29051"/>
                </a:lnTo>
                <a:cubicBezTo>
                  <a:pt x="247745" y="43148"/>
                  <a:pt x="245078" y="59055"/>
                  <a:pt x="242792" y="79248"/>
                </a:cubicBezTo>
                <a:cubicBezTo>
                  <a:pt x="241554" y="91535"/>
                  <a:pt x="240792" y="102013"/>
                  <a:pt x="240697" y="112014"/>
                </a:cubicBezTo>
                <a:cubicBezTo>
                  <a:pt x="236887" y="113919"/>
                  <a:pt x="233172" y="116110"/>
                  <a:pt x="229553" y="118300"/>
                </a:cubicBezTo>
                <a:cubicBezTo>
                  <a:pt x="219551" y="112681"/>
                  <a:pt x="209741" y="107823"/>
                  <a:pt x="200216" y="103537"/>
                </a:cubicBezTo>
                <a:cubicBezTo>
                  <a:pt x="185071" y="97060"/>
                  <a:pt x="168974" y="91154"/>
                  <a:pt x="152591" y="86106"/>
                </a:cubicBezTo>
                <a:lnTo>
                  <a:pt x="149733" y="85344"/>
                </a:lnTo>
                <a:lnTo>
                  <a:pt x="149733" y="88201"/>
                </a:lnTo>
                <a:cubicBezTo>
                  <a:pt x="149733" y="88201"/>
                  <a:pt x="149733" y="88868"/>
                  <a:pt x="149733" y="88868"/>
                </a:cubicBezTo>
                <a:cubicBezTo>
                  <a:pt x="150781" y="106108"/>
                  <a:pt x="153638" y="123634"/>
                  <a:pt x="156496" y="138779"/>
                </a:cubicBezTo>
                <a:cubicBezTo>
                  <a:pt x="157925" y="146780"/>
                  <a:pt x="159734" y="154876"/>
                  <a:pt x="161639" y="162687"/>
                </a:cubicBezTo>
                <a:cubicBezTo>
                  <a:pt x="162306" y="165163"/>
                  <a:pt x="163068" y="167640"/>
                  <a:pt x="163830" y="170116"/>
                </a:cubicBezTo>
                <a:cubicBezTo>
                  <a:pt x="160687" y="173260"/>
                  <a:pt x="157639" y="176498"/>
                  <a:pt x="154686" y="179832"/>
                </a:cubicBezTo>
                <a:cubicBezTo>
                  <a:pt x="144590" y="177737"/>
                  <a:pt x="133731" y="175831"/>
                  <a:pt x="122968" y="174688"/>
                </a:cubicBezTo>
                <a:cubicBezTo>
                  <a:pt x="106490" y="172879"/>
                  <a:pt x="89440" y="171926"/>
                  <a:pt x="72009" y="171831"/>
                </a:cubicBezTo>
                <a:lnTo>
                  <a:pt x="68961" y="171831"/>
                </a:lnTo>
                <a:lnTo>
                  <a:pt x="70104" y="174688"/>
                </a:lnTo>
                <a:cubicBezTo>
                  <a:pt x="81439" y="203263"/>
                  <a:pt x="93440" y="226981"/>
                  <a:pt x="107347" y="248317"/>
                </a:cubicBezTo>
                <a:cubicBezTo>
                  <a:pt x="105251" y="252413"/>
                  <a:pt x="103156" y="256604"/>
                  <a:pt x="101251" y="260890"/>
                </a:cubicBezTo>
                <a:cubicBezTo>
                  <a:pt x="76105" y="263271"/>
                  <a:pt x="49911" y="268605"/>
                  <a:pt x="20479" y="277558"/>
                </a:cubicBezTo>
                <a:lnTo>
                  <a:pt x="17621" y="278416"/>
                </a:lnTo>
                <a:lnTo>
                  <a:pt x="19526" y="280797"/>
                </a:lnTo>
                <a:cubicBezTo>
                  <a:pt x="38671" y="304609"/>
                  <a:pt x="57150" y="323659"/>
                  <a:pt x="76581" y="339852"/>
                </a:cubicBezTo>
                <a:cubicBezTo>
                  <a:pt x="76200" y="341947"/>
                  <a:pt x="75819" y="344138"/>
                  <a:pt x="75629" y="346329"/>
                </a:cubicBezTo>
                <a:cubicBezTo>
                  <a:pt x="75152" y="348805"/>
                  <a:pt x="74676" y="351472"/>
                  <a:pt x="74390" y="354139"/>
                </a:cubicBezTo>
                <a:cubicBezTo>
                  <a:pt x="51625" y="363569"/>
                  <a:pt x="28861" y="376238"/>
                  <a:pt x="2477" y="393668"/>
                </a:cubicBezTo>
                <a:lnTo>
                  <a:pt x="0" y="395478"/>
                </a:lnTo>
                <a:lnTo>
                  <a:pt x="2477" y="397192"/>
                </a:lnTo>
                <a:cubicBezTo>
                  <a:pt x="28861" y="414718"/>
                  <a:pt x="51721" y="427387"/>
                  <a:pt x="74486" y="436912"/>
                </a:cubicBezTo>
                <a:cubicBezTo>
                  <a:pt x="75057" y="441674"/>
                  <a:pt x="75724" y="446437"/>
                  <a:pt x="76581" y="451104"/>
                </a:cubicBezTo>
                <a:cubicBezTo>
                  <a:pt x="57150" y="467201"/>
                  <a:pt x="38671" y="486442"/>
                  <a:pt x="19526" y="510064"/>
                </a:cubicBezTo>
                <a:lnTo>
                  <a:pt x="17621" y="512445"/>
                </a:lnTo>
                <a:lnTo>
                  <a:pt x="20479" y="513397"/>
                </a:lnTo>
                <a:cubicBezTo>
                  <a:pt x="49911" y="522351"/>
                  <a:pt x="76105" y="527685"/>
                  <a:pt x="101251" y="530066"/>
                </a:cubicBezTo>
                <a:cubicBezTo>
                  <a:pt x="103156" y="534353"/>
                  <a:pt x="105251" y="538543"/>
                  <a:pt x="107347" y="542734"/>
                </a:cubicBezTo>
                <a:cubicBezTo>
                  <a:pt x="93440" y="563975"/>
                  <a:pt x="81439" y="587692"/>
                  <a:pt x="70104" y="616267"/>
                </a:cubicBezTo>
                <a:lnTo>
                  <a:pt x="68961" y="619125"/>
                </a:lnTo>
                <a:lnTo>
                  <a:pt x="72009" y="619125"/>
                </a:lnTo>
                <a:cubicBezTo>
                  <a:pt x="89440" y="619030"/>
                  <a:pt x="106490" y="618077"/>
                  <a:pt x="122873" y="616267"/>
                </a:cubicBezTo>
                <a:cubicBezTo>
                  <a:pt x="133731" y="615220"/>
                  <a:pt x="144590" y="613220"/>
                  <a:pt x="154686" y="611124"/>
                </a:cubicBezTo>
                <a:cubicBezTo>
                  <a:pt x="157639" y="614458"/>
                  <a:pt x="160687" y="617696"/>
                  <a:pt x="163830" y="620935"/>
                </a:cubicBezTo>
                <a:cubicBezTo>
                  <a:pt x="163068" y="623316"/>
                  <a:pt x="162306" y="625792"/>
                  <a:pt x="161639" y="628269"/>
                </a:cubicBezTo>
                <a:cubicBezTo>
                  <a:pt x="159734" y="636175"/>
                  <a:pt x="157925" y="644176"/>
                  <a:pt x="156496" y="652177"/>
                </a:cubicBezTo>
                <a:cubicBezTo>
                  <a:pt x="153638" y="667417"/>
                  <a:pt x="150686" y="685419"/>
                  <a:pt x="149733" y="702659"/>
                </a:cubicBezTo>
                <a:lnTo>
                  <a:pt x="149733" y="705612"/>
                </a:lnTo>
                <a:cubicBezTo>
                  <a:pt x="149733" y="705612"/>
                  <a:pt x="152495" y="704755"/>
                  <a:pt x="152495" y="704755"/>
                </a:cubicBezTo>
                <a:cubicBezTo>
                  <a:pt x="168878" y="699706"/>
                  <a:pt x="184975" y="693896"/>
                  <a:pt x="200120" y="687324"/>
                </a:cubicBezTo>
                <a:cubicBezTo>
                  <a:pt x="209645" y="683133"/>
                  <a:pt x="219456" y="678180"/>
                  <a:pt x="229362" y="672655"/>
                </a:cubicBezTo>
                <a:cubicBezTo>
                  <a:pt x="232982" y="674846"/>
                  <a:pt x="236792" y="676942"/>
                  <a:pt x="240602" y="679037"/>
                </a:cubicBezTo>
                <a:cubicBezTo>
                  <a:pt x="240697" y="688943"/>
                  <a:pt x="241459" y="699516"/>
                  <a:pt x="242792" y="711708"/>
                </a:cubicBezTo>
                <a:cubicBezTo>
                  <a:pt x="244983" y="731806"/>
                  <a:pt x="247650" y="747808"/>
                  <a:pt x="251270" y="761809"/>
                </a:cubicBezTo>
                <a:lnTo>
                  <a:pt x="252032" y="764762"/>
                </a:lnTo>
                <a:lnTo>
                  <a:pt x="254508" y="763143"/>
                </a:lnTo>
                <a:cubicBezTo>
                  <a:pt x="269653" y="752856"/>
                  <a:pt x="282892" y="742855"/>
                  <a:pt x="294894" y="732568"/>
                </a:cubicBezTo>
                <a:cubicBezTo>
                  <a:pt x="303276" y="724948"/>
                  <a:pt x="311372" y="717137"/>
                  <a:pt x="318992" y="709231"/>
                </a:cubicBezTo>
                <a:cubicBezTo>
                  <a:pt x="322898" y="710184"/>
                  <a:pt x="326803" y="711041"/>
                  <a:pt x="330803" y="711898"/>
                </a:cubicBezTo>
                <a:cubicBezTo>
                  <a:pt x="334137" y="721995"/>
                  <a:pt x="338138" y="731996"/>
                  <a:pt x="342805" y="742950"/>
                </a:cubicBezTo>
                <a:cubicBezTo>
                  <a:pt x="350520" y="760952"/>
                  <a:pt x="358045" y="775811"/>
                  <a:pt x="365855" y="788384"/>
                </a:cubicBezTo>
                <a:lnTo>
                  <a:pt x="367475" y="790861"/>
                </a:lnTo>
                <a:lnTo>
                  <a:pt x="369284" y="788575"/>
                </a:lnTo>
                <a:cubicBezTo>
                  <a:pt x="379952" y="775240"/>
                  <a:pt x="389858" y="761524"/>
                  <a:pt x="398717" y="747617"/>
                </a:cubicBezTo>
                <a:cubicBezTo>
                  <a:pt x="404717" y="737711"/>
                  <a:pt x="410337" y="727615"/>
                  <a:pt x="415385" y="717518"/>
                </a:cubicBezTo>
                <a:cubicBezTo>
                  <a:pt x="416719" y="717423"/>
                  <a:pt x="418052" y="717328"/>
                  <a:pt x="419386" y="717137"/>
                </a:cubicBezTo>
                <a:cubicBezTo>
                  <a:pt x="421862" y="717042"/>
                  <a:pt x="424148" y="716851"/>
                  <a:pt x="426530" y="716566"/>
                </a:cubicBezTo>
                <a:cubicBezTo>
                  <a:pt x="432530" y="725138"/>
                  <a:pt x="439388" y="733806"/>
                  <a:pt x="447675" y="743522"/>
                </a:cubicBezTo>
                <a:cubicBezTo>
                  <a:pt x="457200" y="754571"/>
                  <a:pt x="469868" y="768763"/>
                  <a:pt x="483108" y="780193"/>
                </a:cubicBezTo>
                <a:lnTo>
                  <a:pt x="485299" y="782193"/>
                </a:lnTo>
                <a:lnTo>
                  <a:pt x="486346" y="779526"/>
                </a:lnTo>
                <a:cubicBezTo>
                  <a:pt x="492633" y="763524"/>
                  <a:pt x="498062" y="747331"/>
                  <a:pt x="502539" y="731520"/>
                </a:cubicBezTo>
                <a:cubicBezTo>
                  <a:pt x="505301" y="720185"/>
                  <a:pt x="507683" y="708660"/>
                  <a:pt x="509683" y="696849"/>
                </a:cubicBezTo>
                <a:cubicBezTo>
                  <a:pt x="512826" y="695611"/>
                  <a:pt x="515969" y="694372"/>
                  <a:pt x="519113" y="693039"/>
                </a:cubicBezTo>
                <a:cubicBezTo>
                  <a:pt x="527304" y="699421"/>
                  <a:pt x="536543" y="705898"/>
                  <a:pt x="548069" y="713232"/>
                </a:cubicBezTo>
                <a:cubicBezTo>
                  <a:pt x="564642" y="723709"/>
                  <a:pt x="579215" y="731711"/>
                  <a:pt x="592646" y="737806"/>
                </a:cubicBezTo>
                <a:lnTo>
                  <a:pt x="595408" y="738949"/>
                </a:lnTo>
                <a:lnTo>
                  <a:pt x="595408" y="735997"/>
                </a:lnTo>
                <a:cubicBezTo>
                  <a:pt x="597027" y="716947"/>
                  <a:pt x="597408" y="700849"/>
                  <a:pt x="596741" y="685419"/>
                </a:cubicBezTo>
                <a:cubicBezTo>
                  <a:pt x="596170" y="673227"/>
                  <a:pt x="594932" y="661225"/>
                  <a:pt x="593408" y="649414"/>
                </a:cubicBezTo>
                <a:cubicBezTo>
                  <a:pt x="595789" y="647509"/>
                  <a:pt x="598170" y="645509"/>
                  <a:pt x="600551" y="643604"/>
                </a:cubicBezTo>
                <a:cubicBezTo>
                  <a:pt x="611124" y="647509"/>
                  <a:pt x="621983" y="650748"/>
                  <a:pt x="634937" y="654463"/>
                </a:cubicBezTo>
                <a:cubicBezTo>
                  <a:pt x="643128" y="656749"/>
                  <a:pt x="651415" y="658844"/>
                  <a:pt x="659797" y="660654"/>
                </a:cubicBezTo>
                <a:cubicBezTo>
                  <a:pt x="667893" y="662178"/>
                  <a:pt x="676370" y="663607"/>
                  <a:pt x="684657" y="664750"/>
                </a:cubicBezTo>
                <a:lnTo>
                  <a:pt x="687705" y="665226"/>
                </a:lnTo>
                <a:lnTo>
                  <a:pt x="687038" y="662273"/>
                </a:lnTo>
                <a:cubicBezTo>
                  <a:pt x="683419" y="646747"/>
                  <a:pt x="679418" y="630174"/>
                  <a:pt x="673132" y="613505"/>
                </a:cubicBezTo>
                <a:cubicBezTo>
                  <a:pt x="668941" y="601980"/>
                  <a:pt x="664369" y="590550"/>
                  <a:pt x="659321" y="579596"/>
                </a:cubicBezTo>
                <a:cubicBezTo>
                  <a:pt x="661035" y="577215"/>
                  <a:pt x="662654" y="574738"/>
                  <a:pt x="664274" y="572357"/>
                </a:cubicBezTo>
                <a:cubicBezTo>
                  <a:pt x="672655" y="572833"/>
                  <a:pt x="681133" y="573024"/>
                  <a:pt x="689420" y="573024"/>
                </a:cubicBezTo>
                <a:cubicBezTo>
                  <a:pt x="711041" y="573024"/>
                  <a:pt x="731996" y="571405"/>
                  <a:pt x="751427" y="567976"/>
                </a:cubicBezTo>
                <a:lnTo>
                  <a:pt x="754190" y="567499"/>
                </a:lnTo>
                <a:lnTo>
                  <a:pt x="752761" y="565023"/>
                </a:lnTo>
                <a:cubicBezTo>
                  <a:pt x="739807" y="541115"/>
                  <a:pt x="722281" y="516731"/>
                  <a:pt x="701707" y="493871"/>
                </a:cubicBezTo>
                <a:cubicBezTo>
                  <a:pt x="702659" y="491204"/>
                  <a:pt x="703517" y="488537"/>
                  <a:pt x="704183" y="485870"/>
                </a:cubicBezTo>
                <a:cubicBezTo>
                  <a:pt x="733997" y="478536"/>
                  <a:pt x="762191" y="468249"/>
                  <a:pt x="786479" y="455866"/>
                </a:cubicBezTo>
                <a:lnTo>
                  <a:pt x="789051" y="454533"/>
                </a:lnTo>
                <a:lnTo>
                  <a:pt x="786955" y="452438"/>
                </a:lnTo>
                <a:cubicBezTo>
                  <a:pt x="767715" y="433768"/>
                  <a:pt x="744188" y="415957"/>
                  <a:pt x="717042" y="399764"/>
                </a:cubicBezTo>
                <a:close/>
                <a:moveTo>
                  <a:pt x="528257" y="642366"/>
                </a:moveTo>
                <a:cubicBezTo>
                  <a:pt x="494443" y="660749"/>
                  <a:pt x="456438" y="672370"/>
                  <a:pt x="416147" y="675418"/>
                </a:cubicBezTo>
                <a:cubicBezTo>
                  <a:pt x="409004" y="675989"/>
                  <a:pt x="401765" y="676275"/>
                  <a:pt x="394525" y="676275"/>
                </a:cubicBezTo>
                <a:cubicBezTo>
                  <a:pt x="312230" y="676275"/>
                  <a:pt x="238125" y="640747"/>
                  <a:pt x="186690" y="584168"/>
                </a:cubicBezTo>
                <a:cubicBezTo>
                  <a:pt x="141351" y="534257"/>
                  <a:pt x="113729" y="468058"/>
                  <a:pt x="113729" y="395478"/>
                </a:cubicBezTo>
                <a:cubicBezTo>
                  <a:pt x="113729" y="381000"/>
                  <a:pt x="114871" y="366617"/>
                  <a:pt x="116967" y="352711"/>
                </a:cubicBezTo>
                <a:cubicBezTo>
                  <a:pt x="127635" y="283273"/>
                  <a:pt x="163735" y="222218"/>
                  <a:pt x="215551" y="179261"/>
                </a:cubicBezTo>
                <a:cubicBezTo>
                  <a:pt x="248221" y="152209"/>
                  <a:pt x="287084" y="132302"/>
                  <a:pt x="329660" y="122206"/>
                </a:cubicBezTo>
                <a:cubicBezTo>
                  <a:pt x="350520" y="117348"/>
                  <a:pt x="372142" y="114681"/>
                  <a:pt x="394525" y="114681"/>
                </a:cubicBezTo>
                <a:cubicBezTo>
                  <a:pt x="401765" y="114681"/>
                  <a:pt x="409004" y="114967"/>
                  <a:pt x="416147" y="115538"/>
                </a:cubicBezTo>
                <a:cubicBezTo>
                  <a:pt x="533686" y="124492"/>
                  <a:pt x="631317" y="206312"/>
                  <a:pt x="663797" y="315849"/>
                </a:cubicBezTo>
                <a:cubicBezTo>
                  <a:pt x="671322" y="341090"/>
                  <a:pt x="675323" y="367855"/>
                  <a:pt x="675323" y="395478"/>
                </a:cubicBezTo>
                <a:cubicBezTo>
                  <a:pt x="675323" y="501872"/>
                  <a:pt x="615791" y="594741"/>
                  <a:pt x="528257" y="642366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  <a:moveTo>
                  <a:pt x="394525" y="139541"/>
                </a:moveTo>
                <a:cubicBezTo>
                  <a:pt x="331756" y="139541"/>
                  <a:pt x="274130" y="162306"/>
                  <a:pt x="229553" y="200025"/>
                </a:cubicBezTo>
                <a:cubicBezTo>
                  <a:pt x="173927" y="246888"/>
                  <a:pt x="138589" y="317087"/>
                  <a:pt x="138589" y="395478"/>
                </a:cubicBezTo>
                <a:cubicBezTo>
                  <a:pt x="138589" y="536543"/>
                  <a:pt x="253365" y="651415"/>
                  <a:pt x="394525" y="651415"/>
                </a:cubicBezTo>
                <a:cubicBezTo>
                  <a:pt x="437769" y="651415"/>
                  <a:pt x="478536" y="640651"/>
                  <a:pt x="514255" y="621601"/>
                </a:cubicBezTo>
                <a:cubicBezTo>
                  <a:pt x="595217" y="578548"/>
                  <a:pt x="650558" y="493300"/>
                  <a:pt x="650558" y="395478"/>
                </a:cubicBezTo>
                <a:cubicBezTo>
                  <a:pt x="650558" y="254317"/>
                  <a:pt x="535591" y="139541"/>
                  <a:pt x="394525" y="139541"/>
                </a:cubicBezTo>
                <a:close/>
                <a:moveTo>
                  <a:pt x="490538" y="586549"/>
                </a:moveTo>
                <a:cubicBezTo>
                  <a:pt x="461677" y="601123"/>
                  <a:pt x="429101" y="609314"/>
                  <a:pt x="394525" y="609314"/>
                </a:cubicBezTo>
                <a:cubicBezTo>
                  <a:pt x="276416" y="609314"/>
                  <a:pt x="180689" y="513588"/>
                  <a:pt x="180689" y="395478"/>
                </a:cubicBezTo>
                <a:cubicBezTo>
                  <a:pt x="180689" y="331565"/>
                  <a:pt x="208693" y="274225"/>
                  <a:pt x="253175" y="235077"/>
                </a:cubicBezTo>
                <a:cubicBezTo>
                  <a:pt x="290798" y="201739"/>
                  <a:pt x="340328" y="181546"/>
                  <a:pt x="394525" y="181546"/>
                </a:cubicBezTo>
                <a:cubicBezTo>
                  <a:pt x="512636" y="181546"/>
                  <a:pt x="608362" y="277368"/>
                  <a:pt x="608362" y="395478"/>
                </a:cubicBezTo>
                <a:cubicBezTo>
                  <a:pt x="608362" y="479012"/>
                  <a:pt x="560451" y="551402"/>
                  <a:pt x="490538" y="586549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19A243B-F7A9-D721-F68B-1EC800328F69}"/>
              </a:ext>
            </a:extLst>
          </p:cNvPr>
          <p:cNvSpPr/>
          <p:nvPr/>
        </p:nvSpPr>
        <p:spPr>
          <a:xfrm>
            <a:off x="7216625" y="6302132"/>
            <a:ext cx="832783" cy="832969"/>
          </a:xfrm>
          <a:custGeom>
            <a:avLst/>
            <a:gdLst>
              <a:gd name="connsiteX0" fmla="*/ 427672 w 427672"/>
              <a:gd name="connsiteY0" fmla="*/ 213931 h 427767"/>
              <a:gd name="connsiteX1" fmla="*/ 213836 w 427672"/>
              <a:gd name="connsiteY1" fmla="*/ 427768 h 427767"/>
              <a:gd name="connsiteX2" fmla="*/ 0 w 427672"/>
              <a:gd name="connsiteY2" fmla="*/ 213931 h 427767"/>
              <a:gd name="connsiteX3" fmla="*/ 213836 w 427672"/>
              <a:gd name="connsiteY3" fmla="*/ 0 h 427767"/>
              <a:gd name="connsiteX4" fmla="*/ 427672 w 427672"/>
              <a:gd name="connsiteY4" fmla="*/ 213931 h 427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72" h="427767">
                <a:moveTo>
                  <a:pt x="427672" y="213931"/>
                </a:moveTo>
                <a:cubicBezTo>
                  <a:pt x="427672" y="332041"/>
                  <a:pt x="331946" y="427768"/>
                  <a:pt x="213836" y="427768"/>
                </a:cubicBezTo>
                <a:cubicBezTo>
                  <a:pt x="95726" y="427768"/>
                  <a:pt x="0" y="332041"/>
                  <a:pt x="0" y="213931"/>
                </a:cubicBezTo>
                <a:cubicBezTo>
                  <a:pt x="0" y="95821"/>
                  <a:pt x="95726" y="0"/>
                  <a:pt x="213836" y="0"/>
                </a:cubicBezTo>
                <a:cubicBezTo>
                  <a:pt x="331946" y="0"/>
                  <a:pt x="427672" y="95821"/>
                  <a:pt x="427672" y="213931"/>
                </a:cubicBez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FD51866-6069-19F1-E9A2-56D15FD8661C}"/>
              </a:ext>
            </a:extLst>
          </p:cNvPr>
          <p:cNvGrpSpPr/>
          <p:nvPr/>
        </p:nvGrpSpPr>
        <p:grpSpPr>
          <a:xfrm>
            <a:off x="407988" y="1138926"/>
            <a:ext cx="4700267" cy="1688401"/>
            <a:chOff x="700458" y="3969129"/>
            <a:chExt cx="4700267" cy="168840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A00134A-4694-9FCF-F24E-25E79190C139}"/>
                </a:ext>
              </a:extLst>
            </p:cNvPr>
            <p:cNvSpPr txBox="1"/>
            <p:nvPr/>
          </p:nvSpPr>
          <p:spPr>
            <a:xfrm>
              <a:off x="700458" y="3969129"/>
              <a:ext cx="4700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Inf</a:t>
              </a:r>
              <a:r>
                <a:rPr lang="en-US" sz="4000" dirty="0">
                  <a:solidFill>
                    <a:schemeClr val="accent3"/>
                  </a:solidFill>
                  <a:latin typeface="+mj-lt"/>
                </a:rPr>
                <a:t>o</a:t>
              </a:r>
              <a:r>
                <a:rPr 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graphic</a:t>
              </a:r>
              <a:endPara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3A3D71D-80CA-305E-552D-84975EB1E69C}"/>
                </a:ext>
              </a:extLst>
            </p:cNvPr>
            <p:cNvSpPr txBox="1"/>
            <p:nvPr/>
          </p:nvSpPr>
          <p:spPr>
            <a:xfrm>
              <a:off x="700458" y="4518047"/>
              <a:ext cx="3011935" cy="332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</a:rPr>
                <a:t>Your Subtitle Here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285BF62-6463-D6B6-54F2-7E479F5A4454}"/>
                </a:ext>
              </a:extLst>
            </p:cNvPr>
            <p:cNvSpPr txBox="1"/>
            <p:nvPr/>
          </p:nvSpPr>
          <p:spPr>
            <a:xfrm>
              <a:off x="700458" y="5047876"/>
              <a:ext cx="3976645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 pulvinar ultricies,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AE4D5FB-9E31-96A1-2D83-DAE44F4E0916}"/>
              </a:ext>
            </a:extLst>
          </p:cNvPr>
          <p:cNvGrpSpPr/>
          <p:nvPr/>
        </p:nvGrpSpPr>
        <p:grpSpPr>
          <a:xfrm>
            <a:off x="3067403" y="5097101"/>
            <a:ext cx="2403310" cy="851516"/>
            <a:chOff x="3022314" y="4801164"/>
            <a:chExt cx="2403310" cy="851516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001B78A-A7EC-4D07-546F-98751644FF1E}"/>
                </a:ext>
              </a:extLst>
            </p:cNvPr>
            <p:cNvGrpSpPr/>
            <p:nvPr/>
          </p:nvGrpSpPr>
          <p:grpSpPr>
            <a:xfrm>
              <a:off x="4976768" y="5008345"/>
              <a:ext cx="448856" cy="448854"/>
              <a:chOff x="8454687" y="3427584"/>
              <a:chExt cx="448856" cy="448854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30A331DE-A4EB-2A98-21C1-A116CB9432B6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82" name="Graphic 81">
                <a:extLst>
                  <a:ext uri="{FF2B5EF4-FFF2-40B4-BE49-F238E27FC236}">
                    <a16:creationId xmlns:a16="http://schemas.microsoft.com/office/drawing/2014/main" id="{14C7587D-3A0D-34A5-ACEF-94704F6A65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43B1264-D199-4362-83AD-06E512333461}"/>
                </a:ext>
              </a:extLst>
            </p:cNvPr>
            <p:cNvGrpSpPr/>
            <p:nvPr/>
          </p:nvGrpSpPr>
          <p:grpSpPr>
            <a:xfrm>
              <a:off x="3022314" y="4801164"/>
              <a:ext cx="1836258" cy="851516"/>
              <a:chOff x="2973001" y="4801164"/>
              <a:chExt cx="1836258" cy="851516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A55FDC6-AC35-F18F-7114-1486E80392DD}"/>
                  </a:ext>
                </a:extLst>
              </p:cNvPr>
              <p:cNvSpPr txBox="1"/>
              <p:nvPr/>
            </p:nvSpPr>
            <p:spPr>
              <a:xfrm>
                <a:off x="2973001" y="504302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porttitor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congue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massa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. 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4787F8F9-F558-A15F-904E-3620BFA406AD}"/>
                  </a:ext>
                </a:extLst>
              </p:cNvPr>
              <p:cNvSpPr txBox="1"/>
              <p:nvPr/>
            </p:nvSpPr>
            <p:spPr>
              <a:xfrm>
                <a:off x="2973001" y="4801164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Project Management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373F3CF-8132-6F61-59AA-6DE609CAF015}"/>
              </a:ext>
            </a:extLst>
          </p:cNvPr>
          <p:cNvGrpSpPr/>
          <p:nvPr/>
        </p:nvGrpSpPr>
        <p:grpSpPr>
          <a:xfrm>
            <a:off x="9285040" y="4295303"/>
            <a:ext cx="2425607" cy="836931"/>
            <a:chOff x="9120933" y="4546059"/>
            <a:chExt cx="2425607" cy="836931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F662573-36AB-7A72-830E-0A345D4008D0}"/>
                </a:ext>
              </a:extLst>
            </p:cNvPr>
            <p:cNvGrpSpPr/>
            <p:nvPr/>
          </p:nvGrpSpPr>
          <p:grpSpPr>
            <a:xfrm>
              <a:off x="9120933" y="4734183"/>
              <a:ext cx="448856" cy="448854"/>
              <a:chOff x="8454687" y="3427584"/>
              <a:chExt cx="448856" cy="448854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376A224-9ABB-A65A-BD9B-C554860DE67A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87" name="Graphic 86">
                <a:extLst>
                  <a:ext uri="{FF2B5EF4-FFF2-40B4-BE49-F238E27FC236}">
                    <a16:creationId xmlns:a16="http://schemas.microsoft.com/office/drawing/2014/main" id="{B58111F1-0C4D-B1E7-8EEC-6C1ADDA315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D898D94-51B8-34FC-704B-99C77059892A}"/>
                </a:ext>
              </a:extLst>
            </p:cNvPr>
            <p:cNvGrpSpPr/>
            <p:nvPr/>
          </p:nvGrpSpPr>
          <p:grpSpPr>
            <a:xfrm>
              <a:off x="9710282" y="4546059"/>
              <a:ext cx="1836258" cy="836931"/>
              <a:chOff x="9710282" y="4546059"/>
              <a:chExt cx="1836258" cy="836931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6BC8A647-EC3A-EB04-1988-40E10747304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79B5728-E671-9299-A2F2-100CB0A45104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8FFE3404-5692-1DCC-6E01-9313F9A123C5}"/>
              </a:ext>
            </a:extLst>
          </p:cNvPr>
          <p:cNvGrpSpPr/>
          <p:nvPr/>
        </p:nvGrpSpPr>
        <p:grpSpPr>
          <a:xfrm>
            <a:off x="7695940" y="989898"/>
            <a:ext cx="2425607" cy="836931"/>
            <a:chOff x="9120933" y="2216438"/>
            <a:chExt cx="2425607" cy="836931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F19A3D1-C696-B6DA-FDFB-51E3EA249498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20E1F69A-D009-0EB8-4D4A-ADF44316BBD4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93" name="Graphic 92">
                <a:extLst>
                  <a:ext uri="{FF2B5EF4-FFF2-40B4-BE49-F238E27FC236}">
                    <a16:creationId xmlns:a16="http://schemas.microsoft.com/office/drawing/2014/main" id="{A2ECC2FF-4004-4025-0773-6902CF945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239E8D60-0396-82E9-BE7E-B6511A20E1CB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C6E48255-80B7-FC3F-883B-CFCA15570436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DFB8B18B-54E7-518E-92BE-404561099CA0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E48AEE9-372D-A3BF-8D56-01A09ACECCD6}"/>
              </a:ext>
            </a:extLst>
          </p:cNvPr>
          <p:cNvGrpSpPr/>
          <p:nvPr/>
        </p:nvGrpSpPr>
        <p:grpSpPr>
          <a:xfrm>
            <a:off x="264209" y="3242715"/>
            <a:ext cx="3020338" cy="1368348"/>
            <a:chOff x="800503" y="1517088"/>
            <a:chExt cx="3020338" cy="136834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53F51D7-75DB-B8DF-D8BA-0F3C19C77FAA}"/>
                </a:ext>
              </a:extLst>
            </p:cNvPr>
            <p:cNvSpPr/>
            <p:nvPr/>
          </p:nvSpPr>
          <p:spPr>
            <a:xfrm>
              <a:off x="1017647" y="1517088"/>
              <a:ext cx="2586050" cy="1368348"/>
            </a:xfrm>
            <a:prstGeom prst="roundRect">
              <a:avLst>
                <a:gd name="adj" fmla="val 16986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C002001-D831-89FC-36D5-AD8C77E9B2CF}"/>
                </a:ext>
              </a:extLst>
            </p:cNvPr>
            <p:cNvGrpSpPr/>
            <p:nvPr/>
          </p:nvGrpSpPr>
          <p:grpSpPr>
            <a:xfrm>
              <a:off x="800503" y="1654551"/>
              <a:ext cx="3020338" cy="1093423"/>
              <a:chOff x="629052" y="1614608"/>
              <a:chExt cx="3020338" cy="1093423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8F99DDF-889C-EE8B-E16C-C9E2654A43A1}"/>
                  </a:ext>
                </a:extLst>
              </p:cNvPr>
              <p:cNvSpPr txBox="1"/>
              <p:nvPr/>
            </p:nvSpPr>
            <p:spPr>
              <a:xfrm>
                <a:off x="922103" y="1614608"/>
                <a:ext cx="243423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dirty="0">
                    <a:solidFill>
                      <a:schemeClr val="accent1"/>
                    </a:solidFill>
                    <a:latin typeface="+mj-lt"/>
                  </a:rPr>
                  <a:t>140+</a:t>
                </a:r>
                <a:endParaRPr lang="en-ID" sz="4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E3C1963-D527-49C9-2A93-9F3B139995B3}"/>
                  </a:ext>
                </a:extLst>
              </p:cNvPr>
              <p:cNvSpPr txBox="1"/>
              <p:nvPr/>
            </p:nvSpPr>
            <p:spPr>
              <a:xfrm>
                <a:off x="629052" y="2307921"/>
                <a:ext cx="30203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IT Components</a:t>
                </a:r>
                <a:endParaRPr lang="en-ID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EC6BF63-DA7F-76E8-C10E-D9E4061B1296}"/>
              </a:ext>
            </a:extLst>
          </p:cNvPr>
          <p:cNvGrpSpPr/>
          <p:nvPr/>
        </p:nvGrpSpPr>
        <p:grpSpPr>
          <a:xfrm>
            <a:off x="5421175" y="1806895"/>
            <a:ext cx="1392274" cy="800219"/>
            <a:chOff x="5421175" y="1782173"/>
            <a:chExt cx="1392274" cy="800219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736DAE4-AAEC-80ED-1FB3-0347F8CB2C6B}"/>
                </a:ext>
              </a:extLst>
            </p:cNvPr>
            <p:cNvSpPr txBox="1"/>
            <p:nvPr/>
          </p:nvSpPr>
          <p:spPr>
            <a:xfrm>
              <a:off x="5499067" y="2151505"/>
              <a:ext cx="123649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  <a:latin typeface="+mj-lt"/>
                </a:rPr>
                <a:t>Cybersecurity Basics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FBB9443-A7A8-9AB4-4502-FEECCAD3DCFF}"/>
                </a:ext>
              </a:extLst>
            </p:cNvPr>
            <p:cNvSpPr txBox="1"/>
            <p:nvPr/>
          </p:nvSpPr>
          <p:spPr>
            <a:xfrm>
              <a:off x="5421175" y="1782173"/>
              <a:ext cx="13922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A4315C5-9CCA-EEB8-4525-378F78C21365}"/>
              </a:ext>
            </a:extLst>
          </p:cNvPr>
          <p:cNvGrpSpPr/>
          <p:nvPr/>
        </p:nvGrpSpPr>
        <p:grpSpPr>
          <a:xfrm>
            <a:off x="7503507" y="3356759"/>
            <a:ext cx="1392274" cy="623034"/>
            <a:chOff x="5421175" y="1828339"/>
            <a:chExt cx="1392274" cy="62303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D96FC07-482E-FFBD-6885-050B2F14C6A7}"/>
                </a:ext>
              </a:extLst>
            </p:cNvPr>
            <p:cNvSpPr txBox="1"/>
            <p:nvPr/>
          </p:nvSpPr>
          <p:spPr>
            <a:xfrm>
              <a:off x="5499067" y="2112819"/>
              <a:ext cx="1236490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2"/>
                  </a:solidFill>
                  <a:latin typeface="+mj-lt"/>
                </a:rPr>
                <a:t>Cybersecurity Basics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4365FA5-09C8-9D1B-3C17-E1286346D6E5}"/>
                </a:ext>
              </a:extLst>
            </p:cNvPr>
            <p:cNvSpPr txBox="1"/>
            <p:nvPr/>
          </p:nvSpPr>
          <p:spPr>
            <a:xfrm>
              <a:off x="5421175" y="1828339"/>
              <a:ext cx="1392274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81B2560-1905-134B-99DB-924DB107BD20}"/>
              </a:ext>
            </a:extLst>
          </p:cNvPr>
          <p:cNvGrpSpPr/>
          <p:nvPr/>
        </p:nvGrpSpPr>
        <p:grpSpPr>
          <a:xfrm>
            <a:off x="5952098" y="4944474"/>
            <a:ext cx="1392274" cy="523221"/>
            <a:chOff x="5421175" y="1859116"/>
            <a:chExt cx="1392274" cy="52322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564E96-DEA2-9DE1-5AFC-4E56440F4E07}"/>
                </a:ext>
              </a:extLst>
            </p:cNvPr>
            <p:cNvSpPr txBox="1"/>
            <p:nvPr/>
          </p:nvSpPr>
          <p:spPr>
            <a:xfrm>
              <a:off x="5673867" y="2074560"/>
              <a:ext cx="88689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accent3"/>
                  </a:solidFill>
                  <a:latin typeface="+mj-lt"/>
                </a:rPr>
                <a:t>Cybersecurity Basics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51073F-475F-DEC0-8935-B0FD0A266C74}"/>
                </a:ext>
              </a:extLst>
            </p:cNvPr>
            <p:cNvSpPr txBox="1"/>
            <p:nvPr/>
          </p:nvSpPr>
          <p:spPr>
            <a:xfrm>
              <a:off x="5421175" y="1859116"/>
              <a:ext cx="139227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3"/>
                  </a:solidFill>
                  <a:latin typeface="+mj-lt"/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046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37B4F-9E58-E645-49E3-A0FE881A5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Box 327">
            <a:extLst>
              <a:ext uri="{FF2B5EF4-FFF2-40B4-BE49-F238E27FC236}">
                <a16:creationId xmlns:a16="http://schemas.microsoft.com/office/drawing/2014/main" id="{579E72CB-F66E-73A9-15DE-F1543203B24F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1E7B1CA9-8ED4-439A-B62C-FF0A0990393B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1E3A7B2-DDF1-AD44-A340-6C1B1FA4DD0E}"/>
              </a:ext>
            </a:extLst>
          </p:cNvPr>
          <p:cNvGrpSpPr/>
          <p:nvPr/>
        </p:nvGrpSpPr>
        <p:grpSpPr>
          <a:xfrm>
            <a:off x="5107248" y="2305796"/>
            <a:ext cx="2587785" cy="2319160"/>
            <a:chOff x="5250347" y="2305796"/>
            <a:chExt cx="2587785" cy="2319160"/>
          </a:xfrm>
        </p:grpSpPr>
        <p:grpSp>
          <p:nvGrpSpPr>
            <p:cNvPr id="106" name="Graphic 78">
              <a:extLst>
                <a:ext uri="{FF2B5EF4-FFF2-40B4-BE49-F238E27FC236}">
                  <a16:creationId xmlns:a16="http://schemas.microsoft.com/office/drawing/2014/main" id="{82D2C3B5-D520-0BFB-7EDB-AF4F0C4A7964}"/>
                </a:ext>
              </a:extLst>
            </p:cNvPr>
            <p:cNvGrpSpPr/>
            <p:nvPr/>
          </p:nvGrpSpPr>
          <p:grpSpPr>
            <a:xfrm>
              <a:off x="5250347" y="2828841"/>
              <a:ext cx="2587785" cy="1796115"/>
              <a:chOff x="6742880" y="5108343"/>
              <a:chExt cx="1265729" cy="878510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1D53793-EAAE-1A10-C922-FFC66C8ADFF0}"/>
                  </a:ext>
                </a:extLst>
              </p:cNvPr>
              <p:cNvSpPr/>
              <p:nvPr/>
            </p:nvSpPr>
            <p:spPr>
              <a:xfrm>
                <a:off x="6804374" y="5108343"/>
                <a:ext cx="1142733" cy="794690"/>
              </a:xfrm>
              <a:custGeom>
                <a:avLst/>
                <a:gdLst>
                  <a:gd name="connsiteX0" fmla="*/ 1142734 w 1142733"/>
                  <a:gd name="connsiteY0" fmla="*/ 794690 h 794690"/>
                  <a:gd name="connsiteX1" fmla="*/ 0 w 1142733"/>
                  <a:gd name="connsiteY1" fmla="*/ 794690 h 794690"/>
                  <a:gd name="connsiteX2" fmla="*/ 0 w 1142733"/>
                  <a:gd name="connsiteY2" fmla="*/ 58007 h 794690"/>
                  <a:gd name="connsiteX3" fmla="*/ 58007 w 1142733"/>
                  <a:gd name="connsiteY3" fmla="*/ 0 h 794690"/>
                  <a:gd name="connsiteX4" fmla="*/ 1084726 w 1142733"/>
                  <a:gd name="connsiteY4" fmla="*/ 0 h 794690"/>
                  <a:gd name="connsiteX5" fmla="*/ 1142734 w 1142733"/>
                  <a:gd name="connsiteY5" fmla="*/ 58007 h 794690"/>
                  <a:gd name="connsiteX6" fmla="*/ 1142734 w 1142733"/>
                  <a:gd name="connsiteY6" fmla="*/ 794690 h 794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2733" h="794690">
                    <a:moveTo>
                      <a:pt x="1142734" y="794690"/>
                    </a:moveTo>
                    <a:lnTo>
                      <a:pt x="0" y="794690"/>
                    </a:lnTo>
                    <a:lnTo>
                      <a:pt x="0" y="58007"/>
                    </a:lnTo>
                    <a:cubicBezTo>
                      <a:pt x="0" y="25975"/>
                      <a:pt x="25975" y="0"/>
                      <a:pt x="58007" y="0"/>
                    </a:cubicBezTo>
                    <a:lnTo>
                      <a:pt x="1084726" y="0"/>
                    </a:lnTo>
                    <a:cubicBezTo>
                      <a:pt x="1116759" y="0"/>
                      <a:pt x="1142734" y="25975"/>
                      <a:pt x="1142734" y="58007"/>
                    </a:cubicBezTo>
                    <a:lnTo>
                      <a:pt x="1142734" y="794690"/>
                    </a:lnTo>
                    <a:close/>
                  </a:path>
                </a:pathLst>
              </a:custGeom>
              <a:solidFill>
                <a:srgbClr val="9EBF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9162587-EC24-1D32-0862-4E52FEAF3BCA}"/>
                  </a:ext>
                </a:extLst>
              </p:cNvPr>
              <p:cNvSpPr/>
              <p:nvPr/>
            </p:nvSpPr>
            <p:spPr>
              <a:xfrm>
                <a:off x="6818347" y="5122316"/>
                <a:ext cx="1114786" cy="780716"/>
              </a:xfrm>
              <a:custGeom>
                <a:avLst/>
                <a:gdLst>
                  <a:gd name="connsiteX0" fmla="*/ 0 w 1114786"/>
                  <a:gd name="connsiteY0" fmla="*/ 780717 h 780716"/>
                  <a:gd name="connsiteX1" fmla="*/ 0 w 1114786"/>
                  <a:gd name="connsiteY1" fmla="*/ 44034 h 780716"/>
                  <a:gd name="connsiteX2" fmla="*/ 44034 w 1114786"/>
                  <a:gd name="connsiteY2" fmla="*/ 0 h 780716"/>
                  <a:gd name="connsiteX3" fmla="*/ 1070753 w 1114786"/>
                  <a:gd name="connsiteY3" fmla="*/ 0 h 780716"/>
                  <a:gd name="connsiteX4" fmla="*/ 1114787 w 1114786"/>
                  <a:gd name="connsiteY4" fmla="*/ 44034 h 780716"/>
                  <a:gd name="connsiteX5" fmla="*/ 1114787 w 1114786"/>
                  <a:gd name="connsiteY5" fmla="*/ 780717 h 780716"/>
                  <a:gd name="connsiteX6" fmla="*/ 0 w 1114786"/>
                  <a:gd name="connsiteY6" fmla="*/ 780717 h 78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4786" h="780716">
                    <a:moveTo>
                      <a:pt x="0" y="780717"/>
                    </a:moveTo>
                    <a:lnTo>
                      <a:pt x="0" y="44034"/>
                    </a:lnTo>
                    <a:cubicBezTo>
                      <a:pt x="0" y="19755"/>
                      <a:pt x="19755" y="0"/>
                      <a:pt x="44034" y="0"/>
                    </a:cubicBezTo>
                    <a:lnTo>
                      <a:pt x="1070753" y="0"/>
                    </a:lnTo>
                    <a:cubicBezTo>
                      <a:pt x="1095032" y="0"/>
                      <a:pt x="1114787" y="19755"/>
                      <a:pt x="1114787" y="44034"/>
                    </a:cubicBezTo>
                    <a:lnTo>
                      <a:pt x="1114787" y="780717"/>
                    </a:lnTo>
                    <a:lnTo>
                      <a:pt x="0" y="780717"/>
                    </a:lnTo>
                    <a:close/>
                  </a:path>
                </a:pathLst>
              </a:custGeom>
              <a:solidFill>
                <a:srgbClr val="3E3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E4A8621-1422-CCE0-0EE6-EBA0AF66B72A}"/>
                  </a:ext>
                </a:extLst>
              </p:cNvPr>
              <p:cNvSpPr/>
              <p:nvPr/>
            </p:nvSpPr>
            <p:spPr>
              <a:xfrm>
                <a:off x="6868639" y="5172608"/>
                <a:ext cx="1014202" cy="680132"/>
              </a:xfrm>
              <a:custGeom>
                <a:avLst/>
                <a:gdLst>
                  <a:gd name="connsiteX0" fmla="*/ 0 w 1014202"/>
                  <a:gd name="connsiteY0" fmla="*/ 0 h 680132"/>
                  <a:gd name="connsiteX1" fmla="*/ 1014203 w 1014202"/>
                  <a:gd name="connsiteY1" fmla="*/ 0 h 680132"/>
                  <a:gd name="connsiteX2" fmla="*/ 1014203 w 1014202"/>
                  <a:gd name="connsiteY2" fmla="*/ 680133 h 680132"/>
                  <a:gd name="connsiteX3" fmla="*/ 0 w 1014202"/>
                  <a:gd name="connsiteY3" fmla="*/ 680133 h 68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202" h="680132">
                    <a:moveTo>
                      <a:pt x="0" y="0"/>
                    </a:moveTo>
                    <a:lnTo>
                      <a:pt x="1014203" y="0"/>
                    </a:lnTo>
                    <a:lnTo>
                      <a:pt x="1014203" y="680133"/>
                    </a:lnTo>
                    <a:lnTo>
                      <a:pt x="0" y="68013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110" name="Graphic 78">
                <a:extLst>
                  <a:ext uri="{FF2B5EF4-FFF2-40B4-BE49-F238E27FC236}">
                    <a16:creationId xmlns:a16="http://schemas.microsoft.com/office/drawing/2014/main" id="{A46E35ED-69E4-CA28-D007-A6378AB63427}"/>
                  </a:ext>
                </a:extLst>
              </p:cNvPr>
              <p:cNvGrpSpPr/>
              <p:nvPr/>
            </p:nvGrpSpPr>
            <p:grpSpPr>
              <a:xfrm>
                <a:off x="6742880" y="5903033"/>
                <a:ext cx="1265729" cy="83820"/>
                <a:chOff x="6742880" y="5903033"/>
                <a:chExt cx="1265729" cy="83820"/>
              </a:xfrm>
            </p:grpSpPr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8A580928-A6B6-35C9-96AF-DAB3EEAFE607}"/>
                    </a:ext>
                  </a:extLst>
                </p:cNvPr>
                <p:cNvSpPr/>
                <p:nvPr/>
              </p:nvSpPr>
              <p:spPr>
                <a:xfrm>
                  <a:off x="6742880" y="5903033"/>
                  <a:ext cx="1265729" cy="41909"/>
                </a:xfrm>
                <a:custGeom>
                  <a:avLst/>
                  <a:gdLst>
                    <a:gd name="connsiteX0" fmla="*/ 0 w 1265729"/>
                    <a:gd name="connsiteY0" fmla="*/ 0 h 41909"/>
                    <a:gd name="connsiteX1" fmla="*/ 1265730 w 1265729"/>
                    <a:gd name="connsiteY1" fmla="*/ 0 h 41909"/>
                    <a:gd name="connsiteX2" fmla="*/ 1265730 w 1265729"/>
                    <a:gd name="connsiteY2" fmla="*/ 41910 h 41909"/>
                    <a:gd name="connsiteX3" fmla="*/ 0 w 1265729"/>
                    <a:gd name="connsiteY3" fmla="*/ 41910 h 41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5729" h="41909">
                      <a:moveTo>
                        <a:pt x="0" y="0"/>
                      </a:moveTo>
                      <a:lnTo>
                        <a:pt x="1265730" y="0"/>
                      </a:lnTo>
                      <a:lnTo>
                        <a:pt x="1265730" y="41910"/>
                      </a:lnTo>
                      <a:lnTo>
                        <a:pt x="0" y="41910"/>
                      </a:lnTo>
                      <a:close/>
                    </a:path>
                  </a:pathLst>
                </a:custGeom>
                <a:solidFill>
                  <a:srgbClr val="CAE3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503307B0-6735-D29F-D758-06D6FF8C0D09}"/>
                    </a:ext>
                  </a:extLst>
                </p:cNvPr>
                <p:cNvSpPr/>
                <p:nvPr/>
              </p:nvSpPr>
              <p:spPr>
                <a:xfrm>
                  <a:off x="6742880" y="5944942"/>
                  <a:ext cx="1265729" cy="41910"/>
                </a:xfrm>
                <a:custGeom>
                  <a:avLst/>
                  <a:gdLst>
                    <a:gd name="connsiteX0" fmla="*/ 1153658 w 1265729"/>
                    <a:gd name="connsiteY0" fmla="*/ 41910 h 41910"/>
                    <a:gd name="connsiteX1" fmla="*/ 112071 w 1265729"/>
                    <a:gd name="connsiteY1" fmla="*/ 41910 h 41910"/>
                    <a:gd name="connsiteX2" fmla="*/ 0 w 1265729"/>
                    <a:gd name="connsiteY2" fmla="*/ 0 h 41910"/>
                    <a:gd name="connsiteX3" fmla="*/ 0 w 1265729"/>
                    <a:gd name="connsiteY3" fmla="*/ 0 h 41910"/>
                    <a:gd name="connsiteX4" fmla="*/ 1265730 w 1265729"/>
                    <a:gd name="connsiteY4" fmla="*/ 0 h 41910"/>
                    <a:gd name="connsiteX5" fmla="*/ 1265730 w 1265729"/>
                    <a:gd name="connsiteY5" fmla="*/ 0 h 41910"/>
                    <a:gd name="connsiteX6" fmla="*/ 1153658 w 1265729"/>
                    <a:gd name="connsiteY6" fmla="*/ 41910 h 41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5729" h="41910">
                      <a:moveTo>
                        <a:pt x="1153658" y="41910"/>
                      </a:moveTo>
                      <a:lnTo>
                        <a:pt x="112071" y="41910"/>
                      </a:lnTo>
                      <a:cubicBezTo>
                        <a:pt x="70885" y="41910"/>
                        <a:pt x="31080" y="27023"/>
                        <a:pt x="0" y="0"/>
                      </a:cubicBezTo>
                      <a:lnTo>
                        <a:pt x="0" y="0"/>
                      </a:lnTo>
                      <a:lnTo>
                        <a:pt x="1265730" y="0"/>
                      </a:lnTo>
                      <a:lnTo>
                        <a:pt x="1265730" y="0"/>
                      </a:lnTo>
                      <a:cubicBezTo>
                        <a:pt x="1234650" y="27032"/>
                        <a:pt x="1194845" y="41910"/>
                        <a:pt x="1153658" y="41910"/>
                      </a:cubicBezTo>
                      <a:close/>
                    </a:path>
                  </a:pathLst>
                </a:custGeom>
                <a:solidFill>
                  <a:srgbClr val="9EBF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3CB8B0F0-7AD7-E363-2B8B-49040465D39F}"/>
                    </a:ext>
                  </a:extLst>
                </p:cNvPr>
                <p:cNvSpPr/>
                <p:nvPr/>
              </p:nvSpPr>
              <p:spPr>
                <a:xfrm>
                  <a:off x="7269565" y="5903033"/>
                  <a:ext cx="212350" cy="20954"/>
                </a:xfrm>
                <a:custGeom>
                  <a:avLst/>
                  <a:gdLst>
                    <a:gd name="connsiteX0" fmla="*/ 191395 w 212350"/>
                    <a:gd name="connsiteY0" fmla="*/ 20955 h 20954"/>
                    <a:gd name="connsiteX1" fmla="*/ 20955 w 212350"/>
                    <a:gd name="connsiteY1" fmla="*/ 20955 h 20954"/>
                    <a:gd name="connsiteX2" fmla="*/ 0 w 212350"/>
                    <a:gd name="connsiteY2" fmla="*/ 0 h 20954"/>
                    <a:gd name="connsiteX3" fmla="*/ 0 w 212350"/>
                    <a:gd name="connsiteY3" fmla="*/ 0 h 20954"/>
                    <a:gd name="connsiteX4" fmla="*/ 212350 w 212350"/>
                    <a:gd name="connsiteY4" fmla="*/ 0 h 20954"/>
                    <a:gd name="connsiteX5" fmla="*/ 212350 w 212350"/>
                    <a:gd name="connsiteY5" fmla="*/ 0 h 20954"/>
                    <a:gd name="connsiteX6" fmla="*/ 191395 w 212350"/>
                    <a:gd name="connsiteY6" fmla="*/ 20955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350" h="20954">
                      <a:moveTo>
                        <a:pt x="191395" y="20955"/>
                      </a:moveTo>
                      <a:lnTo>
                        <a:pt x="20955" y="20955"/>
                      </a:lnTo>
                      <a:cubicBezTo>
                        <a:pt x="9382" y="20955"/>
                        <a:pt x="0" y="11573"/>
                        <a:pt x="0" y="0"/>
                      </a:cubicBezTo>
                      <a:lnTo>
                        <a:pt x="0" y="0"/>
                      </a:lnTo>
                      <a:lnTo>
                        <a:pt x="212350" y="0"/>
                      </a:lnTo>
                      <a:lnTo>
                        <a:pt x="212350" y="0"/>
                      </a:lnTo>
                      <a:cubicBezTo>
                        <a:pt x="212350" y="11573"/>
                        <a:pt x="202968" y="20955"/>
                        <a:pt x="191395" y="20955"/>
                      </a:cubicBezTo>
                      <a:close/>
                    </a:path>
                  </a:pathLst>
                </a:custGeom>
                <a:solidFill>
                  <a:srgbClr val="9EBF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14" name="Graphic 78">
              <a:extLst>
                <a:ext uri="{FF2B5EF4-FFF2-40B4-BE49-F238E27FC236}">
                  <a16:creationId xmlns:a16="http://schemas.microsoft.com/office/drawing/2014/main" id="{D43FE519-CE52-6C29-B43B-C7AA020DF5B4}"/>
                </a:ext>
              </a:extLst>
            </p:cNvPr>
            <p:cNvGrpSpPr/>
            <p:nvPr/>
          </p:nvGrpSpPr>
          <p:grpSpPr>
            <a:xfrm>
              <a:off x="5588851" y="2305796"/>
              <a:ext cx="2051406" cy="2044984"/>
              <a:chOff x="6908448" y="4852513"/>
              <a:chExt cx="1003377" cy="1000236"/>
            </a:xfrm>
          </p:grpSpPr>
          <p:grpSp>
            <p:nvGrpSpPr>
              <p:cNvPr id="115" name="Graphic 78">
                <a:extLst>
                  <a:ext uri="{FF2B5EF4-FFF2-40B4-BE49-F238E27FC236}">
                    <a16:creationId xmlns:a16="http://schemas.microsoft.com/office/drawing/2014/main" id="{73F73BC7-C2C3-D3B9-A9DB-28D59B45CA31}"/>
                  </a:ext>
                </a:extLst>
              </p:cNvPr>
              <p:cNvGrpSpPr/>
              <p:nvPr/>
            </p:nvGrpSpPr>
            <p:grpSpPr>
              <a:xfrm>
                <a:off x="7582862" y="5142700"/>
                <a:ext cx="328963" cy="472585"/>
                <a:chOff x="7582862" y="5142700"/>
                <a:chExt cx="328963" cy="472585"/>
              </a:xfrm>
            </p:grpSpPr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4CD82D98-7E64-4C14-DF1B-39C96986845D}"/>
                    </a:ext>
                  </a:extLst>
                </p:cNvPr>
                <p:cNvSpPr/>
                <p:nvPr/>
              </p:nvSpPr>
              <p:spPr>
                <a:xfrm>
                  <a:off x="7615875" y="5411070"/>
                  <a:ext cx="121634" cy="85293"/>
                </a:xfrm>
                <a:custGeom>
                  <a:avLst/>
                  <a:gdLst>
                    <a:gd name="connsiteX0" fmla="*/ 219 w 121634"/>
                    <a:gd name="connsiteY0" fmla="*/ 85293 h 85293"/>
                    <a:gd name="connsiteX1" fmla="*/ 121634 w 121634"/>
                    <a:gd name="connsiteY1" fmla="*/ 654 h 85293"/>
                    <a:gd name="connsiteX2" fmla="*/ 219 w 121634"/>
                    <a:gd name="connsiteY2" fmla="*/ 85293 h 85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1634" h="85293">
                      <a:moveTo>
                        <a:pt x="219" y="85293"/>
                      </a:moveTo>
                      <a:cubicBezTo>
                        <a:pt x="51130" y="76521"/>
                        <a:pt x="118653" y="15256"/>
                        <a:pt x="121634" y="654"/>
                      </a:cubicBezTo>
                      <a:cubicBezTo>
                        <a:pt x="39729" y="-7309"/>
                        <a:pt x="-3477" y="59576"/>
                        <a:pt x="219" y="85293"/>
                      </a:cubicBezTo>
                      <a:close/>
                    </a:path>
                  </a:pathLst>
                </a:custGeom>
                <a:solidFill>
                  <a:srgbClr val="CD712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B35FABDE-DF8B-C10A-ACB2-5C2D61114114}"/>
                    </a:ext>
                  </a:extLst>
                </p:cNvPr>
                <p:cNvSpPr/>
                <p:nvPr/>
              </p:nvSpPr>
              <p:spPr>
                <a:xfrm>
                  <a:off x="7585446" y="5229707"/>
                  <a:ext cx="159343" cy="350295"/>
                </a:xfrm>
                <a:custGeom>
                  <a:avLst/>
                  <a:gdLst>
                    <a:gd name="connsiteX0" fmla="*/ 16866 w 159343"/>
                    <a:gd name="connsiteY0" fmla="*/ 8062 h 350295"/>
                    <a:gd name="connsiteX1" fmla="*/ 93618 w 159343"/>
                    <a:gd name="connsiteY1" fmla="*/ 20968 h 350295"/>
                    <a:gd name="connsiteX2" fmla="*/ 122203 w 159343"/>
                    <a:gd name="connsiteY2" fmla="*/ 92005 h 350295"/>
                    <a:gd name="connsiteX3" fmla="*/ 158340 w 159343"/>
                    <a:gd name="connsiteY3" fmla="*/ 257779 h 350295"/>
                    <a:gd name="connsiteX4" fmla="*/ 93018 w 159343"/>
                    <a:gd name="connsiteY4" fmla="*/ 350295 h 350295"/>
                    <a:gd name="connsiteX5" fmla="*/ 47212 w 159343"/>
                    <a:gd name="connsiteY5" fmla="*/ 267456 h 350295"/>
                    <a:gd name="connsiteX6" fmla="*/ 4455 w 159343"/>
                    <a:gd name="connsiteY6" fmla="*/ 131782 h 350295"/>
                    <a:gd name="connsiteX7" fmla="*/ 16866 w 159343"/>
                    <a:gd name="connsiteY7" fmla="*/ 8062 h 35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343" h="350295">
                      <a:moveTo>
                        <a:pt x="16866" y="8062"/>
                      </a:moveTo>
                      <a:cubicBezTo>
                        <a:pt x="37192" y="-7855"/>
                        <a:pt x="76597" y="1556"/>
                        <a:pt x="93618" y="20968"/>
                      </a:cubicBezTo>
                      <a:cubicBezTo>
                        <a:pt x="110639" y="40380"/>
                        <a:pt x="116707" y="66783"/>
                        <a:pt x="122203" y="92005"/>
                      </a:cubicBezTo>
                      <a:cubicBezTo>
                        <a:pt x="134252" y="147260"/>
                        <a:pt x="146291" y="202524"/>
                        <a:pt x="158340" y="257779"/>
                      </a:cubicBezTo>
                      <a:cubicBezTo>
                        <a:pt x="166732" y="296288"/>
                        <a:pt x="120479" y="322025"/>
                        <a:pt x="93018" y="350295"/>
                      </a:cubicBezTo>
                      <a:cubicBezTo>
                        <a:pt x="70453" y="327159"/>
                        <a:pt x="56928" y="298288"/>
                        <a:pt x="47212" y="267456"/>
                      </a:cubicBezTo>
                      <a:cubicBezTo>
                        <a:pt x="32963" y="222231"/>
                        <a:pt x="18704" y="177007"/>
                        <a:pt x="4455" y="131782"/>
                      </a:cubicBezTo>
                      <a:cubicBezTo>
                        <a:pt x="-7461" y="93987"/>
                        <a:pt x="7245" y="46505"/>
                        <a:pt x="16866" y="8062"/>
                      </a:cubicBezTo>
                      <a:close/>
                    </a:path>
                  </a:pathLst>
                </a:custGeom>
                <a:solidFill>
                  <a:srgbClr val="EBAE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18" name="Graphic 78">
                  <a:extLst>
                    <a:ext uri="{FF2B5EF4-FFF2-40B4-BE49-F238E27FC236}">
                      <a16:creationId xmlns:a16="http://schemas.microsoft.com/office/drawing/2014/main" id="{7248D574-BD31-7B1D-5684-2F9D847F12BF}"/>
                    </a:ext>
                  </a:extLst>
                </p:cNvPr>
                <p:cNvGrpSpPr/>
                <p:nvPr/>
              </p:nvGrpSpPr>
              <p:grpSpPr>
                <a:xfrm>
                  <a:off x="7585446" y="5229716"/>
                  <a:ext cx="159345" cy="340846"/>
                  <a:chOff x="7585446" y="5229716"/>
                  <a:chExt cx="159345" cy="340846"/>
                </a:xfrm>
                <a:solidFill>
                  <a:srgbClr val="DF917C"/>
                </a:solidFill>
              </p:grpSpPr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FC4D1459-BD73-63C8-780E-D14B02DABA3F}"/>
                      </a:ext>
                    </a:extLst>
                  </p:cNvPr>
                  <p:cNvSpPr/>
                  <p:nvPr/>
                </p:nvSpPr>
                <p:spPr>
                  <a:xfrm>
                    <a:off x="7585446" y="5229716"/>
                    <a:ext cx="144748" cy="268789"/>
                  </a:xfrm>
                  <a:custGeom>
                    <a:avLst/>
                    <a:gdLst>
                      <a:gd name="connsiteX0" fmla="*/ 144748 w 144748"/>
                      <a:gd name="connsiteY0" fmla="*/ 195418 h 268789"/>
                      <a:gd name="connsiteX1" fmla="*/ 122203 w 144748"/>
                      <a:gd name="connsiteY1" fmla="*/ 92006 h 268789"/>
                      <a:gd name="connsiteX2" fmla="*/ 93618 w 144748"/>
                      <a:gd name="connsiteY2" fmla="*/ 20968 h 268789"/>
                      <a:gd name="connsiteX3" fmla="*/ 16866 w 144748"/>
                      <a:gd name="connsiteY3" fmla="*/ 8062 h 268789"/>
                      <a:gd name="connsiteX4" fmla="*/ 4455 w 144748"/>
                      <a:gd name="connsiteY4" fmla="*/ 131782 h 268789"/>
                      <a:gd name="connsiteX5" fmla="*/ 47212 w 144748"/>
                      <a:gd name="connsiteY5" fmla="*/ 267456 h 268789"/>
                      <a:gd name="connsiteX6" fmla="*/ 47641 w 144748"/>
                      <a:gd name="connsiteY6" fmla="*/ 268790 h 268789"/>
                      <a:gd name="connsiteX7" fmla="*/ 144748 w 144748"/>
                      <a:gd name="connsiteY7" fmla="*/ 195418 h 268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4748" h="268789">
                        <a:moveTo>
                          <a:pt x="144748" y="195418"/>
                        </a:moveTo>
                        <a:cubicBezTo>
                          <a:pt x="137233" y="160948"/>
                          <a:pt x="129718" y="126476"/>
                          <a:pt x="122203" y="92006"/>
                        </a:cubicBezTo>
                        <a:cubicBezTo>
                          <a:pt x="116707" y="66783"/>
                          <a:pt x="110630" y="40380"/>
                          <a:pt x="93618" y="20968"/>
                        </a:cubicBezTo>
                        <a:cubicBezTo>
                          <a:pt x="76597" y="1556"/>
                          <a:pt x="37192" y="-7855"/>
                          <a:pt x="16866" y="8062"/>
                        </a:cubicBezTo>
                        <a:cubicBezTo>
                          <a:pt x="7245" y="46505"/>
                          <a:pt x="-7461" y="93987"/>
                          <a:pt x="4455" y="131782"/>
                        </a:cubicBezTo>
                        <a:cubicBezTo>
                          <a:pt x="18704" y="177007"/>
                          <a:pt x="32963" y="222231"/>
                          <a:pt x="47212" y="267456"/>
                        </a:cubicBezTo>
                        <a:cubicBezTo>
                          <a:pt x="47355" y="267904"/>
                          <a:pt x="47498" y="268342"/>
                          <a:pt x="47641" y="268790"/>
                        </a:cubicBezTo>
                        <a:cubicBezTo>
                          <a:pt x="70387" y="234233"/>
                          <a:pt x="105267" y="207782"/>
                          <a:pt x="144748" y="195418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3EB2E643-2D18-3FC6-D7F8-3065A2DEFF3A}"/>
                      </a:ext>
                    </a:extLst>
                  </p:cNvPr>
                  <p:cNvSpPr/>
                  <p:nvPr/>
                </p:nvSpPr>
                <p:spPr>
                  <a:xfrm>
                    <a:off x="7672066" y="5442137"/>
                    <a:ext cx="72725" cy="128425"/>
                  </a:xfrm>
                  <a:custGeom>
                    <a:avLst/>
                    <a:gdLst>
                      <a:gd name="connsiteX0" fmla="*/ 71720 w 72725"/>
                      <a:gd name="connsiteY0" fmla="*/ 45358 h 128425"/>
                      <a:gd name="connsiteX1" fmla="*/ 61834 w 72725"/>
                      <a:gd name="connsiteY1" fmla="*/ 0 h 128425"/>
                      <a:gd name="connsiteX2" fmla="*/ 35830 w 72725"/>
                      <a:gd name="connsiteY2" fmla="*/ 16764 h 128425"/>
                      <a:gd name="connsiteX3" fmla="*/ 8570 w 72725"/>
                      <a:gd name="connsiteY3" fmla="*/ 47101 h 128425"/>
                      <a:gd name="connsiteX4" fmla="*/ 15247 w 72725"/>
                      <a:gd name="connsiteY4" fmla="*/ 127206 h 128425"/>
                      <a:gd name="connsiteX5" fmla="*/ 16266 w 72725"/>
                      <a:gd name="connsiteY5" fmla="*/ 128426 h 128425"/>
                      <a:gd name="connsiteX6" fmla="*/ 71720 w 72725"/>
                      <a:gd name="connsiteY6" fmla="*/ 45358 h 128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725" h="128425">
                        <a:moveTo>
                          <a:pt x="71720" y="45358"/>
                        </a:moveTo>
                        <a:cubicBezTo>
                          <a:pt x="68425" y="30232"/>
                          <a:pt x="65129" y="15116"/>
                          <a:pt x="61834" y="0"/>
                        </a:cubicBezTo>
                        <a:cubicBezTo>
                          <a:pt x="52870" y="5134"/>
                          <a:pt x="44041" y="10497"/>
                          <a:pt x="35830" y="16764"/>
                        </a:cubicBezTo>
                        <a:cubicBezTo>
                          <a:pt x="24943" y="25070"/>
                          <a:pt x="15113" y="35071"/>
                          <a:pt x="8570" y="47101"/>
                        </a:cubicBezTo>
                        <a:cubicBezTo>
                          <a:pt x="-4985" y="72019"/>
                          <a:pt x="-2241" y="104870"/>
                          <a:pt x="15247" y="127206"/>
                        </a:cubicBezTo>
                        <a:cubicBezTo>
                          <a:pt x="15571" y="127626"/>
                          <a:pt x="15933" y="128016"/>
                          <a:pt x="16266" y="128426"/>
                        </a:cubicBezTo>
                        <a:cubicBezTo>
                          <a:pt x="43574" y="103651"/>
                          <a:pt x="79178" y="79534"/>
                          <a:pt x="71720" y="45358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21" name="Graphic 78">
                  <a:extLst>
                    <a:ext uri="{FF2B5EF4-FFF2-40B4-BE49-F238E27FC236}">
                      <a16:creationId xmlns:a16="http://schemas.microsoft.com/office/drawing/2014/main" id="{10387FD6-3FE0-193D-184C-71ED482109B4}"/>
                    </a:ext>
                  </a:extLst>
                </p:cNvPr>
                <p:cNvGrpSpPr/>
                <p:nvPr/>
              </p:nvGrpSpPr>
              <p:grpSpPr>
                <a:xfrm>
                  <a:off x="7669645" y="5403065"/>
                  <a:ext cx="185584" cy="210023"/>
                  <a:chOff x="7669645" y="5403065"/>
                  <a:chExt cx="185584" cy="210023"/>
                </a:xfrm>
              </p:grpSpPr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B8C09A1A-5D1B-813E-639F-435AEB21ACF0}"/>
                      </a:ext>
                    </a:extLst>
                  </p:cNvPr>
                  <p:cNvSpPr/>
                  <p:nvPr/>
                </p:nvSpPr>
                <p:spPr>
                  <a:xfrm>
                    <a:off x="7669645" y="5422296"/>
                    <a:ext cx="101309" cy="190793"/>
                  </a:xfrm>
                  <a:custGeom>
                    <a:avLst/>
                    <a:gdLst>
                      <a:gd name="connsiteX0" fmla="*/ 77751 w 101309"/>
                      <a:gd name="connsiteY0" fmla="*/ 118081 h 190793"/>
                      <a:gd name="connsiteX1" fmla="*/ 96420 w 101309"/>
                      <a:gd name="connsiteY1" fmla="*/ 70971 h 190793"/>
                      <a:gd name="connsiteX2" fmla="*/ 99792 w 101309"/>
                      <a:gd name="connsiteY2" fmla="*/ 0 h 190793"/>
                      <a:gd name="connsiteX3" fmla="*/ 42376 w 101309"/>
                      <a:gd name="connsiteY3" fmla="*/ 52169 h 190793"/>
                      <a:gd name="connsiteX4" fmla="*/ 1475 w 101309"/>
                      <a:gd name="connsiteY4" fmla="*/ 139399 h 190793"/>
                      <a:gd name="connsiteX5" fmla="*/ 76751 w 101309"/>
                      <a:gd name="connsiteY5" fmla="*/ 189147 h 190793"/>
                      <a:gd name="connsiteX6" fmla="*/ 77218 w 101309"/>
                      <a:gd name="connsiteY6" fmla="*/ 188995 h 190793"/>
                      <a:gd name="connsiteX7" fmla="*/ 69036 w 101309"/>
                      <a:gd name="connsiteY7" fmla="*/ 167459 h 190793"/>
                      <a:gd name="connsiteX8" fmla="*/ 77751 w 101309"/>
                      <a:gd name="connsiteY8" fmla="*/ 118081 h 190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309" h="190793">
                        <a:moveTo>
                          <a:pt x="77751" y="118081"/>
                        </a:moveTo>
                        <a:cubicBezTo>
                          <a:pt x="84048" y="102394"/>
                          <a:pt x="91963" y="87278"/>
                          <a:pt x="96420" y="70971"/>
                        </a:cubicBezTo>
                        <a:cubicBezTo>
                          <a:pt x="102707" y="47997"/>
                          <a:pt x="101850" y="23841"/>
                          <a:pt x="99792" y="0"/>
                        </a:cubicBezTo>
                        <a:cubicBezTo>
                          <a:pt x="83295" y="20031"/>
                          <a:pt x="63921" y="37690"/>
                          <a:pt x="42376" y="52169"/>
                        </a:cubicBezTo>
                        <a:cubicBezTo>
                          <a:pt x="14496" y="70904"/>
                          <a:pt x="-5754" y="106604"/>
                          <a:pt x="1475" y="139399"/>
                        </a:cubicBezTo>
                        <a:cubicBezTo>
                          <a:pt x="8705" y="172193"/>
                          <a:pt x="44252" y="197625"/>
                          <a:pt x="76751" y="189147"/>
                        </a:cubicBezTo>
                        <a:cubicBezTo>
                          <a:pt x="76913" y="189110"/>
                          <a:pt x="77066" y="189043"/>
                          <a:pt x="77218" y="188995"/>
                        </a:cubicBezTo>
                        <a:cubicBezTo>
                          <a:pt x="72932" y="182594"/>
                          <a:pt x="70093" y="175060"/>
                          <a:pt x="69036" y="167459"/>
                        </a:cubicBezTo>
                        <a:cubicBezTo>
                          <a:pt x="66702" y="150704"/>
                          <a:pt x="71455" y="133769"/>
                          <a:pt x="77751" y="118081"/>
                        </a:cubicBezTo>
                        <a:close/>
                      </a:path>
                    </a:pathLst>
                  </a:custGeom>
                  <a:solidFill>
                    <a:srgbClr val="EBAE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7AA2C0B3-2D41-9796-868B-1278C312C0FF}"/>
                      </a:ext>
                    </a:extLst>
                  </p:cNvPr>
                  <p:cNvSpPr/>
                  <p:nvPr/>
                </p:nvSpPr>
                <p:spPr>
                  <a:xfrm>
                    <a:off x="7738068" y="5403065"/>
                    <a:ext cx="117161" cy="208206"/>
                  </a:xfrm>
                  <a:custGeom>
                    <a:avLst/>
                    <a:gdLst>
                      <a:gd name="connsiteX0" fmla="*/ 45819 w 117161"/>
                      <a:gd name="connsiteY0" fmla="*/ 0 h 208206"/>
                      <a:gd name="connsiteX1" fmla="*/ 31360 w 117161"/>
                      <a:gd name="connsiteY1" fmla="*/ 19222 h 208206"/>
                      <a:gd name="connsiteX2" fmla="*/ 27988 w 117161"/>
                      <a:gd name="connsiteY2" fmla="*/ 90192 h 208206"/>
                      <a:gd name="connsiteX3" fmla="*/ 9319 w 117161"/>
                      <a:gd name="connsiteY3" fmla="*/ 137303 h 208206"/>
                      <a:gd name="connsiteX4" fmla="*/ 604 w 117161"/>
                      <a:gd name="connsiteY4" fmla="*/ 186671 h 208206"/>
                      <a:gd name="connsiteX5" fmla="*/ 8786 w 117161"/>
                      <a:gd name="connsiteY5" fmla="*/ 208207 h 208206"/>
                      <a:gd name="connsiteX6" fmla="*/ 70870 w 117161"/>
                      <a:gd name="connsiteY6" fmla="*/ 140037 h 208206"/>
                      <a:gd name="connsiteX7" fmla="*/ 117161 w 117161"/>
                      <a:gd name="connsiteY7" fmla="*/ 45901 h 208206"/>
                      <a:gd name="connsiteX8" fmla="*/ 45819 w 117161"/>
                      <a:gd name="connsiteY8" fmla="*/ 0 h 20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7161" h="208206">
                        <a:moveTo>
                          <a:pt x="45819" y="0"/>
                        </a:moveTo>
                        <a:cubicBezTo>
                          <a:pt x="41304" y="6629"/>
                          <a:pt x="36456" y="13030"/>
                          <a:pt x="31360" y="19222"/>
                        </a:cubicBezTo>
                        <a:cubicBezTo>
                          <a:pt x="33417" y="43062"/>
                          <a:pt x="34275" y="67218"/>
                          <a:pt x="27988" y="90192"/>
                        </a:cubicBezTo>
                        <a:cubicBezTo>
                          <a:pt x="23530" y="106499"/>
                          <a:pt x="15615" y="121615"/>
                          <a:pt x="9319" y="137303"/>
                        </a:cubicBezTo>
                        <a:cubicBezTo>
                          <a:pt x="3023" y="152990"/>
                          <a:pt x="-1730" y="169926"/>
                          <a:pt x="604" y="186671"/>
                        </a:cubicBezTo>
                        <a:cubicBezTo>
                          <a:pt x="1661" y="194281"/>
                          <a:pt x="4500" y="201806"/>
                          <a:pt x="8786" y="208207"/>
                        </a:cubicBezTo>
                        <a:cubicBezTo>
                          <a:pt x="39361" y="199958"/>
                          <a:pt x="56868" y="168525"/>
                          <a:pt x="70870" y="140037"/>
                        </a:cubicBezTo>
                        <a:cubicBezTo>
                          <a:pt x="86300" y="108661"/>
                          <a:pt x="101731" y="77276"/>
                          <a:pt x="117161" y="45901"/>
                        </a:cubicBezTo>
                        <a:cubicBezTo>
                          <a:pt x="97083" y="29280"/>
                          <a:pt x="65917" y="16650"/>
                          <a:pt x="45819" y="0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24" name="Graphic 78">
                  <a:extLst>
                    <a:ext uri="{FF2B5EF4-FFF2-40B4-BE49-F238E27FC236}">
                      <a16:creationId xmlns:a16="http://schemas.microsoft.com/office/drawing/2014/main" id="{7D3ADC48-738C-FA1D-DC4D-B9A96AC8E7EB}"/>
                    </a:ext>
                  </a:extLst>
                </p:cNvPr>
                <p:cNvGrpSpPr/>
                <p:nvPr/>
              </p:nvGrpSpPr>
              <p:grpSpPr>
                <a:xfrm>
                  <a:off x="7749569" y="5142700"/>
                  <a:ext cx="162257" cy="472585"/>
                  <a:chOff x="7749569" y="5142700"/>
                  <a:chExt cx="162257" cy="472585"/>
                </a:xfrm>
              </p:grpSpPr>
              <p:sp>
                <p:nvSpPr>
                  <p:cNvPr id="125" name="Freeform: Shape 124">
                    <a:extLst>
                      <a:ext uri="{FF2B5EF4-FFF2-40B4-BE49-F238E27FC236}">
                        <a16:creationId xmlns:a16="http://schemas.microsoft.com/office/drawing/2014/main" id="{5DC3DCF5-1F2D-2075-ABCF-D7CBFB145723}"/>
                      </a:ext>
                    </a:extLst>
                  </p:cNvPr>
                  <p:cNvSpPr/>
                  <p:nvPr/>
                </p:nvSpPr>
                <p:spPr>
                  <a:xfrm>
                    <a:off x="7754416" y="5350468"/>
                    <a:ext cx="49252" cy="132921"/>
                  </a:xfrm>
                  <a:custGeom>
                    <a:avLst/>
                    <a:gdLst>
                      <a:gd name="connsiteX0" fmla="*/ 0 w 49252"/>
                      <a:gd name="connsiteY0" fmla="*/ 0 h 132921"/>
                      <a:gd name="connsiteX1" fmla="*/ 6087 w 49252"/>
                      <a:gd name="connsiteY1" fmla="*/ 73419 h 132921"/>
                      <a:gd name="connsiteX2" fmla="*/ 16345 w 49252"/>
                      <a:gd name="connsiteY2" fmla="*/ 108632 h 132921"/>
                      <a:gd name="connsiteX3" fmla="*/ 42796 w 49252"/>
                      <a:gd name="connsiteY3" fmla="*/ 132922 h 132921"/>
                      <a:gd name="connsiteX4" fmla="*/ 47215 w 49252"/>
                      <a:gd name="connsiteY4" fmla="*/ 61931 h 132921"/>
                      <a:gd name="connsiteX5" fmla="*/ 0 w 49252"/>
                      <a:gd name="connsiteY5" fmla="*/ 0 h 132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252" h="132921">
                        <a:moveTo>
                          <a:pt x="0" y="0"/>
                        </a:moveTo>
                        <a:cubicBezTo>
                          <a:pt x="0" y="24584"/>
                          <a:pt x="2048" y="49168"/>
                          <a:pt x="6087" y="73419"/>
                        </a:cubicBezTo>
                        <a:cubicBezTo>
                          <a:pt x="8106" y="85525"/>
                          <a:pt x="10687" y="97736"/>
                          <a:pt x="16345" y="108632"/>
                        </a:cubicBezTo>
                        <a:cubicBezTo>
                          <a:pt x="22003" y="119529"/>
                          <a:pt x="31128" y="129102"/>
                          <a:pt x="42796" y="132922"/>
                        </a:cubicBezTo>
                        <a:cubicBezTo>
                          <a:pt x="47377" y="109014"/>
                          <a:pt x="52035" y="85782"/>
                          <a:pt x="47215" y="61931"/>
                        </a:cubicBezTo>
                        <a:cubicBezTo>
                          <a:pt x="41891" y="35557"/>
                          <a:pt x="23460" y="1317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26" name="Graphic 78">
                    <a:extLst>
                      <a:ext uri="{FF2B5EF4-FFF2-40B4-BE49-F238E27FC236}">
                        <a16:creationId xmlns:a16="http://schemas.microsoft.com/office/drawing/2014/main" id="{F2E3E0F7-476F-C1D4-8054-6B369E69CA8B}"/>
                      </a:ext>
                    </a:extLst>
                  </p:cNvPr>
                  <p:cNvGrpSpPr/>
                  <p:nvPr/>
                </p:nvGrpSpPr>
                <p:grpSpPr>
                  <a:xfrm>
                    <a:off x="7751175" y="5142700"/>
                    <a:ext cx="160651" cy="472585"/>
                    <a:chOff x="7751175" y="5142700"/>
                    <a:chExt cx="160651" cy="472585"/>
                  </a:xfrm>
                </p:grpSpPr>
                <p:sp>
                  <p:nvSpPr>
                    <p:cNvPr id="127" name="Freeform: Shape 126">
                      <a:extLst>
                        <a:ext uri="{FF2B5EF4-FFF2-40B4-BE49-F238E27FC236}">
                          <a16:creationId xmlns:a16="http://schemas.microsoft.com/office/drawing/2014/main" id="{694D2F4E-AD1C-44BD-0394-8ABFA867F8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51175" y="5142700"/>
                      <a:ext cx="160651" cy="472585"/>
                    </a:xfrm>
                    <a:custGeom>
                      <a:avLst/>
                      <a:gdLst>
                        <a:gd name="connsiteX0" fmla="*/ 82147 w 160651"/>
                        <a:gd name="connsiteY0" fmla="*/ 390258 h 472585"/>
                        <a:gd name="connsiteX1" fmla="*/ 125790 w 160651"/>
                        <a:gd name="connsiteY1" fmla="*/ 111032 h 472585"/>
                        <a:gd name="connsiteX2" fmla="*/ 160442 w 160651"/>
                        <a:gd name="connsiteY2" fmla="*/ 66208 h 472585"/>
                        <a:gd name="connsiteX3" fmla="*/ 156566 w 160651"/>
                        <a:gd name="connsiteY3" fmla="*/ 27431 h 472585"/>
                        <a:gd name="connsiteX4" fmla="*/ 138001 w 160651"/>
                        <a:gd name="connsiteY4" fmla="*/ 7800 h 472585"/>
                        <a:gd name="connsiteX5" fmla="*/ 137754 w 160651"/>
                        <a:gd name="connsiteY5" fmla="*/ 7762 h 472585"/>
                        <a:gd name="connsiteX6" fmla="*/ 127733 w 160651"/>
                        <a:gd name="connsiteY6" fmla="*/ 71866 h 472585"/>
                        <a:gd name="connsiteX7" fmla="*/ 80003 w 160651"/>
                        <a:gd name="connsiteY7" fmla="*/ 64408 h 472585"/>
                        <a:gd name="connsiteX8" fmla="*/ 90024 w 160651"/>
                        <a:gd name="connsiteY8" fmla="*/ 304 h 472585"/>
                        <a:gd name="connsiteX9" fmla="*/ 89776 w 160651"/>
                        <a:gd name="connsiteY9" fmla="*/ 266 h 472585"/>
                        <a:gd name="connsiteX10" fmla="*/ 66107 w 160651"/>
                        <a:gd name="connsiteY10" fmla="*/ 13287 h 472585"/>
                        <a:gd name="connsiteX11" fmla="*/ 50581 w 160651"/>
                        <a:gd name="connsiteY11" fmla="*/ 49034 h 472585"/>
                        <a:gd name="connsiteX12" fmla="*/ 69897 w 160651"/>
                        <a:gd name="connsiteY12" fmla="*/ 102298 h 472585"/>
                        <a:gd name="connsiteX13" fmla="*/ 26254 w 160651"/>
                        <a:gd name="connsiteY13" fmla="*/ 381524 h 472585"/>
                        <a:gd name="connsiteX14" fmla="*/ 584 w 160651"/>
                        <a:gd name="connsiteY14" fmla="*/ 416966 h 472585"/>
                        <a:gd name="connsiteX15" fmla="*/ 40741 w 160651"/>
                        <a:gd name="connsiteY15" fmla="*/ 472001 h 472585"/>
                        <a:gd name="connsiteX16" fmla="*/ 95777 w 160651"/>
                        <a:gd name="connsiteY16" fmla="*/ 431844 h 472585"/>
                        <a:gd name="connsiteX17" fmla="*/ 82147 w 160651"/>
                        <a:gd name="connsiteY17" fmla="*/ 390258 h 472585"/>
                        <a:gd name="connsiteX18" fmla="*/ 75260 w 160651"/>
                        <a:gd name="connsiteY18" fmla="*/ 446246 h 472585"/>
                        <a:gd name="connsiteX19" fmla="*/ 42818 w 160651"/>
                        <a:gd name="connsiteY19" fmla="*/ 458771 h 472585"/>
                        <a:gd name="connsiteX20" fmla="*/ 15748 w 160651"/>
                        <a:gd name="connsiteY20" fmla="*/ 436940 h 472585"/>
                        <a:gd name="connsiteX21" fmla="*/ 21120 w 160651"/>
                        <a:gd name="connsiteY21" fmla="*/ 402583 h 472585"/>
                        <a:gd name="connsiteX22" fmla="*/ 53562 w 160651"/>
                        <a:gd name="connsiteY22" fmla="*/ 390058 h 472585"/>
                        <a:gd name="connsiteX23" fmla="*/ 80632 w 160651"/>
                        <a:gd name="connsiteY23" fmla="*/ 411889 h 472585"/>
                        <a:gd name="connsiteX24" fmla="*/ 75260 w 160651"/>
                        <a:gd name="connsiteY24" fmla="*/ 446246 h 472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60651" h="472585">
                          <a:moveTo>
                            <a:pt x="82147" y="390258"/>
                          </a:moveTo>
                          <a:lnTo>
                            <a:pt x="125790" y="111032"/>
                          </a:lnTo>
                          <a:cubicBezTo>
                            <a:pt x="146678" y="107804"/>
                            <a:pt x="162681" y="88658"/>
                            <a:pt x="160442" y="66208"/>
                          </a:cubicBezTo>
                          <a:lnTo>
                            <a:pt x="156566" y="27431"/>
                          </a:lnTo>
                          <a:cubicBezTo>
                            <a:pt x="155565" y="17421"/>
                            <a:pt x="147936" y="9353"/>
                            <a:pt x="138001" y="7800"/>
                          </a:cubicBezTo>
                          <a:lnTo>
                            <a:pt x="137754" y="7762"/>
                          </a:lnTo>
                          <a:lnTo>
                            <a:pt x="127733" y="71866"/>
                          </a:lnTo>
                          <a:cubicBezTo>
                            <a:pt x="111722" y="78848"/>
                            <a:pt x="93119" y="75942"/>
                            <a:pt x="80003" y="64408"/>
                          </a:cubicBezTo>
                          <a:lnTo>
                            <a:pt x="90024" y="304"/>
                          </a:lnTo>
                          <a:lnTo>
                            <a:pt x="89776" y="266"/>
                          </a:lnTo>
                          <a:cubicBezTo>
                            <a:pt x="79841" y="-1286"/>
                            <a:pt x="70107" y="4067"/>
                            <a:pt x="66107" y="13287"/>
                          </a:cubicBezTo>
                          <a:lnTo>
                            <a:pt x="50581" y="49034"/>
                          </a:lnTo>
                          <a:cubicBezTo>
                            <a:pt x="41599" y="69723"/>
                            <a:pt x="50990" y="92840"/>
                            <a:pt x="69897" y="102298"/>
                          </a:cubicBezTo>
                          <a:lnTo>
                            <a:pt x="26254" y="381524"/>
                          </a:lnTo>
                          <a:cubicBezTo>
                            <a:pt x="12995" y="388315"/>
                            <a:pt x="3060" y="401126"/>
                            <a:pt x="584" y="416966"/>
                          </a:cubicBezTo>
                          <a:cubicBezTo>
                            <a:pt x="-3521" y="443255"/>
                            <a:pt x="14452" y="467887"/>
                            <a:pt x="40741" y="472001"/>
                          </a:cubicBezTo>
                          <a:cubicBezTo>
                            <a:pt x="67030" y="476107"/>
                            <a:pt x="91662" y="458133"/>
                            <a:pt x="95777" y="431844"/>
                          </a:cubicBezTo>
                          <a:cubicBezTo>
                            <a:pt x="98253" y="416013"/>
                            <a:pt x="92700" y="400774"/>
                            <a:pt x="82147" y="390258"/>
                          </a:cubicBezTo>
                          <a:close/>
                          <a:moveTo>
                            <a:pt x="75260" y="446246"/>
                          </a:moveTo>
                          <a:lnTo>
                            <a:pt x="42818" y="458771"/>
                          </a:lnTo>
                          <a:lnTo>
                            <a:pt x="15748" y="436940"/>
                          </a:lnTo>
                          <a:lnTo>
                            <a:pt x="21120" y="402583"/>
                          </a:lnTo>
                          <a:lnTo>
                            <a:pt x="53562" y="390058"/>
                          </a:lnTo>
                          <a:lnTo>
                            <a:pt x="80632" y="411889"/>
                          </a:lnTo>
                          <a:lnTo>
                            <a:pt x="75260" y="446246"/>
                          </a:lnTo>
                          <a:close/>
                        </a:path>
                      </a:pathLst>
                    </a:custGeom>
                    <a:solidFill>
                      <a:srgbClr val="E0DFF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28" name="Freeform: Shape 127">
                      <a:extLst>
                        <a:ext uri="{FF2B5EF4-FFF2-40B4-BE49-F238E27FC236}">
                          <a16:creationId xmlns:a16="http://schemas.microsoft.com/office/drawing/2014/main" id="{93BBEF4B-99EA-E7E0-9565-4E36E82B07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95415" y="5246554"/>
                      <a:ext cx="67039" cy="262635"/>
                    </a:xfrm>
                    <a:custGeom>
                      <a:avLst/>
                      <a:gdLst>
                        <a:gd name="connsiteX0" fmla="*/ 187 w 67039"/>
                        <a:gd name="connsiteY0" fmla="*/ 244865 h 262635"/>
                        <a:gd name="connsiteX1" fmla="*/ 36420 w 67039"/>
                        <a:gd name="connsiteY1" fmla="*/ 13027 h 262635"/>
                        <a:gd name="connsiteX2" fmla="*/ 54013 w 67039"/>
                        <a:gd name="connsiteY2" fmla="*/ 187 h 262635"/>
                        <a:gd name="connsiteX3" fmla="*/ 54013 w 67039"/>
                        <a:gd name="connsiteY3" fmla="*/ 187 h 262635"/>
                        <a:gd name="connsiteX4" fmla="*/ 66853 w 67039"/>
                        <a:gd name="connsiteY4" fmla="*/ 17780 h 262635"/>
                        <a:gd name="connsiteX5" fmla="*/ 30620 w 67039"/>
                        <a:gd name="connsiteY5" fmla="*/ 249609 h 262635"/>
                        <a:gd name="connsiteX6" fmla="*/ 13027 w 67039"/>
                        <a:gd name="connsiteY6" fmla="*/ 262448 h 262635"/>
                        <a:gd name="connsiteX7" fmla="*/ 13027 w 67039"/>
                        <a:gd name="connsiteY7" fmla="*/ 262448 h 262635"/>
                        <a:gd name="connsiteX8" fmla="*/ 187 w 67039"/>
                        <a:gd name="connsiteY8" fmla="*/ 244865 h 2626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039" h="262635">
                          <a:moveTo>
                            <a:pt x="187" y="244865"/>
                          </a:moveTo>
                          <a:lnTo>
                            <a:pt x="36420" y="13027"/>
                          </a:lnTo>
                          <a:cubicBezTo>
                            <a:pt x="37735" y="4626"/>
                            <a:pt x="45612" y="-1127"/>
                            <a:pt x="54013" y="187"/>
                          </a:cubicBezTo>
                          <a:lnTo>
                            <a:pt x="54013" y="187"/>
                          </a:lnTo>
                          <a:cubicBezTo>
                            <a:pt x="62414" y="1502"/>
                            <a:pt x="68167" y="9379"/>
                            <a:pt x="66853" y="17780"/>
                          </a:cubicBezTo>
                          <a:lnTo>
                            <a:pt x="30620" y="249609"/>
                          </a:lnTo>
                          <a:cubicBezTo>
                            <a:pt x="29305" y="258010"/>
                            <a:pt x="21428" y="263763"/>
                            <a:pt x="13027" y="262448"/>
                          </a:cubicBezTo>
                          <a:lnTo>
                            <a:pt x="13027" y="262448"/>
                          </a:lnTo>
                          <a:cubicBezTo>
                            <a:pt x="4616" y="261153"/>
                            <a:pt x="-1127" y="253266"/>
                            <a:pt x="187" y="244865"/>
                          </a:cubicBezTo>
                          <a:close/>
                        </a:path>
                      </a:pathLst>
                    </a:custGeom>
                    <a:solidFill>
                      <a:srgbClr val="C8C6E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29" name="Graphic 78">
                    <a:extLst>
                      <a:ext uri="{FF2B5EF4-FFF2-40B4-BE49-F238E27FC236}">
                        <a16:creationId xmlns:a16="http://schemas.microsoft.com/office/drawing/2014/main" id="{EA6D336D-3296-1ED2-4348-218D2F5A224E}"/>
                      </a:ext>
                    </a:extLst>
                  </p:cNvPr>
                  <p:cNvGrpSpPr/>
                  <p:nvPr/>
                </p:nvGrpSpPr>
                <p:grpSpPr>
                  <a:xfrm>
                    <a:off x="7789717" y="5331271"/>
                    <a:ext cx="110212" cy="54839"/>
                    <a:chOff x="7789717" y="5331271"/>
                    <a:chExt cx="110212" cy="54839"/>
                  </a:xfrm>
                </p:grpSpPr>
                <p:sp>
                  <p:nvSpPr>
                    <p:cNvPr id="130" name="Freeform: Shape 129">
                      <a:extLst>
                        <a:ext uri="{FF2B5EF4-FFF2-40B4-BE49-F238E27FC236}">
                          <a16:creationId xmlns:a16="http://schemas.microsoft.com/office/drawing/2014/main" id="{B66F9DF5-D163-AF9B-FC38-BA9330DD81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07147" y="5331271"/>
                      <a:ext cx="92782" cy="45562"/>
                    </a:xfrm>
                    <a:custGeom>
                      <a:avLst/>
                      <a:gdLst>
                        <a:gd name="connsiteX0" fmla="*/ 92440 w 92782"/>
                        <a:gd name="connsiteY0" fmla="*/ 45562 h 45562"/>
                        <a:gd name="connsiteX1" fmla="*/ 88373 w 92782"/>
                        <a:gd name="connsiteY1" fmla="*/ 27008 h 45562"/>
                        <a:gd name="connsiteX2" fmla="*/ 64465 w 92782"/>
                        <a:gd name="connsiteY2" fmla="*/ 9691 h 45562"/>
                        <a:gd name="connsiteX3" fmla="*/ 28508 w 92782"/>
                        <a:gd name="connsiteY3" fmla="*/ 556 h 45562"/>
                        <a:gd name="connsiteX4" fmla="*/ 2286 w 92782"/>
                        <a:gd name="connsiteY4" fmla="*/ 2509 h 45562"/>
                        <a:gd name="connsiteX5" fmla="*/ 0 w 92782"/>
                        <a:gd name="connsiteY5" fmla="*/ 3423 h 45562"/>
                        <a:gd name="connsiteX6" fmla="*/ 9687 w 92782"/>
                        <a:gd name="connsiteY6" fmla="*/ 21569 h 45562"/>
                        <a:gd name="connsiteX7" fmla="*/ 92440 w 92782"/>
                        <a:gd name="connsiteY7" fmla="*/ 45562 h 45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2782" h="45562">
                          <a:moveTo>
                            <a:pt x="92440" y="45562"/>
                          </a:moveTo>
                          <a:cubicBezTo>
                            <a:pt x="93535" y="39314"/>
                            <a:pt x="91954" y="32389"/>
                            <a:pt x="88373" y="27008"/>
                          </a:cubicBezTo>
                          <a:cubicBezTo>
                            <a:pt x="82839" y="18692"/>
                            <a:pt x="73695" y="13501"/>
                            <a:pt x="64465" y="9691"/>
                          </a:cubicBezTo>
                          <a:cubicBezTo>
                            <a:pt x="52997" y="4957"/>
                            <a:pt x="40843" y="1871"/>
                            <a:pt x="28508" y="556"/>
                          </a:cubicBezTo>
                          <a:cubicBezTo>
                            <a:pt x="19717" y="-377"/>
                            <a:pt x="10630" y="-386"/>
                            <a:pt x="2286" y="2509"/>
                          </a:cubicBezTo>
                          <a:cubicBezTo>
                            <a:pt x="1514" y="2776"/>
                            <a:pt x="762" y="3100"/>
                            <a:pt x="0" y="3423"/>
                          </a:cubicBezTo>
                          <a:cubicBezTo>
                            <a:pt x="4429" y="8719"/>
                            <a:pt x="7763" y="14930"/>
                            <a:pt x="9687" y="21569"/>
                          </a:cubicBezTo>
                          <a:cubicBezTo>
                            <a:pt x="38576" y="21702"/>
                            <a:pt x="68189" y="29751"/>
                            <a:pt x="92440" y="45562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31" name="Freeform: Shape 130">
                      <a:extLst>
                        <a:ext uri="{FF2B5EF4-FFF2-40B4-BE49-F238E27FC236}">
                          <a16:creationId xmlns:a16="http://schemas.microsoft.com/office/drawing/2014/main" id="{2B44A981-4FE3-EEEC-5193-8D17AD515E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9717" y="5334695"/>
                      <a:ext cx="109860" cy="51416"/>
                    </a:xfrm>
                    <a:custGeom>
                      <a:avLst/>
                      <a:gdLst>
                        <a:gd name="connsiteX0" fmla="*/ 27117 w 109860"/>
                        <a:gd name="connsiteY0" fmla="*/ 18145 h 51416"/>
                        <a:gd name="connsiteX1" fmla="*/ 17430 w 109860"/>
                        <a:gd name="connsiteY1" fmla="*/ 0 h 51416"/>
                        <a:gd name="connsiteX2" fmla="*/ 1018 w 109860"/>
                        <a:gd name="connsiteY2" fmla="*/ 16564 h 51416"/>
                        <a:gd name="connsiteX3" fmla="*/ 9010 w 109860"/>
                        <a:gd name="connsiteY3" fmla="*/ 39643 h 51416"/>
                        <a:gd name="connsiteX4" fmla="*/ 105527 w 109860"/>
                        <a:gd name="connsiteY4" fmla="*/ 51416 h 51416"/>
                        <a:gd name="connsiteX5" fmla="*/ 109860 w 109860"/>
                        <a:gd name="connsiteY5" fmla="*/ 42129 h 51416"/>
                        <a:gd name="connsiteX6" fmla="*/ 27117 w 109860"/>
                        <a:gd name="connsiteY6" fmla="*/ 18145 h 51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860" h="51416">
                          <a:moveTo>
                            <a:pt x="27117" y="18145"/>
                          </a:moveTo>
                          <a:cubicBezTo>
                            <a:pt x="25193" y="11516"/>
                            <a:pt x="21859" y="5305"/>
                            <a:pt x="17430" y="0"/>
                          </a:cubicBezTo>
                          <a:cubicBezTo>
                            <a:pt x="10019" y="3181"/>
                            <a:pt x="3552" y="8954"/>
                            <a:pt x="1018" y="16564"/>
                          </a:cubicBezTo>
                          <a:cubicBezTo>
                            <a:pt x="-1773" y="24955"/>
                            <a:pt x="1266" y="35395"/>
                            <a:pt x="9010" y="39643"/>
                          </a:cubicBezTo>
                          <a:cubicBezTo>
                            <a:pt x="39175" y="28813"/>
                            <a:pt x="78876" y="33623"/>
                            <a:pt x="105527" y="51416"/>
                          </a:cubicBezTo>
                          <a:cubicBezTo>
                            <a:pt x="107889" y="48787"/>
                            <a:pt x="109260" y="45558"/>
                            <a:pt x="109860" y="42129"/>
                          </a:cubicBezTo>
                          <a:cubicBezTo>
                            <a:pt x="85619" y="26327"/>
                            <a:pt x="56006" y="18279"/>
                            <a:pt x="27117" y="18145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32" name="Graphic 78">
                    <a:extLst>
                      <a:ext uri="{FF2B5EF4-FFF2-40B4-BE49-F238E27FC236}">
                        <a16:creationId xmlns:a16="http://schemas.microsoft.com/office/drawing/2014/main" id="{372CC10C-3B3F-23D5-04CA-50D1397BA2C3}"/>
                      </a:ext>
                    </a:extLst>
                  </p:cNvPr>
                  <p:cNvGrpSpPr/>
                  <p:nvPr/>
                </p:nvGrpSpPr>
                <p:grpSpPr>
                  <a:xfrm>
                    <a:off x="7787743" y="5359002"/>
                    <a:ext cx="112359" cy="58608"/>
                    <a:chOff x="7787743" y="5359002"/>
                    <a:chExt cx="112359" cy="58608"/>
                  </a:xfrm>
                </p:grpSpPr>
                <p:sp>
                  <p:nvSpPr>
                    <p:cNvPr id="133" name="Freeform: Shape 132">
                      <a:extLst>
                        <a:ext uri="{FF2B5EF4-FFF2-40B4-BE49-F238E27FC236}">
                          <a16:creationId xmlns:a16="http://schemas.microsoft.com/office/drawing/2014/main" id="{EAF1B0D8-4F90-31B8-7BC2-0B09061028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7773" y="5381306"/>
                      <a:ext cx="108756" cy="36304"/>
                    </a:xfrm>
                    <a:custGeom>
                      <a:avLst/>
                      <a:gdLst>
                        <a:gd name="connsiteX0" fmla="*/ 58683 w 108756"/>
                        <a:gd name="connsiteY0" fmla="*/ 1967 h 36304"/>
                        <a:gd name="connsiteX1" fmla="*/ 0 w 108756"/>
                        <a:gd name="connsiteY1" fmla="*/ 5395 h 36304"/>
                        <a:gd name="connsiteX2" fmla="*/ 7391 w 108756"/>
                        <a:gd name="connsiteY2" fmla="*/ 20178 h 36304"/>
                        <a:gd name="connsiteX3" fmla="*/ 55016 w 108756"/>
                        <a:gd name="connsiteY3" fmla="*/ 15244 h 36304"/>
                        <a:gd name="connsiteX4" fmla="*/ 99365 w 108756"/>
                        <a:gd name="connsiteY4" fmla="*/ 36304 h 36304"/>
                        <a:gd name="connsiteX5" fmla="*/ 108756 w 108756"/>
                        <a:gd name="connsiteY5" fmla="*/ 29779 h 36304"/>
                        <a:gd name="connsiteX6" fmla="*/ 58683 w 108756"/>
                        <a:gd name="connsiteY6" fmla="*/ 1967 h 36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8756" h="36304">
                          <a:moveTo>
                            <a:pt x="58683" y="1967"/>
                          </a:moveTo>
                          <a:cubicBezTo>
                            <a:pt x="39271" y="-1796"/>
                            <a:pt x="19097" y="109"/>
                            <a:pt x="0" y="5395"/>
                          </a:cubicBezTo>
                          <a:cubicBezTo>
                            <a:pt x="248" y="11187"/>
                            <a:pt x="2705" y="16826"/>
                            <a:pt x="7391" y="20178"/>
                          </a:cubicBezTo>
                          <a:cubicBezTo>
                            <a:pt x="21898" y="13730"/>
                            <a:pt x="39338" y="12787"/>
                            <a:pt x="55016" y="15244"/>
                          </a:cubicBezTo>
                          <a:cubicBezTo>
                            <a:pt x="70695" y="17692"/>
                            <a:pt x="87516" y="25731"/>
                            <a:pt x="99365" y="36304"/>
                          </a:cubicBezTo>
                          <a:cubicBezTo>
                            <a:pt x="103222" y="35466"/>
                            <a:pt x="106470" y="32999"/>
                            <a:pt x="108756" y="29779"/>
                          </a:cubicBezTo>
                          <a:cubicBezTo>
                            <a:pt x="96050" y="15178"/>
                            <a:pt x="77771" y="5672"/>
                            <a:pt x="58683" y="1967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34" name="Freeform: Shape 133">
                      <a:extLst>
                        <a:ext uri="{FF2B5EF4-FFF2-40B4-BE49-F238E27FC236}">
                          <a16:creationId xmlns:a16="http://schemas.microsoft.com/office/drawing/2014/main" id="{51464219-DD8D-F544-570B-5C73D1776C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7743" y="5359002"/>
                      <a:ext cx="112359" cy="52064"/>
                    </a:xfrm>
                    <a:custGeom>
                      <a:avLst/>
                      <a:gdLst>
                        <a:gd name="connsiteX0" fmla="*/ 58713 w 112359"/>
                        <a:gd name="connsiteY0" fmla="*/ 24271 h 52064"/>
                        <a:gd name="connsiteX1" fmla="*/ 108786 w 112359"/>
                        <a:gd name="connsiteY1" fmla="*/ 52064 h 52064"/>
                        <a:gd name="connsiteX2" fmla="*/ 112339 w 112359"/>
                        <a:gd name="connsiteY2" fmla="*/ 41940 h 52064"/>
                        <a:gd name="connsiteX3" fmla="*/ 103385 w 112359"/>
                        <a:gd name="connsiteY3" fmla="*/ 21832 h 52064"/>
                        <a:gd name="connsiteX4" fmla="*/ 84002 w 112359"/>
                        <a:gd name="connsiteY4" fmla="*/ 10316 h 52064"/>
                        <a:gd name="connsiteX5" fmla="*/ 48445 w 112359"/>
                        <a:gd name="connsiteY5" fmla="*/ 925 h 52064"/>
                        <a:gd name="connsiteX6" fmla="*/ 21794 w 112359"/>
                        <a:gd name="connsiteY6" fmla="*/ 1849 h 52064"/>
                        <a:gd name="connsiteX7" fmla="*/ 1668 w 112359"/>
                        <a:gd name="connsiteY7" fmla="*/ 18289 h 52064"/>
                        <a:gd name="connsiteX8" fmla="*/ 20 w 112359"/>
                        <a:gd name="connsiteY8" fmla="*/ 27690 h 52064"/>
                        <a:gd name="connsiteX9" fmla="*/ 58713 w 112359"/>
                        <a:gd name="connsiteY9" fmla="*/ 24271 h 520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12359" h="52064">
                          <a:moveTo>
                            <a:pt x="58713" y="24271"/>
                          </a:moveTo>
                          <a:cubicBezTo>
                            <a:pt x="77801" y="27966"/>
                            <a:pt x="96080" y="37482"/>
                            <a:pt x="108786" y="52064"/>
                          </a:cubicBezTo>
                          <a:cubicBezTo>
                            <a:pt x="110882" y="49121"/>
                            <a:pt x="112177" y="45549"/>
                            <a:pt x="112339" y="41940"/>
                          </a:cubicBezTo>
                          <a:cubicBezTo>
                            <a:pt x="112672" y="34386"/>
                            <a:pt x="108834" y="27080"/>
                            <a:pt x="103385" y="21832"/>
                          </a:cubicBezTo>
                          <a:cubicBezTo>
                            <a:pt x="97937" y="16584"/>
                            <a:pt x="91022" y="13145"/>
                            <a:pt x="84002" y="10316"/>
                          </a:cubicBezTo>
                          <a:cubicBezTo>
                            <a:pt x="72601" y="5735"/>
                            <a:pt x="60628" y="2572"/>
                            <a:pt x="48445" y="925"/>
                          </a:cubicBezTo>
                          <a:cubicBezTo>
                            <a:pt x="39568" y="-266"/>
                            <a:pt x="30395" y="-637"/>
                            <a:pt x="21794" y="1849"/>
                          </a:cubicBezTo>
                          <a:cubicBezTo>
                            <a:pt x="13193" y="4335"/>
                            <a:pt x="5183" y="10050"/>
                            <a:pt x="1668" y="18289"/>
                          </a:cubicBezTo>
                          <a:cubicBezTo>
                            <a:pt x="411" y="21222"/>
                            <a:pt x="-113" y="24480"/>
                            <a:pt x="20" y="27690"/>
                          </a:cubicBezTo>
                          <a:cubicBezTo>
                            <a:pt x="19137" y="22413"/>
                            <a:pt x="39301" y="20508"/>
                            <a:pt x="58713" y="24271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35" name="Graphic 78">
                    <a:extLst>
                      <a:ext uri="{FF2B5EF4-FFF2-40B4-BE49-F238E27FC236}">
                        <a16:creationId xmlns:a16="http://schemas.microsoft.com/office/drawing/2014/main" id="{D1048763-A5C2-859D-BE5D-8BC24A385AE6}"/>
                      </a:ext>
                    </a:extLst>
                  </p:cNvPr>
                  <p:cNvGrpSpPr/>
                  <p:nvPr/>
                </p:nvGrpSpPr>
                <p:grpSpPr>
                  <a:xfrm>
                    <a:off x="7786518" y="5389632"/>
                    <a:ext cx="106687" cy="58343"/>
                    <a:chOff x="7786518" y="5389632"/>
                    <a:chExt cx="106687" cy="58343"/>
                  </a:xfrm>
                </p:grpSpPr>
                <p:sp>
                  <p:nvSpPr>
                    <p:cNvPr id="136" name="Freeform: Shape 135">
                      <a:extLst>
                        <a:ext uri="{FF2B5EF4-FFF2-40B4-BE49-F238E27FC236}">
                          <a16:creationId xmlns:a16="http://schemas.microsoft.com/office/drawing/2014/main" id="{028FC41E-3CB1-6DDC-897C-0B2BDF5D4D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7097" y="5413309"/>
                      <a:ext cx="103184" cy="34667"/>
                    </a:xfrm>
                    <a:custGeom>
                      <a:avLst/>
                      <a:gdLst>
                        <a:gd name="connsiteX0" fmla="*/ 33404 w 103184"/>
                        <a:gd name="connsiteY0" fmla="*/ 53 h 34667"/>
                        <a:gd name="connsiteX1" fmla="*/ 0 w 103184"/>
                        <a:gd name="connsiteY1" fmla="*/ 5940 h 34667"/>
                        <a:gd name="connsiteX2" fmla="*/ 6229 w 103184"/>
                        <a:gd name="connsiteY2" fmla="*/ 15436 h 34667"/>
                        <a:gd name="connsiteX3" fmla="*/ 95050 w 103184"/>
                        <a:gd name="connsiteY3" fmla="*/ 34667 h 34667"/>
                        <a:gd name="connsiteX4" fmla="*/ 103184 w 103184"/>
                        <a:gd name="connsiteY4" fmla="*/ 26866 h 34667"/>
                        <a:gd name="connsiteX5" fmla="*/ 73752 w 103184"/>
                        <a:gd name="connsiteY5" fmla="*/ 9454 h 34667"/>
                        <a:gd name="connsiteX6" fmla="*/ 33404 w 103184"/>
                        <a:gd name="connsiteY6" fmla="*/ 53 h 346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3184" h="34667">
                          <a:moveTo>
                            <a:pt x="33404" y="53"/>
                          </a:moveTo>
                          <a:cubicBezTo>
                            <a:pt x="22012" y="-347"/>
                            <a:pt x="10468" y="1501"/>
                            <a:pt x="0" y="5940"/>
                          </a:cubicBezTo>
                          <a:cubicBezTo>
                            <a:pt x="943" y="9740"/>
                            <a:pt x="3010" y="13198"/>
                            <a:pt x="6229" y="15436"/>
                          </a:cubicBezTo>
                          <a:cubicBezTo>
                            <a:pt x="34928" y="8035"/>
                            <a:pt x="70523" y="18046"/>
                            <a:pt x="95050" y="34667"/>
                          </a:cubicBezTo>
                          <a:cubicBezTo>
                            <a:pt x="98546" y="33029"/>
                            <a:pt x="101289" y="30209"/>
                            <a:pt x="103184" y="26866"/>
                          </a:cubicBezTo>
                          <a:cubicBezTo>
                            <a:pt x="94536" y="19437"/>
                            <a:pt x="84325" y="13817"/>
                            <a:pt x="73752" y="9454"/>
                          </a:cubicBezTo>
                          <a:cubicBezTo>
                            <a:pt x="60922" y="4168"/>
                            <a:pt x="47282" y="539"/>
                            <a:pt x="33404" y="53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37" name="Freeform: Shape 136">
                      <a:extLst>
                        <a:ext uri="{FF2B5EF4-FFF2-40B4-BE49-F238E27FC236}">
                          <a16:creationId xmlns:a16="http://schemas.microsoft.com/office/drawing/2014/main" id="{58C4D419-53D0-A9D5-9B27-4104720991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6518" y="5389632"/>
                      <a:ext cx="106687" cy="50561"/>
                    </a:xfrm>
                    <a:custGeom>
                      <a:avLst/>
                      <a:gdLst>
                        <a:gd name="connsiteX0" fmla="*/ 95733 w 106687"/>
                        <a:gd name="connsiteY0" fmla="*/ 17595 h 50561"/>
                        <a:gd name="connsiteX1" fmla="*/ 74598 w 106687"/>
                        <a:gd name="connsiteY1" fmla="*/ 6251 h 50561"/>
                        <a:gd name="connsiteX2" fmla="*/ 38907 w 106687"/>
                        <a:gd name="connsiteY2" fmla="*/ 22 h 50561"/>
                        <a:gd name="connsiteX3" fmla="*/ 16638 w 106687"/>
                        <a:gd name="connsiteY3" fmla="*/ 3355 h 50561"/>
                        <a:gd name="connsiteX4" fmla="*/ 988 w 106687"/>
                        <a:gd name="connsiteY4" fmla="*/ 18805 h 50561"/>
                        <a:gd name="connsiteX5" fmla="*/ 579 w 106687"/>
                        <a:gd name="connsiteY5" fmla="*/ 29625 h 50561"/>
                        <a:gd name="connsiteX6" fmla="*/ 33983 w 106687"/>
                        <a:gd name="connsiteY6" fmla="*/ 23739 h 50561"/>
                        <a:gd name="connsiteX7" fmla="*/ 74340 w 106687"/>
                        <a:gd name="connsiteY7" fmla="*/ 33150 h 50561"/>
                        <a:gd name="connsiteX8" fmla="*/ 103773 w 106687"/>
                        <a:gd name="connsiteY8" fmla="*/ 50561 h 50561"/>
                        <a:gd name="connsiteX9" fmla="*/ 106659 w 106687"/>
                        <a:gd name="connsiteY9" fmla="*/ 38446 h 50561"/>
                        <a:gd name="connsiteX10" fmla="*/ 95733 w 106687"/>
                        <a:gd name="connsiteY10" fmla="*/ 17595 h 505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6687" h="50561">
                          <a:moveTo>
                            <a:pt x="95733" y="17595"/>
                          </a:moveTo>
                          <a:cubicBezTo>
                            <a:pt x="89704" y="12252"/>
                            <a:pt x="82227" y="8823"/>
                            <a:pt x="74598" y="6251"/>
                          </a:cubicBezTo>
                          <a:cubicBezTo>
                            <a:pt x="63110" y="2374"/>
                            <a:pt x="51033" y="260"/>
                            <a:pt x="38907" y="22"/>
                          </a:cubicBezTo>
                          <a:cubicBezTo>
                            <a:pt x="31354" y="-131"/>
                            <a:pt x="23629" y="479"/>
                            <a:pt x="16638" y="3355"/>
                          </a:cubicBezTo>
                          <a:cubicBezTo>
                            <a:pt x="9647" y="6232"/>
                            <a:pt x="3427" y="11652"/>
                            <a:pt x="988" y="18805"/>
                          </a:cubicBezTo>
                          <a:cubicBezTo>
                            <a:pt x="-193" y="22253"/>
                            <a:pt x="-298" y="26082"/>
                            <a:pt x="579" y="29625"/>
                          </a:cubicBezTo>
                          <a:cubicBezTo>
                            <a:pt x="11037" y="25187"/>
                            <a:pt x="22591" y="23339"/>
                            <a:pt x="33983" y="23739"/>
                          </a:cubicBezTo>
                          <a:cubicBezTo>
                            <a:pt x="47861" y="24215"/>
                            <a:pt x="61501" y="27854"/>
                            <a:pt x="74340" y="33150"/>
                          </a:cubicBezTo>
                          <a:cubicBezTo>
                            <a:pt x="84913" y="37512"/>
                            <a:pt x="95124" y="43132"/>
                            <a:pt x="103773" y="50561"/>
                          </a:cubicBezTo>
                          <a:cubicBezTo>
                            <a:pt x="105830" y="46913"/>
                            <a:pt x="106878" y="42636"/>
                            <a:pt x="106659" y="38446"/>
                          </a:cubicBezTo>
                          <a:cubicBezTo>
                            <a:pt x="106221" y="30397"/>
                            <a:pt x="101753" y="22939"/>
                            <a:pt x="95733" y="17595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38" name="Graphic 78">
                    <a:extLst>
                      <a:ext uri="{FF2B5EF4-FFF2-40B4-BE49-F238E27FC236}">
                        <a16:creationId xmlns:a16="http://schemas.microsoft.com/office/drawing/2014/main" id="{EE287EE7-F1BC-0D7A-E4CA-A15F4F247273}"/>
                      </a:ext>
                    </a:extLst>
                  </p:cNvPr>
                  <p:cNvGrpSpPr/>
                  <p:nvPr/>
                </p:nvGrpSpPr>
                <p:grpSpPr>
                  <a:xfrm>
                    <a:off x="7783480" y="5422013"/>
                    <a:ext cx="105666" cy="67703"/>
                    <a:chOff x="7783480" y="5422013"/>
                    <a:chExt cx="105666" cy="67703"/>
                  </a:xfrm>
                </p:grpSpPr>
                <p:sp>
                  <p:nvSpPr>
                    <p:cNvPr id="139" name="Freeform: Shape 138">
                      <a:extLst>
                        <a:ext uri="{FF2B5EF4-FFF2-40B4-BE49-F238E27FC236}">
                          <a16:creationId xmlns:a16="http://schemas.microsoft.com/office/drawing/2014/main" id="{6694A190-51D0-D840-298D-23500F3C5E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3506" y="5442118"/>
                      <a:ext cx="76800" cy="47425"/>
                    </a:xfrm>
                    <a:custGeom>
                      <a:avLst/>
                      <a:gdLst>
                        <a:gd name="connsiteX0" fmla="*/ 76800 w 76800"/>
                        <a:gd name="connsiteY0" fmla="*/ 25212 h 47425"/>
                        <a:gd name="connsiteX1" fmla="*/ 53016 w 76800"/>
                        <a:gd name="connsiteY1" fmla="*/ 7334 h 47425"/>
                        <a:gd name="connsiteX2" fmla="*/ 22098 w 76800"/>
                        <a:gd name="connsiteY2" fmla="*/ 5229 h 47425"/>
                        <a:gd name="connsiteX3" fmla="*/ 0 w 76800"/>
                        <a:gd name="connsiteY3" fmla="*/ 0 h 47425"/>
                        <a:gd name="connsiteX4" fmla="*/ 10 w 76800"/>
                        <a:gd name="connsiteY4" fmla="*/ 390 h 47425"/>
                        <a:gd name="connsiteX5" fmla="*/ 13288 w 76800"/>
                        <a:gd name="connsiteY5" fmla="*/ 12173 h 47425"/>
                        <a:gd name="connsiteX6" fmla="*/ 25498 w 76800"/>
                        <a:gd name="connsiteY6" fmla="*/ 12306 h 47425"/>
                        <a:gd name="connsiteX7" fmla="*/ 59684 w 76800"/>
                        <a:gd name="connsiteY7" fmla="*/ 22850 h 47425"/>
                        <a:gd name="connsiteX8" fmla="*/ 56293 w 76800"/>
                        <a:gd name="connsiteY8" fmla="*/ 46901 h 47425"/>
                        <a:gd name="connsiteX9" fmla="*/ 61303 w 76800"/>
                        <a:gd name="connsiteY9" fmla="*/ 47425 h 47425"/>
                        <a:gd name="connsiteX10" fmla="*/ 68609 w 76800"/>
                        <a:gd name="connsiteY10" fmla="*/ 24632 h 47425"/>
                        <a:gd name="connsiteX11" fmla="*/ 76800 w 76800"/>
                        <a:gd name="connsiteY11" fmla="*/ 25212 h 474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76800" h="47425">
                          <a:moveTo>
                            <a:pt x="76800" y="25212"/>
                          </a:moveTo>
                          <a:cubicBezTo>
                            <a:pt x="73190" y="15516"/>
                            <a:pt x="63122" y="9563"/>
                            <a:pt x="53016" y="7334"/>
                          </a:cubicBezTo>
                          <a:cubicBezTo>
                            <a:pt x="42910" y="5105"/>
                            <a:pt x="32423" y="5839"/>
                            <a:pt x="22098" y="5229"/>
                          </a:cubicBezTo>
                          <a:cubicBezTo>
                            <a:pt x="14516" y="4781"/>
                            <a:pt x="6668" y="3438"/>
                            <a:pt x="0" y="0"/>
                          </a:cubicBezTo>
                          <a:cubicBezTo>
                            <a:pt x="10" y="133"/>
                            <a:pt x="0" y="257"/>
                            <a:pt x="10" y="390"/>
                          </a:cubicBezTo>
                          <a:cubicBezTo>
                            <a:pt x="705" y="8163"/>
                            <a:pt x="7077" y="11392"/>
                            <a:pt x="13288" y="12173"/>
                          </a:cubicBezTo>
                          <a:cubicBezTo>
                            <a:pt x="17326" y="12678"/>
                            <a:pt x="21431" y="12287"/>
                            <a:pt x="25498" y="12306"/>
                          </a:cubicBezTo>
                          <a:cubicBezTo>
                            <a:pt x="37595" y="12344"/>
                            <a:pt x="49664" y="16069"/>
                            <a:pt x="59684" y="22850"/>
                          </a:cubicBezTo>
                          <a:lnTo>
                            <a:pt x="56293" y="46901"/>
                          </a:lnTo>
                          <a:cubicBezTo>
                            <a:pt x="57950" y="47130"/>
                            <a:pt x="59627" y="47301"/>
                            <a:pt x="61303" y="47425"/>
                          </a:cubicBezTo>
                          <a:cubicBezTo>
                            <a:pt x="65980" y="40805"/>
                            <a:pt x="68637" y="32747"/>
                            <a:pt x="68609" y="24632"/>
                          </a:cubicBezTo>
                          <a:cubicBezTo>
                            <a:pt x="71333" y="24822"/>
                            <a:pt x="74066" y="25012"/>
                            <a:pt x="76800" y="25212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40" name="Freeform: Shape 139">
                      <a:extLst>
                        <a:ext uri="{FF2B5EF4-FFF2-40B4-BE49-F238E27FC236}">
                          <a16:creationId xmlns:a16="http://schemas.microsoft.com/office/drawing/2014/main" id="{442FE098-8DE4-9C71-2E68-8ABFCDB936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83480" y="5422013"/>
                      <a:ext cx="105666" cy="67703"/>
                    </a:xfrm>
                    <a:custGeom>
                      <a:avLst/>
                      <a:gdLst>
                        <a:gd name="connsiteX0" fmla="*/ 98895 w 105666"/>
                        <a:gd name="connsiteY0" fmla="*/ 20076 h 67703"/>
                        <a:gd name="connsiteX1" fmla="*/ 26819 w 105666"/>
                        <a:gd name="connsiteY1" fmla="*/ 254 h 67703"/>
                        <a:gd name="connsiteX2" fmla="*/ 4093 w 105666"/>
                        <a:gd name="connsiteY2" fmla="*/ 8884 h 67703"/>
                        <a:gd name="connsiteX3" fmla="*/ 25 w 105666"/>
                        <a:gd name="connsiteY3" fmla="*/ 20095 h 67703"/>
                        <a:gd name="connsiteX4" fmla="*/ 22124 w 105666"/>
                        <a:gd name="connsiteY4" fmla="*/ 25324 h 67703"/>
                        <a:gd name="connsiteX5" fmla="*/ 53042 w 105666"/>
                        <a:gd name="connsiteY5" fmla="*/ 27429 h 67703"/>
                        <a:gd name="connsiteX6" fmla="*/ 76826 w 105666"/>
                        <a:gd name="connsiteY6" fmla="*/ 45308 h 67703"/>
                        <a:gd name="connsiteX7" fmla="*/ 68634 w 105666"/>
                        <a:gd name="connsiteY7" fmla="*/ 44726 h 67703"/>
                        <a:gd name="connsiteX8" fmla="*/ 61328 w 105666"/>
                        <a:gd name="connsiteY8" fmla="*/ 67520 h 67703"/>
                        <a:gd name="connsiteX9" fmla="*/ 91399 w 105666"/>
                        <a:gd name="connsiteY9" fmla="*/ 59910 h 67703"/>
                        <a:gd name="connsiteX10" fmla="*/ 105220 w 105666"/>
                        <a:gd name="connsiteY10" fmla="*/ 36821 h 67703"/>
                        <a:gd name="connsiteX11" fmla="*/ 98895 w 105666"/>
                        <a:gd name="connsiteY11" fmla="*/ 20076 h 677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05666" h="67703">
                          <a:moveTo>
                            <a:pt x="98895" y="20076"/>
                          </a:moveTo>
                          <a:cubicBezTo>
                            <a:pt x="77978" y="5703"/>
                            <a:pt x="52156" y="-1479"/>
                            <a:pt x="26819" y="254"/>
                          </a:cubicBezTo>
                          <a:cubicBezTo>
                            <a:pt x="18533" y="826"/>
                            <a:pt x="9789" y="2540"/>
                            <a:pt x="4093" y="8884"/>
                          </a:cubicBezTo>
                          <a:cubicBezTo>
                            <a:pt x="1349" y="11932"/>
                            <a:pt x="-222" y="16009"/>
                            <a:pt x="25" y="20095"/>
                          </a:cubicBezTo>
                          <a:cubicBezTo>
                            <a:pt x="6693" y="23534"/>
                            <a:pt x="14542" y="24876"/>
                            <a:pt x="22124" y="25324"/>
                          </a:cubicBezTo>
                          <a:cubicBezTo>
                            <a:pt x="32449" y="25934"/>
                            <a:pt x="42945" y="25200"/>
                            <a:pt x="53042" y="27429"/>
                          </a:cubicBezTo>
                          <a:cubicBezTo>
                            <a:pt x="63148" y="29658"/>
                            <a:pt x="73216" y="35611"/>
                            <a:pt x="76826" y="45308"/>
                          </a:cubicBezTo>
                          <a:cubicBezTo>
                            <a:pt x="74092" y="45117"/>
                            <a:pt x="71368" y="44926"/>
                            <a:pt x="68634" y="44726"/>
                          </a:cubicBezTo>
                          <a:cubicBezTo>
                            <a:pt x="68663" y="52842"/>
                            <a:pt x="66005" y="60900"/>
                            <a:pt x="61328" y="67520"/>
                          </a:cubicBezTo>
                          <a:cubicBezTo>
                            <a:pt x="72073" y="68310"/>
                            <a:pt x="83188" y="66682"/>
                            <a:pt x="91399" y="59910"/>
                          </a:cubicBezTo>
                          <a:cubicBezTo>
                            <a:pt x="98105" y="54375"/>
                            <a:pt x="103067" y="45746"/>
                            <a:pt x="105220" y="36821"/>
                          </a:cubicBezTo>
                          <a:cubicBezTo>
                            <a:pt x="106753" y="30487"/>
                            <a:pt x="104267" y="23772"/>
                            <a:pt x="98895" y="20076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41" name="Graphic 78">
                    <a:extLst>
                      <a:ext uri="{FF2B5EF4-FFF2-40B4-BE49-F238E27FC236}">
                        <a16:creationId xmlns:a16="http://schemas.microsoft.com/office/drawing/2014/main" id="{A6067724-629E-E925-9DE3-F8CE16080A86}"/>
                      </a:ext>
                    </a:extLst>
                  </p:cNvPr>
                  <p:cNvGrpSpPr/>
                  <p:nvPr/>
                </p:nvGrpSpPr>
                <p:grpSpPr>
                  <a:xfrm>
                    <a:off x="7749569" y="5324284"/>
                    <a:ext cx="62722" cy="84880"/>
                    <a:chOff x="7749569" y="5324284"/>
                    <a:chExt cx="62722" cy="84880"/>
                  </a:xfrm>
                </p:grpSpPr>
                <p:sp>
                  <p:nvSpPr>
                    <p:cNvPr id="142" name="Freeform: Shape 141">
                      <a:extLst>
                        <a:ext uri="{FF2B5EF4-FFF2-40B4-BE49-F238E27FC236}">
                          <a16:creationId xmlns:a16="http://schemas.microsoft.com/office/drawing/2014/main" id="{9F49293E-A7F2-C563-6165-44EFBFD107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49569" y="5324284"/>
                      <a:ext cx="52741" cy="84343"/>
                    </a:xfrm>
                    <a:custGeom>
                      <a:avLst/>
                      <a:gdLst>
                        <a:gd name="connsiteX0" fmla="*/ 52406 w 52741"/>
                        <a:gd name="connsiteY0" fmla="*/ 69113 h 84343"/>
                        <a:gd name="connsiteX1" fmla="*/ 52053 w 52741"/>
                        <a:gd name="connsiteY1" fmla="*/ 55378 h 84343"/>
                        <a:gd name="connsiteX2" fmla="*/ 43233 w 52741"/>
                        <a:gd name="connsiteY2" fmla="*/ 21631 h 84343"/>
                        <a:gd name="connsiteX3" fmla="*/ 26898 w 52741"/>
                        <a:gd name="connsiteY3" fmla="*/ 0 h 84343"/>
                        <a:gd name="connsiteX4" fmla="*/ 11915 w 52741"/>
                        <a:gd name="connsiteY4" fmla="*/ 5686 h 84343"/>
                        <a:gd name="connsiteX5" fmla="*/ 428 w 52741"/>
                        <a:gd name="connsiteY5" fmla="*/ 22222 h 84343"/>
                        <a:gd name="connsiteX6" fmla="*/ 4124 w 52741"/>
                        <a:gd name="connsiteY6" fmla="*/ 39119 h 84343"/>
                        <a:gd name="connsiteX7" fmla="*/ 26784 w 52741"/>
                        <a:gd name="connsiteY7" fmla="*/ 74704 h 84343"/>
                        <a:gd name="connsiteX8" fmla="*/ 40547 w 52741"/>
                        <a:gd name="connsiteY8" fmla="*/ 84344 h 84343"/>
                        <a:gd name="connsiteX9" fmla="*/ 46443 w 52741"/>
                        <a:gd name="connsiteY9" fmla="*/ 81229 h 84343"/>
                        <a:gd name="connsiteX10" fmla="*/ 52406 w 52741"/>
                        <a:gd name="connsiteY10" fmla="*/ 69113 h 843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2741" h="84343">
                          <a:moveTo>
                            <a:pt x="52406" y="69113"/>
                          </a:moveTo>
                          <a:cubicBezTo>
                            <a:pt x="53072" y="64570"/>
                            <a:pt x="52634" y="59931"/>
                            <a:pt x="52053" y="55378"/>
                          </a:cubicBezTo>
                          <a:cubicBezTo>
                            <a:pt x="50577" y="43796"/>
                            <a:pt x="48148" y="32223"/>
                            <a:pt x="43233" y="21631"/>
                          </a:cubicBezTo>
                          <a:cubicBezTo>
                            <a:pt x="39395" y="13373"/>
                            <a:pt x="33908" y="5753"/>
                            <a:pt x="26898" y="0"/>
                          </a:cubicBezTo>
                          <a:cubicBezTo>
                            <a:pt x="21507" y="143"/>
                            <a:pt x="16154" y="2286"/>
                            <a:pt x="11915" y="5686"/>
                          </a:cubicBezTo>
                          <a:cubicBezTo>
                            <a:pt x="7010" y="9620"/>
                            <a:pt x="2133" y="16088"/>
                            <a:pt x="428" y="22222"/>
                          </a:cubicBezTo>
                          <a:cubicBezTo>
                            <a:pt x="-1144" y="27899"/>
                            <a:pt x="1961" y="33966"/>
                            <a:pt x="4124" y="39119"/>
                          </a:cubicBezTo>
                          <a:cubicBezTo>
                            <a:pt x="9581" y="52149"/>
                            <a:pt x="17268" y="64256"/>
                            <a:pt x="26784" y="74704"/>
                          </a:cubicBezTo>
                          <a:cubicBezTo>
                            <a:pt x="30603" y="78895"/>
                            <a:pt x="35223" y="82982"/>
                            <a:pt x="40547" y="84344"/>
                          </a:cubicBezTo>
                          <a:cubicBezTo>
                            <a:pt x="42719" y="83810"/>
                            <a:pt x="44776" y="82725"/>
                            <a:pt x="46443" y="81229"/>
                          </a:cubicBezTo>
                          <a:cubicBezTo>
                            <a:pt x="49863" y="78172"/>
                            <a:pt x="51739" y="73666"/>
                            <a:pt x="52406" y="69113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43" name="Freeform: Shape 142">
                      <a:extLst>
                        <a:ext uri="{FF2B5EF4-FFF2-40B4-BE49-F238E27FC236}">
                          <a16:creationId xmlns:a16="http://schemas.microsoft.com/office/drawing/2014/main" id="{184D6DA2-2AF1-DD64-88AD-EB14A73EBA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76467" y="5324284"/>
                      <a:ext cx="35824" cy="84880"/>
                    </a:xfrm>
                    <a:custGeom>
                      <a:avLst/>
                      <a:gdLst>
                        <a:gd name="connsiteX0" fmla="*/ 23346 w 35824"/>
                        <a:gd name="connsiteY0" fmla="*/ 15174 h 84880"/>
                        <a:gd name="connsiteX1" fmla="*/ 4867 w 35824"/>
                        <a:gd name="connsiteY1" fmla="*/ 438 h 84880"/>
                        <a:gd name="connsiteX2" fmla="*/ 0 w 35824"/>
                        <a:gd name="connsiteY2" fmla="*/ 10 h 84880"/>
                        <a:gd name="connsiteX3" fmla="*/ 16335 w 35824"/>
                        <a:gd name="connsiteY3" fmla="*/ 21641 h 84880"/>
                        <a:gd name="connsiteX4" fmla="*/ 25155 w 35824"/>
                        <a:gd name="connsiteY4" fmla="*/ 55388 h 84880"/>
                        <a:gd name="connsiteX5" fmla="*/ 25508 w 35824"/>
                        <a:gd name="connsiteY5" fmla="*/ 69123 h 84880"/>
                        <a:gd name="connsiteX6" fmla="*/ 19545 w 35824"/>
                        <a:gd name="connsiteY6" fmla="*/ 81249 h 84880"/>
                        <a:gd name="connsiteX7" fmla="*/ 13649 w 35824"/>
                        <a:gd name="connsiteY7" fmla="*/ 84363 h 84880"/>
                        <a:gd name="connsiteX8" fmla="*/ 17554 w 35824"/>
                        <a:gd name="connsiteY8" fmla="*/ 84877 h 84880"/>
                        <a:gd name="connsiteX9" fmla="*/ 31680 w 35824"/>
                        <a:gd name="connsiteY9" fmla="*/ 75743 h 84880"/>
                        <a:gd name="connsiteX10" fmla="*/ 35785 w 35824"/>
                        <a:gd name="connsiteY10" fmla="*/ 58846 h 84880"/>
                        <a:gd name="connsiteX11" fmla="*/ 23346 w 35824"/>
                        <a:gd name="connsiteY11" fmla="*/ 15174 h 848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5824" h="84880">
                          <a:moveTo>
                            <a:pt x="23346" y="15174"/>
                          </a:moveTo>
                          <a:cubicBezTo>
                            <a:pt x="18869" y="8449"/>
                            <a:pt x="12763" y="2162"/>
                            <a:pt x="4867" y="438"/>
                          </a:cubicBezTo>
                          <a:cubicBezTo>
                            <a:pt x="3258" y="86"/>
                            <a:pt x="1629" y="-38"/>
                            <a:pt x="0" y="10"/>
                          </a:cubicBezTo>
                          <a:cubicBezTo>
                            <a:pt x="7010" y="5754"/>
                            <a:pt x="12487" y="13383"/>
                            <a:pt x="16335" y="21641"/>
                          </a:cubicBezTo>
                          <a:cubicBezTo>
                            <a:pt x="21260" y="32223"/>
                            <a:pt x="23689" y="43806"/>
                            <a:pt x="25155" y="55388"/>
                          </a:cubicBezTo>
                          <a:cubicBezTo>
                            <a:pt x="25737" y="59951"/>
                            <a:pt x="26175" y="64580"/>
                            <a:pt x="25508" y="69123"/>
                          </a:cubicBezTo>
                          <a:cubicBezTo>
                            <a:pt x="24841" y="73667"/>
                            <a:pt x="22965" y="78172"/>
                            <a:pt x="19545" y="81249"/>
                          </a:cubicBezTo>
                          <a:cubicBezTo>
                            <a:pt x="17888" y="82744"/>
                            <a:pt x="15821" y="83830"/>
                            <a:pt x="13649" y="84363"/>
                          </a:cubicBezTo>
                          <a:cubicBezTo>
                            <a:pt x="14916" y="84687"/>
                            <a:pt x="16212" y="84906"/>
                            <a:pt x="17554" y="84877"/>
                          </a:cubicBezTo>
                          <a:cubicBezTo>
                            <a:pt x="23413" y="84763"/>
                            <a:pt x="28708" y="80791"/>
                            <a:pt x="31680" y="75743"/>
                          </a:cubicBezTo>
                          <a:cubicBezTo>
                            <a:pt x="34642" y="70695"/>
                            <a:pt x="35585" y="64694"/>
                            <a:pt x="35785" y="58846"/>
                          </a:cubicBezTo>
                          <a:cubicBezTo>
                            <a:pt x="36290" y="43463"/>
                            <a:pt x="31880" y="27966"/>
                            <a:pt x="23346" y="15174"/>
                          </a:cubicBezTo>
                          <a:close/>
                        </a:path>
                      </a:pathLst>
                    </a:custGeom>
                    <a:solidFill>
                      <a:srgbClr val="F7C6B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54BB221C-5F4B-9B1C-1179-C064C3230EDA}"/>
                    </a:ext>
                  </a:extLst>
                </p:cNvPr>
                <p:cNvSpPr/>
                <p:nvPr/>
              </p:nvSpPr>
              <p:spPr>
                <a:xfrm>
                  <a:off x="7582862" y="5229565"/>
                  <a:ext cx="154647" cy="266798"/>
                </a:xfrm>
                <a:custGeom>
                  <a:avLst/>
                  <a:gdLst>
                    <a:gd name="connsiteX0" fmla="*/ 33232 w 154647"/>
                    <a:gd name="connsiteY0" fmla="*/ 266798 h 266798"/>
                    <a:gd name="connsiteX1" fmla="*/ 154647 w 154647"/>
                    <a:gd name="connsiteY1" fmla="*/ 182159 h 266798"/>
                    <a:gd name="connsiteX2" fmla="*/ 47529 w 154647"/>
                    <a:gd name="connsiteY2" fmla="*/ 145 h 266798"/>
                    <a:gd name="connsiteX3" fmla="*/ 33232 w 154647"/>
                    <a:gd name="connsiteY3" fmla="*/ 266798 h 266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4647" h="266798">
                      <a:moveTo>
                        <a:pt x="33232" y="266798"/>
                      </a:moveTo>
                      <a:cubicBezTo>
                        <a:pt x="61750" y="225221"/>
                        <a:pt x="105765" y="194532"/>
                        <a:pt x="154647" y="182159"/>
                      </a:cubicBezTo>
                      <a:cubicBezTo>
                        <a:pt x="128711" y="65154"/>
                        <a:pt x="121719" y="-3598"/>
                        <a:pt x="47529" y="145"/>
                      </a:cubicBezTo>
                      <a:cubicBezTo>
                        <a:pt x="-20908" y="3603"/>
                        <a:pt x="-6011" y="157508"/>
                        <a:pt x="33232" y="26679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45" name="Graphic 78">
                <a:extLst>
                  <a:ext uri="{FF2B5EF4-FFF2-40B4-BE49-F238E27FC236}">
                    <a16:creationId xmlns:a16="http://schemas.microsoft.com/office/drawing/2014/main" id="{6CF40F48-FA65-52EA-8221-6C6C7A2D8165}"/>
                  </a:ext>
                </a:extLst>
              </p:cNvPr>
              <p:cNvGrpSpPr/>
              <p:nvPr/>
            </p:nvGrpSpPr>
            <p:grpSpPr>
              <a:xfrm>
                <a:off x="6908448" y="5000167"/>
                <a:ext cx="326874" cy="622010"/>
                <a:chOff x="6908448" y="5000167"/>
                <a:chExt cx="326874" cy="622010"/>
              </a:xfrm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99B99571-F7E9-373A-AA8A-20E2E4A3974F}"/>
                    </a:ext>
                  </a:extLst>
                </p:cNvPr>
                <p:cNvSpPr/>
                <p:nvPr/>
              </p:nvSpPr>
              <p:spPr>
                <a:xfrm>
                  <a:off x="7068340" y="5421534"/>
                  <a:ext cx="110373" cy="99584"/>
                </a:xfrm>
                <a:custGeom>
                  <a:avLst/>
                  <a:gdLst>
                    <a:gd name="connsiteX0" fmla="*/ 109490 w 110373"/>
                    <a:gd name="connsiteY0" fmla="*/ 99584 h 99584"/>
                    <a:gd name="connsiteX1" fmla="*/ 0 w 110373"/>
                    <a:gd name="connsiteY1" fmla="*/ 0 h 99584"/>
                    <a:gd name="connsiteX2" fmla="*/ 109490 w 110373"/>
                    <a:gd name="connsiteY2" fmla="*/ 99584 h 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373" h="99584">
                      <a:moveTo>
                        <a:pt x="109490" y="99584"/>
                      </a:moveTo>
                      <a:cubicBezTo>
                        <a:pt x="60131" y="84325"/>
                        <a:pt x="1076" y="14859"/>
                        <a:pt x="0" y="0"/>
                      </a:cubicBezTo>
                      <a:cubicBezTo>
                        <a:pt x="82258" y="2657"/>
                        <a:pt x="116472" y="74552"/>
                        <a:pt x="109490" y="99584"/>
                      </a:cubicBezTo>
                      <a:close/>
                    </a:path>
                  </a:pathLst>
                </a:custGeom>
                <a:solidFill>
                  <a:srgbClr val="CD712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4791837A-2754-1B79-7A75-6EDE3EECC2CB}"/>
                    </a:ext>
                  </a:extLst>
                </p:cNvPr>
                <p:cNvSpPr/>
                <p:nvPr/>
              </p:nvSpPr>
              <p:spPr>
                <a:xfrm>
                  <a:off x="7049842" y="5254488"/>
                  <a:ext cx="181254" cy="341534"/>
                </a:xfrm>
                <a:custGeom>
                  <a:avLst/>
                  <a:gdLst>
                    <a:gd name="connsiteX0" fmla="*/ 175004 w 181254"/>
                    <a:gd name="connsiteY0" fmla="*/ 11980 h 341534"/>
                    <a:gd name="connsiteX1" fmla="*/ 97232 w 181254"/>
                    <a:gd name="connsiteY1" fmla="*/ 14885 h 341534"/>
                    <a:gd name="connsiteX2" fmla="*/ 59723 w 181254"/>
                    <a:gd name="connsiteY2" fmla="*/ 81645 h 341534"/>
                    <a:gd name="connsiteX3" fmla="*/ 2516 w 181254"/>
                    <a:gd name="connsiteY3" fmla="*/ 241370 h 341534"/>
                    <a:gd name="connsiteX4" fmla="*/ 55360 w 181254"/>
                    <a:gd name="connsiteY4" fmla="*/ 341535 h 341534"/>
                    <a:gd name="connsiteX5" fmla="*/ 111462 w 181254"/>
                    <a:gd name="connsiteY5" fmla="*/ 265297 h 341534"/>
                    <a:gd name="connsiteX6" fmla="*/ 171365 w 181254"/>
                    <a:gd name="connsiteY6" fmla="*/ 136262 h 341534"/>
                    <a:gd name="connsiteX7" fmla="*/ 175004 w 181254"/>
                    <a:gd name="connsiteY7" fmla="*/ 11980 h 341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1254" h="341534">
                      <a:moveTo>
                        <a:pt x="175004" y="11980"/>
                      </a:moveTo>
                      <a:cubicBezTo>
                        <a:pt x="156897" y="-6423"/>
                        <a:pt x="116606" y="-2175"/>
                        <a:pt x="97232" y="14885"/>
                      </a:cubicBezTo>
                      <a:cubicBezTo>
                        <a:pt x="77849" y="31944"/>
                        <a:pt x="68429" y="57338"/>
                        <a:pt x="59723" y="81645"/>
                      </a:cubicBezTo>
                      <a:cubicBezTo>
                        <a:pt x="40654" y="134890"/>
                        <a:pt x="21585" y="188135"/>
                        <a:pt x="2516" y="241370"/>
                      </a:cubicBezTo>
                      <a:cubicBezTo>
                        <a:pt x="-10772" y="278470"/>
                        <a:pt x="31776" y="309959"/>
                        <a:pt x="55360" y="341535"/>
                      </a:cubicBezTo>
                      <a:cubicBezTo>
                        <a:pt x="80725" y="321504"/>
                        <a:pt x="97861" y="294615"/>
                        <a:pt x="111462" y="265297"/>
                      </a:cubicBezTo>
                      <a:cubicBezTo>
                        <a:pt x="131427" y="222282"/>
                        <a:pt x="151391" y="179277"/>
                        <a:pt x="171365" y="136262"/>
                      </a:cubicBezTo>
                      <a:cubicBezTo>
                        <a:pt x="188043" y="100314"/>
                        <a:pt x="179585" y="51337"/>
                        <a:pt x="175004" y="11980"/>
                      </a:cubicBezTo>
                      <a:close/>
                    </a:path>
                  </a:pathLst>
                </a:custGeom>
                <a:solidFill>
                  <a:srgbClr val="EBAE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148" name="Graphic 78">
                  <a:extLst>
                    <a:ext uri="{FF2B5EF4-FFF2-40B4-BE49-F238E27FC236}">
                      <a16:creationId xmlns:a16="http://schemas.microsoft.com/office/drawing/2014/main" id="{1F29F88D-BB9E-E595-317D-7A6EFA5C0F38}"/>
                    </a:ext>
                  </a:extLst>
                </p:cNvPr>
                <p:cNvGrpSpPr/>
                <p:nvPr/>
              </p:nvGrpSpPr>
              <p:grpSpPr>
                <a:xfrm>
                  <a:off x="7049830" y="5254488"/>
                  <a:ext cx="181258" cy="330885"/>
                  <a:chOff x="7049830" y="5254488"/>
                  <a:chExt cx="181258" cy="330885"/>
                </a:xfrm>
                <a:solidFill>
                  <a:srgbClr val="DF917C"/>
                </a:solidFill>
              </p:grpSpPr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197B22D9-EBC0-2A3A-AF66-4073EBBD298F}"/>
                      </a:ext>
                    </a:extLst>
                  </p:cNvPr>
                  <p:cNvSpPr/>
                  <p:nvPr/>
                </p:nvSpPr>
                <p:spPr>
                  <a:xfrm>
                    <a:off x="7073865" y="5254488"/>
                    <a:ext cx="157223" cy="266573"/>
                  </a:xfrm>
                  <a:custGeom>
                    <a:avLst/>
                    <a:gdLst>
                      <a:gd name="connsiteX0" fmla="*/ 0 w 157223"/>
                      <a:gd name="connsiteY0" fmla="*/ 181286 h 266573"/>
                      <a:gd name="connsiteX1" fmla="*/ 35690 w 157223"/>
                      <a:gd name="connsiteY1" fmla="*/ 81645 h 266573"/>
                      <a:gd name="connsiteX2" fmla="*/ 73200 w 157223"/>
                      <a:gd name="connsiteY2" fmla="*/ 14885 h 266573"/>
                      <a:gd name="connsiteX3" fmla="*/ 150971 w 157223"/>
                      <a:gd name="connsiteY3" fmla="*/ 11980 h 266573"/>
                      <a:gd name="connsiteX4" fmla="*/ 147323 w 157223"/>
                      <a:gd name="connsiteY4" fmla="*/ 136271 h 266573"/>
                      <a:gd name="connsiteX5" fmla="*/ 87421 w 157223"/>
                      <a:gd name="connsiteY5" fmla="*/ 265306 h 266573"/>
                      <a:gd name="connsiteX6" fmla="*/ 86821 w 157223"/>
                      <a:gd name="connsiteY6" fmla="*/ 266573 h 266573"/>
                      <a:gd name="connsiteX7" fmla="*/ 0 w 157223"/>
                      <a:gd name="connsiteY7" fmla="*/ 181286 h 266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7223" h="266573">
                        <a:moveTo>
                          <a:pt x="0" y="181286"/>
                        </a:moveTo>
                        <a:cubicBezTo>
                          <a:pt x="11897" y="148073"/>
                          <a:pt x="23794" y="114859"/>
                          <a:pt x="35690" y="81645"/>
                        </a:cubicBezTo>
                        <a:cubicBezTo>
                          <a:pt x="44396" y="57338"/>
                          <a:pt x="53826" y="31944"/>
                          <a:pt x="73200" y="14885"/>
                        </a:cubicBezTo>
                        <a:cubicBezTo>
                          <a:pt x="92573" y="-2175"/>
                          <a:pt x="132864" y="-6423"/>
                          <a:pt x="150971" y="11980"/>
                        </a:cubicBezTo>
                        <a:cubicBezTo>
                          <a:pt x="155562" y="51346"/>
                          <a:pt x="164011" y="100324"/>
                          <a:pt x="147323" y="136271"/>
                        </a:cubicBezTo>
                        <a:cubicBezTo>
                          <a:pt x="127359" y="179286"/>
                          <a:pt x="107394" y="222291"/>
                          <a:pt x="87421" y="265306"/>
                        </a:cubicBezTo>
                        <a:cubicBezTo>
                          <a:pt x="87221" y="265725"/>
                          <a:pt x="87021" y="266145"/>
                          <a:pt x="86821" y="266573"/>
                        </a:cubicBezTo>
                        <a:cubicBezTo>
                          <a:pt x="68742" y="229368"/>
                          <a:pt x="37557" y="198641"/>
                          <a:pt x="0" y="181286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4491C93B-FDA8-D45F-F919-C90E42930440}"/>
                      </a:ext>
                    </a:extLst>
                  </p:cNvPr>
                  <p:cNvSpPr/>
                  <p:nvPr/>
                </p:nvSpPr>
                <p:spPr>
                  <a:xfrm>
                    <a:off x="7049830" y="5452148"/>
                    <a:ext cx="69579" cy="133226"/>
                  </a:xfrm>
                  <a:custGeom>
                    <a:avLst/>
                    <a:gdLst>
                      <a:gd name="connsiteX0" fmla="*/ 2518 w 69579"/>
                      <a:gd name="connsiteY0" fmla="*/ 43710 h 133226"/>
                      <a:gd name="connsiteX1" fmla="*/ 18168 w 69579"/>
                      <a:gd name="connsiteY1" fmla="*/ 0 h 133226"/>
                      <a:gd name="connsiteX2" fmla="*/ 41790 w 69579"/>
                      <a:gd name="connsiteY2" fmla="*/ 19974 h 133226"/>
                      <a:gd name="connsiteX3" fmla="*/ 64907 w 69579"/>
                      <a:gd name="connsiteY3" fmla="*/ 53578 h 133226"/>
                      <a:gd name="connsiteX4" fmla="*/ 47962 w 69579"/>
                      <a:gd name="connsiteY4" fmla="*/ 132150 h 133226"/>
                      <a:gd name="connsiteX5" fmla="*/ 46790 w 69579"/>
                      <a:gd name="connsiteY5" fmla="*/ 133226 h 133226"/>
                      <a:gd name="connsiteX6" fmla="*/ 2518 w 69579"/>
                      <a:gd name="connsiteY6" fmla="*/ 43710 h 133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79" h="133226">
                        <a:moveTo>
                          <a:pt x="2518" y="43710"/>
                        </a:moveTo>
                        <a:cubicBezTo>
                          <a:pt x="7738" y="29137"/>
                          <a:pt x="12957" y="14574"/>
                          <a:pt x="18168" y="0"/>
                        </a:cubicBezTo>
                        <a:cubicBezTo>
                          <a:pt x="26397" y="6248"/>
                          <a:pt x="34465" y="12706"/>
                          <a:pt x="41790" y="19974"/>
                        </a:cubicBezTo>
                        <a:cubicBezTo>
                          <a:pt x="51515" y="29623"/>
                          <a:pt x="59973" y="40796"/>
                          <a:pt x="64907" y="53578"/>
                        </a:cubicBezTo>
                        <a:cubicBezTo>
                          <a:pt x="75127" y="80039"/>
                          <a:pt x="68183" y="112262"/>
                          <a:pt x="47962" y="132150"/>
                        </a:cubicBezTo>
                        <a:cubicBezTo>
                          <a:pt x="47581" y="132522"/>
                          <a:pt x="47181" y="132865"/>
                          <a:pt x="46790" y="133226"/>
                        </a:cubicBezTo>
                        <a:cubicBezTo>
                          <a:pt x="22920" y="105156"/>
                          <a:pt x="-9283" y="76648"/>
                          <a:pt x="2518" y="43710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51" name="Graphic 78">
                  <a:extLst>
                    <a:ext uri="{FF2B5EF4-FFF2-40B4-BE49-F238E27FC236}">
                      <a16:creationId xmlns:a16="http://schemas.microsoft.com/office/drawing/2014/main" id="{BF7A9549-DD67-9189-C8AF-B7E48015F46C}"/>
                    </a:ext>
                  </a:extLst>
                </p:cNvPr>
                <p:cNvGrpSpPr/>
                <p:nvPr/>
              </p:nvGrpSpPr>
              <p:grpSpPr>
                <a:xfrm>
                  <a:off x="6946791" y="5406971"/>
                  <a:ext cx="171859" cy="215207"/>
                  <a:chOff x="6946791" y="5406971"/>
                  <a:chExt cx="171859" cy="215207"/>
                </a:xfrm>
              </p:grpSpPr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A9D07346-C7D3-4BE5-137F-12C7EF0498E5}"/>
                      </a:ext>
                    </a:extLst>
                  </p:cNvPr>
                  <p:cNvSpPr/>
                  <p:nvPr/>
                </p:nvSpPr>
                <p:spPr>
                  <a:xfrm>
                    <a:off x="7028326" y="5427887"/>
                    <a:ext cx="90324" cy="194290"/>
                  </a:xfrm>
                  <a:custGeom>
                    <a:avLst/>
                    <a:gdLst>
                      <a:gd name="connsiteX0" fmla="*/ 13629 w 90324"/>
                      <a:gd name="connsiteY0" fmla="*/ 119948 h 194290"/>
                      <a:gd name="connsiteX1" fmla="*/ 1190 w 90324"/>
                      <a:gd name="connsiteY1" fmla="*/ 70818 h 194290"/>
                      <a:gd name="connsiteX2" fmla="*/ 7000 w 90324"/>
                      <a:gd name="connsiteY2" fmla="*/ 0 h 194290"/>
                      <a:gd name="connsiteX3" fmla="*/ 57206 w 90324"/>
                      <a:gd name="connsiteY3" fmla="*/ 59141 h 194290"/>
                      <a:gd name="connsiteX4" fmla="*/ 86515 w 90324"/>
                      <a:gd name="connsiteY4" fmla="*/ 150914 h 194290"/>
                      <a:gd name="connsiteX5" fmla="*/ 5457 w 90324"/>
                      <a:gd name="connsiteY5" fmla="*/ 190538 h 194290"/>
                      <a:gd name="connsiteX6" fmla="*/ 5009 w 90324"/>
                      <a:gd name="connsiteY6" fmla="*/ 190329 h 194290"/>
                      <a:gd name="connsiteX7" fmla="*/ 15906 w 90324"/>
                      <a:gd name="connsiteY7" fmla="*/ 170021 h 194290"/>
                      <a:gd name="connsiteX8" fmla="*/ 13629 w 90324"/>
                      <a:gd name="connsiteY8" fmla="*/ 119948 h 194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0324" h="194290">
                        <a:moveTo>
                          <a:pt x="13629" y="119948"/>
                        </a:moveTo>
                        <a:cubicBezTo>
                          <a:pt x="9410" y="103575"/>
                          <a:pt x="3514" y="87573"/>
                          <a:pt x="1190" y="70818"/>
                        </a:cubicBezTo>
                        <a:cubicBezTo>
                          <a:pt x="-2077" y="47225"/>
                          <a:pt x="1885" y="23384"/>
                          <a:pt x="7000" y="0"/>
                        </a:cubicBezTo>
                        <a:cubicBezTo>
                          <a:pt x="20773" y="21993"/>
                          <a:pt x="37709" y="42006"/>
                          <a:pt x="57206" y="59141"/>
                        </a:cubicBezTo>
                        <a:cubicBezTo>
                          <a:pt x="82438" y="81315"/>
                          <a:pt x="97916" y="119319"/>
                          <a:pt x="86515" y="150914"/>
                        </a:cubicBezTo>
                        <a:cubicBezTo>
                          <a:pt x="75114" y="182509"/>
                          <a:pt x="36585" y="203140"/>
                          <a:pt x="5457" y="190538"/>
                        </a:cubicBezTo>
                        <a:cubicBezTo>
                          <a:pt x="5305" y="190481"/>
                          <a:pt x="5162" y="190395"/>
                          <a:pt x="5009" y="190329"/>
                        </a:cubicBezTo>
                        <a:cubicBezTo>
                          <a:pt x="10086" y="184538"/>
                          <a:pt x="13877" y="177432"/>
                          <a:pt x="15906" y="170021"/>
                        </a:cubicBezTo>
                        <a:cubicBezTo>
                          <a:pt x="20373" y="153724"/>
                          <a:pt x="17849" y="136322"/>
                          <a:pt x="13629" y="119948"/>
                        </a:cubicBezTo>
                        <a:close/>
                      </a:path>
                    </a:pathLst>
                  </a:custGeom>
                  <a:solidFill>
                    <a:srgbClr val="EBAE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F111E896-8670-DB26-F4A6-6F49D4B13F28}"/>
                      </a:ext>
                    </a:extLst>
                  </p:cNvPr>
                  <p:cNvSpPr/>
                  <p:nvPr/>
                </p:nvSpPr>
                <p:spPr>
                  <a:xfrm>
                    <a:off x="6946791" y="5406971"/>
                    <a:ext cx="99800" cy="211264"/>
                  </a:xfrm>
                  <a:custGeom>
                    <a:avLst/>
                    <a:gdLst>
                      <a:gd name="connsiteX0" fmla="*/ 76676 w 99800"/>
                      <a:gd name="connsiteY0" fmla="*/ 0 h 211264"/>
                      <a:gd name="connsiteX1" fmla="*/ 88535 w 99800"/>
                      <a:gd name="connsiteY1" fmla="*/ 20926 h 211264"/>
                      <a:gd name="connsiteX2" fmla="*/ 82725 w 99800"/>
                      <a:gd name="connsiteY2" fmla="*/ 91745 h 211264"/>
                      <a:gd name="connsiteX3" fmla="*/ 95164 w 99800"/>
                      <a:gd name="connsiteY3" fmla="*/ 140875 h 211264"/>
                      <a:gd name="connsiteX4" fmla="*/ 97441 w 99800"/>
                      <a:gd name="connsiteY4" fmla="*/ 190957 h 211264"/>
                      <a:gd name="connsiteX5" fmla="*/ 86544 w 99800"/>
                      <a:gd name="connsiteY5" fmla="*/ 211264 h 211264"/>
                      <a:gd name="connsiteX6" fmla="*/ 33766 w 99800"/>
                      <a:gd name="connsiteY6" fmla="*/ 135664 h 211264"/>
                      <a:gd name="connsiteX7" fmla="*/ 0 w 99800"/>
                      <a:gd name="connsiteY7" fmla="*/ 36347 h 211264"/>
                      <a:gd name="connsiteX8" fmla="*/ 76676 w 99800"/>
                      <a:gd name="connsiteY8" fmla="*/ 0 h 211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800" h="211264">
                        <a:moveTo>
                          <a:pt x="76676" y="0"/>
                        </a:moveTo>
                        <a:cubicBezTo>
                          <a:pt x="80305" y="7153"/>
                          <a:pt x="84277" y="14126"/>
                          <a:pt x="88535" y="20926"/>
                        </a:cubicBezTo>
                        <a:cubicBezTo>
                          <a:pt x="83420" y="44301"/>
                          <a:pt x="79458" y="68142"/>
                          <a:pt x="82725" y="91745"/>
                        </a:cubicBezTo>
                        <a:cubicBezTo>
                          <a:pt x="85049" y="108490"/>
                          <a:pt x="90945" y="124501"/>
                          <a:pt x="95164" y="140875"/>
                        </a:cubicBezTo>
                        <a:cubicBezTo>
                          <a:pt x="99384" y="157248"/>
                          <a:pt x="101918" y="174650"/>
                          <a:pt x="97441" y="190957"/>
                        </a:cubicBezTo>
                        <a:cubicBezTo>
                          <a:pt x="95412" y="198368"/>
                          <a:pt x="91621" y="205464"/>
                          <a:pt x="86544" y="211264"/>
                        </a:cubicBezTo>
                        <a:cubicBezTo>
                          <a:pt x="57283" y="199139"/>
                          <a:pt x="43987" y="165716"/>
                          <a:pt x="33766" y="135664"/>
                        </a:cubicBezTo>
                        <a:cubicBezTo>
                          <a:pt x="22508" y="102555"/>
                          <a:pt x="11259" y="69456"/>
                          <a:pt x="0" y="36347"/>
                        </a:cubicBezTo>
                        <a:cubicBezTo>
                          <a:pt x="22070" y="22412"/>
                          <a:pt x="54607" y="13916"/>
                          <a:pt x="76676" y="0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154" name="Graphic 78">
                  <a:extLst>
                    <a:ext uri="{FF2B5EF4-FFF2-40B4-BE49-F238E27FC236}">
                      <a16:creationId xmlns:a16="http://schemas.microsoft.com/office/drawing/2014/main" id="{2EA8A186-09F9-D5A5-4F9B-852A404B8698}"/>
                    </a:ext>
                  </a:extLst>
                </p:cNvPr>
                <p:cNvGrpSpPr/>
                <p:nvPr/>
              </p:nvGrpSpPr>
              <p:grpSpPr>
                <a:xfrm>
                  <a:off x="6908448" y="5000167"/>
                  <a:ext cx="156024" cy="507176"/>
                  <a:chOff x="6908448" y="5000167"/>
                  <a:chExt cx="156024" cy="507176"/>
                </a:xfrm>
              </p:grpSpPr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0551334E-7945-EC74-D5F9-0BD1AB243EAA}"/>
                      </a:ext>
                    </a:extLst>
                  </p:cNvPr>
                  <p:cNvSpPr/>
                  <p:nvPr/>
                </p:nvSpPr>
                <p:spPr>
                  <a:xfrm>
                    <a:off x="6998680" y="5358612"/>
                    <a:ext cx="60792" cy="126292"/>
                  </a:xfrm>
                  <a:custGeom>
                    <a:avLst/>
                    <a:gdLst>
                      <a:gd name="connsiteX0" fmla="*/ 60792 w 60792"/>
                      <a:gd name="connsiteY0" fmla="*/ 0 h 126292"/>
                      <a:gd name="connsiteX1" fmla="*/ 45286 w 60792"/>
                      <a:gd name="connsiteY1" fmla="*/ 72018 h 126292"/>
                      <a:gd name="connsiteX2" fmla="*/ 30570 w 60792"/>
                      <a:gd name="connsiteY2" fmla="*/ 105613 h 126292"/>
                      <a:gd name="connsiteX3" fmla="*/ 1214 w 60792"/>
                      <a:gd name="connsiteY3" fmla="*/ 126292 h 126292"/>
                      <a:gd name="connsiteX4" fmla="*/ 5986 w 60792"/>
                      <a:gd name="connsiteY4" fmla="*/ 55321 h 126292"/>
                      <a:gd name="connsiteX5" fmla="*/ 60792 w 60792"/>
                      <a:gd name="connsiteY5" fmla="*/ 0 h 126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792" h="126292">
                        <a:moveTo>
                          <a:pt x="60792" y="0"/>
                        </a:moveTo>
                        <a:cubicBezTo>
                          <a:pt x="57621" y="24374"/>
                          <a:pt x="52429" y="48492"/>
                          <a:pt x="45286" y="72018"/>
                        </a:cubicBezTo>
                        <a:cubicBezTo>
                          <a:pt x="41723" y="83763"/>
                          <a:pt x="37580" y="95536"/>
                          <a:pt x="30570" y="105613"/>
                        </a:cubicBezTo>
                        <a:cubicBezTo>
                          <a:pt x="23550" y="115690"/>
                          <a:pt x="13272" y="124006"/>
                          <a:pt x="1214" y="126292"/>
                        </a:cubicBezTo>
                        <a:cubicBezTo>
                          <a:pt x="-244" y="101993"/>
                          <a:pt x="-1873" y="78362"/>
                          <a:pt x="5986" y="55321"/>
                        </a:cubicBezTo>
                        <a:cubicBezTo>
                          <a:pt x="14672" y="29861"/>
                          <a:pt x="35827" y="10030"/>
                          <a:pt x="60792" y="0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grpSp>
                <p:nvGrpSpPr>
                  <p:cNvPr id="156" name="Graphic 78">
                    <a:extLst>
                      <a:ext uri="{FF2B5EF4-FFF2-40B4-BE49-F238E27FC236}">
                        <a16:creationId xmlns:a16="http://schemas.microsoft.com/office/drawing/2014/main" id="{42992136-2C86-436E-A19D-33491EFEEF5B}"/>
                      </a:ext>
                    </a:extLst>
                  </p:cNvPr>
                  <p:cNvGrpSpPr/>
                  <p:nvPr/>
                </p:nvGrpSpPr>
                <p:grpSpPr>
                  <a:xfrm>
                    <a:off x="6951917" y="5000167"/>
                    <a:ext cx="66882" cy="507176"/>
                    <a:chOff x="6951917" y="5000167"/>
                    <a:chExt cx="66882" cy="507176"/>
                  </a:xfrm>
                </p:grpSpPr>
                <p:grpSp>
                  <p:nvGrpSpPr>
                    <p:cNvPr id="157" name="Graphic 78">
                      <a:extLst>
                        <a:ext uri="{FF2B5EF4-FFF2-40B4-BE49-F238E27FC236}">
                          <a16:creationId xmlns:a16="http://schemas.microsoft.com/office/drawing/2014/main" id="{49BCD562-9976-28E3-7404-B9B89A2FAD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51917" y="5282319"/>
                      <a:ext cx="66882" cy="225024"/>
                      <a:chOff x="6951917" y="5282319"/>
                      <a:chExt cx="66882" cy="225024"/>
                    </a:xfrm>
                  </p:grpSpPr>
                  <p:sp>
                    <p:nvSpPr>
                      <p:cNvPr id="158" name="Freeform: Shape 157">
                        <a:extLst>
                          <a:ext uri="{FF2B5EF4-FFF2-40B4-BE49-F238E27FC236}">
                            <a16:creationId xmlns:a16="http://schemas.microsoft.com/office/drawing/2014/main" id="{32B4D381-8F65-76EA-54BA-144DA7DC9A6F}"/>
                          </a:ext>
                        </a:extLst>
                      </p:cNvPr>
                      <p:cNvSpPr/>
                      <p:nvPr/>
                    </p:nvSpPr>
                    <p:spPr>
                      <a:xfrm rot="-99019">
                        <a:off x="6955378" y="5321440"/>
                        <a:ext cx="61065" cy="164537"/>
                      </a:xfrm>
                      <a:custGeom>
                        <a:avLst/>
                        <a:gdLst>
                          <a:gd name="connsiteX0" fmla="*/ 0 w 61065"/>
                          <a:gd name="connsiteY0" fmla="*/ 0 h 164537"/>
                          <a:gd name="connsiteX1" fmla="*/ 61066 w 61065"/>
                          <a:gd name="connsiteY1" fmla="*/ 0 h 164537"/>
                          <a:gd name="connsiteX2" fmla="*/ 61066 w 61065"/>
                          <a:gd name="connsiteY2" fmla="*/ 164537 h 164537"/>
                          <a:gd name="connsiteX3" fmla="*/ 0 w 61065"/>
                          <a:gd name="connsiteY3" fmla="*/ 164537 h 1645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1065" h="164537">
                            <a:moveTo>
                              <a:pt x="0" y="0"/>
                            </a:moveTo>
                            <a:lnTo>
                              <a:pt x="61066" y="0"/>
                            </a:lnTo>
                            <a:lnTo>
                              <a:pt x="61066" y="164537"/>
                            </a:lnTo>
                            <a:lnTo>
                              <a:pt x="0" y="164537"/>
                            </a:lnTo>
                            <a:close/>
                          </a:path>
                        </a:pathLst>
                      </a:custGeom>
                      <a:solidFill>
                        <a:srgbClr val="5354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59" name="Freeform: Shape 158">
                        <a:extLst>
                          <a:ext uri="{FF2B5EF4-FFF2-40B4-BE49-F238E27FC236}">
                            <a16:creationId xmlns:a16="http://schemas.microsoft.com/office/drawing/2014/main" id="{0C51BB42-9A84-AF5E-75BD-534B0645A0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57526" y="5485133"/>
                        <a:ext cx="61045" cy="22210"/>
                      </a:xfrm>
                      <a:custGeom>
                        <a:avLst/>
                        <a:gdLst>
                          <a:gd name="connsiteX0" fmla="*/ 0 w 61045"/>
                          <a:gd name="connsiteY0" fmla="*/ 1753 h 22210"/>
                          <a:gd name="connsiteX1" fmla="*/ 61046 w 61045"/>
                          <a:gd name="connsiteY1" fmla="*/ 0 h 22210"/>
                          <a:gd name="connsiteX2" fmla="*/ 61046 w 61045"/>
                          <a:gd name="connsiteY2" fmla="*/ 0 h 22210"/>
                          <a:gd name="connsiteX3" fmla="*/ 0 w 61045"/>
                          <a:gd name="connsiteY3" fmla="*/ 1753 h 22210"/>
                          <a:gd name="connsiteX4" fmla="*/ 0 w 61045"/>
                          <a:gd name="connsiteY4" fmla="*/ 1753 h 2221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1045" h="22210">
                            <a:moveTo>
                              <a:pt x="0" y="1753"/>
                            </a:moveTo>
                            <a:lnTo>
                              <a:pt x="61046" y="0"/>
                            </a:lnTo>
                            <a:lnTo>
                              <a:pt x="61046" y="0"/>
                            </a:lnTo>
                            <a:cubicBezTo>
                              <a:pt x="51435" y="28727"/>
                              <a:pt x="11239" y="29880"/>
                              <a:pt x="0" y="1753"/>
                            </a:cubicBezTo>
                            <a:lnTo>
                              <a:pt x="0" y="1753"/>
                            </a:lnTo>
                            <a:close/>
                          </a:path>
                        </a:pathLst>
                      </a:custGeom>
                      <a:solidFill>
                        <a:srgbClr val="3E3C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0" name="Freeform: Shape 159">
                        <a:extLst>
                          <a:ext uri="{FF2B5EF4-FFF2-40B4-BE49-F238E27FC236}">
                            <a16:creationId xmlns:a16="http://schemas.microsoft.com/office/drawing/2014/main" id="{8B64CC7D-11FD-1F74-B662-4503F43950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52164" y="5298490"/>
                        <a:ext cx="61674" cy="23926"/>
                      </a:xfrm>
                      <a:custGeom>
                        <a:avLst/>
                        <a:gdLst>
                          <a:gd name="connsiteX0" fmla="*/ 61036 w 61674"/>
                          <a:gd name="connsiteY0" fmla="*/ 0 h 23926"/>
                          <a:gd name="connsiteX1" fmla="*/ 30518 w 61674"/>
                          <a:gd name="connsiteY1" fmla="*/ 876 h 23926"/>
                          <a:gd name="connsiteX2" fmla="*/ 0 w 61674"/>
                          <a:gd name="connsiteY2" fmla="*/ 1753 h 23926"/>
                          <a:gd name="connsiteX3" fmla="*/ 143 w 61674"/>
                          <a:gd name="connsiteY3" fmla="*/ 1896 h 23926"/>
                          <a:gd name="connsiteX4" fmla="*/ 638 w 61674"/>
                          <a:gd name="connsiteY4" fmla="*/ 23927 h 23926"/>
                          <a:gd name="connsiteX5" fmla="*/ 638 w 61674"/>
                          <a:gd name="connsiteY5" fmla="*/ 23927 h 23926"/>
                          <a:gd name="connsiteX6" fmla="*/ 31157 w 61674"/>
                          <a:gd name="connsiteY6" fmla="*/ 23050 h 23926"/>
                          <a:gd name="connsiteX7" fmla="*/ 61674 w 61674"/>
                          <a:gd name="connsiteY7" fmla="*/ 22174 h 23926"/>
                          <a:gd name="connsiteX8" fmla="*/ 61674 w 61674"/>
                          <a:gd name="connsiteY8" fmla="*/ 22174 h 23926"/>
                          <a:gd name="connsiteX9" fmla="*/ 60903 w 61674"/>
                          <a:gd name="connsiteY9" fmla="*/ 152 h 23926"/>
                          <a:gd name="connsiteX10" fmla="*/ 61036 w 61674"/>
                          <a:gd name="connsiteY10" fmla="*/ 0 h 23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1674" h="23926">
                            <a:moveTo>
                              <a:pt x="61036" y="0"/>
                            </a:moveTo>
                            <a:lnTo>
                              <a:pt x="30518" y="876"/>
                            </a:lnTo>
                            <a:lnTo>
                              <a:pt x="0" y="1753"/>
                            </a:lnTo>
                            <a:lnTo>
                              <a:pt x="143" y="1896"/>
                            </a:lnTo>
                            <a:cubicBezTo>
                              <a:pt x="6306" y="7868"/>
                              <a:pt x="6525" y="17688"/>
                              <a:pt x="638" y="23927"/>
                            </a:cubicBezTo>
                            <a:lnTo>
                              <a:pt x="638" y="23927"/>
                            </a:lnTo>
                            <a:lnTo>
                              <a:pt x="31157" y="23050"/>
                            </a:lnTo>
                            <a:lnTo>
                              <a:pt x="61674" y="22174"/>
                            </a:lnTo>
                            <a:lnTo>
                              <a:pt x="61674" y="22174"/>
                            </a:lnTo>
                            <a:cubicBezTo>
                              <a:pt x="55436" y="16278"/>
                              <a:pt x="55093" y="6467"/>
                              <a:pt x="60903" y="152"/>
                            </a:cubicBezTo>
                            <a:lnTo>
                              <a:pt x="61036" y="0"/>
                            </a:lnTo>
                            <a:close/>
                          </a:path>
                        </a:pathLst>
                      </a:custGeom>
                      <a:solidFill>
                        <a:srgbClr val="3E3C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1" name="Freeform: Shape 160">
                        <a:extLst>
                          <a:ext uri="{FF2B5EF4-FFF2-40B4-BE49-F238E27FC236}">
                            <a16:creationId xmlns:a16="http://schemas.microsoft.com/office/drawing/2014/main" id="{541D43E3-57FD-C44E-9D69-AA00926A5F07}"/>
                          </a:ext>
                        </a:extLst>
                      </p:cNvPr>
                      <p:cNvSpPr/>
                      <p:nvPr/>
                    </p:nvSpPr>
                    <p:spPr>
                      <a:xfrm rot="-99019">
                        <a:off x="6952137" y="5283195"/>
                        <a:ext cx="61075" cy="16116"/>
                      </a:xfrm>
                      <a:custGeom>
                        <a:avLst/>
                        <a:gdLst>
                          <a:gd name="connsiteX0" fmla="*/ 0 w 61075"/>
                          <a:gd name="connsiteY0" fmla="*/ 0 h 16116"/>
                          <a:gd name="connsiteX1" fmla="*/ 61075 w 61075"/>
                          <a:gd name="connsiteY1" fmla="*/ 0 h 16116"/>
                          <a:gd name="connsiteX2" fmla="*/ 61075 w 61075"/>
                          <a:gd name="connsiteY2" fmla="*/ 16116 h 16116"/>
                          <a:gd name="connsiteX3" fmla="*/ 0 w 61075"/>
                          <a:gd name="connsiteY3" fmla="*/ 16116 h 161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1075" h="16116">
                            <a:moveTo>
                              <a:pt x="0" y="0"/>
                            </a:moveTo>
                            <a:lnTo>
                              <a:pt x="61075" y="0"/>
                            </a:lnTo>
                            <a:lnTo>
                              <a:pt x="61075" y="16116"/>
                            </a:lnTo>
                            <a:lnTo>
                              <a:pt x="0" y="16116"/>
                            </a:lnTo>
                            <a:close/>
                          </a:path>
                        </a:pathLst>
                      </a:custGeom>
                      <a:solidFill>
                        <a:srgbClr val="5354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2" name="Freeform: Shape 161">
                        <a:extLst>
                          <a:ext uri="{FF2B5EF4-FFF2-40B4-BE49-F238E27FC236}">
                            <a16:creationId xmlns:a16="http://schemas.microsoft.com/office/drawing/2014/main" id="{76BB5F97-AAAA-37FF-3524-AA6C6300BB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76315" y="5335720"/>
                        <a:ext cx="19590" cy="136928"/>
                      </a:xfrm>
                      <a:custGeom>
                        <a:avLst/>
                        <a:gdLst>
                          <a:gd name="connsiteX0" fmla="*/ 11767 w 19590"/>
                          <a:gd name="connsiteY0" fmla="*/ 136925 h 136928"/>
                          <a:gd name="connsiteX1" fmla="*/ 11767 w 19590"/>
                          <a:gd name="connsiteY1" fmla="*/ 136925 h 136928"/>
                          <a:gd name="connsiteX2" fmla="*/ 3480 w 19590"/>
                          <a:gd name="connsiteY2" fmla="*/ 129105 h 136928"/>
                          <a:gd name="connsiteX3" fmla="*/ 4 w 19590"/>
                          <a:gd name="connsiteY3" fmla="*/ 8290 h 136928"/>
                          <a:gd name="connsiteX4" fmla="*/ 7824 w 19590"/>
                          <a:gd name="connsiteY4" fmla="*/ 3 h 136928"/>
                          <a:gd name="connsiteX5" fmla="*/ 7824 w 19590"/>
                          <a:gd name="connsiteY5" fmla="*/ 3 h 136928"/>
                          <a:gd name="connsiteX6" fmla="*/ 16111 w 19590"/>
                          <a:gd name="connsiteY6" fmla="*/ 7823 h 136928"/>
                          <a:gd name="connsiteX7" fmla="*/ 19587 w 19590"/>
                          <a:gd name="connsiteY7" fmla="*/ 128638 h 136928"/>
                          <a:gd name="connsiteX8" fmla="*/ 11767 w 19590"/>
                          <a:gd name="connsiteY8" fmla="*/ 136925 h 13692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590" h="136928">
                            <a:moveTo>
                              <a:pt x="11767" y="136925"/>
                            </a:moveTo>
                            <a:lnTo>
                              <a:pt x="11767" y="136925"/>
                            </a:lnTo>
                            <a:cubicBezTo>
                              <a:pt x="7319" y="137049"/>
                              <a:pt x="3604" y="133553"/>
                              <a:pt x="3480" y="129105"/>
                            </a:cubicBezTo>
                            <a:lnTo>
                              <a:pt x="4" y="8290"/>
                            </a:lnTo>
                            <a:cubicBezTo>
                              <a:pt x="-130" y="3842"/>
                              <a:pt x="3376" y="127"/>
                              <a:pt x="7824" y="3"/>
                            </a:cubicBezTo>
                            <a:lnTo>
                              <a:pt x="7824" y="3"/>
                            </a:lnTo>
                            <a:cubicBezTo>
                              <a:pt x="12272" y="-121"/>
                              <a:pt x="15987" y="3375"/>
                              <a:pt x="16111" y="7823"/>
                            </a:cubicBezTo>
                            <a:lnTo>
                              <a:pt x="19587" y="128638"/>
                            </a:lnTo>
                            <a:cubicBezTo>
                              <a:pt x="19721" y="133087"/>
                              <a:pt x="16215" y="136802"/>
                              <a:pt x="11767" y="136925"/>
                            </a:cubicBezTo>
                            <a:close/>
                          </a:path>
                        </a:pathLst>
                      </a:custGeom>
                      <a:solidFill>
                        <a:srgbClr val="3E3C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3" name="Freeform: Shape 162">
                        <a:extLst>
                          <a:ext uri="{FF2B5EF4-FFF2-40B4-BE49-F238E27FC236}">
                            <a16:creationId xmlns:a16="http://schemas.microsoft.com/office/drawing/2014/main" id="{874CA43A-457E-1539-E55F-5933F6DD7B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58686" y="5339608"/>
                        <a:ext cx="12881" cy="130353"/>
                      </a:xfrm>
                      <a:custGeom>
                        <a:avLst/>
                        <a:gdLst>
                          <a:gd name="connsiteX0" fmla="*/ 8432 w 12881"/>
                          <a:gd name="connsiteY0" fmla="*/ 130342 h 130353"/>
                          <a:gd name="connsiteX1" fmla="*/ 8203 w 12881"/>
                          <a:gd name="connsiteY1" fmla="*/ 130352 h 130353"/>
                          <a:gd name="connsiteX2" fmla="*/ 3488 w 12881"/>
                          <a:gd name="connsiteY2" fmla="*/ 125894 h 130353"/>
                          <a:gd name="connsiteX3" fmla="*/ 2 w 12881"/>
                          <a:gd name="connsiteY3" fmla="*/ 4727 h 130353"/>
                          <a:gd name="connsiteX4" fmla="*/ 4450 w 12881"/>
                          <a:gd name="connsiteY4" fmla="*/ 12 h 130353"/>
                          <a:gd name="connsiteX5" fmla="*/ 4679 w 12881"/>
                          <a:gd name="connsiteY5" fmla="*/ 2 h 130353"/>
                          <a:gd name="connsiteX6" fmla="*/ 9394 w 12881"/>
                          <a:gd name="connsiteY6" fmla="*/ 4450 h 130353"/>
                          <a:gd name="connsiteX7" fmla="*/ 12880 w 12881"/>
                          <a:gd name="connsiteY7" fmla="*/ 125618 h 130353"/>
                          <a:gd name="connsiteX8" fmla="*/ 8432 w 12881"/>
                          <a:gd name="connsiteY8" fmla="*/ 130342 h 1303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2881" h="130353">
                            <a:moveTo>
                              <a:pt x="8432" y="130342"/>
                            </a:moveTo>
                            <a:lnTo>
                              <a:pt x="8203" y="130352"/>
                            </a:lnTo>
                            <a:cubicBezTo>
                              <a:pt x="5669" y="130428"/>
                              <a:pt x="3555" y="128428"/>
                              <a:pt x="3488" y="125894"/>
                            </a:cubicBezTo>
                            <a:lnTo>
                              <a:pt x="2" y="4727"/>
                            </a:lnTo>
                            <a:cubicBezTo>
                              <a:pt x="-74" y="2193"/>
                              <a:pt x="1926" y="88"/>
                              <a:pt x="4450" y="12"/>
                            </a:cubicBezTo>
                            <a:lnTo>
                              <a:pt x="4679" y="2"/>
                            </a:lnTo>
                            <a:cubicBezTo>
                              <a:pt x="7212" y="-74"/>
                              <a:pt x="9327" y="1926"/>
                              <a:pt x="9394" y="4450"/>
                            </a:cubicBezTo>
                            <a:lnTo>
                              <a:pt x="12880" y="125618"/>
                            </a:lnTo>
                            <a:cubicBezTo>
                              <a:pt x="12956" y="128161"/>
                              <a:pt x="10965" y="130276"/>
                              <a:pt x="8432" y="130342"/>
                            </a:cubicBezTo>
                            <a:close/>
                          </a:path>
                        </a:pathLst>
                      </a:custGeom>
                      <a:solidFill>
                        <a:srgbClr val="3E3C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4" name="Freeform: Shape 163">
                        <a:extLst>
                          <a:ext uri="{FF2B5EF4-FFF2-40B4-BE49-F238E27FC236}">
                            <a16:creationId xmlns:a16="http://schemas.microsoft.com/office/drawing/2014/main" id="{C9C58250-2DA1-8287-B76B-A6897D1435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00644" y="5338408"/>
                        <a:ext cx="12891" cy="130343"/>
                      </a:xfrm>
                      <a:custGeom>
                        <a:avLst/>
                        <a:gdLst>
                          <a:gd name="connsiteX0" fmla="*/ 8212 w 12891"/>
                          <a:gd name="connsiteY0" fmla="*/ 130342 h 130343"/>
                          <a:gd name="connsiteX1" fmla="*/ 8441 w 12891"/>
                          <a:gd name="connsiteY1" fmla="*/ 130333 h 130343"/>
                          <a:gd name="connsiteX2" fmla="*/ 12889 w 12891"/>
                          <a:gd name="connsiteY2" fmla="*/ 125618 h 130343"/>
                          <a:gd name="connsiteX3" fmla="*/ 9403 w 12891"/>
                          <a:gd name="connsiteY3" fmla="*/ 4450 h 130343"/>
                          <a:gd name="connsiteX4" fmla="*/ 4688 w 12891"/>
                          <a:gd name="connsiteY4" fmla="*/ 2 h 130343"/>
                          <a:gd name="connsiteX5" fmla="*/ 4459 w 12891"/>
                          <a:gd name="connsiteY5" fmla="*/ 11 h 130343"/>
                          <a:gd name="connsiteX6" fmla="*/ 2 w 12891"/>
                          <a:gd name="connsiteY6" fmla="*/ 4727 h 130343"/>
                          <a:gd name="connsiteX7" fmla="*/ 3488 w 12891"/>
                          <a:gd name="connsiteY7" fmla="*/ 125894 h 130343"/>
                          <a:gd name="connsiteX8" fmla="*/ 8212 w 12891"/>
                          <a:gd name="connsiteY8" fmla="*/ 130342 h 1303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2891" h="130343">
                            <a:moveTo>
                              <a:pt x="8212" y="130342"/>
                            </a:moveTo>
                            <a:lnTo>
                              <a:pt x="8441" y="130333"/>
                            </a:lnTo>
                            <a:cubicBezTo>
                              <a:pt x="10974" y="130256"/>
                              <a:pt x="12965" y="128151"/>
                              <a:pt x="12889" y="125618"/>
                            </a:cubicBezTo>
                            <a:lnTo>
                              <a:pt x="9403" y="4450"/>
                            </a:lnTo>
                            <a:cubicBezTo>
                              <a:pt x="9326" y="1917"/>
                              <a:pt x="7222" y="-74"/>
                              <a:pt x="4688" y="2"/>
                            </a:cubicBezTo>
                            <a:lnTo>
                              <a:pt x="4459" y="11"/>
                            </a:lnTo>
                            <a:cubicBezTo>
                              <a:pt x="1926" y="88"/>
                              <a:pt x="-65" y="2193"/>
                              <a:pt x="2" y="4727"/>
                            </a:cubicBezTo>
                            <a:lnTo>
                              <a:pt x="3488" y="125894"/>
                            </a:lnTo>
                            <a:cubicBezTo>
                              <a:pt x="3574" y="128427"/>
                              <a:pt x="5678" y="130419"/>
                              <a:pt x="8212" y="130342"/>
                            </a:cubicBezTo>
                            <a:close/>
                          </a:path>
                        </a:pathLst>
                      </a:custGeom>
                      <a:solidFill>
                        <a:srgbClr val="3E3C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  <p:grpSp>
                  <p:nvGrpSpPr>
                    <p:cNvPr id="165" name="Graphic 78">
                      <a:extLst>
                        <a:ext uri="{FF2B5EF4-FFF2-40B4-BE49-F238E27FC236}">
                          <a16:creationId xmlns:a16="http://schemas.microsoft.com/office/drawing/2014/main" id="{7612CC3F-E2D5-4F4A-82D6-53914A32FA6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54792" y="5000167"/>
                      <a:ext cx="40452" cy="283406"/>
                      <a:chOff x="6954792" y="5000167"/>
                      <a:chExt cx="40452" cy="283406"/>
                    </a:xfrm>
                  </p:grpSpPr>
                  <p:sp>
                    <p:nvSpPr>
                      <p:cNvPr id="166" name="Freeform: Shape 165">
                        <a:extLst>
                          <a:ext uri="{FF2B5EF4-FFF2-40B4-BE49-F238E27FC236}">
                            <a16:creationId xmlns:a16="http://schemas.microsoft.com/office/drawing/2014/main" id="{F485287D-EE59-E92D-4A2E-C225369B73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54792" y="5000167"/>
                        <a:ext cx="40443" cy="34871"/>
                      </a:xfrm>
                      <a:custGeom>
                        <a:avLst/>
                        <a:gdLst>
                          <a:gd name="connsiteX0" fmla="*/ 40443 w 40443"/>
                          <a:gd name="connsiteY0" fmla="*/ 33709 h 34871"/>
                          <a:gd name="connsiteX1" fmla="*/ 0 w 40443"/>
                          <a:gd name="connsiteY1" fmla="*/ 34871 h 34871"/>
                          <a:gd name="connsiteX2" fmla="*/ 6106 w 40443"/>
                          <a:gd name="connsiteY2" fmla="*/ 753 h 34871"/>
                          <a:gd name="connsiteX3" fmla="*/ 32385 w 40443"/>
                          <a:gd name="connsiteY3" fmla="*/ 0 h 348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0443" h="34871">
                            <a:moveTo>
                              <a:pt x="40443" y="33709"/>
                            </a:moveTo>
                            <a:lnTo>
                              <a:pt x="0" y="34871"/>
                            </a:lnTo>
                            <a:lnTo>
                              <a:pt x="6106" y="753"/>
                            </a:lnTo>
                            <a:lnTo>
                              <a:pt x="32385" y="0"/>
                            </a:lnTo>
                            <a:close/>
                          </a:path>
                        </a:pathLst>
                      </a:custGeom>
                      <a:solidFill>
                        <a:srgbClr val="9B9BCE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  <p:sp>
                    <p:nvSpPr>
                      <p:cNvPr id="167" name="Freeform: Shape 166">
                        <a:extLst>
                          <a:ext uri="{FF2B5EF4-FFF2-40B4-BE49-F238E27FC236}">
                            <a16:creationId xmlns:a16="http://schemas.microsoft.com/office/drawing/2014/main" id="{9FEE22EB-B251-4E17-D93B-53BE651B9E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54792" y="5033886"/>
                        <a:ext cx="40452" cy="249688"/>
                      </a:xfrm>
                      <a:custGeom>
                        <a:avLst/>
                        <a:gdLst>
                          <a:gd name="connsiteX0" fmla="*/ 20222 w 40452"/>
                          <a:gd name="connsiteY0" fmla="*/ 571 h 249688"/>
                          <a:gd name="connsiteX1" fmla="*/ 0 w 40452"/>
                          <a:gd name="connsiteY1" fmla="*/ 1153 h 249688"/>
                          <a:gd name="connsiteX2" fmla="*/ 3191 w 40452"/>
                          <a:gd name="connsiteY2" fmla="*/ 6543 h 249688"/>
                          <a:gd name="connsiteX3" fmla="*/ 10516 w 40452"/>
                          <a:gd name="connsiteY3" fmla="*/ 31871 h 249688"/>
                          <a:gd name="connsiteX4" fmla="*/ 16821 w 40452"/>
                          <a:gd name="connsiteY4" fmla="*/ 249688 h 249688"/>
                          <a:gd name="connsiteX5" fmla="*/ 27422 w 40452"/>
                          <a:gd name="connsiteY5" fmla="*/ 249384 h 249688"/>
                          <a:gd name="connsiteX6" fmla="*/ 38024 w 40452"/>
                          <a:gd name="connsiteY6" fmla="*/ 249079 h 249688"/>
                          <a:gd name="connsiteX7" fmla="*/ 31718 w 40452"/>
                          <a:gd name="connsiteY7" fmla="*/ 31261 h 249688"/>
                          <a:gd name="connsiteX8" fmla="*/ 37576 w 40452"/>
                          <a:gd name="connsiteY8" fmla="*/ 5562 h 249688"/>
                          <a:gd name="connsiteX9" fmla="*/ 40453 w 40452"/>
                          <a:gd name="connsiteY9" fmla="*/ 0 h 249688"/>
                          <a:gd name="connsiteX10" fmla="*/ 20222 w 40452"/>
                          <a:gd name="connsiteY10" fmla="*/ 571 h 2496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452" h="249688">
                            <a:moveTo>
                              <a:pt x="20222" y="571"/>
                            </a:moveTo>
                            <a:lnTo>
                              <a:pt x="0" y="1153"/>
                            </a:lnTo>
                            <a:lnTo>
                              <a:pt x="3191" y="6543"/>
                            </a:lnTo>
                            <a:cubicBezTo>
                              <a:pt x="7744" y="14230"/>
                              <a:pt x="10259" y="22946"/>
                              <a:pt x="10516" y="31871"/>
                            </a:cubicBezTo>
                            <a:lnTo>
                              <a:pt x="16821" y="249688"/>
                            </a:lnTo>
                            <a:lnTo>
                              <a:pt x="27422" y="249384"/>
                            </a:lnTo>
                            <a:lnTo>
                              <a:pt x="38024" y="249079"/>
                            </a:lnTo>
                            <a:lnTo>
                              <a:pt x="31718" y="31261"/>
                            </a:lnTo>
                            <a:cubicBezTo>
                              <a:pt x="31461" y="22336"/>
                              <a:pt x="33481" y="13487"/>
                              <a:pt x="37576" y="5562"/>
                            </a:cubicBezTo>
                            <a:lnTo>
                              <a:pt x="40453" y="0"/>
                            </a:lnTo>
                            <a:lnTo>
                              <a:pt x="20222" y="571"/>
                            </a:lnTo>
                            <a:close/>
                          </a:path>
                        </a:pathLst>
                      </a:custGeom>
                      <a:solidFill>
                        <a:srgbClr val="C9C7ED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ID"/>
                      </a:p>
                    </p:txBody>
                  </p:sp>
                </p:grpSp>
              </p:grpSp>
              <p:grpSp>
                <p:nvGrpSpPr>
                  <p:cNvPr id="168" name="Graphic 78">
                    <a:extLst>
                      <a:ext uri="{FF2B5EF4-FFF2-40B4-BE49-F238E27FC236}">
                        <a16:creationId xmlns:a16="http://schemas.microsoft.com/office/drawing/2014/main" id="{0913E4BC-5F3A-60C1-593D-E95D2EDBD13F}"/>
                      </a:ext>
                    </a:extLst>
                  </p:cNvPr>
                  <p:cNvGrpSpPr/>
                  <p:nvPr/>
                </p:nvGrpSpPr>
                <p:grpSpPr>
                  <a:xfrm>
                    <a:off x="6912100" y="5329620"/>
                    <a:ext cx="111612" cy="46956"/>
                    <a:chOff x="6912100" y="5329620"/>
                    <a:chExt cx="111612" cy="46956"/>
                  </a:xfrm>
                </p:grpSpPr>
                <p:sp>
                  <p:nvSpPr>
                    <p:cNvPr id="169" name="Freeform: Shape 168">
                      <a:extLst>
                        <a:ext uri="{FF2B5EF4-FFF2-40B4-BE49-F238E27FC236}">
                          <a16:creationId xmlns:a16="http://schemas.microsoft.com/office/drawing/2014/main" id="{9C9C87FE-6D2D-DA23-430E-6ACE8E4AB4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2100" y="5329620"/>
                      <a:ext cx="97118" cy="36412"/>
                    </a:xfrm>
                    <a:custGeom>
                      <a:avLst/>
                      <a:gdLst>
                        <a:gd name="connsiteX0" fmla="*/ 21 w 97118"/>
                        <a:gd name="connsiteY0" fmla="*/ 36413 h 36412"/>
                        <a:gd name="connsiteX1" fmla="*/ 6441 w 97118"/>
                        <a:gd name="connsiteY1" fmla="*/ 18544 h 36412"/>
                        <a:gd name="connsiteX2" fmla="*/ 32387 w 97118"/>
                        <a:gd name="connsiteY2" fmla="*/ 4456 h 36412"/>
                        <a:gd name="connsiteX3" fmla="*/ 69220 w 97118"/>
                        <a:gd name="connsiteY3" fmla="*/ 37 h 36412"/>
                        <a:gd name="connsiteX4" fmla="*/ 94976 w 97118"/>
                        <a:gd name="connsiteY4" fmla="*/ 5361 h 36412"/>
                        <a:gd name="connsiteX5" fmla="*/ 97119 w 97118"/>
                        <a:gd name="connsiteY5" fmla="*/ 6561 h 36412"/>
                        <a:gd name="connsiteX6" fmla="*/ 85175 w 97118"/>
                        <a:gd name="connsiteY6" fmla="*/ 23306 h 36412"/>
                        <a:gd name="connsiteX7" fmla="*/ 21 w 97118"/>
                        <a:gd name="connsiteY7" fmla="*/ 36413 h 36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7118" h="36412">
                          <a:moveTo>
                            <a:pt x="21" y="36413"/>
                          </a:moveTo>
                          <a:cubicBezTo>
                            <a:pt x="-255" y="30078"/>
                            <a:pt x="2202" y="23411"/>
                            <a:pt x="6441" y="18544"/>
                          </a:cubicBezTo>
                          <a:cubicBezTo>
                            <a:pt x="13004" y="11009"/>
                            <a:pt x="22738" y="7037"/>
                            <a:pt x="32387" y="4456"/>
                          </a:cubicBezTo>
                          <a:cubicBezTo>
                            <a:pt x="44370" y="1237"/>
                            <a:pt x="56818" y="-259"/>
                            <a:pt x="69220" y="37"/>
                          </a:cubicBezTo>
                          <a:cubicBezTo>
                            <a:pt x="78059" y="237"/>
                            <a:pt x="87070" y="1408"/>
                            <a:pt x="94976" y="5361"/>
                          </a:cubicBezTo>
                          <a:cubicBezTo>
                            <a:pt x="95709" y="5723"/>
                            <a:pt x="96414" y="6152"/>
                            <a:pt x="97119" y="6561"/>
                          </a:cubicBezTo>
                          <a:cubicBezTo>
                            <a:pt x="92042" y="11248"/>
                            <a:pt x="87937" y="16972"/>
                            <a:pt x="85175" y="23306"/>
                          </a:cubicBezTo>
                          <a:cubicBezTo>
                            <a:pt x="56514" y="19696"/>
                            <a:pt x="26101" y="23868"/>
                            <a:pt x="21" y="36413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0" name="Freeform: Shape 169">
                      <a:extLst>
                        <a:ext uri="{FF2B5EF4-FFF2-40B4-BE49-F238E27FC236}">
                          <a16:creationId xmlns:a16="http://schemas.microsoft.com/office/drawing/2014/main" id="{CA1737ED-0B1F-45E0-EE24-2440DCB3CC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2111" y="5336171"/>
                      <a:ext cx="111601" cy="40405"/>
                    </a:xfrm>
                    <a:custGeom>
                      <a:avLst/>
                      <a:gdLst>
                        <a:gd name="connsiteX0" fmla="*/ 85163 w 111601"/>
                        <a:gd name="connsiteY0" fmla="*/ 16745 h 40405"/>
                        <a:gd name="connsiteX1" fmla="*/ 97107 w 111601"/>
                        <a:gd name="connsiteY1" fmla="*/ 0 h 40405"/>
                        <a:gd name="connsiteX2" fmla="*/ 111242 w 111601"/>
                        <a:gd name="connsiteY2" fmla="*/ 18545 h 40405"/>
                        <a:gd name="connsiteX3" fmla="*/ 100336 w 111601"/>
                        <a:gd name="connsiteY3" fmla="*/ 40405 h 40405"/>
                        <a:gd name="connsiteX4" fmla="*/ 3105 w 111601"/>
                        <a:gd name="connsiteY4" fmla="*/ 39634 h 40405"/>
                        <a:gd name="connsiteX5" fmla="*/ 0 w 111601"/>
                        <a:gd name="connsiteY5" fmla="*/ 29861 h 40405"/>
                        <a:gd name="connsiteX6" fmla="*/ 85163 w 111601"/>
                        <a:gd name="connsiteY6" fmla="*/ 16745 h 404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1601" h="40405">
                          <a:moveTo>
                            <a:pt x="85163" y="16745"/>
                          </a:moveTo>
                          <a:cubicBezTo>
                            <a:pt x="87925" y="10420"/>
                            <a:pt x="92030" y="4686"/>
                            <a:pt x="97107" y="0"/>
                          </a:cubicBezTo>
                          <a:cubicBezTo>
                            <a:pt x="104051" y="4105"/>
                            <a:pt x="109719" y="10668"/>
                            <a:pt x="111242" y="18545"/>
                          </a:cubicBezTo>
                          <a:cubicBezTo>
                            <a:pt x="112928" y="27222"/>
                            <a:pt x="108575" y="37195"/>
                            <a:pt x="100336" y="40405"/>
                          </a:cubicBezTo>
                          <a:cubicBezTo>
                            <a:pt x="71828" y="25775"/>
                            <a:pt x="31833" y="25422"/>
                            <a:pt x="3105" y="39634"/>
                          </a:cubicBezTo>
                          <a:cubicBezTo>
                            <a:pt x="1105" y="36719"/>
                            <a:pt x="152" y="33338"/>
                            <a:pt x="0" y="29861"/>
                          </a:cubicBezTo>
                          <a:cubicBezTo>
                            <a:pt x="26089" y="17316"/>
                            <a:pt x="56502" y="13145"/>
                            <a:pt x="85163" y="16745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71" name="Graphic 78">
                    <a:extLst>
                      <a:ext uri="{FF2B5EF4-FFF2-40B4-BE49-F238E27FC236}">
                        <a16:creationId xmlns:a16="http://schemas.microsoft.com/office/drawing/2014/main" id="{1382BCB0-3756-F9CB-ABB0-220E0C72C724}"/>
                      </a:ext>
                    </a:extLst>
                  </p:cNvPr>
                  <p:cNvGrpSpPr/>
                  <p:nvPr/>
                </p:nvGrpSpPr>
                <p:grpSpPr>
                  <a:xfrm>
                    <a:off x="6908448" y="5357449"/>
                    <a:ext cx="113612" cy="50617"/>
                    <a:chOff x="6908448" y="5357449"/>
                    <a:chExt cx="113612" cy="50617"/>
                  </a:xfrm>
                </p:grpSpPr>
                <p:sp>
                  <p:nvSpPr>
                    <p:cNvPr id="172" name="Freeform: Shape 171">
                      <a:extLst>
                        <a:ext uri="{FF2B5EF4-FFF2-40B4-BE49-F238E27FC236}">
                          <a16:creationId xmlns:a16="http://schemas.microsoft.com/office/drawing/2014/main" id="{C3E9F0B2-B6CE-8930-6805-8627FCFE4C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0730" y="5379070"/>
                      <a:ext cx="110994" cy="28995"/>
                    </a:xfrm>
                    <a:custGeom>
                      <a:avLst/>
                      <a:gdLst>
                        <a:gd name="connsiteX0" fmla="*/ 53245 w 110994"/>
                        <a:gd name="connsiteY0" fmla="*/ 201 h 28995"/>
                        <a:gd name="connsiteX1" fmla="*/ 110995 w 110994"/>
                        <a:gd name="connsiteY1" fmla="*/ 11165 h 28995"/>
                        <a:gd name="connsiteX2" fmla="*/ 101755 w 110994"/>
                        <a:gd name="connsiteY2" fmla="*/ 24871 h 28995"/>
                        <a:gd name="connsiteX3" fmla="*/ 55159 w 110994"/>
                        <a:gd name="connsiteY3" fmla="*/ 13832 h 28995"/>
                        <a:gd name="connsiteX4" fmla="*/ 8468 w 110994"/>
                        <a:gd name="connsiteY4" fmla="*/ 28996 h 28995"/>
                        <a:gd name="connsiteX5" fmla="*/ 0 w 110994"/>
                        <a:gd name="connsiteY5" fmla="*/ 21309 h 28995"/>
                        <a:gd name="connsiteX6" fmla="*/ 53245 w 110994"/>
                        <a:gd name="connsiteY6" fmla="*/ 201 h 28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94" h="28995">
                          <a:moveTo>
                            <a:pt x="53245" y="201"/>
                          </a:moveTo>
                          <a:cubicBezTo>
                            <a:pt x="72980" y="-1027"/>
                            <a:pt x="92735" y="3459"/>
                            <a:pt x="110995" y="11165"/>
                          </a:cubicBezTo>
                          <a:cubicBezTo>
                            <a:pt x="110004" y="16880"/>
                            <a:pt x="106842" y="22157"/>
                            <a:pt x="101755" y="24871"/>
                          </a:cubicBezTo>
                          <a:cubicBezTo>
                            <a:pt x="88201" y="16604"/>
                            <a:pt x="71028" y="13422"/>
                            <a:pt x="55159" y="13832"/>
                          </a:cubicBezTo>
                          <a:cubicBezTo>
                            <a:pt x="39291" y="14241"/>
                            <a:pt x="21574" y="20042"/>
                            <a:pt x="8468" y="28996"/>
                          </a:cubicBezTo>
                          <a:cubicBezTo>
                            <a:pt x="4753" y="27662"/>
                            <a:pt x="1848" y="24804"/>
                            <a:pt x="0" y="21309"/>
                          </a:cubicBezTo>
                          <a:cubicBezTo>
                            <a:pt x="14487" y="8479"/>
                            <a:pt x="33842" y="1411"/>
                            <a:pt x="53245" y="201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3" name="Freeform: Shape 172">
                      <a:extLst>
                        <a:ext uri="{FF2B5EF4-FFF2-40B4-BE49-F238E27FC236}">
                          <a16:creationId xmlns:a16="http://schemas.microsoft.com/office/drawing/2014/main" id="{9AA9B6EE-530D-5433-29F6-723678A759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08448" y="5357449"/>
                      <a:ext cx="113612" cy="42930"/>
                    </a:xfrm>
                    <a:custGeom>
                      <a:avLst/>
                      <a:gdLst>
                        <a:gd name="connsiteX0" fmla="*/ 55526 w 113612"/>
                        <a:gd name="connsiteY0" fmla="*/ 21823 h 42930"/>
                        <a:gd name="connsiteX1" fmla="*/ 2282 w 113612"/>
                        <a:gd name="connsiteY1" fmla="*/ 42930 h 42930"/>
                        <a:gd name="connsiteX2" fmla="*/ 62 w 113612"/>
                        <a:gd name="connsiteY2" fmla="*/ 32424 h 42930"/>
                        <a:gd name="connsiteX3" fmla="*/ 11530 w 113612"/>
                        <a:gd name="connsiteY3" fmla="*/ 13641 h 42930"/>
                        <a:gd name="connsiteX4" fmla="*/ 32238 w 113612"/>
                        <a:gd name="connsiteY4" fmla="*/ 4726 h 42930"/>
                        <a:gd name="connsiteX5" fmla="*/ 68709 w 113612"/>
                        <a:gd name="connsiteY5" fmla="*/ 1 h 42930"/>
                        <a:gd name="connsiteX6" fmla="*/ 95017 w 113612"/>
                        <a:gd name="connsiteY6" fmla="*/ 4354 h 42930"/>
                        <a:gd name="connsiteX7" fmla="*/ 112857 w 113612"/>
                        <a:gd name="connsiteY7" fmla="*/ 23252 h 42930"/>
                        <a:gd name="connsiteX8" fmla="*/ 113276 w 113612"/>
                        <a:gd name="connsiteY8" fmla="*/ 32786 h 42930"/>
                        <a:gd name="connsiteX9" fmla="*/ 55526 w 113612"/>
                        <a:gd name="connsiteY9" fmla="*/ 21823 h 429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13612" h="42930">
                          <a:moveTo>
                            <a:pt x="55526" y="21823"/>
                          </a:moveTo>
                          <a:cubicBezTo>
                            <a:pt x="36124" y="23033"/>
                            <a:pt x="16769" y="30110"/>
                            <a:pt x="2282" y="42930"/>
                          </a:cubicBezTo>
                          <a:cubicBezTo>
                            <a:pt x="586" y="39740"/>
                            <a:pt x="-243" y="36025"/>
                            <a:pt x="62" y="32424"/>
                          </a:cubicBezTo>
                          <a:cubicBezTo>
                            <a:pt x="700" y="24890"/>
                            <a:pt x="5453" y="18137"/>
                            <a:pt x="11530" y="13641"/>
                          </a:cubicBezTo>
                          <a:cubicBezTo>
                            <a:pt x="17607" y="9136"/>
                            <a:pt x="24913" y="6621"/>
                            <a:pt x="32238" y="4726"/>
                          </a:cubicBezTo>
                          <a:cubicBezTo>
                            <a:pt x="44134" y="1649"/>
                            <a:pt x="56412" y="58"/>
                            <a:pt x="68709" y="1"/>
                          </a:cubicBezTo>
                          <a:cubicBezTo>
                            <a:pt x="77662" y="-37"/>
                            <a:pt x="86806" y="773"/>
                            <a:pt x="95017" y="4354"/>
                          </a:cubicBezTo>
                          <a:cubicBezTo>
                            <a:pt x="103227" y="7936"/>
                            <a:pt x="110438" y="14631"/>
                            <a:pt x="112857" y="23252"/>
                          </a:cubicBezTo>
                          <a:cubicBezTo>
                            <a:pt x="113724" y="26328"/>
                            <a:pt x="113819" y="29624"/>
                            <a:pt x="113276" y="32786"/>
                          </a:cubicBezTo>
                          <a:cubicBezTo>
                            <a:pt x="95017" y="25081"/>
                            <a:pt x="75262" y="20594"/>
                            <a:pt x="55526" y="21823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74" name="Graphic 78">
                    <a:extLst>
                      <a:ext uri="{FF2B5EF4-FFF2-40B4-BE49-F238E27FC236}">
                        <a16:creationId xmlns:a16="http://schemas.microsoft.com/office/drawing/2014/main" id="{45F84D27-C37A-F1AB-AED4-5DD1E2C2B855}"/>
                      </a:ext>
                    </a:extLst>
                  </p:cNvPr>
                  <p:cNvGrpSpPr/>
                  <p:nvPr/>
                </p:nvGrpSpPr>
                <p:grpSpPr>
                  <a:xfrm>
                    <a:off x="6911519" y="5387595"/>
                    <a:ext cx="108021" cy="51236"/>
                    <a:chOff x="6911519" y="5387595"/>
                    <a:chExt cx="108021" cy="51236"/>
                  </a:xfrm>
                </p:grpSpPr>
                <p:sp>
                  <p:nvSpPr>
                    <p:cNvPr id="175" name="Freeform: Shape 174">
                      <a:extLst>
                        <a:ext uri="{FF2B5EF4-FFF2-40B4-BE49-F238E27FC236}">
                          <a16:creationId xmlns:a16="http://schemas.microsoft.com/office/drawing/2014/main" id="{67263553-A62F-1551-D612-B00EBF14E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3168" y="5412033"/>
                      <a:ext cx="105022" cy="26798"/>
                    </a:xfrm>
                    <a:custGeom>
                      <a:avLst/>
                      <a:gdLst>
                        <a:gd name="connsiteX0" fmla="*/ 72666 w 105022"/>
                        <a:gd name="connsiteY0" fmla="*/ 424 h 26798"/>
                        <a:gd name="connsiteX1" fmla="*/ 105023 w 105022"/>
                        <a:gd name="connsiteY1" fmla="*/ 10568 h 26798"/>
                        <a:gd name="connsiteX2" fmla="*/ 97622 w 105022"/>
                        <a:gd name="connsiteY2" fmla="*/ 19178 h 26798"/>
                        <a:gd name="connsiteX3" fmla="*/ 7058 w 105022"/>
                        <a:gd name="connsiteY3" fmla="*/ 26798 h 26798"/>
                        <a:gd name="connsiteX4" fmla="*/ 0 w 105022"/>
                        <a:gd name="connsiteY4" fmla="*/ 18007 h 26798"/>
                        <a:gd name="connsiteX5" fmla="*/ 31433 w 105022"/>
                        <a:gd name="connsiteY5" fmla="*/ 4538 h 26798"/>
                        <a:gd name="connsiteX6" fmla="*/ 72666 w 105022"/>
                        <a:gd name="connsiteY6" fmla="*/ 424 h 26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5022" h="26798">
                          <a:moveTo>
                            <a:pt x="72666" y="424"/>
                          </a:moveTo>
                          <a:cubicBezTo>
                            <a:pt x="84011" y="1500"/>
                            <a:pt x="95222" y="4815"/>
                            <a:pt x="105023" y="10568"/>
                          </a:cubicBezTo>
                          <a:cubicBezTo>
                            <a:pt x="103604" y="14216"/>
                            <a:pt x="101098" y="17378"/>
                            <a:pt x="97622" y="19178"/>
                          </a:cubicBezTo>
                          <a:cubicBezTo>
                            <a:pt x="70114" y="8139"/>
                            <a:pt x="33537" y="13473"/>
                            <a:pt x="7058" y="26798"/>
                          </a:cubicBezTo>
                          <a:cubicBezTo>
                            <a:pt x="3810" y="24722"/>
                            <a:pt x="1448" y="21579"/>
                            <a:pt x="0" y="18007"/>
                          </a:cubicBezTo>
                          <a:cubicBezTo>
                            <a:pt x="9525" y="11758"/>
                            <a:pt x="20384" y="7501"/>
                            <a:pt x="31433" y="4538"/>
                          </a:cubicBezTo>
                          <a:cubicBezTo>
                            <a:pt x="44853" y="957"/>
                            <a:pt x="58846" y="-891"/>
                            <a:pt x="72666" y="424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6" name="Freeform: Shape 175">
                      <a:extLst>
                        <a:ext uri="{FF2B5EF4-FFF2-40B4-BE49-F238E27FC236}">
                          <a16:creationId xmlns:a16="http://schemas.microsoft.com/office/drawing/2014/main" id="{CDDE3723-CEA7-7651-9203-702929DAA5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1519" y="5387595"/>
                      <a:ext cx="108021" cy="42454"/>
                    </a:xfrm>
                    <a:custGeom>
                      <a:avLst/>
                      <a:gdLst>
                        <a:gd name="connsiteX0" fmla="*/ 13870 w 108021"/>
                        <a:gd name="connsiteY0" fmla="*/ 10812 h 42454"/>
                        <a:gd name="connsiteX1" fmla="*/ 36291 w 108021"/>
                        <a:gd name="connsiteY1" fmla="*/ 2288 h 42454"/>
                        <a:gd name="connsiteX2" fmla="*/ 72487 w 108021"/>
                        <a:gd name="connsiteY2" fmla="*/ 706 h 42454"/>
                        <a:gd name="connsiteX3" fmla="*/ 94137 w 108021"/>
                        <a:gd name="connsiteY3" fmla="*/ 6879 h 42454"/>
                        <a:gd name="connsiteX4" fmla="*/ 107662 w 108021"/>
                        <a:gd name="connsiteY4" fmla="*/ 24224 h 42454"/>
                        <a:gd name="connsiteX5" fmla="*/ 106672 w 108021"/>
                        <a:gd name="connsiteY5" fmla="*/ 35006 h 42454"/>
                        <a:gd name="connsiteX6" fmla="*/ 74315 w 108021"/>
                        <a:gd name="connsiteY6" fmla="*/ 24862 h 42454"/>
                        <a:gd name="connsiteX7" fmla="*/ 33082 w 108021"/>
                        <a:gd name="connsiteY7" fmla="*/ 28986 h 42454"/>
                        <a:gd name="connsiteX8" fmla="*/ 1649 w 108021"/>
                        <a:gd name="connsiteY8" fmla="*/ 42455 h 42454"/>
                        <a:gd name="connsiteX9" fmla="*/ 354 w 108021"/>
                        <a:gd name="connsiteY9" fmla="*/ 30072 h 42454"/>
                        <a:gd name="connsiteX10" fmla="*/ 13870 w 108021"/>
                        <a:gd name="connsiteY10" fmla="*/ 10812 h 424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8021" h="42454">
                          <a:moveTo>
                            <a:pt x="13870" y="10812"/>
                          </a:moveTo>
                          <a:cubicBezTo>
                            <a:pt x="20537" y="6297"/>
                            <a:pt x="28395" y="3859"/>
                            <a:pt x="36291" y="2288"/>
                          </a:cubicBezTo>
                          <a:cubicBezTo>
                            <a:pt x="48179" y="-75"/>
                            <a:pt x="60437" y="-618"/>
                            <a:pt x="72487" y="706"/>
                          </a:cubicBezTo>
                          <a:cubicBezTo>
                            <a:pt x="80002" y="1535"/>
                            <a:pt x="87574" y="3126"/>
                            <a:pt x="94137" y="6879"/>
                          </a:cubicBezTo>
                          <a:cubicBezTo>
                            <a:pt x="100700" y="10632"/>
                            <a:pt x="106167" y="16813"/>
                            <a:pt x="107662" y="24224"/>
                          </a:cubicBezTo>
                          <a:cubicBezTo>
                            <a:pt x="108386" y="27796"/>
                            <a:pt x="107996" y="31606"/>
                            <a:pt x="106672" y="35006"/>
                          </a:cubicBezTo>
                          <a:cubicBezTo>
                            <a:pt x="96871" y="29253"/>
                            <a:pt x="85650" y="25938"/>
                            <a:pt x="74315" y="24862"/>
                          </a:cubicBezTo>
                          <a:cubicBezTo>
                            <a:pt x="60495" y="23547"/>
                            <a:pt x="46493" y="25395"/>
                            <a:pt x="33082" y="28986"/>
                          </a:cubicBezTo>
                          <a:cubicBezTo>
                            <a:pt x="22033" y="31948"/>
                            <a:pt x="11184" y="36206"/>
                            <a:pt x="1649" y="42455"/>
                          </a:cubicBezTo>
                          <a:cubicBezTo>
                            <a:pt x="78" y="38578"/>
                            <a:pt x="-408" y="34196"/>
                            <a:pt x="354" y="30072"/>
                          </a:cubicBezTo>
                          <a:cubicBezTo>
                            <a:pt x="1821" y="22157"/>
                            <a:pt x="7212" y="15337"/>
                            <a:pt x="13870" y="10812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77" name="Graphic 78">
                    <a:extLst>
                      <a:ext uri="{FF2B5EF4-FFF2-40B4-BE49-F238E27FC236}">
                        <a16:creationId xmlns:a16="http://schemas.microsoft.com/office/drawing/2014/main" id="{96982254-88AE-A7FD-7123-8B09DC02711B}"/>
                      </a:ext>
                    </a:extLst>
                  </p:cNvPr>
                  <p:cNvGrpSpPr/>
                  <p:nvPr/>
                </p:nvGrpSpPr>
                <p:grpSpPr>
                  <a:xfrm>
                    <a:off x="6912248" y="5420456"/>
                    <a:ext cx="106828" cy="64678"/>
                    <a:chOff x="6912248" y="5420456"/>
                    <a:chExt cx="106828" cy="64678"/>
                  </a:xfrm>
                </p:grpSpPr>
                <p:sp>
                  <p:nvSpPr>
                    <p:cNvPr id="178" name="Freeform: Shape 177">
                      <a:extLst>
                        <a:ext uri="{FF2B5EF4-FFF2-40B4-BE49-F238E27FC236}">
                          <a16:creationId xmlns:a16="http://schemas.microsoft.com/office/drawing/2014/main" id="{9DED2828-B793-B70C-263F-58AC7962D8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39410" y="5445737"/>
                      <a:ext cx="79409" cy="39396"/>
                    </a:xfrm>
                    <a:custGeom>
                      <a:avLst/>
                      <a:gdLst>
                        <a:gd name="connsiteX0" fmla="*/ 0 w 79409"/>
                        <a:gd name="connsiteY0" fmla="*/ 15097 h 39396"/>
                        <a:gd name="connsiteX1" fmla="*/ 25889 w 79409"/>
                        <a:gd name="connsiteY1" fmla="*/ 438 h 39396"/>
                        <a:gd name="connsiteX2" fmla="*/ 56826 w 79409"/>
                        <a:gd name="connsiteY2" fmla="*/ 2334 h 39396"/>
                        <a:gd name="connsiteX3" fmla="*/ 79410 w 79409"/>
                        <a:gd name="connsiteY3" fmla="*/ 0 h 39396"/>
                        <a:gd name="connsiteX4" fmla="*/ 79343 w 79409"/>
                        <a:gd name="connsiteY4" fmla="*/ 381 h 39396"/>
                        <a:gd name="connsiteX5" fmla="*/ 64665 w 79409"/>
                        <a:gd name="connsiteY5" fmla="*/ 10354 h 39396"/>
                        <a:gd name="connsiteX6" fmla="*/ 52531 w 79409"/>
                        <a:gd name="connsiteY6" fmla="*/ 8906 h 39396"/>
                        <a:gd name="connsiteX7" fmla="*/ 17278 w 79409"/>
                        <a:gd name="connsiteY7" fmla="*/ 14955 h 39396"/>
                        <a:gd name="connsiteX8" fmla="*/ 18059 w 79409"/>
                        <a:gd name="connsiteY8" fmla="*/ 39396 h 39396"/>
                        <a:gd name="connsiteX9" fmla="*/ 12497 w 79409"/>
                        <a:gd name="connsiteY9" fmla="*/ 39129 h 39396"/>
                        <a:gd name="connsiteX10" fmla="*/ 8192 w 79409"/>
                        <a:gd name="connsiteY10" fmla="*/ 15583 h 39396"/>
                        <a:gd name="connsiteX11" fmla="*/ 0 w 79409"/>
                        <a:gd name="connsiteY11" fmla="*/ 15097 h 39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79409" h="39396">
                          <a:moveTo>
                            <a:pt x="0" y="15097"/>
                          </a:moveTo>
                          <a:cubicBezTo>
                            <a:pt x="4829" y="5944"/>
                            <a:pt x="15583" y="1343"/>
                            <a:pt x="25889" y="438"/>
                          </a:cubicBezTo>
                          <a:cubicBezTo>
                            <a:pt x="36195" y="-467"/>
                            <a:pt x="46501" y="1610"/>
                            <a:pt x="56826" y="2334"/>
                          </a:cubicBezTo>
                          <a:cubicBezTo>
                            <a:pt x="64408" y="2867"/>
                            <a:pt x="72362" y="2543"/>
                            <a:pt x="79410" y="0"/>
                          </a:cubicBezTo>
                          <a:cubicBezTo>
                            <a:pt x="79381" y="124"/>
                            <a:pt x="79372" y="257"/>
                            <a:pt x="79343" y="381"/>
                          </a:cubicBezTo>
                          <a:cubicBezTo>
                            <a:pt x="77648" y="7992"/>
                            <a:pt x="70914" y="10373"/>
                            <a:pt x="64665" y="10354"/>
                          </a:cubicBezTo>
                          <a:cubicBezTo>
                            <a:pt x="60588" y="10335"/>
                            <a:pt x="56579" y="9420"/>
                            <a:pt x="52531" y="8906"/>
                          </a:cubicBezTo>
                          <a:cubicBezTo>
                            <a:pt x="40529" y="7382"/>
                            <a:pt x="28089" y="9515"/>
                            <a:pt x="17278" y="14955"/>
                          </a:cubicBezTo>
                          <a:lnTo>
                            <a:pt x="18059" y="39396"/>
                          </a:lnTo>
                          <a:cubicBezTo>
                            <a:pt x="16393" y="39415"/>
                            <a:pt x="14183" y="39224"/>
                            <a:pt x="12497" y="39129"/>
                          </a:cubicBezTo>
                          <a:cubicBezTo>
                            <a:pt x="8706" y="31966"/>
                            <a:pt x="7115" y="23622"/>
                            <a:pt x="8192" y="15583"/>
                          </a:cubicBezTo>
                          <a:cubicBezTo>
                            <a:pt x="5467" y="15421"/>
                            <a:pt x="2734" y="15259"/>
                            <a:pt x="0" y="15097"/>
                          </a:cubicBezTo>
                          <a:close/>
                        </a:path>
                      </a:pathLst>
                    </a:custGeom>
                    <a:solidFill>
                      <a:srgbClr val="DF917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79" name="Freeform: Shape 178">
                      <a:extLst>
                        <a:ext uri="{FF2B5EF4-FFF2-40B4-BE49-F238E27FC236}">
                          <a16:creationId xmlns:a16="http://schemas.microsoft.com/office/drawing/2014/main" id="{56234B79-6645-DA66-6428-9AA8DC2029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2248" y="5420456"/>
                      <a:ext cx="106828" cy="64410"/>
                    </a:xfrm>
                    <a:custGeom>
                      <a:avLst/>
                      <a:gdLst>
                        <a:gd name="connsiteX0" fmla="*/ 8531 w 106828"/>
                        <a:gd name="connsiteY0" fmla="*/ 12509 h 64410"/>
                        <a:gd name="connsiteX1" fmla="*/ 82559 w 106828"/>
                        <a:gd name="connsiteY1" fmla="*/ 2145 h 64410"/>
                        <a:gd name="connsiteX2" fmla="*/ 103990 w 106828"/>
                        <a:gd name="connsiteY2" fmla="*/ 13632 h 64410"/>
                        <a:gd name="connsiteX3" fmla="*/ 106571 w 106828"/>
                        <a:gd name="connsiteY3" fmla="*/ 25281 h 64410"/>
                        <a:gd name="connsiteX4" fmla="*/ 83988 w 106828"/>
                        <a:gd name="connsiteY4" fmla="*/ 27615 h 64410"/>
                        <a:gd name="connsiteX5" fmla="*/ 53050 w 106828"/>
                        <a:gd name="connsiteY5" fmla="*/ 25720 h 64410"/>
                        <a:gd name="connsiteX6" fmla="*/ 27161 w 106828"/>
                        <a:gd name="connsiteY6" fmla="*/ 40379 h 64410"/>
                        <a:gd name="connsiteX7" fmla="*/ 35362 w 106828"/>
                        <a:gd name="connsiteY7" fmla="*/ 40865 h 64410"/>
                        <a:gd name="connsiteX8" fmla="*/ 39668 w 106828"/>
                        <a:gd name="connsiteY8" fmla="*/ 64410 h 64410"/>
                        <a:gd name="connsiteX9" fmla="*/ 10826 w 106828"/>
                        <a:gd name="connsiteY9" fmla="*/ 52980 h 64410"/>
                        <a:gd name="connsiteX10" fmla="*/ 91 w 106828"/>
                        <a:gd name="connsiteY10" fmla="*/ 28301 h 64410"/>
                        <a:gd name="connsiteX11" fmla="*/ 8531 w 106828"/>
                        <a:gd name="connsiteY11" fmla="*/ 12509 h 644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06828" h="64410">
                          <a:moveTo>
                            <a:pt x="8531" y="12509"/>
                          </a:moveTo>
                          <a:cubicBezTo>
                            <a:pt x="31124" y="955"/>
                            <a:pt x="57660" y="-2836"/>
                            <a:pt x="82559" y="2145"/>
                          </a:cubicBezTo>
                          <a:cubicBezTo>
                            <a:pt x="90703" y="3774"/>
                            <a:pt x="99151" y="6613"/>
                            <a:pt x="103990" y="13632"/>
                          </a:cubicBezTo>
                          <a:cubicBezTo>
                            <a:pt x="106314" y="17014"/>
                            <a:pt x="107352" y="21253"/>
                            <a:pt x="106571" y="25281"/>
                          </a:cubicBezTo>
                          <a:cubicBezTo>
                            <a:pt x="99513" y="27825"/>
                            <a:pt x="91560" y="28148"/>
                            <a:pt x="83988" y="27615"/>
                          </a:cubicBezTo>
                          <a:cubicBezTo>
                            <a:pt x="73672" y="26882"/>
                            <a:pt x="63356" y="24805"/>
                            <a:pt x="53050" y="25720"/>
                          </a:cubicBezTo>
                          <a:cubicBezTo>
                            <a:pt x="42744" y="26625"/>
                            <a:pt x="31990" y="31235"/>
                            <a:pt x="27161" y="40379"/>
                          </a:cubicBezTo>
                          <a:cubicBezTo>
                            <a:pt x="29895" y="40541"/>
                            <a:pt x="32629" y="40702"/>
                            <a:pt x="35362" y="40865"/>
                          </a:cubicBezTo>
                          <a:cubicBezTo>
                            <a:pt x="34286" y="48904"/>
                            <a:pt x="35886" y="57238"/>
                            <a:pt x="39668" y="64410"/>
                          </a:cubicBezTo>
                          <a:cubicBezTo>
                            <a:pt x="28914" y="63810"/>
                            <a:pt x="18103" y="60762"/>
                            <a:pt x="10826" y="52980"/>
                          </a:cubicBezTo>
                          <a:cubicBezTo>
                            <a:pt x="4892" y="46627"/>
                            <a:pt x="1082" y="37426"/>
                            <a:pt x="91" y="28301"/>
                          </a:cubicBezTo>
                          <a:cubicBezTo>
                            <a:pt x="-604" y="21815"/>
                            <a:pt x="2720" y="15480"/>
                            <a:pt x="8531" y="12509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  <p:grpSp>
                <p:nvGrpSpPr>
                  <p:cNvPr id="180" name="Graphic 78">
                    <a:extLst>
                      <a:ext uri="{FF2B5EF4-FFF2-40B4-BE49-F238E27FC236}">
                        <a16:creationId xmlns:a16="http://schemas.microsoft.com/office/drawing/2014/main" id="{CC98AC6C-849D-0B36-6720-E36CAAD7C4D5}"/>
                      </a:ext>
                    </a:extLst>
                  </p:cNvPr>
                  <p:cNvGrpSpPr/>
                  <p:nvPr/>
                </p:nvGrpSpPr>
                <p:grpSpPr>
                  <a:xfrm>
                    <a:off x="6997638" y="5329542"/>
                    <a:ext cx="66834" cy="82287"/>
                    <a:chOff x="6997638" y="5329542"/>
                    <a:chExt cx="66834" cy="82287"/>
                  </a:xfrm>
                </p:grpSpPr>
                <p:sp>
                  <p:nvSpPr>
                    <p:cNvPr id="181" name="Freeform: Shape 180">
                      <a:extLst>
                        <a:ext uri="{FF2B5EF4-FFF2-40B4-BE49-F238E27FC236}">
                          <a16:creationId xmlns:a16="http://schemas.microsoft.com/office/drawing/2014/main" id="{1F5348CC-F14D-9C10-75B6-743F975390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06776" y="5329799"/>
                      <a:ext cx="57696" cy="81876"/>
                    </a:xfrm>
                    <a:custGeom>
                      <a:avLst/>
                      <a:gdLst>
                        <a:gd name="connsiteX0" fmla="*/ 4 w 57696"/>
                        <a:gd name="connsiteY0" fmla="*/ 65246 h 81876"/>
                        <a:gd name="connsiteX1" fmla="*/ 2119 w 57696"/>
                        <a:gd name="connsiteY1" fmla="*/ 51664 h 81876"/>
                        <a:gd name="connsiteX2" fmla="*/ 15216 w 57696"/>
                        <a:gd name="connsiteY2" fmla="*/ 19345 h 81876"/>
                        <a:gd name="connsiteX3" fmla="*/ 34199 w 57696"/>
                        <a:gd name="connsiteY3" fmla="*/ 0 h 81876"/>
                        <a:gd name="connsiteX4" fmla="*/ 48324 w 57696"/>
                        <a:gd name="connsiteY4" fmla="*/ 7573 h 81876"/>
                        <a:gd name="connsiteX5" fmla="*/ 57583 w 57696"/>
                        <a:gd name="connsiteY5" fmla="*/ 25451 h 81876"/>
                        <a:gd name="connsiteX6" fmla="*/ 51744 w 57696"/>
                        <a:gd name="connsiteY6" fmla="*/ 41729 h 81876"/>
                        <a:gd name="connsiteX7" fmla="*/ 24683 w 57696"/>
                        <a:gd name="connsiteY7" fmla="*/ 74095 h 81876"/>
                        <a:gd name="connsiteX8" fmla="*/ 9786 w 57696"/>
                        <a:gd name="connsiteY8" fmla="*/ 81877 h 81876"/>
                        <a:gd name="connsiteX9" fmla="*/ 4347 w 57696"/>
                        <a:gd name="connsiteY9" fmla="*/ 78029 h 81876"/>
                        <a:gd name="connsiteX10" fmla="*/ 4 w 57696"/>
                        <a:gd name="connsiteY10" fmla="*/ 65246 h 818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696" h="81876">
                          <a:moveTo>
                            <a:pt x="4" y="65246"/>
                          </a:moveTo>
                          <a:cubicBezTo>
                            <a:pt x="-72" y="60655"/>
                            <a:pt x="957" y="56112"/>
                            <a:pt x="2119" y="51664"/>
                          </a:cubicBezTo>
                          <a:cubicBezTo>
                            <a:pt x="5071" y="40367"/>
                            <a:pt x="8977" y="29204"/>
                            <a:pt x="15216" y="19345"/>
                          </a:cubicBezTo>
                          <a:cubicBezTo>
                            <a:pt x="20092" y="11649"/>
                            <a:pt x="26512" y="4801"/>
                            <a:pt x="34199" y="0"/>
                          </a:cubicBezTo>
                          <a:cubicBezTo>
                            <a:pt x="39523" y="829"/>
                            <a:pt x="44562" y="3658"/>
                            <a:pt x="48324" y="7573"/>
                          </a:cubicBezTo>
                          <a:cubicBezTo>
                            <a:pt x="52677" y="12106"/>
                            <a:pt x="56678" y="19145"/>
                            <a:pt x="57583" y="25451"/>
                          </a:cubicBezTo>
                          <a:cubicBezTo>
                            <a:pt x="58411" y="31290"/>
                            <a:pt x="54544" y="36900"/>
                            <a:pt x="51744" y="41729"/>
                          </a:cubicBezTo>
                          <a:cubicBezTo>
                            <a:pt x="44648" y="53950"/>
                            <a:pt x="35465" y="64961"/>
                            <a:pt x="24683" y="74095"/>
                          </a:cubicBezTo>
                          <a:cubicBezTo>
                            <a:pt x="20359" y="77753"/>
                            <a:pt x="15254" y="81210"/>
                            <a:pt x="9786" y="81877"/>
                          </a:cubicBezTo>
                          <a:cubicBezTo>
                            <a:pt x="7700" y="81067"/>
                            <a:pt x="5795" y="79724"/>
                            <a:pt x="4347" y="78029"/>
                          </a:cubicBezTo>
                          <a:cubicBezTo>
                            <a:pt x="1357" y="74552"/>
                            <a:pt x="80" y="69847"/>
                            <a:pt x="4" y="65246"/>
                          </a:cubicBezTo>
                          <a:close/>
                        </a:path>
                      </a:pathLst>
                    </a:custGeom>
                    <a:solidFill>
                      <a:srgbClr val="EBAE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  <p:sp>
                  <p:nvSpPr>
                    <p:cNvPr id="182" name="Freeform: Shape 181">
                      <a:extLst>
                        <a:ext uri="{FF2B5EF4-FFF2-40B4-BE49-F238E27FC236}">
                          <a16:creationId xmlns:a16="http://schemas.microsoft.com/office/drawing/2014/main" id="{339F6946-2C67-3EB9-EDE3-C447D7B37B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7638" y="5329542"/>
                      <a:ext cx="43336" cy="82287"/>
                    </a:xfrm>
                    <a:custGeom>
                      <a:avLst/>
                      <a:gdLst>
                        <a:gd name="connsiteX0" fmla="*/ 18239 w 43336"/>
                        <a:gd name="connsiteY0" fmla="*/ 12297 h 82287"/>
                        <a:gd name="connsiteX1" fmla="*/ 38460 w 43336"/>
                        <a:gd name="connsiteY1" fmla="*/ 67 h 82287"/>
                        <a:gd name="connsiteX2" fmla="*/ 43337 w 43336"/>
                        <a:gd name="connsiteY2" fmla="*/ 267 h 82287"/>
                        <a:gd name="connsiteX3" fmla="*/ 24354 w 43336"/>
                        <a:gd name="connsiteY3" fmla="*/ 19612 h 82287"/>
                        <a:gd name="connsiteX4" fmla="*/ 11257 w 43336"/>
                        <a:gd name="connsiteY4" fmla="*/ 51931 h 82287"/>
                        <a:gd name="connsiteX5" fmla="*/ 9142 w 43336"/>
                        <a:gd name="connsiteY5" fmla="*/ 65513 h 82287"/>
                        <a:gd name="connsiteX6" fmla="*/ 13485 w 43336"/>
                        <a:gd name="connsiteY6" fmla="*/ 78305 h 82287"/>
                        <a:gd name="connsiteX7" fmla="*/ 18924 w 43336"/>
                        <a:gd name="connsiteY7" fmla="*/ 82153 h 82287"/>
                        <a:gd name="connsiteX8" fmla="*/ 14991 w 43336"/>
                        <a:gd name="connsiteY8" fmla="*/ 82163 h 82287"/>
                        <a:gd name="connsiteX9" fmla="*/ 2160 w 43336"/>
                        <a:gd name="connsiteY9" fmla="*/ 71285 h 82287"/>
                        <a:gd name="connsiteX10" fmla="*/ 274 w 43336"/>
                        <a:gd name="connsiteY10" fmla="*/ 53997 h 82287"/>
                        <a:gd name="connsiteX11" fmla="*/ 18239 w 43336"/>
                        <a:gd name="connsiteY11" fmla="*/ 12297 h 82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336" h="82287">
                          <a:moveTo>
                            <a:pt x="18239" y="12297"/>
                          </a:moveTo>
                          <a:cubicBezTo>
                            <a:pt x="23553" y="6210"/>
                            <a:pt x="30411" y="762"/>
                            <a:pt x="38460" y="67"/>
                          </a:cubicBezTo>
                          <a:cubicBezTo>
                            <a:pt x="40098" y="-76"/>
                            <a:pt x="41727" y="19"/>
                            <a:pt x="43337" y="267"/>
                          </a:cubicBezTo>
                          <a:cubicBezTo>
                            <a:pt x="35650" y="5058"/>
                            <a:pt x="29230" y="11916"/>
                            <a:pt x="24354" y="19612"/>
                          </a:cubicBezTo>
                          <a:cubicBezTo>
                            <a:pt x="18105" y="29471"/>
                            <a:pt x="14209" y="40643"/>
                            <a:pt x="11257" y="51931"/>
                          </a:cubicBezTo>
                          <a:cubicBezTo>
                            <a:pt x="10095" y="56379"/>
                            <a:pt x="9066" y="60913"/>
                            <a:pt x="9142" y="65513"/>
                          </a:cubicBezTo>
                          <a:cubicBezTo>
                            <a:pt x="9218" y="70114"/>
                            <a:pt x="10495" y="74819"/>
                            <a:pt x="13485" y="78305"/>
                          </a:cubicBezTo>
                          <a:cubicBezTo>
                            <a:pt x="14943" y="80001"/>
                            <a:pt x="16848" y="81344"/>
                            <a:pt x="18924" y="82153"/>
                          </a:cubicBezTo>
                          <a:cubicBezTo>
                            <a:pt x="17629" y="82306"/>
                            <a:pt x="16314" y="82353"/>
                            <a:pt x="14991" y="82163"/>
                          </a:cubicBezTo>
                          <a:cubicBezTo>
                            <a:pt x="9199" y="81296"/>
                            <a:pt x="4456" y="76676"/>
                            <a:pt x="2160" y="71285"/>
                          </a:cubicBezTo>
                          <a:cubicBezTo>
                            <a:pt x="-135" y="65894"/>
                            <a:pt x="-288" y="59827"/>
                            <a:pt x="274" y="53997"/>
                          </a:cubicBezTo>
                          <a:cubicBezTo>
                            <a:pt x="1760" y="38672"/>
                            <a:pt x="8133" y="23879"/>
                            <a:pt x="18239" y="12297"/>
                          </a:cubicBezTo>
                          <a:close/>
                        </a:path>
                      </a:pathLst>
                    </a:custGeom>
                    <a:solidFill>
                      <a:srgbClr val="F7C6B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ID"/>
                    </a:p>
                  </p:txBody>
                </p:sp>
              </p:grpSp>
            </p:grp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DBFBE712-0270-F8EB-CA0B-E20E2599C156}"/>
                    </a:ext>
                  </a:extLst>
                </p:cNvPr>
                <p:cNvSpPr/>
                <p:nvPr/>
              </p:nvSpPr>
              <p:spPr>
                <a:xfrm>
                  <a:off x="7068340" y="5253195"/>
                  <a:ext cx="166983" cy="267923"/>
                </a:xfrm>
                <a:custGeom>
                  <a:avLst/>
                  <a:gdLst>
                    <a:gd name="connsiteX0" fmla="*/ 109490 w 166983"/>
                    <a:gd name="connsiteY0" fmla="*/ 267924 h 267923"/>
                    <a:gd name="connsiteX1" fmla="*/ 0 w 166983"/>
                    <a:gd name="connsiteY1" fmla="*/ 168340 h 267923"/>
                    <a:gd name="connsiteX2" fmla="*/ 129692 w 166983"/>
                    <a:gd name="connsiteY2" fmla="*/ 1662 h 267923"/>
                    <a:gd name="connsiteX3" fmla="*/ 109490 w 166983"/>
                    <a:gd name="connsiteY3" fmla="*/ 267924 h 267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6983" h="267923">
                      <a:moveTo>
                        <a:pt x="109490" y="267924"/>
                      </a:moveTo>
                      <a:cubicBezTo>
                        <a:pt x="86563" y="223013"/>
                        <a:pt x="46872" y="186914"/>
                        <a:pt x="0" y="168340"/>
                      </a:cubicBezTo>
                      <a:cubicBezTo>
                        <a:pt x="40805" y="55659"/>
                        <a:pt x="56607" y="-11616"/>
                        <a:pt x="129692" y="1662"/>
                      </a:cubicBezTo>
                      <a:cubicBezTo>
                        <a:pt x="197120" y="13901"/>
                        <a:pt x="162496" y="164606"/>
                        <a:pt x="109490" y="26792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84" name="Graphic 78">
                <a:extLst>
                  <a:ext uri="{FF2B5EF4-FFF2-40B4-BE49-F238E27FC236}">
                    <a16:creationId xmlns:a16="http://schemas.microsoft.com/office/drawing/2014/main" id="{4F290FCE-BEA7-0B94-F930-74B5A2647E32}"/>
                  </a:ext>
                </a:extLst>
              </p:cNvPr>
              <p:cNvGrpSpPr/>
              <p:nvPr/>
            </p:nvGrpSpPr>
            <p:grpSpPr>
              <a:xfrm>
                <a:off x="7180849" y="5229701"/>
                <a:ext cx="449542" cy="545087"/>
                <a:chOff x="7180849" y="5229701"/>
                <a:chExt cx="449542" cy="545087"/>
              </a:xfrm>
            </p:grpSpPr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013ABE39-7455-1EAE-367E-C2A5C74AB2C6}"/>
                    </a:ext>
                  </a:extLst>
                </p:cNvPr>
                <p:cNvSpPr/>
                <p:nvPr/>
              </p:nvSpPr>
              <p:spPr>
                <a:xfrm>
                  <a:off x="7307828" y="5232158"/>
                  <a:ext cx="162819" cy="113502"/>
                </a:xfrm>
                <a:custGeom>
                  <a:avLst/>
                  <a:gdLst>
                    <a:gd name="connsiteX0" fmla="*/ 86229 w 162819"/>
                    <a:gd name="connsiteY0" fmla="*/ 112023 h 113502"/>
                    <a:gd name="connsiteX1" fmla="*/ 133816 w 162819"/>
                    <a:gd name="connsiteY1" fmla="*/ 74200 h 113502"/>
                    <a:gd name="connsiteX2" fmla="*/ 162820 w 162819"/>
                    <a:gd name="connsiteY2" fmla="*/ 5610 h 113502"/>
                    <a:gd name="connsiteX3" fmla="*/ 146989 w 162819"/>
                    <a:gd name="connsiteY3" fmla="*/ 0 h 113502"/>
                    <a:gd name="connsiteX4" fmla="*/ 25478 w 162819"/>
                    <a:gd name="connsiteY4" fmla="*/ 8020 h 113502"/>
                    <a:gd name="connsiteX5" fmla="*/ 256 w 162819"/>
                    <a:gd name="connsiteY5" fmla="*/ 10716 h 113502"/>
                    <a:gd name="connsiteX6" fmla="*/ 16135 w 162819"/>
                    <a:gd name="connsiteY6" fmla="*/ 80410 h 113502"/>
                    <a:gd name="connsiteX7" fmla="*/ 86229 w 162819"/>
                    <a:gd name="connsiteY7" fmla="*/ 112023 h 11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2819" h="113502">
                      <a:moveTo>
                        <a:pt x="86229" y="112023"/>
                      </a:moveTo>
                      <a:cubicBezTo>
                        <a:pt x="106384" y="107156"/>
                        <a:pt x="122109" y="91316"/>
                        <a:pt x="133816" y="74200"/>
                      </a:cubicBezTo>
                      <a:cubicBezTo>
                        <a:pt x="147932" y="53578"/>
                        <a:pt x="157800" y="30089"/>
                        <a:pt x="162820" y="5610"/>
                      </a:cubicBezTo>
                      <a:lnTo>
                        <a:pt x="146989" y="0"/>
                      </a:lnTo>
                      <a:lnTo>
                        <a:pt x="25478" y="8020"/>
                      </a:lnTo>
                      <a:lnTo>
                        <a:pt x="256" y="10716"/>
                      </a:lnTo>
                      <a:cubicBezTo>
                        <a:pt x="-1115" y="35080"/>
                        <a:pt x="2857" y="60112"/>
                        <a:pt x="16135" y="80410"/>
                      </a:cubicBezTo>
                      <a:cubicBezTo>
                        <a:pt x="31089" y="103289"/>
                        <a:pt x="59673" y="118434"/>
                        <a:pt x="86229" y="112023"/>
                      </a:cubicBezTo>
                      <a:close/>
                    </a:path>
                  </a:pathLst>
                </a:custGeom>
                <a:solidFill>
                  <a:srgbClr val="E89E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6A56AE08-C836-6B43-F9A4-09AC1625A646}"/>
                    </a:ext>
                  </a:extLst>
                </p:cNvPr>
                <p:cNvSpPr/>
                <p:nvPr/>
              </p:nvSpPr>
              <p:spPr>
                <a:xfrm>
                  <a:off x="7180849" y="5229701"/>
                  <a:ext cx="449542" cy="545087"/>
                </a:xfrm>
                <a:custGeom>
                  <a:avLst/>
                  <a:gdLst>
                    <a:gd name="connsiteX0" fmla="*/ 289798 w 449542"/>
                    <a:gd name="connsiteY0" fmla="*/ 8068 h 545087"/>
                    <a:gd name="connsiteX1" fmla="*/ 260795 w 449542"/>
                    <a:gd name="connsiteY1" fmla="*/ 76657 h 545087"/>
                    <a:gd name="connsiteX2" fmla="*/ 213208 w 449542"/>
                    <a:gd name="connsiteY2" fmla="*/ 114481 h 545087"/>
                    <a:gd name="connsiteX3" fmla="*/ 143104 w 449542"/>
                    <a:gd name="connsiteY3" fmla="*/ 82877 h 545087"/>
                    <a:gd name="connsiteX4" fmla="*/ 127226 w 449542"/>
                    <a:gd name="connsiteY4" fmla="*/ 13183 h 545087"/>
                    <a:gd name="connsiteX5" fmla="*/ 0 w 449542"/>
                    <a:gd name="connsiteY5" fmla="*/ 23498 h 545087"/>
                    <a:gd name="connsiteX6" fmla="*/ 26918 w 449542"/>
                    <a:gd name="connsiteY6" fmla="*/ 545087 h 545087"/>
                    <a:gd name="connsiteX7" fmla="*/ 398221 w 449542"/>
                    <a:gd name="connsiteY7" fmla="*/ 545087 h 545087"/>
                    <a:gd name="connsiteX8" fmla="*/ 449542 w 449542"/>
                    <a:gd name="connsiteY8" fmla="*/ 0 h 545087"/>
                    <a:gd name="connsiteX9" fmla="*/ 289798 w 449542"/>
                    <a:gd name="connsiteY9" fmla="*/ 8068 h 545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9542" h="545087">
                      <a:moveTo>
                        <a:pt x="289798" y="8068"/>
                      </a:moveTo>
                      <a:cubicBezTo>
                        <a:pt x="284779" y="32547"/>
                        <a:pt x="274911" y="56036"/>
                        <a:pt x="260795" y="76657"/>
                      </a:cubicBezTo>
                      <a:cubicBezTo>
                        <a:pt x="249088" y="93774"/>
                        <a:pt x="233363" y="109614"/>
                        <a:pt x="213208" y="114481"/>
                      </a:cubicBezTo>
                      <a:cubicBezTo>
                        <a:pt x="186642" y="120891"/>
                        <a:pt x="158058" y="105747"/>
                        <a:pt x="143104" y="82877"/>
                      </a:cubicBezTo>
                      <a:cubicBezTo>
                        <a:pt x="129826" y="62579"/>
                        <a:pt x="125854" y="37548"/>
                        <a:pt x="127226" y="13183"/>
                      </a:cubicBezTo>
                      <a:lnTo>
                        <a:pt x="0" y="23498"/>
                      </a:lnTo>
                      <a:lnTo>
                        <a:pt x="26918" y="545087"/>
                      </a:lnTo>
                      <a:lnTo>
                        <a:pt x="398221" y="545087"/>
                      </a:lnTo>
                      <a:lnTo>
                        <a:pt x="449542" y="0"/>
                      </a:lnTo>
                      <a:lnTo>
                        <a:pt x="289798" y="806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87" name="Graphic 78">
                <a:extLst>
                  <a:ext uri="{FF2B5EF4-FFF2-40B4-BE49-F238E27FC236}">
                    <a16:creationId xmlns:a16="http://schemas.microsoft.com/office/drawing/2014/main" id="{F3F80881-BC11-265D-34DF-5A5AAC90E03F}"/>
                  </a:ext>
                </a:extLst>
              </p:cNvPr>
              <p:cNvGrpSpPr/>
              <p:nvPr/>
            </p:nvGrpSpPr>
            <p:grpSpPr>
              <a:xfrm>
                <a:off x="7291349" y="5252951"/>
                <a:ext cx="195043" cy="145018"/>
                <a:chOff x="7291349" y="5252951"/>
                <a:chExt cx="195043" cy="145018"/>
              </a:xfrm>
              <a:solidFill>
                <a:srgbClr val="E89E2C"/>
              </a:solidFill>
            </p:grpSpPr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6E80364-A4E4-1F80-0F92-3C244903EBF7}"/>
                    </a:ext>
                  </a:extLst>
                </p:cNvPr>
                <p:cNvSpPr/>
                <p:nvPr/>
              </p:nvSpPr>
              <p:spPr>
                <a:xfrm>
                  <a:off x="7312018" y="5267953"/>
                  <a:ext cx="174374" cy="107266"/>
                </a:xfrm>
                <a:custGeom>
                  <a:avLst/>
                  <a:gdLst>
                    <a:gd name="connsiteX0" fmla="*/ 174374 w 174374"/>
                    <a:gd name="connsiteY0" fmla="*/ 0 h 107266"/>
                    <a:gd name="connsiteX1" fmla="*/ 146904 w 174374"/>
                    <a:gd name="connsiteY1" fmla="*/ 49178 h 107266"/>
                    <a:gd name="connsiteX2" fmla="*/ 127330 w 174374"/>
                    <a:gd name="connsiteY2" fmla="*/ 73104 h 107266"/>
                    <a:gd name="connsiteX3" fmla="*/ 102051 w 174374"/>
                    <a:gd name="connsiteY3" fmla="*/ 91583 h 107266"/>
                    <a:gd name="connsiteX4" fmla="*/ 72314 w 174374"/>
                    <a:gd name="connsiteY4" fmla="*/ 99841 h 107266"/>
                    <a:gd name="connsiteX5" fmla="*/ 42406 w 174374"/>
                    <a:gd name="connsiteY5" fmla="*/ 95993 h 107266"/>
                    <a:gd name="connsiteX6" fmla="*/ 17383 w 174374"/>
                    <a:gd name="connsiteY6" fmla="*/ 81934 h 107266"/>
                    <a:gd name="connsiteX7" fmla="*/ 0 w 174374"/>
                    <a:gd name="connsiteY7" fmla="*/ 61969 h 107266"/>
                    <a:gd name="connsiteX8" fmla="*/ 15050 w 174374"/>
                    <a:gd name="connsiteY8" fmla="*/ 84458 h 107266"/>
                    <a:gd name="connsiteX9" fmla="*/ 40339 w 174374"/>
                    <a:gd name="connsiteY9" fmla="*/ 101517 h 107266"/>
                    <a:gd name="connsiteX10" fmla="*/ 72685 w 174374"/>
                    <a:gd name="connsiteY10" fmla="*/ 107213 h 107266"/>
                    <a:gd name="connsiteX11" fmla="*/ 105594 w 174374"/>
                    <a:gd name="connsiteY11" fmla="*/ 98612 h 107266"/>
                    <a:gd name="connsiteX12" fmla="*/ 132569 w 174374"/>
                    <a:gd name="connsiteY12" fmla="*/ 78305 h 107266"/>
                    <a:gd name="connsiteX13" fmla="*/ 151905 w 174374"/>
                    <a:gd name="connsiteY13" fmla="*/ 52321 h 107266"/>
                    <a:gd name="connsiteX14" fmla="*/ 174374 w 174374"/>
                    <a:gd name="connsiteY14" fmla="*/ 0 h 10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374" h="107266">
                      <a:moveTo>
                        <a:pt x="174374" y="0"/>
                      </a:moveTo>
                      <a:cubicBezTo>
                        <a:pt x="166526" y="14792"/>
                        <a:pt x="158182" y="32299"/>
                        <a:pt x="146904" y="49178"/>
                      </a:cubicBezTo>
                      <a:cubicBezTo>
                        <a:pt x="141266" y="57607"/>
                        <a:pt x="134827" y="65799"/>
                        <a:pt x="127330" y="73104"/>
                      </a:cubicBezTo>
                      <a:cubicBezTo>
                        <a:pt x="119863" y="80410"/>
                        <a:pt x="111376" y="86868"/>
                        <a:pt x="102051" y="91583"/>
                      </a:cubicBezTo>
                      <a:cubicBezTo>
                        <a:pt x="92736" y="96317"/>
                        <a:pt x="82591" y="99212"/>
                        <a:pt x="72314" y="99841"/>
                      </a:cubicBezTo>
                      <a:cubicBezTo>
                        <a:pt x="62056" y="100546"/>
                        <a:pt x="51797" y="99136"/>
                        <a:pt x="42406" y="95993"/>
                      </a:cubicBezTo>
                      <a:cubicBezTo>
                        <a:pt x="33023" y="92831"/>
                        <a:pt x="24537" y="87859"/>
                        <a:pt x="17383" y="81934"/>
                      </a:cubicBezTo>
                      <a:cubicBezTo>
                        <a:pt x="10211" y="76000"/>
                        <a:pt x="4420" y="69085"/>
                        <a:pt x="0" y="61969"/>
                      </a:cubicBezTo>
                      <a:cubicBezTo>
                        <a:pt x="3248" y="69685"/>
                        <a:pt x="8239" y="77524"/>
                        <a:pt x="15050" y="84458"/>
                      </a:cubicBezTo>
                      <a:cubicBezTo>
                        <a:pt x="21841" y="91383"/>
                        <a:pt x="30414" y="97460"/>
                        <a:pt x="40339" y="101517"/>
                      </a:cubicBezTo>
                      <a:cubicBezTo>
                        <a:pt x="50254" y="105556"/>
                        <a:pt x="61389" y="107632"/>
                        <a:pt x="72685" y="107213"/>
                      </a:cubicBezTo>
                      <a:cubicBezTo>
                        <a:pt x="83982" y="106880"/>
                        <a:pt x="95412" y="103803"/>
                        <a:pt x="105594" y="98612"/>
                      </a:cubicBezTo>
                      <a:cubicBezTo>
                        <a:pt x="115824" y="93440"/>
                        <a:pt x="124873" y="86306"/>
                        <a:pt x="132569" y="78305"/>
                      </a:cubicBezTo>
                      <a:cubicBezTo>
                        <a:pt x="140294" y="70304"/>
                        <a:pt x="146656" y="61360"/>
                        <a:pt x="151905" y="52321"/>
                      </a:cubicBezTo>
                      <a:cubicBezTo>
                        <a:pt x="162420" y="34157"/>
                        <a:pt x="168936" y="15821"/>
                        <a:pt x="174374" y="0"/>
                      </a:cubicBezTo>
                      <a:close/>
                    </a:path>
                  </a:pathLst>
                </a:custGeom>
                <a:solidFill>
                  <a:srgbClr val="E89E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9A97C882-D588-560A-FFA4-CAC0580D41CF}"/>
                    </a:ext>
                  </a:extLst>
                </p:cNvPr>
                <p:cNvSpPr/>
                <p:nvPr/>
              </p:nvSpPr>
              <p:spPr>
                <a:xfrm>
                  <a:off x="7292130" y="5252951"/>
                  <a:ext cx="12563" cy="67056"/>
                </a:xfrm>
                <a:custGeom>
                  <a:avLst/>
                  <a:gdLst>
                    <a:gd name="connsiteX0" fmla="*/ 12563 w 12563"/>
                    <a:gd name="connsiteY0" fmla="*/ 67056 h 67056"/>
                    <a:gd name="connsiteX1" fmla="*/ 5448 w 12563"/>
                    <a:gd name="connsiteY1" fmla="*/ 33852 h 67056"/>
                    <a:gd name="connsiteX2" fmla="*/ 2838 w 12563"/>
                    <a:gd name="connsiteY2" fmla="*/ 0 h 67056"/>
                    <a:gd name="connsiteX3" fmla="*/ 943 w 12563"/>
                    <a:gd name="connsiteY3" fmla="*/ 34509 h 67056"/>
                    <a:gd name="connsiteX4" fmla="*/ 12563 w 12563"/>
                    <a:gd name="connsiteY4" fmla="*/ 67056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63" h="67056">
                      <a:moveTo>
                        <a:pt x="12563" y="67056"/>
                      </a:moveTo>
                      <a:cubicBezTo>
                        <a:pt x="10134" y="57779"/>
                        <a:pt x="7162" y="45929"/>
                        <a:pt x="5448" y="33852"/>
                      </a:cubicBezTo>
                      <a:cubicBezTo>
                        <a:pt x="3657" y="21784"/>
                        <a:pt x="3143" y="9582"/>
                        <a:pt x="2838" y="0"/>
                      </a:cubicBezTo>
                      <a:cubicBezTo>
                        <a:pt x="124" y="9182"/>
                        <a:pt x="-924" y="21993"/>
                        <a:pt x="943" y="34509"/>
                      </a:cubicBezTo>
                      <a:cubicBezTo>
                        <a:pt x="2714" y="47044"/>
                        <a:pt x="7353" y="59026"/>
                        <a:pt x="12563" y="67056"/>
                      </a:cubicBezTo>
                      <a:close/>
                    </a:path>
                  </a:pathLst>
                </a:custGeom>
                <a:solidFill>
                  <a:srgbClr val="E89E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18A67056-6500-B44F-460E-2551FED985EC}"/>
                    </a:ext>
                  </a:extLst>
                </p:cNvPr>
                <p:cNvSpPr/>
                <p:nvPr/>
              </p:nvSpPr>
              <p:spPr>
                <a:xfrm>
                  <a:off x="7291349" y="5331237"/>
                  <a:ext cx="53578" cy="66732"/>
                </a:xfrm>
                <a:custGeom>
                  <a:avLst/>
                  <a:gdLst>
                    <a:gd name="connsiteX0" fmla="*/ 53578 w 53578"/>
                    <a:gd name="connsiteY0" fmla="*/ 66732 h 66732"/>
                    <a:gd name="connsiteX1" fmla="*/ 22860 w 53578"/>
                    <a:gd name="connsiteY1" fmla="*/ 36519 h 66732"/>
                    <a:gd name="connsiteX2" fmla="*/ 0 w 53578"/>
                    <a:gd name="connsiteY2" fmla="*/ 0 h 66732"/>
                    <a:gd name="connsiteX3" fmla="*/ 5944 w 53578"/>
                    <a:gd name="connsiteY3" fmla="*/ 19888 h 66732"/>
                    <a:gd name="connsiteX4" fmla="*/ 18326 w 53578"/>
                    <a:gd name="connsiteY4" fmla="*/ 40167 h 66732"/>
                    <a:gd name="connsiteX5" fmla="*/ 35452 w 53578"/>
                    <a:gd name="connsiteY5" fmla="*/ 56636 h 66732"/>
                    <a:gd name="connsiteX6" fmla="*/ 53578 w 53578"/>
                    <a:gd name="connsiteY6" fmla="*/ 66732 h 6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78" h="66732">
                      <a:moveTo>
                        <a:pt x="53578" y="66732"/>
                      </a:moveTo>
                      <a:cubicBezTo>
                        <a:pt x="44053" y="59046"/>
                        <a:pt x="32509" y="48635"/>
                        <a:pt x="22860" y="36519"/>
                      </a:cubicBezTo>
                      <a:cubicBezTo>
                        <a:pt x="13116" y="24479"/>
                        <a:pt x="5448" y="10963"/>
                        <a:pt x="0" y="0"/>
                      </a:cubicBezTo>
                      <a:cubicBezTo>
                        <a:pt x="914" y="6048"/>
                        <a:pt x="2848" y="12935"/>
                        <a:pt x="5944" y="19888"/>
                      </a:cubicBezTo>
                      <a:cubicBezTo>
                        <a:pt x="9020" y="26842"/>
                        <a:pt x="13249" y="33842"/>
                        <a:pt x="18326" y="40167"/>
                      </a:cubicBezTo>
                      <a:cubicBezTo>
                        <a:pt x="23413" y="46492"/>
                        <a:pt x="29328" y="52131"/>
                        <a:pt x="35452" y="56636"/>
                      </a:cubicBezTo>
                      <a:cubicBezTo>
                        <a:pt x="41567" y="61160"/>
                        <a:pt x="47873" y="64541"/>
                        <a:pt x="53578" y="66732"/>
                      </a:cubicBezTo>
                      <a:close/>
                    </a:path>
                  </a:pathLst>
                </a:custGeom>
                <a:solidFill>
                  <a:srgbClr val="E89E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91" name="Graphic 78">
                <a:extLst>
                  <a:ext uri="{FF2B5EF4-FFF2-40B4-BE49-F238E27FC236}">
                    <a16:creationId xmlns:a16="http://schemas.microsoft.com/office/drawing/2014/main" id="{611A8F40-8634-11CE-B58D-6553BC414AB9}"/>
                  </a:ext>
                </a:extLst>
              </p:cNvPr>
              <p:cNvGrpSpPr/>
              <p:nvPr/>
            </p:nvGrpSpPr>
            <p:grpSpPr>
              <a:xfrm>
                <a:off x="7327839" y="5126917"/>
                <a:ext cx="126977" cy="171509"/>
                <a:chOff x="7327839" y="5126917"/>
                <a:chExt cx="126977" cy="171509"/>
              </a:xfrm>
            </p:grpSpPr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520F28AC-247E-CFAA-29A0-85A6044A3C93}"/>
                    </a:ext>
                  </a:extLst>
                </p:cNvPr>
                <p:cNvSpPr/>
                <p:nvPr/>
              </p:nvSpPr>
              <p:spPr>
                <a:xfrm>
                  <a:off x="7327839" y="5126926"/>
                  <a:ext cx="126977" cy="171499"/>
                </a:xfrm>
                <a:custGeom>
                  <a:avLst/>
                  <a:gdLst>
                    <a:gd name="connsiteX0" fmla="*/ 9896 w 126977"/>
                    <a:gd name="connsiteY0" fmla="*/ 70952 h 171499"/>
                    <a:gd name="connsiteX1" fmla="*/ 0 w 126977"/>
                    <a:gd name="connsiteY1" fmla="*/ 143008 h 171499"/>
                    <a:gd name="connsiteX2" fmla="*/ 35948 w 126977"/>
                    <a:gd name="connsiteY2" fmla="*/ 169297 h 171499"/>
                    <a:gd name="connsiteX3" fmla="*/ 79210 w 126977"/>
                    <a:gd name="connsiteY3" fmla="*/ 165583 h 171499"/>
                    <a:gd name="connsiteX4" fmla="*/ 108756 w 126977"/>
                    <a:gd name="connsiteY4" fmla="*/ 140093 h 171499"/>
                    <a:gd name="connsiteX5" fmla="*/ 126978 w 126977"/>
                    <a:gd name="connsiteY5" fmla="*/ 105242 h 171499"/>
                    <a:gd name="connsiteX6" fmla="*/ 102232 w 126977"/>
                    <a:gd name="connsiteY6" fmla="*/ 0 h 171499"/>
                    <a:gd name="connsiteX7" fmla="*/ 9896 w 126977"/>
                    <a:gd name="connsiteY7" fmla="*/ 70952 h 17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977" h="171499">
                      <a:moveTo>
                        <a:pt x="9896" y="70952"/>
                      </a:moveTo>
                      <a:cubicBezTo>
                        <a:pt x="6601" y="94974"/>
                        <a:pt x="3296" y="118986"/>
                        <a:pt x="0" y="143008"/>
                      </a:cubicBezTo>
                      <a:cubicBezTo>
                        <a:pt x="8296" y="155238"/>
                        <a:pt x="21698" y="165382"/>
                        <a:pt x="35948" y="169297"/>
                      </a:cubicBezTo>
                      <a:cubicBezTo>
                        <a:pt x="50197" y="173212"/>
                        <a:pt x="65837" y="171869"/>
                        <a:pt x="79210" y="165583"/>
                      </a:cubicBezTo>
                      <a:cubicBezTo>
                        <a:pt x="91107" y="159991"/>
                        <a:pt x="101032" y="150733"/>
                        <a:pt x="108756" y="140093"/>
                      </a:cubicBezTo>
                      <a:cubicBezTo>
                        <a:pt x="116481" y="129464"/>
                        <a:pt x="122139" y="117462"/>
                        <a:pt x="126978" y="105242"/>
                      </a:cubicBezTo>
                      <a:cubicBezTo>
                        <a:pt x="114891" y="71428"/>
                        <a:pt x="105299" y="35766"/>
                        <a:pt x="102232" y="0"/>
                      </a:cubicBezTo>
                      <a:cubicBezTo>
                        <a:pt x="77772" y="30737"/>
                        <a:pt x="44958" y="53235"/>
                        <a:pt x="9896" y="70952"/>
                      </a:cubicBezTo>
                      <a:close/>
                    </a:path>
                  </a:pathLst>
                </a:custGeom>
                <a:solidFill>
                  <a:srgbClr val="EBAE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D06407C7-179A-B9D6-01A4-EA2944FDB0BC}"/>
                    </a:ext>
                  </a:extLst>
                </p:cNvPr>
                <p:cNvSpPr/>
                <p:nvPr/>
              </p:nvSpPr>
              <p:spPr>
                <a:xfrm>
                  <a:off x="7334440" y="5126917"/>
                  <a:ext cx="95897" cy="104946"/>
                </a:xfrm>
                <a:custGeom>
                  <a:avLst/>
                  <a:gdLst>
                    <a:gd name="connsiteX0" fmla="*/ 45091 w 95897"/>
                    <a:gd name="connsiteY0" fmla="*/ 100212 h 104946"/>
                    <a:gd name="connsiteX1" fmla="*/ 69285 w 95897"/>
                    <a:gd name="connsiteY1" fmla="*/ 73800 h 104946"/>
                    <a:gd name="connsiteX2" fmla="*/ 95898 w 95897"/>
                    <a:gd name="connsiteY2" fmla="*/ 2800 h 104946"/>
                    <a:gd name="connsiteX3" fmla="*/ 95621 w 95897"/>
                    <a:gd name="connsiteY3" fmla="*/ 0 h 104946"/>
                    <a:gd name="connsiteX4" fmla="*/ 3286 w 95897"/>
                    <a:gd name="connsiteY4" fmla="*/ 70961 h 104946"/>
                    <a:gd name="connsiteX5" fmla="*/ 0 w 95897"/>
                    <a:gd name="connsiteY5" fmla="*/ 94907 h 104946"/>
                    <a:gd name="connsiteX6" fmla="*/ 15983 w 95897"/>
                    <a:gd name="connsiteY6" fmla="*/ 103613 h 104946"/>
                    <a:gd name="connsiteX7" fmla="*/ 45091 w 95897"/>
                    <a:gd name="connsiteY7" fmla="*/ 100212 h 104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897" h="104946">
                      <a:moveTo>
                        <a:pt x="45091" y="100212"/>
                      </a:moveTo>
                      <a:cubicBezTo>
                        <a:pt x="55731" y="94459"/>
                        <a:pt x="63132" y="84211"/>
                        <a:pt x="69285" y="73800"/>
                      </a:cubicBezTo>
                      <a:cubicBezTo>
                        <a:pt x="82201" y="51930"/>
                        <a:pt x="91221" y="27765"/>
                        <a:pt x="95898" y="2800"/>
                      </a:cubicBezTo>
                      <a:cubicBezTo>
                        <a:pt x="95812" y="1867"/>
                        <a:pt x="95707" y="933"/>
                        <a:pt x="95621" y="0"/>
                      </a:cubicBezTo>
                      <a:cubicBezTo>
                        <a:pt x="71171" y="30747"/>
                        <a:pt x="38348" y="53245"/>
                        <a:pt x="3286" y="70961"/>
                      </a:cubicBezTo>
                      <a:cubicBezTo>
                        <a:pt x="2191" y="78943"/>
                        <a:pt x="1096" y="86925"/>
                        <a:pt x="0" y="94907"/>
                      </a:cubicBezTo>
                      <a:cubicBezTo>
                        <a:pt x="4572" y="98974"/>
                        <a:pt x="10068" y="102013"/>
                        <a:pt x="15983" y="103613"/>
                      </a:cubicBezTo>
                      <a:cubicBezTo>
                        <a:pt x="25651" y="106213"/>
                        <a:pt x="36290" y="104975"/>
                        <a:pt x="45091" y="100212"/>
                      </a:cubicBezTo>
                      <a:close/>
                    </a:path>
                  </a:pathLst>
                </a:custGeom>
                <a:solidFill>
                  <a:srgbClr val="CE81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94" name="Graphic 78">
                <a:extLst>
                  <a:ext uri="{FF2B5EF4-FFF2-40B4-BE49-F238E27FC236}">
                    <a16:creationId xmlns:a16="http://schemas.microsoft.com/office/drawing/2014/main" id="{51E3F264-16CC-06F1-B20D-003E0B94F68E}"/>
                  </a:ext>
                </a:extLst>
              </p:cNvPr>
              <p:cNvGrpSpPr/>
              <p:nvPr/>
            </p:nvGrpSpPr>
            <p:grpSpPr>
              <a:xfrm>
                <a:off x="7168167" y="4852513"/>
                <a:ext cx="337496" cy="360655"/>
                <a:chOff x="7168167" y="4852513"/>
                <a:chExt cx="337496" cy="360655"/>
              </a:xfrm>
            </p:grpSpPr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3CE27054-7FD9-BCBD-385E-00BA2E9D2DC6}"/>
                    </a:ext>
                  </a:extLst>
                </p:cNvPr>
                <p:cNvSpPr/>
                <p:nvPr/>
              </p:nvSpPr>
              <p:spPr>
                <a:xfrm>
                  <a:off x="7224404" y="4917181"/>
                  <a:ext cx="231998" cy="295988"/>
                </a:xfrm>
                <a:custGeom>
                  <a:avLst/>
                  <a:gdLst>
                    <a:gd name="connsiteX0" fmla="*/ 222717 w 231998"/>
                    <a:gd name="connsiteY0" fmla="*/ 73014 h 295988"/>
                    <a:gd name="connsiteX1" fmla="*/ 149660 w 231998"/>
                    <a:gd name="connsiteY1" fmla="*/ 5930 h 295988"/>
                    <a:gd name="connsiteX2" fmla="*/ 50914 w 231998"/>
                    <a:gd name="connsiteY2" fmla="*/ 17255 h 295988"/>
                    <a:gd name="connsiteX3" fmla="*/ 8604 w 231998"/>
                    <a:gd name="connsiteY3" fmla="*/ 67594 h 295988"/>
                    <a:gd name="connsiteX4" fmla="*/ 10728 w 231998"/>
                    <a:gd name="connsiteY4" fmla="*/ 186571 h 295988"/>
                    <a:gd name="connsiteX5" fmla="*/ 39913 w 231998"/>
                    <a:gd name="connsiteY5" fmla="*/ 258895 h 295988"/>
                    <a:gd name="connsiteX6" fmla="*/ 107093 w 231998"/>
                    <a:gd name="connsiteY6" fmla="*/ 295956 h 295988"/>
                    <a:gd name="connsiteX7" fmla="*/ 152775 w 231998"/>
                    <a:gd name="connsiteY7" fmla="*/ 279602 h 295988"/>
                    <a:gd name="connsiteX8" fmla="*/ 213354 w 231998"/>
                    <a:gd name="connsiteY8" fmla="*/ 209688 h 295988"/>
                    <a:gd name="connsiteX9" fmla="*/ 223822 w 231998"/>
                    <a:gd name="connsiteY9" fmla="*/ 170198 h 295988"/>
                    <a:gd name="connsiteX10" fmla="*/ 231747 w 231998"/>
                    <a:gd name="connsiteY10" fmla="*/ 126945 h 295988"/>
                    <a:gd name="connsiteX11" fmla="*/ 222717 w 231998"/>
                    <a:gd name="connsiteY11" fmla="*/ 73014 h 29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1998" h="295988">
                      <a:moveTo>
                        <a:pt x="222717" y="73014"/>
                      </a:moveTo>
                      <a:cubicBezTo>
                        <a:pt x="209553" y="42048"/>
                        <a:pt x="182302" y="16731"/>
                        <a:pt x="149660" y="5930"/>
                      </a:cubicBezTo>
                      <a:cubicBezTo>
                        <a:pt x="117018" y="-4881"/>
                        <a:pt x="79547" y="-795"/>
                        <a:pt x="50914" y="17255"/>
                      </a:cubicBezTo>
                      <a:cubicBezTo>
                        <a:pt x="31902" y="29247"/>
                        <a:pt x="16910" y="47078"/>
                        <a:pt x="8604" y="67594"/>
                      </a:cubicBezTo>
                      <a:cubicBezTo>
                        <a:pt x="-6512" y="104942"/>
                        <a:pt x="946" y="147271"/>
                        <a:pt x="10728" y="186571"/>
                      </a:cubicBezTo>
                      <a:cubicBezTo>
                        <a:pt x="17025" y="211860"/>
                        <a:pt x="24464" y="237530"/>
                        <a:pt x="39913" y="258895"/>
                      </a:cubicBezTo>
                      <a:cubicBezTo>
                        <a:pt x="55363" y="280259"/>
                        <a:pt x="80404" y="296814"/>
                        <a:pt x="107093" y="295956"/>
                      </a:cubicBezTo>
                      <a:cubicBezTo>
                        <a:pt x="123590" y="295423"/>
                        <a:pt x="139116" y="288422"/>
                        <a:pt x="152775" y="279602"/>
                      </a:cubicBezTo>
                      <a:cubicBezTo>
                        <a:pt x="179264" y="262505"/>
                        <a:pt x="200352" y="237873"/>
                        <a:pt x="213354" y="209688"/>
                      </a:cubicBezTo>
                      <a:cubicBezTo>
                        <a:pt x="219279" y="196849"/>
                        <a:pt x="223241" y="184285"/>
                        <a:pt x="223822" y="170198"/>
                      </a:cubicBezTo>
                      <a:cubicBezTo>
                        <a:pt x="224422" y="155539"/>
                        <a:pt x="230813" y="141756"/>
                        <a:pt x="231747" y="126945"/>
                      </a:cubicBezTo>
                      <a:cubicBezTo>
                        <a:pt x="232928" y="108666"/>
                        <a:pt x="229956" y="90054"/>
                        <a:pt x="222717" y="73014"/>
                      </a:cubicBezTo>
                      <a:close/>
                    </a:path>
                  </a:pathLst>
                </a:custGeom>
                <a:solidFill>
                  <a:srgbClr val="EBAE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5087A977-8A61-48FA-67E5-B8A9178341B1}"/>
                    </a:ext>
                  </a:extLst>
                </p:cNvPr>
                <p:cNvSpPr/>
                <p:nvPr/>
              </p:nvSpPr>
              <p:spPr>
                <a:xfrm>
                  <a:off x="7328906" y="5023455"/>
                  <a:ext cx="65770" cy="24109"/>
                </a:xfrm>
                <a:custGeom>
                  <a:avLst/>
                  <a:gdLst>
                    <a:gd name="connsiteX0" fmla="*/ 65770 w 65770"/>
                    <a:gd name="connsiteY0" fmla="*/ 24109 h 24109"/>
                    <a:gd name="connsiteX1" fmla="*/ 0 w 65770"/>
                    <a:gd name="connsiteY1" fmla="*/ 9021 h 24109"/>
                    <a:gd name="connsiteX2" fmla="*/ 35281 w 65770"/>
                    <a:gd name="connsiteY2" fmla="*/ 811 h 24109"/>
                    <a:gd name="connsiteX3" fmla="*/ 65770 w 65770"/>
                    <a:gd name="connsiteY3" fmla="*/ 24109 h 24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770" h="24109">
                      <a:moveTo>
                        <a:pt x="65770" y="24109"/>
                      </a:moveTo>
                      <a:cubicBezTo>
                        <a:pt x="43844" y="19080"/>
                        <a:pt x="21917" y="14051"/>
                        <a:pt x="0" y="9021"/>
                      </a:cubicBezTo>
                      <a:cubicBezTo>
                        <a:pt x="10040" y="1830"/>
                        <a:pt x="23193" y="-1713"/>
                        <a:pt x="35281" y="811"/>
                      </a:cubicBezTo>
                      <a:cubicBezTo>
                        <a:pt x="47377" y="3325"/>
                        <a:pt x="59436" y="13498"/>
                        <a:pt x="65770" y="24109"/>
                      </a:cubicBezTo>
                      <a:close/>
                    </a:path>
                  </a:pathLst>
                </a:custGeom>
                <a:solidFill>
                  <a:srgbClr val="302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EE18DA52-86F9-CDB1-EAE3-CC664354AF76}"/>
                    </a:ext>
                  </a:extLst>
                </p:cNvPr>
                <p:cNvSpPr/>
                <p:nvPr/>
              </p:nvSpPr>
              <p:spPr>
                <a:xfrm>
                  <a:off x="7233227" y="5027329"/>
                  <a:ext cx="43395" cy="19939"/>
                </a:xfrm>
                <a:custGeom>
                  <a:avLst/>
                  <a:gdLst>
                    <a:gd name="connsiteX0" fmla="*/ 0 w 43395"/>
                    <a:gd name="connsiteY0" fmla="*/ 19939 h 19939"/>
                    <a:gd name="connsiteX1" fmla="*/ 43396 w 43395"/>
                    <a:gd name="connsiteY1" fmla="*/ 8604 h 19939"/>
                    <a:gd name="connsiteX2" fmla="*/ 18745 w 43395"/>
                    <a:gd name="connsiteY2" fmla="*/ 232 h 19939"/>
                    <a:gd name="connsiteX3" fmla="*/ 0 w 43395"/>
                    <a:gd name="connsiteY3" fmla="*/ 19939 h 19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395" h="19939">
                      <a:moveTo>
                        <a:pt x="0" y="19939"/>
                      </a:moveTo>
                      <a:cubicBezTo>
                        <a:pt x="14468" y="16158"/>
                        <a:pt x="28937" y="12386"/>
                        <a:pt x="43396" y="8604"/>
                      </a:cubicBezTo>
                      <a:cubicBezTo>
                        <a:pt x="37128" y="2099"/>
                        <a:pt x="27708" y="-892"/>
                        <a:pt x="18745" y="232"/>
                      </a:cubicBezTo>
                      <a:cubicBezTo>
                        <a:pt x="9782" y="1365"/>
                        <a:pt x="800" y="10938"/>
                        <a:pt x="0" y="19939"/>
                      </a:cubicBezTo>
                      <a:close/>
                    </a:path>
                  </a:pathLst>
                </a:custGeom>
                <a:solidFill>
                  <a:srgbClr val="302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92FCE26F-6F22-0839-4EAE-69F63172012E}"/>
                    </a:ext>
                  </a:extLst>
                </p:cNvPr>
                <p:cNvSpPr/>
                <p:nvPr/>
              </p:nvSpPr>
              <p:spPr>
                <a:xfrm>
                  <a:off x="7356897" y="5062618"/>
                  <a:ext cx="16464" cy="22546"/>
                </a:xfrm>
                <a:custGeom>
                  <a:avLst/>
                  <a:gdLst>
                    <a:gd name="connsiteX0" fmla="*/ 16109 w 16464"/>
                    <a:gd name="connsiteY0" fmla="*/ 12969 h 22546"/>
                    <a:gd name="connsiteX1" fmla="*/ 5841 w 16464"/>
                    <a:gd name="connsiteY1" fmla="*/ 22418 h 22546"/>
                    <a:gd name="connsiteX2" fmla="*/ 355 w 16464"/>
                    <a:gd name="connsiteY2" fmla="*/ 9578 h 22546"/>
                    <a:gd name="connsiteX3" fmla="*/ 10623 w 16464"/>
                    <a:gd name="connsiteY3" fmla="*/ 129 h 22546"/>
                    <a:gd name="connsiteX4" fmla="*/ 16109 w 16464"/>
                    <a:gd name="connsiteY4" fmla="*/ 12969 h 22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64" h="22546">
                      <a:moveTo>
                        <a:pt x="16109" y="12969"/>
                      </a:moveTo>
                      <a:cubicBezTo>
                        <a:pt x="14785" y="19122"/>
                        <a:pt x="10194" y="23351"/>
                        <a:pt x="5841" y="22418"/>
                      </a:cubicBezTo>
                      <a:cubicBezTo>
                        <a:pt x="1488" y="21484"/>
                        <a:pt x="-959" y="15741"/>
                        <a:pt x="355" y="9578"/>
                      </a:cubicBezTo>
                      <a:cubicBezTo>
                        <a:pt x="1679" y="3425"/>
                        <a:pt x="6279" y="-804"/>
                        <a:pt x="10623" y="129"/>
                      </a:cubicBezTo>
                      <a:cubicBezTo>
                        <a:pt x="14976" y="1062"/>
                        <a:pt x="17424" y="6816"/>
                        <a:pt x="16109" y="12969"/>
                      </a:cubicBezTo>
                      <a:close/>
                    </a:path>
                  </a:pathLst>
                </a:custGeom>
                <a:solidFill>
                  <a:srgbClr val="4729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DDC5598C-B738-3491-1447-7C602784C7AD}"/>
                    </a:ext>
                  </a:extLst>
                </p:cNvPr>
                <p:cNvSpPr/>
                <p:nvPr/>
              </p:nvSpPr>
              <p:spPr>
                <a:xfrm>
                  <a:off x="7267390" y="5061096"/>
                  <a:ext cx="12055" cy="19532"/>
                </a:xfrm>
                <a:custGeom>
                  <a:avLst/>
                  <a:gdLst>
                    <a:gd name="connsiteX0" fmla="*/ 11719 w 12055"/>
                    <a:gd name="connsiteY0" fmla="*/ 8604 h 19532"/>
                    <a:gd name="connsiteX1" fmla="*/ 8004 w 12055"/>
                    <a:gd name="connsiteY1" fmla="*/ 19463 h 19532"/>
                    <a:gd name="connsiteX2" fmla="*/ 337 w 12055"/>
                    <a:gd name="connsiteY2" fmla="*/ 10928 h 19532"/>
                    <a:gd name="connsiteX3" fmla="*/ 4051 w 12055"/>
                    <a:gd name="connsiteY3" fmla="*/ 70 h 19532"/>
                    <a:gd name="connsiteX4" fmla="*/ 11719 w 12055"/>
                    <a:gd name="connsiteY4" fmla="*/ 8604 h 1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55" h="19532">
                      <a:moveTo>
                        <a:pt x="11719" y="8604"/>
                      </a:moveTo>
                      <a:cubicBezTo>
                        <a:pt x="12814" y="13957"/>
                        <a:pt x="11148" y="18815"/>
                        <a:pt x="8004" y="19463"/>
                      </a:cubicBezTo>
                      <a:cubicBezTo>
                        <a:pt x="4861" y="20101"/>
                        <a:pt x="1423" y="16281"/>
                        <a:pt x="337" y="10928"/>
                      </a:cubicBezTo>
                      <a:cubicBezTo>
                        <a:pt x="-759" y="5575"/>
                        <a:pt x="908" y="718"/>
                        <a:pt x="4051" y="70"/>
                      </a:cubicBezTo>
                      <a:cubicBezTo>
                        <a:pt x="7185" y="-568"/>
                        <a:pt x="10624" y="3251"/>
                        <a:pt x="11719" y="8604"/>
                      </a:cubicBezTo>
                      <a:close/>
                    </a:path>
                  </a:pathLst>
                </a:custGeom>
                <a:solidFill>
                  <a:srgbClr val="4729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A2EE2AB2-9EC8-B540-EA7A-0CF7D111626D}"/>
                    </a:ext>
                  </a:extLst>
                </p:cNvPr>
                <p:cNvSpPr/>
                <p:nvPr/>
              </p:nvSpPr>
              <p:spPr>
                <a:xfrm>
                  <a:off x="7279528" y="5107649"/>
                  <a:ext cx="42062" cy="11547"/>
                </a:xfrm>
                <a:custGeom>
                  <a:avLst/>
                  <a:gdLst>
                    <a:gd name="connsiteX0" fmla="*/ 42062 w 42062"/>
                    <a:gd name="connsiteY0" fmla="*/ 856 h 11547"/>
                    <a:gd name="connsiteX1" fmla="*/ 0 w 42062"/>
                    <a:gd name="connsiteY1" fmla="*/ 3847 h 11547"/>
                    <a:gd name="connsiteX2" fmla="*/ 21488 w 42062"/>
                    <a:gd name="connsiteY2" fmla="*/ 11495 h 11547"/>
                    <a:gd name="connsiteX3" fmla="*/ 42062 w 42062"/>
                    <a:gd name="connsiteY3" fmla="*/ 856 h 1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62" h="11547">
                      <a:moveTo>
                        <a:pt x="42062" y="856"/>
                      </a:moveTo>
                      <a:cubicBezTo>
                        <a:pt x="28032" y="-935"/>
                        <a:pt x="13640" y="94"/>
                        <a:pt x="0" y="3847"/>
                      </a:cubicBezTo>
                      <a:cubicBezTo>
                        <a:pt x="5515" y="8762"/>
                        <a:pt x="14116" y="12000"/>
                        <a:pt x="21488" y="11495"/>
                      </a:cubicBezTo>
                      <a:cubicBezTo>
                        <a:pt x="28861" y="10991"/>
                        <a:pt x="37262" y="6485"/>
                        <a:pt x="42062" y="856"/>
                      </a:cubicBezTo>
                      <a:close/>
                    </a:path>
                  </a:pathLst>
                </a:custGeom>
                <a:solidFill>
                  <a:srgbClr val="DF91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8DD5E50D-A275-1243-0608-C02B10EED982}"/>
                    </a:ext>
                  </a:extLst>
                </p:cNvPr>
                <p:cNvSpPr/>
                <p:nvPr/>
              </p:nvSpPr>
              <p:spPr>
                <a:xfrm>
                  <a:off x="7284757" y="5120963"/>
                  <a:ext cx="81337" cy="57250"/>
                </a:xfrm>
                <a:custGeom>
                  <a:avLst/>
                  <a:gdLst>
                    <a:gd name="connsiteX0" fmla="*/ 80972 w 81337"/>
                    <a:gd name="connsiteY0" fmla="*/ 0 h 57250"/>
                    <a:gd name="connsiteX1" fmla="*/ 0 w 81337"/>
                    <a:gd name="connsiteY1" fmla="*/ 21212 h 57250"/>
                    <a:gd name="connsiteX2" fmla="*/ 29794 w 81337"/>
                    <a:gd name="connsiteY2" fmla="*/ 54921 h 57250"/>
                    <a:gd name="connsiteX3" fmla="*/ 71904 w 81337"/>
                    <a:gd name="connsiteY3" fmla="*/ 44930 h 57250"/>
                    <a:gd name="connsiteX4" fmla="*/ 80972 w 81337"/>
                    <a:gd name="connsiteY4" fmla="*/ 0 h 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337" h="57250">
                      <a:moveTo>
                        <a:pt x="80972" y="0"/>
                      </a:moveTo>
                      <a:cubicBezTo>
                        <a:pt x="54778" y="9735"/>
                        <a:pt x="27604" y="16859"/>
                        <a:pt x="0" y="21212"/>
                      </a:cubicBezTo>
                      <a:cubicBezTo>
                        <a:pt x="4029" y="36004"/>
                        <a:pt x="15383" y="49711"/>
                        <a:pt x="29794" y="54921"/>
                      </a:cubicBezTo>
                      <a:cubicBezTo>
                        <a:pt x="44215" y="60141"/>
                        <a:pt x="61836" y="56493"/>
                        <a:pt x="71904" y="44930"/>
                      </a:cubicBezTo>
                      <a:cubicBezTo>
                        <a:pt x="81772" y="33585"/>
                        <a:pt x="81896" y="15002"/>
                        <a:pt x="809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43C7D498-5E46-BC13-486F-A77967BFCA97}"/>
                    </a:ext>
                  </a:extLst>
                </p:cNvPr>
                <p:cNvSpPr/>
                <p:nvPr/>
              </p:nvSpPr>
              <p:spPr>
                <a:xfrm>
                  <a:off x="7332249" y="5177904"/>
                  <a:ext cx="26660" cy="13829"/>
                </a:xfrm>
                <a:custGeom>
                  <a:avLst/>
                  <a:gdLst>
                    <a:gd name="connsiteX0" fmla="*/ 26660 w 26660"/>
                    <a:gd name="connsiteY0" fmla="*/ 0 h 13829"/>
                    <a:gd name="connsiteX1" fmla="*/ 0 w 26660"/>
                    <a:gd name="connsiteY1" fmla="*/ 10287 h 13829"/>
                    <a:gd name="connsiteX2" fmla="*/ 16345 w 26660"/>
                    <a:gd name="connsiteY2" fmla="*/ 12963 h 13829"/>
                    <a:gd name="connsiteX3" fmla="*/ 26660 w 26660"/>
                    <a:gd name="connsiteY3" fmla="*/ 0 h 1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60" h="13829">
                      <a:moveTo>
                        <a:pt x="26660" y="0"/>
                      </a:moveTo>
                      <a:cubicBezTo>
                        <a:pt x="18555" y="5124"/>
                        <a:pt x="9439" y="8639"/>
                        <a:pt x="0" y="10287"/>
                      </a:cubicBezTo>
                      <a:cubicBezTo>
                        <a:pt x="4419" y="13497"/>
                        <a:pt x="11220" y="14859"/>
                        <a:pt x="16345" y="12963"/>
                      </a:cubicBezTo>
                      <a:cubicBezTo>
                        <a:pt x="21460" y="11059"/>
                        <a:pt x="25403" y="5315"/>
                        <a:pt x="26660" y="0"/>
                      </a:cubicBezTo>
                      <a:close/>
                    </a:path>
                  </a:pathLst>
                </a:custGeom>
                <a:solidFill>
                  <a:srgbClr val="DF91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1E258272-0998-C64B-E301-AFDD274092E0}"/>
                    </a:ext>
                  </a:extLst>
                </p:cNvPr>
                <p:cNvSpPr/>
                <p:nvPr/>
              </p:nvSpPr>
              <p:spPr>
                <a:xfrm>
                  <a:off x="7368123" y="5092564"/>
                  <a:ext cx="44629" cy="21127"/>
                </a:xfrm>
                <a:custGeom>
                  <a:avLst/>
                  <a:gdLst>
                    <a:gd name="connsiteX0" fmla="*/ 44622 w 44629"/>
                    <a:gd name="connsiteY0" fmla="*/ 9340 h 21127"/>
                    <a:gd name="connsiteX1" fmla="*/ 22887 w 44629"/>
                    <a:gd name="connsiteY1" fmla="*/ 21056 h 21127"/>
                    <a:gd name="connsiteX2" fmla="*/ 7 w 44629"/>
                    <a:gd name="connsiteY2" fmla="*/ 11788 h 21127"/>
                    <a:gd name="connsiteX3" fmla="*/ 21734 w 44629"/>
                    <a:gd name="connsiteY3" fmla="*/ 72 h 21127"/>
                    <a:gd name="connsiteX4" fmla="*/ 44622 w 44629"/>
                    <a:gd name="connsiteY4" fmla="*/ 9340 h 2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9" h="21127">
                      <a:moveTo>
                        <a:pt x="44622" y="9340"/>
                      </a:moveTo>
                      <a:cubicBezTo>
                        <a:pt x="44937" y="15131"/>
                        <a:pt x="35212" y="20379"/>
                        <a:pt x="22887" y="21056"/>
                      </a:cubicBezTo>
                      <a:cubicBezTo>
                        <a:pt x="10561" y="21732"/>
                        <a:pt x="322" y="17579"/>
                        <a:pt x="7" y="11788"/>
                      </a:cubicBezTo>
                      <a:cubicBezTo>
                        <a:pt x="-307" y="5997"/>
                        <a:pt x="9418" y="748"/>
                        <a:pt x="21734" y="72"/>
                      </a:cubicBezTo>
                      <a:cubicBezTo>
                        <a:pt x="34059" y="-604"/>
                        <a:pt x="44308" y="3549"/>
                        <a:pt x="44622" y="9340"/>
                      </a:cubicBezTo>
                      <a:close/>
                    </a:path>
                  </a:pathLst>
                </a:custGeom>
                <a:solidFill>
                  <a:srgbClr val="DF91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2E09A7A2-8B78-1F08-C134-475EAB58A3AE}"/>
                    </a:ext>
                  </a:extLst>
                </p:cNvPr>
                <p:cNvSpPr/>
                <p:nvPr/>
              </p:nvSpPr>
              <p:spPr>
                <a:xfrm>
                  <a:off x="7239145" y="5098324"/>
                  <a:ext cx="30037" cy="21209"/>
                </a:xfrm>
                <a:custGeom>
                  <a:avLst/>
                  <a:gdLst>
                    <a:gd name="connsiteX0" fmla="*/ 29973 w 30037"/>
                    <a:gd name="connsiteY0" fmla="*/ 12591 h 21209"/>
                    <a:gd name="connsiteX1" fmla="*/ 13638 w 30037"/>
                    <a:gd name="connsiteY1" fmla="*/ 21020 h 21209"/>
                    <a:gd name="connsiteX2" fmla="*/ 65 w 30037"/>
                    <a:gd name="connsiteY2" fmla="*/ 8619 h 21209"/>
                    <a:gd name="connsiteX3" fmla="*/ 16400 w 30037"/>
                    <a:gd name="connsiteY3" fmla="*/ 189 h 21209"/>
                    <a:gd name="connsiteX4" fmla="*/ 29973 w 30037"/>
                    <a:gd name="connsiteY4" fmla="*/ 12591 h 21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37" h="21209">
                      <a:moveTo>
                        <a:pt x="29973" y="12591"/>
                      </a:moveTo>
                      <a:cubicBezTo>
                        <a:pt x="29211" y="18344"/>
                        <a:pt x="21896" y="22116"/>
                        <a:pt x="13638" y="21020"/>
                      </a:cubicBezTo>
                      <a:cubicBezTo>
                        <a:pt x="5379" y="19925"/>
                        <a:pt x="-698" y="14372"/>
                        <a:pt x="65" y="8619"/>
                      </a:cubicBezTo>
                      <a:cubicBezTo>
                        <a:pt x="826" y="2866"/>
                        <a:pt x="8142" y="-906"/>
                        <a:pt x="16400" y="189"/>
                      </a:cubicBezTo>
                      <a:cubicBezTo>
                        <a:pt x="24658" y="1285"/>
                        <a:pt x="30735" y="6838"/>
                        <a:pt x="29973" y="12591"/>
                      </a:cubicBezTo>
                      <a:close/>
                    </a:path>
                  </a:pathLst>
                </a:custGeom>
                <a:solidFill>
                  <a:srgbClr val="DF91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DA1EECDE-CC04-9988-EC42-D217324A944C}"/>
                    </a:ext>
                  </a:extLst>
                </p:cNvPr>
                <p:cNvSpPr/>
                <p:nvPr/>
              </p:nvSpPr>
              <p:spPr>
                <a:xfrm>
                  <a:off x="7224750" y="4947152"/>
                  <a:ext cx="195710" cy="75973"/>
                </a:xfrm>
                <a:custGeom>
                  <a:avLst/>
                  <a:gdLst>
                    <a:gd name="connsiteX0" fmla="*/ 102032 w 195710"/>
                    <a:gd name="connsiteY0" fmla="*/ 40757 h 75973"/>
                    <a:gd name="connsiteX1" fmla="*/ 183023 w 195710"/>
                    <a:gd name="connsiteY1" fmla="*/ 26774 h 75973"/>
                    <a:gd name="connsiteX2" fmla="*/ 195710 w 195710"/>
                    <a:gd name="connsiteY2" fmla="*/ 32489 h 75973"/>
                    <a:gd name="connsiteX3" fmla="*/ 134788 w 195710"/>
                    <a:gd name="connsiteY3" fmla="*/ 114 h 75973"/>
                    <a:gd name="connsiteX4" fmla="*/ 66999 w 195710"/>
                    <a:gd name="connsiteY4" fmla="*/ 15392 h 75973"/>
                    <a:gd name="connsiteX5" fmla="*/ 34023 w 195710"/>
                    <a:gd name="connsiteY5" fmla="*/ 28822 h 75973"/>
                    <a:gd name="connsiteX6" fmla="*/ 10239 w 195710"/>
                    <a:gd name="connsiteY6" fmla="*/ 33108 h 75973"/>
                    <a:gd name="connsiteX7" fmla="*/ 8268 w 195710"/>
                    <a:gd name="connsiteY7" fmla="*/ 37623 h 75973"/>
                    <a:gd name="connsiteX8" fmla="*/ 0 w 195710"/>
                    <a:gd name="connsiteY8" fmla="*/ 75628 h 75973"/>
                    <a:gd name="connsiteX9" fmla="*/ 102032 w 195710"/>
                    <a:gd name="connsiteY9" fmla="*/ 40757 h 75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5710" h="75973">
                      <a:moveTo>
                        <a:pt x="102032" y="40757"/>
                      </a:moveTo>
                      <a:cubicBezTo>
                        <a:pt x="127187" y="20049"/>
                        <a:pt x="152581" y="11010"/>
                        <a:pt x="183023" y="26774"/>
                      </a:cubicBezTo>
                      <a:lnTo>
                        <a:pt x="195710" y="32489"/>
                      </a:lnTo>
                      <a:cubicBezTo>
                        <a:pt x="183614" y="12496"/>
                        <a:pt x="158134" y="1237"/>
                        <a:pt x="134788" y="114"/>
                      </a:cubicBezTo>
                      <a:cubicBezTo>
                        <a:pt x="111452" y="-1001"/>
                        <a:pt x="88487" y="6229"/>
                        <a:pt x="66999" y="15392"/>
                      </a:cubicBezTo>
                      <a:cubicBezTo>
                        <a:pt x="56074" y="20049"/>
                        <a:pt x="45339" y="25231"/>
                        <a:pt x="34023" y="28822"/>
                      </a:cubicBezTo>
                      <a:cubicBezTo>
                        <a:pt x="26327" y="31260"/>
                        <a:pt x="18279" y="32908"/>
                        <a:pt x="10239" y="33108"/>
                      </a:cubicBezTo>
                      <a:cubicBezTo>
                        <a:pt x="9553" y="34604"/>
                        <a:pt x="8887" y="36109"/>
                        <a:pt x="8268" y="37623"/>
                      </a:cubicBezTo>
                      <a:cubicBezTo>
                        <a:pt x="3315" y="49853"/>
                        <a:pt x="819" y="62617"/>
                        <a:pt x="0" y="75628"/>
                      </a:cubicBezTo>
                      <a:cubicBezTo>
                        <a:pt x="36862" y="78466"/>
                        <a:pt x="74352" y="63541"/>
                        <a:pt x="102032" y="40757"/>
                      </a:cubicBezTo>
                      <a:close/>
                    </a:path>
                  </a:pathLst>
                </a:custGeom>
                <a:solidFill>
                  <a:srgbClr val="DF917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grpSp>
              <p:nvGrpSpPr>
                <p:cNvPr id="206" name="Graphic 78">
                  <a:extLst>
                    <a:ext uri="{FF2B5EF4-FFF2-40B4-BE49-F238E27FC236}">
                      <a16:creationId xmlns:a16="http://schemas.microsoft.com/office/drawing/2014/main" id="{D8AB44DB-BF89-681B-416E-D854FC0BDE58}"/>
                    </a:ext>
                  </a:extLst>
                </p:cNvPr>
                <p:cNvGrpSpPr/>
                <p:nvPr/>
              </p:nvGrpSpPr>
              <p:grpSpPr>
                <a:xfrm>
                  <a:off x="7168167" y="4852513"/>
                  <a:ext cx="337496" cy="257820"/>
                  <a:chOff x="7168167" y="4852513"/>
                  <a:chExt cx="337496" cy="257820"/>
                </a:xfrm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233CEE31-EDD1-C3F3-B252-E9CB9ECBA74A}"/>
                      </a:ext>
                    </a:extLst>
                  </p:cNvPr>
                  <p:cNvSpPr/>
                  <p:nvPr/>
                </p:nvSpPr>
                <p:spPr>
                  <a:xfrm>
                    <a:off x="7168167" y="4852513"/>
                    <a:ext cx="337496" cy="257820"/>
                  </a:xfrm>
                  <a:custGeom>
                    <a:avLst/>
                    <a:gdLst>
                      <a:gd name="connsiteX0" fmla="*/ 281649 w 337496"/>
                      <a:gd name="connsiteY0" fmla="*/ 257821 h 257820"/>
                      <a:gd name="connsiteX1" fmla="*/ 269124 w 337496"/>
                      <a:gd name="connsiteY1" fmla="*/ 196880 h 257820"/>
                      <a:gd name="connsiteX2" fmla="*/ 238253 w 337496"/>
                      <a:gd name="connsiteY2" fmla="*/ 164533 h 257820"/>
                      <a:gd name="connsiteX3" fmla="*/ 239615 w 337496"/>
                      <a:gd name="connsiteY3" fmla="*/ 121413 h 257820"/>
                      <a:gd name="connsiteX4" fmla="*/ 187171 w 337496"/>
                      <a:gd name="connsiteY4" fmla="*/ 106659 h 257820"/>
                      <a:gd name="connsiteX5" fmla="*/ 128192 w 337496"/>
                      <a:gd name="connsiteY5" fmla="*/ 138406 h 257820"/>
                      <a:gd name="connsiteX6" fmla="*/ 73671 w 337496"/>
                      <a:gd name="connsiteY6" fmla="*/ 157284 h 257820"/>
                      <a:gd name="connsiteX7" fmla="*/ 20093 w 337496"/>
                      <a:gd name="connsiteY7" fmla="*/ 138834 h 257820"/>
                      <a:gd name="connsiteX8" fmla="*/ 4 w 337496"/>
                      <a:gd name="connsiteY8" fmla="*/ 86323 h 257820"/>
                      <a:gd name="connsiteX9" fmla="*/ 15397 w 337496"/>
                      <a:gd name="connsiteY9" fmla="*/ 31173 h 257820"/>
                      <a:gd name="connsiteX10" fmla="*/ 32694 w 337496"/>
                      <a:gd name="connsiteY10" fmla="*/ 8494 h 257820"/>
                      <a:gd name="connsiteX11" fmla="*/ 90340 w 337496"/>
                      <a:gd name="connsiteY11" fmla="*/ 5560 h 257820"/>
                      <a:gd name="connsiteX12" fmla="*/ 146937 w 337496"/>
                      <a:gd name="connsiteY12" fmla="*/ 25525 h 257820"/>
                      <a:gd name="connsiteX13" fmla="*/ 196620 w 337496"/>
                      <a:gd name="connsiteY13" fmla="*/ 21039 h 257820"/>
                      <a:gd name="connsiteX14" fmla="*/ 246112 w 337496"/>
                      <a:gd name="connsiteY14" fmla="*/ 13676 h 257820"/>
                      <a:gd name="connsiteX15" fmla="*/ 290993 w 337496"/>
                      <a:gd name="connsiteY15" fmla="*/ 32516 h 257820"/>
                      <a:gd name="connsiteX16" fmla="*/ 302833 w 337496"/>
                      <a:gd name="connsiteY16" fmla="*/ 91381 h 257820"/>
                      <a:gd name="connsiteX17" fmla="*/ 336761 w 337496"/>
                      <a:gd name="connsiteY17" fmla="*/ 144340 h 257820"/>
                      <a:gd name="connsiteX18" fmla="*/ 323578 w 337496"/>
                      <a:gd name="connsiteY18" fmla="*/ 206900 h 257820"/>
                      <a:gd name="connsiteX19" fmla="*/ 281649 w 337496"/>
                      <a:gd name="connsiteY19" fmla="*/ 257821 h 257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37496" h="257820">
                        <a:moveTo>
                          <a:pt x="281649" y="257821"/>
                        </a:moveTo>
                        <a:cubicBezTo>
                          <a:pt x="267314" y="241533"/>
                          <a:pt x="262371" y="217501"/>
                          <a:pt x="269124" y="196880"/>
                        </a:cubicBezTo>
                        <a:cubicBezTo>
                          <a:pt x="255855" y="190469"/>
                          <a:pt x="243340" y="178363"/>
                          <a:pt x="238253" y="164533"/>
                        </a:cubicBezTo>
                        <a:cubicBezTo>
                          <a:pt x="233167" y="150703"/>
                          <a:pt x="233662" y="134901"/>
                          <a:pt x="239615" y="121413"/>
                        </a:cubicBezTo>
                        <a:cubicBezTo>
                          <a:pt x="226814" y="109135"/>
                          <a:pt x="204659" y="103725"/>
                          <a:pt x="187171" y="106659"/>
                        </a:cubicBezTo>
                        <a:cubicBezTo>
                          <a:pt x="164968" y="110374"/>
                          <a:pt x="147280" y="126480"/>
                          <a:pt x="128192" y="138406"/>
                        </a:cubicBezTo>
                        <a:cubicBezTo>
                          <a:pt x="111704" y="148702"/>
                          <a:pt x="93083" y="156227"/>
                          <a:pt x="73671" y="157284"/>
                        </a:cubicBezTo>
                        <a:cubicBezTo>
                          <a:pt x="54259" y="158342"/>
                          <a:pt x="34018" y="152398"/>
                          <a:pt x="20093" y="138834"/>
                        </a:cubicBezTo>
                        <a:cubicBezTo>
                          <a:pt x="6291" y="125394"/>
                          <a:pt x="-196" y="105583"/>
                          <a:pt x="4" y="86323"/>
                        </a:cubicBezTo>
                        <a:cubicBezTo>
                          <a:pt x="195" y="67063"/>
                          <a:pt x="6548" y="48280"/>
                          <a:pt x="15397" y="31173"/>
                        </a:cubicBezTo>
                        <a:cubicBezTo>
                          <a:pt x="19797" y="22648"/>
                          <a:pt x="25017" y="14247"/>
                          <a:pt x="32694" y="8494"/>
                        </a:cubicBezTo>
                        <a:cubicBezTo>
                          <a:pt x="48744" y="-3536"/>
                          <a:pt x="71442" y="-1145"/>
                          <a:pt x="90340" y="5560"/>
                        </a:cubicBezTo>
                        <a:cubicBezTo>
                          <a:pt x="109247" y="12266"/>
                          <a:pt x="127078" y="22725"/>
                          <a:pt x="146937" y="25525"/>
                        </a:cubicBezTo>
                        <a:cubicBezTo>
                          <a:pt x="163492" y="27859"/>
                          <a:pt x="180303" y="24677"/>
                          <a:pt x="196620" y="21039"/>
                        </a:cubicBezTo>
                        <a:cubicBezTo>
                          <a:pt x="212946" y="17400"/>
                          <a:pt x="229386" y="13266"/>
                          <a:pt x="246112" y="13676"/>
                        </a:cubicBezTo>
                        <a:cubicBezTo>
                          <a:pt x="262828" y="14085"/>
                          <a:pt x="280230" y="19715"/>
                          <a:pt x="290993" y="32516"/>
                        </a:cubicBezTo>
                        <a:cubicBezTo>
                          <a:pt x="304223" y="48261"/>
                          <a:pt x="304728" y="70902"/>
                          <a:pt x="302833" y="91381"/>
                        </a:cubicBezTo>
                        <a:cubicBezTo>
                          <a:pt x="321721" y="101992"/>
                          <a:pt x="333903" y="122861"/>
                          <a:pt x="336761" y="144340"/>
                        </a:cubicBezTo>
                        <a:cubicBezTo>
                          <a:pt x="339618" y="165819"/>
                          <a:pt x="333932" y="187869"/>
                          <a:pt x="323578" y="206900"/>
                        </a:cubicBezTo>
                        <a:cubicBezTo>
                          <a:pt x="313206" y="225921"/>
                          <a:pt x="297689" y="243247"/>
                          <a:pt x="281649" y="257821"/>
                        </a:cubicBezTo>
                        <a:close/>
                      </a:path>
                    </a:pathLst>
                  </a:custGeom>
                  <a:solidFill>
                    <a:srgbClr val="302E4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9C5899DF-68D1-4A4D-9EEA-2CA39869C103}"/>
                      </a:ext>
                    </a:extLst>
                  </p:cNvPr>
                  <p:cNvSpPr/>
                  <p:nvPr/>
                </p:nvSpPr>
                <p:spPr>
                  <a:xfrm>
                    <a:off x="7187996" y="4897321"/>
                    <a:ext cx="42789" cy="85072"/>
                  </a:xfrm>
                  <a:custGeom>
                    <a:avLst/>
                    <a:gdLst>
                      <a:gd name="connsiteX0" fmla="*/ 28619 w 42789"/>
                      <a:gd name="connsiteY0" fmla="*/ 83948 h 85072"/>
                      <a:gd name="connsiteX1" fmla="*/ 41278 w 42789"/>
                      <a:gd name="connsiteY1" fmla="*/ 70128 h 85072"/>
                      <a:gd name="connsiteX2" fmla="*/ 27696 w 42789"/>
                      <a:gd name="connsiteY2" fmla="*/ 36314 h 85072"/>
                      <a:gd name="connsiteX3" fmla="*/ 25514 w 42789"/>
                      <a:gd name="connsiteY3" fmla="*/ 10025 h 85072"/>
                      <a:gd name="connsiteX4" fmla="*/ 7093 w 42789"/>
                      <a:gd name="connsiteY4" fmla="*/ 5358 h 85072"/>
                      <a:gd name="connsiteX5" fmla="*/ 2569 w 42789"/>
                      <a:gd name="connsiteY5" fmla="*/ 16683 h 85072"/>
                      <a:gd name="connsiteX6" fmla="*/ 8893 w 42789"/>
                      <a:gd name="connsiteY6" fmla="*/ 66927 h 85072"/>
                      <a:gd name="connsiteX7" fmla="*/ 28619 w 42789"/>
                      <a:gd name="connsiteY7" fmla="*/ 83948 h 85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789" h="85072">
                        <a:moveTo>
                          <a:pt x="28619" y="83948"/>
                        </a:moveTo>
                        <a:cubicBezTo>
                          <a:pt x="37383" y="88454"/>
                          <a:pt x="46450" y="78510"/>
                          <a:pt x="41278" y="70128"/>
                        </a:cubicBezTo>
                        <a:cubicBezTo>
                          <a:pt x="34868" y="59736"/>
                          <a:pt x="30229" y="48258"/>
                          <a:pt x="27696" y="36314"/>
                        </a:cubicBezTo>
                        <a:cubicBezTo>
                          <a:pt x="25867" y="27684"/>
                          <a:pt x="25152" y="18836"/>
                          <a:pt x="25514" y="10025"/>
                        </a:cubicBezTo>
                        <a:cubicBezTo>
                          <a:pt x="25943" y="-395"/>
                          <a:pt x="11884" y="-3901"/>
                          <a:pt x="7093" y="5358"/>
                        </a:cubicBezTo>
                        <a:cubicBezTo>
                          <a:pt x="5226" y="8977"/>
                          <a:pt x="3683" y="12749"/>
                          <a:pt x="2569" y="16683"/>
                        </a:cubicBezTo>
                        <a:cubicBezTo>
                          <a:pt x="-2184" y="33418"/>
                          <a:pt x="-489" y="52278"/>
                          <a:pt x="8893" y="66927"/>
                        </a:cubicBezTo>
                        <a:cubicBezTo>
                          <a:pt x="13313" y="73814"/>
                          <a:pt x="20476" y="79758"/>
                          <a:pt x="28619" y="83948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6A11A638-7476-16E8-99FE-41ABA1E5734A}"/>
                      </a:ext>
                    </a:extLst>
                  </p:cNvPr>
                  <p:cNvSpPr/>
                  <p:nvPr/>
                </p:nvSpPr>
                <p:spPr>
                  <a:xfrm>
                    <a:off x="7204376" y="4852530"/>
                    <a:ext cx="266109" cy="58721"/>
                  </a:xfrm>
                  <a:custGeom>
                    <a:avLst/>
                    <a:gdLst>
                      <a:gd name="connsiteX0" fmla="*/ 63208 w 266109"/>
                      <a:gd name="connsiteY0" fmla="*/ 22412 h 58721"/>
                      <a:gd name="connsiteX1" fmla="*/ 134779 w 266109"/>
                      <a:gd name="connsiteY1" fmla="*/ 48739 h 58721"/>
                      <a:gd name="connsiteX2" fmla="*/ 219980 w 266109"/>
                      <a:gd name="connsiteY2" fmla="*/ 30718 h 58721"/>
                      <a:gd name="connsiteX3" fmla="*/ 266110 w 266109"/>
                      <a:gd name="connsiteY3" fmla="*/ 58721 h 58721"/>
                      <a:gd name="connsiteX4" fmla="*/ 254765 w 266109"/>
                      <a:gd name="connsiteY4" fmla="*/ 32499 h 58721"/>
                      <a:gd name="connsiteX5" fmla="*/ 209883 w 266109"/>
                      <a:gd name="connsiteY5" fmla="*/ 13659 h 58721"/>
                      <a:gd name="connsiteX6" fmla="*/ 160392 w 266109"/>
                      <a:gd name="connsiteY6" fmla="*/ 21021 h 58721"/>
                      <a:gd name="connsiteX7" fmla="*/ 110700 w 266109"/>
                      <a:gd name="connsiteY7" fmla="*/ 25508 h 58721"/>
                      <a:gd name="connsiteX8" fmla="*/ 54102 w 266109"/>
                      <a:gd name="connsiteY8" fmla="*/ 5543 h 58721"/>
                      <a:gd name="connsiteX9" fmla="*/ 0 w 266109"/>
                      <a:gd name="connsiteY9" fmla="*/ 6143 h 58721"/>
                      <a:gd name="connsiteX10" fmla="*/ 63208 w 266109"/>
                      <a:gd name="connsiteY10" fmla="*/ 22412 h 58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6109" h="58721">
                        <a:moveTo>
                          <a:pt x="63208" y="22412"/>
                        </a:moveTo>
                        <a:cubicBezTo>
                          <a:pt x="85887" y="34547"/>
                          <a:pt x="109061" y="49035"/>
                          <a:pt x="134779" y="48739"/>
                        </a:cubicBezTo>
                        <a:cubicBezTo>
                          <a:pt x="163973" y="48406"/>
                          <a:pt x="190843" y="28813"/>
                          <a:pt x="219980" y="30718"/>
                        </a:cubicBezTo>
                        <a:cubicBezTo>
                          <a:pt x="238649" y="31937"/>
                          <a:pt x="256118" y="42996"/>
                          <a:pt x="266110" y="58721"/>
                        </a:cubicBezTo>
                        <a:cubicBezTo>
                          <a:pt x="264462" y="49073"/>
                          <a:pt x="261071" y="39995"/>
                          <a:pt x="254765" y="32499"/>
                        </a:cubicBezTo>
                        <a:cubicBezTo>
                          <a:pt x="244012" y="19697"/>
                          <a:pt x="226609" y="14078"/>
                          <a:pt x="209883" y="13659"/>
                        </a:cubicBezTo>
                        <a:cubicBezTo>
                          <a:pt x="193167" y="13249"/>
                          <a:pt x="176717" y="17383"/>
                          <a:pt x="160392" y="21021"/>
                        </a:cubicBezTo>
                        <a:cubicBezTo>
                          <a:pt x="144066" y="24660"/>
                          <a:pt x="127264" y="27841"/>
                          <a:pt x="110700" y="25508"/>
                        </a:cubicBezTo>
                        <a:cubicBezTo>
                          <a:pt x="90840" y="22707"/>
                          <a:pt x="73009" y="12239"/>
                          <a:pt x="54102" y="5543"/>
                        </a:cubicBezTo>
                        <a:cubicBezTo>
                          <a:pt x="36547" y="-676"/>
                          <a:pt x="15735" y="-3163"/>
                          <a:pt x="0" y="6143"/>
                        </a:cubicBezTo>
                        <a:cubicBezTo>
                          <a:pt x="21269" y="2896"/>
                          <a:pt x="43729" y="11982"/>
                          <a:pt x="63208" y="22412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210" name="Graphic 78">
                  <a:extLst>
                    <a:ext uri="{FF2B5EF4-FFF2-40B4-BE49-F238E27FC236}">
                      <a16:creationId xmlns:a16="http://schemas.microsoft.com/office/drawing/2014/main" id="{2CBDB38A-80BD-CDF6-473B-B8A98E40A0F3}"/>
                    </a:ext>
                  </a:extLst>
                </p:cNvPr>
                <p:cNvGrpSpPr/>
                <p:nvPr/>
              </p:nvGrpSpPr>
              <p:grpSpPr>
                <a:xfrm>
                  <a:off x="7437489" y="5065619"/>
                  <a:ext cx="50994" cy="64325"/>
                  <a:chOff x="7437489" y="5065619"/>
                  <a:chExt cx="50994" cy="64325"/>
                </a:xfrm>
              </p:grpSpPr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AF335863-4432-CBAE-0E2A-02FCE69D2C68}"/>
                      </a:ext>
                    </a:extLst>
                  </p:cNvPr>
                  <p:cNvSpPr/>
                  <p:nvPr/>
                </p:nvSpPr>
                <p:spPr>
                  <a:xfrm>
                    <a:off x="7437489" y="5065619"/>
                    <a:ext cx="50994" cy="64325"/>
                  </a:xfrm>
                  <a:custGeom>
                    <a:avLst/>
                    <a:gdLst>
                      <a:gd name="connsiteX0" fmla="*/ 3517 w 50994"/>
                      <a:gd name="connsiteY0" fmla="*/ 21454 h 64325"/>
                      <a:gd name="connsiteX1" fmla="*/ 23043 w 50994"/>
                      <a:gd name="connsiteY1" fmla="*/ 1080 h 64325"/>
                      <a:gd name="connsiteX2" fmla="*/ 48503 w 50994"/>
                      <a:gd name="connsiteY2" fmla="*/ 9939 h 64325"/>
                      <a:gd name="connsiteX3" fmla="*/ 46350 w 50994"/>
                      <a:gd name="connsiteY3" fmla="*/ 38609 h 64325"/>
                      <a:gd name="connsiteX4" fmla="*/ 35168 w 50994"/>
                      <a:gd name="connsiteY4" fmla="*/ 56421 h 64325"/>
                      <a:gd name="connsiteX5" fmla="*/ 16213 w 50994"/>
                      <a:gd name="connsiteY5" fmla="*/ 64269 h 64325"/>
                      <a:gd name="connsiteX6" fmla="*/ 3517 w 50994"/>
                      <a:gd name="connsiteY6" fmla="*/ 21454 h 64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994" h="64325">
                        <a:moveTo>
                          <a:pt x="3517" y="21454"/>
                        </a:moveTo>
                        <a:cubicBezTo>
                          <a:pt x="6860" y="12310"/>
                          <a:pt x="13775" y="4081"/>
                          <a:pt x="23043" y="1080"/>
                        </a:cubicBezTo>
                        <a:cubicBezTo>
                          <a:pt x="32310" y="-1920"/>
                          <a:pt x="43769" y="1423"/>
                          <a:pt x="48503" y="9939"/>
                        </a:cubicBezTo>
                        <a:cubicBezTo>
                          <a:pt x="53332" y="18635"/>
                          <a:pt x="50332" y="29503"/>
                          <a:pt x="46350" y="38609"/>
                        </a:cubicBezTo>
                        <a:cubicBezTo>
                          <a:pt x="43521" y="45076"/>
                          <a:pt x="40178" y="51458"/>
                          <a:pt x="35168" y="56421"/>
                        </a:cubicBezTo>
                        <a:cubicBezTo>
                          <a:pt x="30158" y="61393"/>
                          <a:pt x="23243" y="64812"/>
                          <a:pt x="16213" y="64269"/>
                        </a:cubicBezTo>
                        <a:cubicBezTo>
                          <a:pt x="-4180" y="62688"/>
                          <a:pt x="-1370" y="34827"/>
                          <a:pt x="3517" y="21454"/>
                        </a:cubicBezTo>
                        <a:close/>
                      </a:path>
                    </a:pathLst>
                  </a:custGeom>
                  <a:solidFill>
                    <a:srgbClr val="EBAE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3E3F5FAC-B570-4E7C-E305-39BA98BA8611}"/>
                      </a:ext>
                    </a:extLst>
                  </p:cNvPr>
                  <p:cNvSpPr/>
                  <p:nvPr/>
                </p:nvSpPr>
                <p:spPr>
                  <a:xfrm>
                    <a:off x="7445991" y="5077106"/>
                    <a:ext cx="31829" cy="41853"/>
                  </a:xfrm>
                  <a:custGeom>
                    <a:avLst/>
                    <a:gdLst>
                      <a:gd name="connsiteX0" fmla="*/ 31829 w 31829"/>
                      <a:gd name="connsiteY0" fmla="*/ 1567 h 41853"/>
                      <a:gd name="connsiteX1" fmla="*/ 16008 w 31829"/>
                      <a:gd name="connsiteY1" fmla="*/ 2548 h 41853"/>
                      <a:gd name="connsiteX2" fmla="*/ 5521 w 31829"/>
                      <a:gd name="connsiteY2" fmla="*/ 15016 h 41853"/>
                      <a:gd name="connsiteX3" fmla="*/ 721 w 31829"/>
                      <a:gd name="connsiteY3" fmla="*/ 30827 h 41853"/>
                      <a:gd name="connsiteX4" fmla="*/ 25 w 31829"/>
                      <a:gd name="connsiteY4" fmla="*/ 36238 h 41853"/>
                      <a:gd name="connsiteX5" fmla="*/ 2397 w 31829"/>
                      <a:gd name="connsiteY5" fmla="*/ 40971 h 41853"/>
                      <a:gd name="connsiteX6" fmla="*/ 11074 w 31829"/>
                      <a:gd name="connsiteY6" fmla="*/ 39667 h 41853"/>
                      <a:gd name="connsiteX7" fmla="*/ 18742 w 31829"/>
                      <a:gd name="connsiteY7" fmla="*/ 26389 h 41853"/>
                      <a:gd name="connsiteX8" fmla="*/ 14484 w 31829"/>
                      <a:gd name="connsiteY8" fmla="*/ 11663 h 41853"/>
                      <a:gd name="connsiteX9" fmla="*/ 31829 w 31829"/>
                      <a:gd name="connsiteY9" fmla="*/ 1567 h 4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829" h="41853">
                        <a:moveTo>
                          <a:pt x="31829" y="1567"/>
                        </a:moveTo>
                        <a:cubicBezTo>
                          <a:pt x="26933" y="-977"/>
                          <a:pt x="20752" y="-262"/>
                          <a:pt x="16008" y="2548"/>
                        </a:cubicBezTo>
                        <a:cubicBezTo>
                          <a:pt x="11255" y="5358"/>
                          <a:pt x="7817" y="10006"/>
                          <a:pt x="5521" y="15016"/>
                        </a:cubicBezTo>
                        <a:cubicBezTo>
                          <a:pt x="3226" y="20026"/>
                          <a:pt x="1968" y="25446"/>
                          <a:pt x="721" y="30827"/>
                        </a:cubicBezTo>
                        <a:cubicBezTo>
                          <a:pt x="311" y="32609"/>
                          <a:pt x="-108" y="34418"/>
                          <a:pt x="25" y="36238"/>
                        </a:cubicBezTo>
                        <a:cubicBezTo>
                          <a:pt x="149" y="38057"/>
                          <a:pt x="901" y="39924"/>
                          <a:pt x="2397" y="40971"/>
                        </a:cubicBezTo>
                        <a:cubicBezTo>
                          <a:pt x="4959" y="42772"/>
                          <a:pt x="8569" y="41553"/>
                          <a:pt x="11074" y="39667"/>
                        </a:cubicBezTo>
                        <a:cubicBezTo>
                          <a:pt x="15275" y="36514"/>
                          <a:pt x="18113" y="31599"/>
                          <a:pt x="18742" y="26389"/>
                        </a:cubicBezTo>
                        <a:cubicBezTo>
                          <a:pt x="19380" y="21178"/>
                          <a:pt x="17799" y="15730"/>
                          <a:pt x="14484" y="11663"/>
                        </a:cubicBezTo>
                        <a:cubicBezTo>
                          <a:pt x="17637" y="5643"/>
                          <a:pt x="25019" y="1443"/>
                          <a:pt x="31829" y="1567"/>
                        </a:cubicBezTo>
                        <a:close/>
                      </a:path>
                    </a:pathLst>
                  </a:custGeom>
                  <a:solidFill>
                    <a:srgbClr val="DF91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  <p:grpSp>
              <p:nvGrpSpPr>
                <p:cNvPr id="213" name="Graphic 78">
                  <a:extLst>
                    <a:ext uri="{FF2B5EF4-FFF2-40B4-BE49-F238E27FC236}">
                      <a16:creationId xmlns:a16="http://schemas.microsoft.com/office/drawing/2014/main" id="{E65BB66D-EC8D-C34D-3B3E-1E060163A2EA}"/>
                    </a:ext>
                  </a:extLst>
                </p:cNvPr>
                <p:cNvGrpSpPr/>
                <p:nvPr/>
              </p:nvGrpSpPr>
              <p:grpSpPr>
                <a:xfrm>
                  <a:off x="7280224" y="4912632"/>
                  <a:ext cx="214607" cy="139341"/>
                  <a:chOff x="7280224" y="4912632"/>
                  <a:chExt cx="214607" cy="139341"/>
                </a:xfrm>
                <a:solidFill>
                  <a:srgbClr val="535482"/>
                </a:solidFill>
              </p:grpSpPr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2490C6E7-7C11-B7E5-F653-AEC868164CFC}"/>
                      </a:ext>
                    </a:extLst>
                  </p:cNvPr>
                  <p:cNvSpPr/>
                  <p:nvPr/>
                </p:nvSpPr>
                <p:spPr>
                  <a:xfrm>
                    <a:off x="7430414" y="4979517"/>
                    <a:ext cx="28100" cy="72456"/>
                  </a:xfrm>
                  <a:custGeom>
                    <a:avLst/>
                    <a:gdLst>
                      <a:gd name="connsiteX0" fmla="*/ 26927 w 28100"/>
                      <a:gd name="connsiteY0" fmla="*/ 72457 h 72456"/>
                      <a:gd name="connsiteX1" fmla="*/ 27832 w 28100"/>
                      <a:gd name="connsiteY1" fmla="*/ 53673 h 72456"/>
                      <a:gd name="connsiteX2" fmla="*/ 23098 w 28100"/>
                      <a:gd name="connsiteY2" fmla="*/ 32652 h 72456"/>
                      <a:gd name="connsiteX3" fmla="*/ 12954 w 28100"/>
                      <a:gd name="connsiteY3" fmla="*/ 13640 h 72456"/>
                      <a:gd name="connsiteX4" fmla="*/ 0 w 28100"/>
                      <a:gd name="connsiteY4" fmla="*/ 0 h 72456"/>
                      <a:gd name="connsiteX5" fmla="*/ 18155 w 28100"/>
                      <a:gd name="connsiteY5" fmla="*/ 34480 h 72456"/>
                      <a:gd name="connsiteX6" fmla="*/ 26927 w 28100"/>
                      <a:gd name="connsiteY6" fmla="*/ 72457 h 72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100" h="72456">
                        <a:moveTo>
                          <a:pt x="26927" y="72457"/>
                        </a:moveTo>
                        <a:cubicBezTo>
                          <a:pt x="28004" y="67028"/>
                          <a:pt x="28422" y="60541"/>
                          <a:pt x="27832" y="53673"/>
                        </a:cubicBezTo>
                        <a:cubicBezTo>
                          <a:pt x="27251" y="46806"/>
                          <a:pt x="25660" y="39557"/>
                          <a:pt x="23098" y="32652"/>
                        </a:cubicBezTo>
                        <a:cubicBezTo>
                          <a:pt x="20526" y="25756"/>
                          <a:pt x="17002" y="19222"/>
                          <a:pt x="12954" y="13640"/>
                        </a:cubicBezTo>
                        <a:cubicBezTo>
                          <a:pt x="8915" y="8049"/>
                          <a:pt x="4362" y="3420"/>
                          <a:pt x="0" y="0"/>
                        </a:cubicBezTo>
                        <a:cubicBezTo>
                          <a:pt x="6220" y="9182"/>
                          <a:pt x="13325" y="21336"/>
                          <a:pt x="18155" y="34480"/>
                        </a:cubicBezTo>
                        <a:cubicBezTo>
                          <a:pt x="23088" y="47597"/>
                          <a:pt x="25641" y="61446"/>
                          <a:pt x="26927" y="72457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6377D064-C735-E73B-62C7-E649203E9C94}"/>
                      </a:ext>
                    </a:extLst>
                  </p:cNvPr>
                  <p:cNvSpPr/>
                  <p:nvPr/>
                </p:nvSpPr>
                <p:spPr>
                  <a:xfrm>
                    <a:off x="7439072" y="4977765"/>
                    <a:ext cx="44015" cy="43167"/>
                  </a:xfrm>
                  <a:custGeom>
                    <a:avLst/>
                    <a:gdLst>
                      <a:gd name="connsiteX0" fmla="*/ 44015 w 44015"/>
                      <a:gd name="connsiteY0" fmla="*/ 43167 h 43167"/>
                      <a:gd name="connsiteX1" fmla="*/ 28042 w 44015"/>
                      <a:gd name="connsiteY1" fmla="*/ 15430 h 43167"/>
                      <a:gd name="connsiteX2" fmla="*/ 0 w 44015"/>
                      <a:gd name="connsiteY2" fmla="*/ 0 h 43167"/>
                      <a:gd name="connsiteX3" fmla="*/ 25089 w 44015"/>
                      <a:gd name="connsiteY3" fmla="*/ 18440 h 43167"/>
                      <a:gd name="connsiteX4" fmla="*/ 44015 w 44015"/>
                      <a:gd name="connsiteY4" fmla="*/ 43167 h 431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015" h="43167">
                        <a:moveTo>
                          <a:pt x="44015" y="43167"/>
                        </a:moveTo>
                        <a:cubicBezTo>
                          <a:pt x="42196" y="34490"/>
                          <a:pt x="36557" y="23669"/>
                          <a:pt x="28042" y="15430"/>
                        </a:cubicBezTo>
                        <a:cubicBezTo>
                          <a:pt x="19631" y="7086"/>
                          <a:pt x="8706" y="1648"/>
                          <a:pt x="0" y="0"/>
                        </a:cubicBezTo>
                        <a:cubicBezTo>
                          <a:pt x="7753" y="4324"/>
                          <a:pt x="17126" y="10563"/>
                          <a:pt x="25089" y="18440"/>
                        </a:cubicBezTo>
                        <a:cubicBezTo>
                          <a:pt x="33118" y="26241"/>
                          <a:pt x="39548" y="35500"/>
                          <a:pt x="44015" y="43167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9E798792-7371-0FF6-0975-E11F432E3F21}"/>
                      </a:ext>
                    </a:extLst>
                  </p:cNvPr>
                  <p:cNvSpPr/>
                  <p:nvPr/>
                </p:nvSpPr>
                <p:spPr>
                  <a:xfrm>
                    <a:off x="7452559" y="4972906"/>
                    <a:ext cx="42272" cy="27403"/>
                  </a:xfrm>
                  <a:custGeom>
                    <a:avLst/>
                    <a:gdLst>
                      <a:gd name="connsiteX0" fmla="*/ 42272 w 42272"/>
                      <a:gd name="connsiteY0" fmla="*/ 27404 h 27403"/>
                      <a:gd name="connsiteX1" fmla="*/ 25051 w 42272"/>
                      <a:gd name="connsiteY1" fmla="*/ 7668 h 27403"/>
                      <a:gd name="connsiteX2" fmla="*/ 0 w 42272"/>
                      <a:gd name="connsiteY2" fmla="*/ 10 h 27403"/>
                      <a:gd name="connsiteX3" fmla="*/ 23165 w 42272"/>
                      <a:gd name="connsiteY3" fmla="*/ 10573 h 27403"/>
                      <a:gd name="connsiteX4" fmla="*/ 42272 w 42272"/>
                      <a:gd name="connsiteY4" fmla="*/ 27404 h 27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72" h="27403">
                        <a:moveTo>
                          <a:pt x="42272" y="27404"/>
                        </a:moveTo>
                        <a:cubicBezTo>
                          <a:pt x="39481" y="20708"/>
                          <a:pt x="33223" y="12897"/>
                          <a:pt x="25051" y="7668"/>
                        </a:cubicBezTo>
                        <a:cubicBezTo>
                          <a:pt x="16945" y="2344"/>
                          <a:pt x="7258" y="-180"/>
                          <a:pt x="0" y="10"/>
                        </a:cubicBezTo>
                        <a:cubicBezTo>
                          <a:pt x="6944" y="2134"/>
                          <a:pt x="15507" y="5554"/>
                          <a:pt x="23165" y="10573"/>
                        </a:cubicBezTo>
                        <a:cubicBezTo>
                          <a:pt x="30880" y="15526"/>
                          <a:pt x="37500" y="21937"/>
                          <a:pt x="42272" y="27404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0A5E11D0-50A9-F6CE-4B8A-A77B7CC4AA01}"/>
                      </a:ext>
                    </a:extLst>
                  </p:cNvPr>
                  <p:cNvSpPr/>
                  <p:nvPr/>
                </p:nvSpPr>
                <p:spPr>
                  <a:xfrm>
                    <a:off x="7280224" y="4934760"/>
                    <a:ext cx="133273" cy="25668"/>
                  </a:xfrm>
                  <a:custGeom>
                    <a:avLst/>
                    <a:gdLst>
                      <a:gd name="connsiteX0" fmla="*/ 0 w 133273"/>
                      <a:gd name="connsiteY0" fmla="*/ 24231 h 25668"/>
                      <a:gd name="connsiteX1" fmla="*/ 15907 w 133273"/>
                      <a:gd name="connsiteY1" fmla="*/ 25317 h 25668"/>
                      <a:gd name="connsiteX2" fmla="*/ 33138 w 133273"/>
                      <a:gd name="connsiteY2" fmla="*/ 20659 h 25668"/>
                      <a:gd name="connsiteX3" fmla="*/ 67894 w 133273"/>
                      <a:gd name="connsiteY3" fmla="*/ 6457 h 25668"/>
                      <a:gd name="connsiteX4" fmla="*/ 104318 w 133273"/>
                      <a:gd name="connsiteY4" fmla="*/ 7095 h 25668"/>
                      <a:gd name="connsiteX5" fmla="*/ 133274 w 133273"/>
                      <a:gd name="connsiteY5" fmla="*/ 22307 h 25668"/>
                      <a:gd name="connsiteX6" fmla="*/ 105346 w 133273"/>
                      <a:gd name="connsiteY6" fmla="*/ 3762 h 25668"/>
                      <a:gd name="connsiteX7" fmla="*/ 66770 w 133273"/>
                      <a:gd name="connsiteY7" fmla="*/ 1943 h 25668"/>
                      <a:gd name="connsiteX8" fmla="*/ 48396 w 133273"/>
                      <a:gd name="connsiteY8" fmla="*/ 9048 h 25668"/>
                      <a:gd name="connsiteX9" fmla="*/ 31756 w 133273"/>
                      <a:gd name="connsiteY9" fmla="*/ 17459 h 25668"/>
                      <a:gd name="connsiteX10" fmla="*/ 0 w 133273"/>
                      <a:gd name="connsiteY10" fmla="*/ 24231 h 25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33273" h="25668">
                        <a:moveTo>
                          <a:pt x="0" y="24231"/>
                        </a:moveTo>
                        <a:cubicBezTo>
                          <a:pt x="4734" y="25650"/>
                          <a:pt x="10249" y="26031"/>
                          <a:pt x="15907" y="25317"/>
                        </a:cubicBezTo>
                        <a:cubicBezTo>
                          <a:pt x="21584" y="24622"/>
                          <a:pt x="27403" y="22926"/>
                          <a:pt x="33138" y="20659"/>
                        </a:cubicBezTo>
                        <a:cubicBezTo>
                          <a:pt x="44605" y="16163"/>
                          <a:pt x="55759" y="9400"/>
                          <a:pt x="67894" y="6457"/>
                        </a:cubicBezTo>
                        <a:cubicBezTo>
                          <a:pt x="79991" y="3419"/>
                          <a:pt x="92897" y="3943"/>
                          <a:pt x="104318" y="7095"/>
                        </a:cubicBezTo>
                        <a:cubicBezTo>
                          <a:pt x="115805" y="10201"/>
                          <a:pt x="125721" y="15935"/>
                          <a:pt x="133274" y="22307"/>
                        </a:cubicBezTo>
                        <a:cubicBezTo>
                          <a:pt x="126835" y="14839"/>
                          <a:pt x="117167" y="7781"/>
                          <a:pt x="105346" y="3762"/>
                        </a:cubicBezTo>
                        <a:cubicBezTo>
                          <a:pt x="93602" y="-305"/>
                          <a:pt x="79781" y="-1324"/>
                          <a:pt x="66770" y="1943"/>
                        </a:cubicBezTo>
                        <a:cubicBezTo>
                          <a:pt x="60236" y="3505"/>
                          <a:pt x="54150" y="6210"/>
                          <a:pt x="48396" y="9048"/>
                        </a:cubicBezTo>
                        <a:cubicBezTo>
                          <a:pt x="42643" y="11896"/>
                          <a:pt x="37176" y="14916"/>
                          <a:pt x="31756" y="17459"/>
                        </a:cubicBezTo>
                        <a:cubicBezTo>
                          <a:pt x="21002" y="22602"/>
                          <a:pt x="9887" y="25641"/>
                          <a:pt x="0" y="24231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989182AE-E1FC-E5D3-7B00-9D89BAE080F6}"/>
                      </a:ext>
                    </a:extLst>
                  </p:cNvPr>
                  <p:cNvSpPr/>
                  <p:nvPr/>
                </p:nvSpPr>
                <p:spPr>
                  <a:xfrm>
                    <a:off x="7350613" y="4918795"/>
                    <a:ext cx="67208" cy="30984"/>
                  </a:xfrm>
                  <a:custGeom>
                    <a:avLst/>
                    <a:gdLst>
                      <a:gd name="connsiteX0" fmla="*/ 0 w 67208"/>
                      <a:gd name="connsiteY0" fmla="*/ 2258 h 30984"/>
                      <a:gd name="connsiteX1" fmla="*/ 17697 w 67208"/>
                      <a:gd name="connsiteY1" fmla="*/ 3886 h 30984"/>
                      <a:gd name="connsiteX2" fmla="*/ 36614 w 67208"/>
                      <a:gd name="connsiteY2" fmla="*/ 9573 h 30984"/>
                      <a:gd name="connsiteX3" fmla="*/ 53797 w 67208"/>
                      <a:gd name="connsiteY3" fmla="*/ 19317 h 30984"/>
                      <a:gd name="connsiteX4" fmla="*/ 67208 w 67208"/>
                      <a:gd name="connsiteY4" fmla="*/ 30985 h 30984"/>
                      <a:gd name="connsiteX5" fmla="*/ 56245 w 67208"/>
                      <a:gd name="connsiteY5" fmla="*/ 16364 h 30984"/>
                      <a:gd name="connsiteX6" fmla="*/ 38624 w 67208"/>
                      <a:gd name="connsiteY6" fmla="*/ 4877 h 30984"/>
                      <a:gd name="connsiteX7" fmla="*/ 18145 w 67208"/>
                      <a:gd name="connsiteY7" fmla="*/ 86 h 30984"/>
                      <a:gd name="connsiteX8" fmla="*/ 0 w 67208"/>
                      <a:gd name="connsiteY8" fmla="*/ 2258 h 30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208" h="30984">
                        <a:moveTo>
                          <a:pt x="0" y="2258"/>
                        </a:moveTo>
                        <a:cubicBezTo>
                          <a:pt x="5382" y="2315"/>
                          <a:pt x="11430" y="2715"/>
                          <a:pt x="17697" y="3886"/>
                        </a:cubicBezTo>
                        <a:cubicBezTo>
                          <a:pt x="23965" y="5039"/>
                          <a:pt x="30432" y="6944"/>
                          <a:pt x="36614" y="9573"/>
                        </a:cubicBezTo>
                        <a:cubicBezTo>
                          <a:pt x="42777" y="12221"/>
                          <a:pt x="48635" y="15583"/>
                          <a:pt x="53797" y="19317"/>
                        </a:cubicBezTo>
                        <a:cubicBezTo>
                          <a:pt x="58979" y="23041"/>
                          <a:pt x="63446" y="27127"/>
                          <a:pt x="67208" y="30985"/>
                        </a:cubicBezTo>
                        <a:cubicBezTo>
                          <a:pt x="64856" y="26165"/>
                          <a:pt x="61160" y="20974"/>
                          <a:pt x="56245" y="16364"/>
                        </a:cubicBezTo>
                        <a:cubicBezTo>
                          <a:pt x="51340" y="11745"/>
                          <a:pt x="45244" y="7715"/>
                          <a:pt x="38624" y="4877"/>
                        </a:cubicBezTo>
                        <a:cubicBezTo>
                          <a:pt x="31995" y="2058"/>
                          <a:pt x="24870" y="429"/>
                          <a:pt x="18145" y="86"/>
                        </a:cubicBezTo>
                        <a:cubicBezTo>
                          <a:pt x="11411" y="-295"/>
                          <a:pt x="5106" y="619"/>
                          <a:pt x="0" y="2258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9" name="Freeform: Shape 218">
                    <a:extLst>
                      <a:ext uri="{FF2B5EF4-FFF2-40B4-BE49-F238E27FC236}">
                        <a16:creationId xmlns:a16="http://schemas.microsoft.com/office/drawing/2014/main" id="{15CD0D4C-C13B-15CC-E545-0C00097E80F8}"/>
                      </a:ext>
                    </a:extLst>
                  </p:cNvPr>
                  <p:cNvSpPr/>
                  <p:nvPr/>
                </p:nvSpPr>
                <p:spPr>
                  <a:xfrm>
                    <a:off x="7389152" y="4913104"/>
                    <a:ext cx="35499" cy="27827"/>
                  </a:xfrm>
                  <a:custGeom>
                    <a:avLst/>
                    <a:gdLst>
                      <a:gd name="connsiteX0" fmla="*/ 0 w 35499"/>
                      <a:gd name="connsiteY0" fmla="*/ 71 h 27827"/>
                      <a:gd name="connsiteX1" fmla="*/ 20831 w 35499"/>
                      <a:gd name="connsiteY1" fmla="*/ 10006 h 27827"/>
                      <a:gd name="connsiteX2" fmla="*/ 35500 w 35499"/>
                      <a:gd name="connsiteY2" fmla="*/ 27827 h 27827"/>
                      <a:gd name="connsiteX3" fmla="*/ 31452 w 35499"/>
                      <a:gd name="connsiteY3" fmla="*/ 17254 h 27827"/>
                      <a:gd name="connsiteX4" fmla="*/ 22784 w 35499"/>
                      <a:gd name="connsiteY4" fmla="*/ 7520 h 27827"/>
                      <a:gd name="connsiteX5" fmla="*/ 11239 w 35499"/>
                      <a:gd name="connsiteY5" fmla="*/ 1452 h 27827"/>
                      <a:gd name="connsiteX6" fmla="*/ 0 w 35499"/>
                      <a:gd name="connsiteY6" fmla="*/ 71 h 27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499" h="27827">
                        <a:moveTo>
                          <a:pt x="0" y="71"/>
                        </a:moveTo>
                        <a:cubicBezTo>
                          <a:pt x="6477" y="1605"/>
                          <a:pt x="14297" y="4844"/>
                          <a:pt x="20831" y="10006"/>
                        </a:cubicBezTo>
                        <a:cubicBezTo>
                          <a:pt x="27422" y="15102"/>
                          <a:pt x="32452" y="21912"/>
                          <a:pt x="35500" y="27827"/>
                        </a:cubicBezTo>
                        <a:cubicBezTo>
                          <a:pt x="34938" y="24551"/>
                          <a:pt x="33623" y="20826"/>
                          <a:pt x="31452" y="17254"/>
                        </a:cubicBezTo>
                        <a:cubicBezTo>
                          <a:pt x="29289" y="13683"/>
                          <a:pt x="26298" y="10273"/>
                          <a:pt x="22784" y="7520"/>
                        </a:cubicBezTo>
                        <a:cubicBezTo>
                          <a:pt x="19260" y="4767"/>
                          <a:pt x="15230" y="2681"/>
                          <a:pt x="11239" y="1452"/>
                        </a:cubicBezTo>
                        <a:cubicBezTo>
                          <a:pt x="7248" y="205"/>
                          <a:pt x="3315" y="-176"/>
                          <a:pt x="0" y="71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0" name="Freeform: Shape 219">
                    <a:extLst>
                      <a:ext uri="{FF2B5EF4-FFF2-40B4-BE49-F238E27FC236}">
                        <a16:creationId xmlns:a16="http://schemas.microsoft.com/office/drawing/2014/main" id="{0903E6CE-E5C1-D9E2-7046-C5D4E4AFF91E}"/>
                      </a:ext>
                    </a:extLst>
                  </p:cNvPr>
                  <p:cNvSpPr/>
                  <p:nvPr/>
                </p:nvSpPr>
                <p:spPr>
                  <a:xfrm>
                    <a:off x="7424089" y="4912632"/>
                    <a:ext cx="7419" cy="21898"/>
                  </a:xfrm>
                  <a:custGeom>
                    <a:avLst/>
                    <a:gdLst>
                      <a:gd name="connsiteX0" fmla="*/ 0 w 7419"/>
                      <a:gd name="connsiteY0" fmla="*/ 0 h 21898"/>
                      <a:gd name="connsiteX1" fmla="*/ 4419 w 7419"/>
                      <a:gd name="connsiteY1" fmla="*/ 10687 h 21898"/>
                      <a:gd name="connsiteX2" fmla="*/ 7277 w 7419"/>
                      <a:gd name="connsiteY2" fmla="*/ 21898 h 21898"/>
                      <a:gd name="connsiteX3" fmla="*/ 5896 w 7419"/>
                      <a:gd name="connsiteY3" fmla="*/ 10201 h 21898"/>
                      <a:gd name="connsiteX4" fmla="*/ 0 w 7419"/>
                      <a:gd name="connsiteY4" fmla="*/ 0 h 21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19" h="21898">
                        <a:moveTo>
                          <a:pt x="0" y="0"/>
                        </a:moveTo>
                        <a:cubicBezTo>
                          <a:pt x="1400" y="2953"/>
                          <a:pt x="3124" y="6744"/>
                          <a:pt x="4419" y="10687"/>
                        </a:cubicBezTo>
                        <a:cubicBezTo>
                          <a:pt x="5744" y="14631"/>
                          <a:pt x="6629" y="18688"/>
                          <a:pt x="7277" y="21898"/>
                        </a:cubicBezTo>
                        <a:cubicBezTo>
                          <a:pt x="7668" y="18660"/>
                          <a:pt x="7268" y="14288"/>
                          <a:pt x="5896" y="10201"/>
                        </a:cubicBezTo>
                        <a:cubicBezTo>
                          <a:pt x="4543" y="6096"/>
                          <a:pt x="2248" y="236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354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</p:grpSp>
          </p:grp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A3A8AF8-40DD-095E-CE9D-A9C8C26DB8C8}"/>
                  </a:ext>
                </a:extLst>
              </p:cNvPr>
              <p:cNvSpPr/>
              <p:nvPr/>
            </p:nvSpPr>
            <p:spPr>
              <a:xfrm>
                <a:off x="7130910" y="5418445"/>
                <a:ext cx="522350" cy="434304"/>
              </a:xfrm>
              <a:custGeom>
                <a:avLst/>
                <a:gdLst>
                  <a:gd name="connsiteX0" fmla="*/ 483727 w 522350"/>
                  <a:gd name="connsiteY0" fmla="*/ 263178 h 434304"/>
                  <a:gd name="connsiteX1" fmla="*/ 482194 w 522350"/>
                  <a:gd name="connsiteY1" fmla="*/ 257283 h 434304"/>
                  <a:gd name="connsiteX2" fmla="*/ 482155 w 522350"/>
                  <a:gd name="connsiteY2" fmla="*/ 257131 h 434304"/>
                  <a:gd name="connsiteX3" fmla="*/ 482155 w 522350"/>
                  <a:gd name="connsiteY3" fmla="*/ 257131 h 434304"/>
                  <a:gd name="connsiteX4" fmla="*/ 473078 w 522350"/>
                  <a:gd name="connsiteY4" fmla="*/ 223393 h 434304"/>
                  <a:gd name="connsiteX5" fmla="*/ 478403 w 522350"/>
                  <a:gd name="connsiteY5" fmla="*/ 105168 h 434304"/>
                  <a:gd name="connsiteX6" fmla="*/ 438026 w 522350"/>
                  <a:gd name="connsiteY6" fmla="*/ 18443 h 434304"/>
                  <a:gd name="connsiteX7" fmla="*/ 416357 w 522350"/>
                  <a:gd name="connsiteY7" fmla="*/ 994 h 434304"/>
                  <a:gd name="connsiteX8" fmla="*/ 113833 w 522350"/>
                  <a:gd name="connsiteY8" fmla="*/ 174 h 434304"/>
                  <a:gd name="connsiteX9" fmla="*/ 92412 w 522350"/>
                  <a:gd name="connsiteY9" fmla="*/ 16491 h 434304"/>
                  <a:gd name="connsiteX10" fmla="*/ 52168 w 522350"/>
                  <a:gd name="connsiteY10" fmla="*/ 102578 h 434304"/>
                  <a:gd name="connsiteX11" fmla="*/ 53578 w 522350"/>
                  <a:gd name="connsiteY11" fmla="*/ 201247 h 434304"/>
                  <a:gd name="connsiteX12" fmla="*/ 37367 w 522350"/>
                  <a:gd name="connsiteY12" fmla="*/ 269675 h 434304"/>
                  <a:gd name="connsiteX13" fmla="*/ 0 w 522350"/>
                  <a:gd name="connsiteY13" fmla="*/ 434305 h 434304"/>
                  <a:gd name="connsiteX14" fmla="*/ 261175 w 522350"/>
                  <a:gd name="connsiteY14" fmla="*/ 434305 h 434304"/>
                  <a:gd name="connsiteX15" fmla="*/ 522351 w 522350"/>
                  <a:gd name="connsiteY15" fmla="*/ 434305 h 434304"/>
                  <a:gd name="connsiteX16" fmla="*/ 483727 w 522350"/>
                  <a:gd name="connsiteY16" fmla="*/ 263178 h 4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2350" h="434304">
                    <a:moveTo>
                      <a:pt x="483727" y="263178"/>
                    </a:moveTo>
                    <a:cubicBezTo>
                      <a:pt x="483232" y="261216"/>
                      <a:pt x="482727" y="259245"/>
                      <a:pt x="482194" y="257283"/>
                    </a:cubicBezTo>
                    <a:cubicBezTo>
                      <a:pt x="482184" y="257235"/>
                      <a:pt x="482165" y="257178"/>
                      <a:pt x="482155" y="257131"/>
                    </a:cubicBezTo>
                    <a:lnTo>
                      <a:pt x="482155" y="257131"/>
                    </a:lnTo>
                    <a:cubicBezTo>
                      <a:pt x="479127" y="245853"/>
                      <a:pt x="475659" y="234585"/>
                      <a:pt x="473078" y="223393"/>
                    </a:cubicBezTo>
                    <a:cubicBezTo>
                      <a:pt x="464087" y="184483"/>
                      <a:pt x="465944" y="143116"/>
                      <a:pt x="478403" y="105168"/>
                    </a:cubicBezTo>
                    <a:cubicBezTo>
                      <a:pt x="453809" y="84614"/>
                      <a:pt x="440198" y="51238"/>
                      <a:pt x="438026" y="18443"/>
                    </a:cubicBezTo>
                    <a:cubicBezTo>
                      <a:pt x="437302" y="7452"/>
                      <a:pt x="427272" y="-483"/>
                      <a:pt x="416357" y="994"/>
                    </a:cubicBezTo>
                    <a:cubicBezTo>
                      <a:pt x="319030" y="14176"/>
                      <a:pt x="211103" y="13300"/>
                      <a:pt x="113833" y="174"/>
                    </a:cubicBezTo>
                    <a:cubicBezTo>
                      <a:pt x="103403" y="-1235"/>
                      <a:pt x="93774" y="6051"/>
                      <a:pt x="92412" y="16491"/>
                    </a:cubicBezTo>
                    <a:cubicBezTo>
                      <a:pt x="88239" y="48390"/>
                      <a:pt x="74076" y="78984"/>
                      <a:pt x="52168" y="102578"/>
                    </a:cubicBezTo>
                    <a:cubicBezTo>
                      <a:pt x="59836" y="133400"/>
                      <a:pt x="59560" y="170053"/>
                      <a:pt x="53578" y="201247"/>
                    </a:cubicBezTo>
                    <a:cubicBezTo>
                      <a:pt x="49168" y="224269"/>
                      <a:pt x="41081" y="246596"/>
                      <a:pt x="37367" y="269675"/>
                    </a:cubicBezTo>
                    <a:cubicBezTo>
                      <a:pt x="16526" y="349723"/>
                      <a:pt x="0" y="408635"/>
                      <a:pt x="0" y="434305"/>
                    </a:cubicBezTo>
                    <a:lnTo>
                      <a:pt x="261175" y="434305"/>
                    </a:lnTo>
                    <a:lnTo>
                      <a:pt x="522351" y="434305"/>
                    </a:lnTo>
                    <a:cubicBezTo>
                      <a:pt x="522341" y="408245"/>
                      <a:pt x="505025" y="345170"/>
                      <a:pt x="483727" y="2631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222" name="Graphic 78">
                <a:extLst>
                  <a:ext uri="{FF2B5EF4-FFF2-40B4-BE49-F238E27FC236}">
                    <a16:creationId xmlns:a16="http://schemas.microsoft.com/office/drawing/2014/main" id="{7DEDCC0A-B207-8322-7944-9AAA237927FF}"/>
                  </a:ext>
                </a:extLst>
              </p:cNvPr>
              <p:cNvGrpSpPr/>
              <p:nvPr/>
            </p:nvGrpSpPr>
            <p:grpSpPr>
              <a:xfrm>
                <a:off x="7216873" y="5418436"/>
                <a:ext cx="353901" cy="61297"/>
                <a:chOff x="7216873" y="5418436"/>
                <a:chExt cx="353901" cy="61297"/>
              </a:xfrm>
              <a:solidFill>
                <a:srgbClr val="3950C9"/>
              </a:solidFill>
            </p:grpSpPr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5A499210-AB47-A661-8E03-2C8CBB6DF2DF}"/>
                    </a:ext>
                  </a:extLst>
                </p:cNvPr>
                <p:cNvSpPr/>
                <p:nvPr/>
              </p:nvSpPr>
              <p:spPr>
                <a:xfrm>
                  <a:off x="7490776" y="5419252"/>
                  <a:ext cx="79998" cy="60480"/>
                </a:xfrm>
                <a:custGeom>
                  <a:avLst/>
                  <a:gdLst>
                    <a:gd name="connsiteX0" fmla="*/ 6294 w 79998"/>
                    <a:gd name="connsiteY0" fmla="*/ 39687 h 60480"/>
                    <a:gd name="connsiteX1" fmla="*/ 59567 w 79998"/>
                    <a:gd name="connsiteY1" fmla="*/ 59918 h 60480"/>
                    <a:gd name="connsiteX2" fmla="*/ 71759 w 79998"/>
                    <a:gd name="connsiteY2" fmla="*/ 54298 h 60480"/>
                    <a:gd name="connsiteX3" fmla="*/ 79998 w 79998"/>
                    <a:gd name="connsiteY3" fmla="*/ 32734 h 60480"/>
                    <a:gd name="connsiteX4" fmla="*/ 78160 w 79998"/>
                    <a:gd name="connsiteY4" fmla="*/ 17627 h 60480"/>
                    <a:gd name="connsiteX5" fmla="*/ 56491 w 79998"/>
                    <a:gd name="connsiteY5" fmla="*/ 177 h 60480"/>
                    <a:gd name="connsiteX6" fmla="*/ 7065 w 79998"/>
                    <a:gd name="connsiteY6" fmla="*/ 5568 h 60480"/>
                    <a:gd name="connsiteX7" fmla="*/ 398 w 79998"/>
                    <a:gd name="connsiteY7" fmla="*/ 27990 h 60480"/>
                    <a:gd name="connsiteX8" fmla="*/ 6294 w 79998"/>
                    <a:gd name="connsiteY8" fmla="*/ 39687 h 60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998" h="60480">
                      <a:moveTo>
                        <a:pt x="6294" y="39687"/>
                      </a:moveTo>
                      <a:cubicBezTo>
                        <a:pt x="24106" y="45992"/>
                        <a:pt x="41755" y="53584"/>
                        <a:pt x="59567" y="59918"/>
                      </a:cubicBezTo>
                      <a:cubicBezTo>
                        <a:pt x="64492" y="61670"/>
                        <a:pt x="69940" y="59204"/>
                        <a:pt x="71759" y="54298"/>
                      </a:cubicBezTo>
                      <a:cubicBezTo>
                        <a:pt x="74445" y="47050"/>
                        <a:pt x="77236" y="39906"/>
                        <a:pt x="79998" y="32734"/>
                      </a:cubicBezTo>
                      <a:cubicBezTo>
                        <a:pt x="79122" y="27714"/>
                        <a:pt x="78494" y="22665"/>
                        <a:pt x="78160" y="17627"/>
                      </a:cubicBezTo>
                      <a:cubicBezTo>
                        <a:pt x="77436" y="6635"/>
                        <a:pt x="67407" y="-1299"/>
                        <a:pt x="56491" y="177"/>
                      </a:cubicBezTo>
                      <a:cubicBezTo>
                        <a:pt x="40289" y="2368"/>
                        <a:pt x="23763" y="4139"/>
                        <a:pt x="7065" y="5568"/>
                      </a:cubicBezTo>
                      <a:lnTo>
                        <a:pt x="398" y="27990"/>
                      </a:lnTo>
                      <a:cubicBezTo>
                        <a:pt x="-1040" y="32838"/>
                        <a:pt x="1531" y="38001"/>
                        <a:pt x="6294" y="3968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236AB4D7-B881-3166-0140-89605E7F4F13}"/>
                    </a:ext>
                  </a:extLst>
                </p:cNvPr>
                <p:cNvSpPr/>
                <p:nvPr/>
              </p:nvSpPr>
              <p:spPr>
                <a:xfrm>
                  <a:off x="7216873" y="5418436"/>
                  <a:ext cx="77559" cy="59496"/>
                </a:xfrm>
                <a:custGeom>
                  <a:avLst/>
                  <a:gdLst>
                    <a:gd name="connsiteX0" fmla="*/ 15307 w 77559"/>
                    <a:gd name="connsiteY0" fmla="*/ 59049 h 59496"/>
                    <a:gd name="connsiteX1" fmla="*/ 70809 w 77559"/>
                    <a:gd name="connsiteY1" fmla="*/ 42304 h 59496"/>
                    <a:gd name="connsiteX2" fmla="*/ 76552 w 77559"/>
                    <a:gd name="connsiteY2" fmla="*/ 28949 h 59496"/>
                    <a:gd name="connsiteX3" fmla="*/ 67428 w 77559"/>
                    <a:gd name="connsiteY3" fmla="*/ 4756 h 59496"/>
                    <a:gd name="connsiteX4" fmla="*/ 27870 w 77559"/>
                    <a:gd name="connsiteY4" fmla="*/ 174 h 59496"/>
                    <a:gd name="connsiteX5" fmla="*/ 6448 w 77559"/>
                    <a:gd name="connsiteY5" fmla="*/ 16491 h 59496"/>
                    <a:gd name="connsiteX6" fmla="*/ 0 w 77559"/>
                    <a:gd name="connsiteY6" fmla="*/ 44818 h 59496"/>
                    <a:gd name="connsiteX7" fmla="*/ 3581 w 77559"/>
                    <a:gd name="connsiteY7" fmla="*/ 53581 h 59496"/>
                    <a:gd name="connsiteX8" fmla="*/ 15307 w 77559"/>
                    <a:gd name="connsiteY8" fmla="*/ 59049 h 59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559" h="59496">
                      <a:moveTo>
                        <a:pt x="15307" y="59049"/>
                      </a:moveTo>
                      <a:cubicBezTo>
                        <a:pt x="33652" y="53267"/>
                        <a:pt x="52426" y="48038"/>
                        <a:pt x="70809" y="42304"/>
                      </a:cubicBezTo>
                      <a:cubicBezTo>
                        <a:pt x="76428" y="40551"/>
                        <a:pt x="79191" y="34217"/>
                        <a:pt x="76552" y="28949"/>
                      </a:cubicBezTo>
                      <a:cubicBezTo>
                        <a:pt x="72704" y="21272"/>
                        <a:pt x="69666" y="13052"/>
                        <a:pt x="67428" y="4756"/>
                      </a:cubicBezTo>
                      <a:cubicBezTo>
                        <a:pt x="54092" y="3442"/>
                        <a:pt x="40872" y="1927"/>
                        <a:pt x="27870" y="174"/>
                      </a:cubicBezTo>
                      <a:cubicBezTo>
                        <a:pt x="17440" y="-1235"/>
                        <a:pt x="7811" y="6051"/>
                        <a:pt x="6448" y="16491"/>
                      </a:cubicBezTo>
                      <a:cubicBezTo>
                        <a:pt x="5191" y="26102"/>
                        <a:pt x="3010" y="35598"/>
                        <a:pt x="0" y="44818"/>
                      </a:cubicBezTo>
                      <a:lnTo>
                        <a:pt x="3581" y="53581"/>
                      </a:lnTo>
                      <a:cubicBezTo>
                        <a:pt x="5448" y="58191"/>
                        <a:pt x="10554" y="60544"/>
                        <a:pt x="15307" y="5904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268D1283-F830-17EB-8BE9-616ABC1B717E}"/>
                  </a:ext>
                </a:extLst>
              </p:cNvPr>
              <p:cNvSpPr/>
              <p:nvPr/>
            </p:nvSpPr>
            <p:spPr>
              <a:xfrm>
                <a:off x="7207710" y="5240246"/>
                <a:ext cx="72254" cy="221566"/>
              </a:xfrm>
              <a:custGeom>
                <a:avLst/>
                <a:gdLst>
                  <a:gd name="connsiteX0" fmla="*/ 61484 w 72254"/>
                  <a:gd name="connsiteY0" fmla="*/ 7676 h 221566"/>
                  <a:gd name="connsiteX1" fmla="*/ 71847 w 72254"/>
                  <a:gd name="connsiteY1" fmla="*/ 196814 h 221566"/>
                  <a:gd name="connsiteX2" fmla="*/ 66665 w 72254"/>
                  <a:gd name="connsiteY2" fmla="*/ 207387 h 221566"/>
                  <a:gd name="connsiteX3" fmla="*/ 28336 w 72254"/>
                  <a:gd name="connsiteY3" fmla="*/ 221074 h 221566"/>
                  <a:gd name="connsiteX4" fmla="*/ 17345 w 72254"/>
                  <a:gd name="connsiteY4" fmla="*/ 215264 h 221566"/>
                  <a:gd name="connsiteX5" fmla="*/ 3838 w 72254"/>
                  <a:gd name="connsiteY5" fmla="*/ 9772 h 221566"/>
                  <a:gd name="connsiteX6" fmla="*/ 9610 w 72254"/>
                  <a:gd name="connsiteY6" fmla="*/ 4171 h 221566"/>
                  <a:gd name="connsiteX7" fmla="*/ 54683 w 72254"/>
                  <a:gd name="connsiteY7" fmla="*/ 27 h 221566"/>
                  <a:gd name="connsiteX8" fmla="*/ 61484 w 72254"/>
                  <a:gd name="connsiteY8" fmla="*/ 7676 h 22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4" h="221566">
                    <a:moveTo>
                      <a:pt x="61484" y="7676"/>
                    </a:moveTo>
                    <a:cubicBezTo>
                      <a:pt x="49120" y="70169"/>
                      <a:pt x="52501" y="136130"/>
                      <a:pt x="71847" y="196814"/>
                    </a:cubicBezTo>
                    <a:cubicBezTo>
                      <a:pt x="73237" y="201177"/>
                      <a:pt x="70970" y="205853"/>
                      <a:pt x="66665" y="207387"/>
                    </a:cubicBezTo>
                    <a:cubicBezTo>
                      <a:pt x="53835" y="211949"/>
                      <a:pt x="41157" y="216512"/>
                      <a:pt x="28336" y="221074"/>
                    </a:cubicBezTo>
                    <a:cubicBezTo>
                      <a:pt x="23688" y="222732"/>
                      <a:pt x="18554" y="220055"/>
                      <a:pt x="17345" y="215264"/>
                    </a:cubicBezTo>
                    <a:cubicBezTo>
                      <a:pt x="409" y="148351"/>
                      <a:pt x="-4192" y="78333"/>
                      <a:pt x="3838" y="9772"/>
                    </a:cubicBezTo>
                    <a:cubicBezTo>
                      <a:pt x="4191" y="6781"/>
                      <a:pt x="6610" y="4447"/>
                      <a:pt x="9610" y="4171"/>
                    </a:cubicBezTo>
                    <a:lnTo>
                      <a:pt x="54683" y="27"/>
                    </a:lnTo>
                    <a:cubicBezTo>
                      <a:pt x="58931" y="-363"/>
                      <a:pt x="62312" y="3476"/>
                      <a:pt x="61484" y="76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1B62ED59-890F-354B-14DD-31EE4C883CDE}"/>
                  </a:ext>
                </a:extLst>
              </p:cNvPr>
              <p:cNvSpPr/>
              <p:nvPr/>
            </p:nvSpPr>
            <p:spPr>
              <a:xfrm>
                <a:off x="7503670" y="5223556"/>
                <a:ext cx="73953" cy="238255"/>
              </a:xfrm>
              <a:custGeom>
                <a:avLst/>
                <a:gdLst>
                  <a:gd name="connsiteX0" fmla="*/ 10955 w 73953"/>
                  <a:gd name="connsiteY0" fmla="*/ 11393 h 238255"/>
                  <a:gd name="connsiteX1" fmla="*/ 382 w 73953"/>
                  <a:gd name="connsiteY1" fmla="*/ 213684 h 238255"/>
                  <a:gd name="connsiteX2" fmla="*/ 5630 w 73953"/>
                  <a:gd name="connsiteY2" fmla="*/ 224076 h 238255"/>
                  <a:gd name="connsiteX3" fmla="*/ 43969 w 73953"/>
                  <a:gd name="connsiteY3" fmla="*/ 237764 h 238255"/>
                  <a:gd name="connsiteX4" fmla="*/ 54989 w 73953"/>
                  <a:gd name="connsiteY4" fmla="*/ 231839 h 238255"/>
                  <a:gd name="connsiteX5" fmla="*/ 70686 w 73953"/>
                  <a:gd name="connsiteY5" fmla="*/ 5611 h 238255"/>
                  <a:gd name="connsiteX6" fmla="*/ 63847 w 73953"/>
                  <a:gd name="connsiteY6" fmla="*/ 20 h 238255"/>
                  <a:gd name="connsiteX7" fmla="*/ 16689 w 73953"/>
                  <a:gd name="connsiteY7" fmla="*/ 3744 h 238255"/>
                  <a:gd name="connsiteX8" fmla="*/ 10955 w 73953"/>
                  <a:gd name="connsiteY8" fmla="*/ 11393 h 23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953" h="238255">
                    <a:moveTo>
                      <a:pt x="10955" y="11393"/>
                    </a:moveTo>
                    <a:cubicBezTo>
                      <a:pt x="23633" y="75096"/>
                      <a:pt x="19965" y="151696"/>
                      <a:pt x="382" y="213684"/>
                    </a:cubicBezTo>
                    <a:cubicBezTo>
                      <a:pt x="-970" y="217980"/>
                      <a:pt x="1382" y="222562"/>
                      <a:pt x="5630" y="224076"/>
                    </a:cubicBezTo>
                    <a:cubicBezTo>
                      <a:pt x="18461" y="228639"/>
                      <a:pt x="31138" y="233201"/>
                      <a:pt x="43969" y="237764"/>
                    </a:cubicBezTo>
                    <a:cubicBezTo>
                      <a:pt x="48664" y="239440"/>
                      <a:pt x="53779" y="236678"/>
                      <a:pt x="54989" y="231839"/>
                    </a:cubicBezTo>
                    <a:cubicBezTo>
                      <a:pt x="72001" y="163602"/>
                      <a:pt x="78468" y="74962"/>
                      <a:pt x="70686" y="5611"/>
                    </a:cubicBezTo>
                    <a:cubicBezTo>
                      <a:pt x="70305" y="2210"/>
                      <a:pt x="67267" y="-247"/>
                      <a:pt x="63847" y="20"/>
                    </a:cubicBezTo>
                    <a:lnTo>
                      <a:pt x="16689" y="3744"/>
                    </a:lnTo>
                    <a:cubicBezTo>
                      <a:pt x="12860" y="4039"/>
                      <a:pt x="10212" y="7630"/>
                      <a:pt x="10955" y="113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32C65EED-0C33-A4D7-988A-933862E747E2}"/>
                  </a:ext>
                </a:extLst>
              </p:cNvPr>
              <p:cNvSpPr/>
              <p:nvPr/>
            </p:nvSpPr>
            <p:spPr>
              <a:xfrm>
                <a:off x="7229498" y="5426501"/>
                <a:ext cx="39426" cy="24127"/>
              </a:xfrm>
              <a:custGeom>
                <a:avLst/>
                <a:gdLst>
                  <a:gd name="connsiteX0" fmla="*/ 38791 w 39426"/>
                  <a:gd name="connsiteY0" fmla="*/ 6615 h 24127"/>
                  <a:gd name="connsiteX1" fmla="*/ 38220 w 39426"/>
                  <a:gd name="connsiteY1" fmla="*/ 5225 h 24127"/>
                  <a:gd name="connsiteX2" fmla="*/ 27847 w 39426"/>
                  <a:gd name="connsiteY2" fmla="*/ 415 h 24127"/>
                  <a:gd name="connsiteX3" fmla="*/ 5806 w 39426"/>
                  <a:gd name="connsiteY3" fmla="*/ 7577 h 24127"/>
                  <a:gd name="connsiteX4" fmla="*/ 596 w 39426"/>
                  <a:gd name="connsiteY4" fmla="*/ 18664 h 24127"/>
                  <a:gd name="connsiteX5" fmla="*/ 663 w 39426"/>
                  <a:gd name="connsiteY5" fmla="*/ 18826 h 24127"/>
                  <a:gd name="connsiteX6" fmla="*/ 10712 w 39426"/>
                  <a:gd name="connsiteY6" fmla="*/ 23817 h 24127"/>
                  <a:gd name="connsiteX7" fmla="*/ 33276 w 39426"/>
                  <a:gd name="connsiteY7" fmla="*/ 17893 h 24127"/>
                  <a:gd name="connsiteX8" fmla="*/ 38791 w 39426"/>
                  <a:gd name="connsiteY8" fmla="*/ 6615 h 2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426" h="24127">
                    <a:moveTo>
                      <a:pt x="38791" y="6615"/>
                    </a:moveTo>
                    <a:cubicBezTo>
                      <a:pt x="38601" y="6148"/>
                      <a:pt x="38410" y="5682"/>
                      <a:pt x="38220" y="5225"/>
                    </a:cubicBezTo>
                    <a:cubicBezTo>
                      <a:pt x="36553" y="1148"/>
                      <a:pt x="32028" y="-948"/>
                      <a:pt x="27847" y="415"/>
                    </a:cubicBezTo>
                    <a:lnTo>
                      <a:pt x="5806" y="7577"/>
                    </a:lnTo>
                    <a:cubicBezTo>
                      <a:pt x="1196" y="9073"/>
                      <a:pt x="-1195" y="14159"/>
                      <a:pt x="596" y="18664"/>
                    </a:cubicBezTo>
                    <a:cubicBezTo>
                      <a:pt x="615" y="18722"/>
                      <a:pt x="634" y="18769"/>
                      <a:pt x="663" y="18826"/>
                    </a:cubicBezTo>
                    <a:cubicBezTo>
                      <a:pt x="2244" y="22827"/>
                      <a:pt x="6568" y="24970"/>
                      <a:pt x="10712" y="23817"/>
                    </a:cubicBezTo>
                    <a:cubicBezTo>
                      <a:pt x="18046" y="21779"/>
                      <a:pt x="25875" y="19912"/>
                      <a:pt x="33276" y="17893"/>
                    </a:cubicBezTo>
                    <a:cubicBezTo>
                      <a:pt x="38125" y="16569"/>
                      <a:pt x="40706" y="11264"/>
                      <a:pt x="38791" y="6615"/>
                    </a:cubicBezTo>
                    <a:close/>
                  </a:path>
                </a:pathLst>
              </a:custGeom>
              <a:solidFill>
                <a:srgbClr val="DC83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0BF438FB-6899-E96D-026D-05C97A490E09}"/>
                  </a:ext>
                </a:extLst>
              </p:cNvPr>
              <p:cNvSpPr/>
              <p:nvPr/>
            </p:nvSpPr>
            <p:spPr>
              <a:xfrm>
                <a:off x="7511712" y="5423599"/>
                <a:ext cx="40938" cy="27319"/>
              </a:xfrm>
              <a:custGeom>
                <a:avLst/>
                <a:gdLst>
                  <a:gd name="connsiteX0" fmla="*/ 40669 w 40938"/>
                  <a:gd name="connsiteY0" fmla="*/ 20852 h 27319"/>
                  <a:gd name="connsiteX1" fmla="*/ 40631 w 40938"/>
                  <a:gd name="connsiteY1" fmla="*/ 21014 h 27319"/>
                  <a:gd name="connsiteX2" fmla="*/ 29592 w 40938"/>
                  <a:gd name="connsiteY2" fmla="*/ 26796 h 27319"/>
                  <a:gd name="connsiteX3" fmla="*/ 5503 w 40938"/>
                  <a:gd name="connsiteY3" fmla="*/ 17918 h 27319"/>
                  <a:gd name="connsiteX4" fmla="*/ 502 w 40938"/>
                  <a:gd name="connsiteY4" fmla="*/ 7184 h 27319"/>
                  <a:gd name="connsiteX5" fmla="*/ 1083 w 40938"/>
                  <a:gd name="connsiteY5" fmla="*/ 5574 h 27319"/>
                  <a:gd name="connsiteX6" fmla="*/ 12294 w 40938"/>
                  <a:gd name="connsiteY6" fmla="*/ 678 h 27319"/>
                  <a:gd name="connsiteX7" fmla="*/ 35850 w 40938"/>
                  <a:gd name="connsiteY7" fmla="*/ 11032 h 27319"/>
                  <a:gd name="connsiteX8" fmla="*/ 40669 w 40938"/>
                  <a:gd name="connsiteY8" fmla="*/ 20852 h 2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38" h="27319">
                    <a:moveTo>
                      <a:pt x="40669" y="20852"/>
                    </a:moveTo>
                    <a:cubicBezTo>
                      <a:pt x="40660" y="20909"/>
                      <a:pt x="40641" y="20967"/>
                      <a:pt x="40631" y="21014"/>
                    </a:cubicBezTo>
                    <a:cubicBezTo>
                      <a:pt x="39393" y="25834"/>
                      <a:pt x="34259" y="28520"/>
                      <a:pt x="29592" y="26796"/>
                    </a:cubicBezTo>
                    <a:lnTo>
                      <a:pt x="5503" y="17918"/>
                    </a:lnTo>
                    <a:cubicBezTo>
                      <a:pt x="1169" y="16318"/>
                      <a:pt x="-1069" y="11527"/>
                      <a:pt x="502" y="7184"/>
                    </a:cubicBezTo>
                    <a:cubicBezTo>
                      <a:pt x="693" y="6651"/>
                      <a:pt x="893" y="6117"/>
                      <a:pt x="1083" y="5574"/>
                    </a:cubicBezTo>
                    <a:cubicBezTo>
                      <a:pt x="2731" y="1031"/>
                      <a:pt x="7846" y="-1227"/>
                      <a:pt x="12294" y="678"/>
                    </a:cubicBezTo>
                    <a:cubicBezTo>
                      <a:pt x="20115" y="4031"/>
                      <a:pt x="28049" y="7727"/>
                      <a:pt x="35850" y="11032"/>
                    </a:cubicBezTo>
                    <a:cubicBezTo>
                      <a:pt x="39669" y="12651"/>
                      <a:pt x="41708" y="16833"/>
                      <a:pt x="40669" y="20852"/>
                    </a:cubicBezTo>
                    <a:close/>
                  </a:path>
                </a:pathLst>
              </a:custGeom>
              <a:solidFill>
                <a:srgbClr val="DC83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968C730D-CD1C-12B3-1D62-2951F8728E0E}"/>
                  </a:ext>
                </a:extLst>
              </p:cNvPr>
              <p:cNvSpPr/>
              <p:nvPr/>
            </p:nvSpPr>
            <p:spPr>
              <a:xfrm>
                <a:off x="7228932" y="5623606"/>
                <a:ext cx="324440" cy="47493"/>
              </a:xfrm>
              <a:custGeom>
                <a:avLst/>
                <a:gdLst>
                  <a:gd name="connsiteX0" fmla="*/ 0 w 324440"/>
                  <a:gd name="connsiteY0" fmla="*/ 6821 h 47493"/>
                  <a:gd name="connsiteX1" fmla="*/ 324441 w 324440"/>
                  <a:gd name="connsiteY1" fmla="*/ 4212 h 47493"/>
                  <a:gd name="connsiteX2" fmla="*/ 0 w 324440"/>
                  <a:gd name="connsiteY2" fmla="*/ 6821 h 4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440" h="47493">
                    <a:moveTo>
                      <a:pt x="0" y="6821"/>
                    </a:moveTo>
                    <a:cubicBezTo>
                      <a:pt x="101680" y="-6818"/>
                      <a:pt x="324441" y="4212"/>
                      <a:pt x="324441" y="4212"/>
                    </a:cubicBezTo>
                    <a:cubicBezTo>
                      <a:pt x="265109" y="64286"/>
                      <a:pt x="50073" y="58666"/>
                      <a:pt x="0" y="682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845871FF-D075-EB65-D648-0448D9A50544}"/>
                  </a:ext>
                </a:extLst>
              </p:cNvPr>
              <p:cNvSpPr/>
              <p:nvPr/>
            </p:nvSpPr>
            <p:spPr>
              <a:xfrm>
                <a:off x="7228183" y="5627817"/>
                <a:ext cx="325341" cy="134426"/>
              </a:xfrm>
              <a:custGeom>
                <a:avLst/>
                <a:gdLst>
                  <a:gd name="connsiteX0" fmla="*/ 320169 w 325341"/>
                  <a:gd name="connsiteY0" fmla="*/ 88449 h 134426"/>
                  <a:gd name="connsiteX1" fmla="*/ 291337 w 325341"/>
                  <a:gd name="connsiteY1" fmla="*/ 121234 h 134426"/>
                  <a:gd name="connsiteX2" fmla="*/ 129479 w 325341"/>
                  <a:gd name="connsiteY2" fmla="*/ 134227 h 134426"/>
                  <a:gd name="connsiteX3" fmla="*/ 20798 w 325341"/>
                  <a:gd name="connsiteY3" fmla="*/ 112786 h 134426"/>
                  <a:gd name="connsiteX4" fmla="*/ 186 w 325341"/>
                  <a:gd name="connsiteY4" fmla="*/ 77248 h 134426"/>
                  <a:gd name="connsiteX5" fmla="*/ 748 w 325341"/>
                  <a:gd name="connsiteY5" fmla="*/ 2610 h 134426"/>
                  <a:gd name="connsiteX6" fmla="*/ 325189 w 325341"/>
                  <a:gd name="connsiteY6" fmla="*/ 0 h 134426"/>
                  <a:gd name="connsiteX7" fmla="*/ 320169 w 325341"/>
                  <a:gd name="connsiteY7" fmla="*/ 88449 h 13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341" h="134426">
                    <a:moveTo>
                      <a:pt x="320169" y="88449"/>
                    </a:moveTo>
                    <a:cubicBezTo>
                      <a:pt x="319293" y="104766"/>
                      <a:pt x="307396" y="118272"/>
                      <a:pt x="291337" y="121234"/>
                    </a:cubicBezTo>
                    <a:cubicBezTo>
                      <a:pt x="238016" y="131073"/>
                      <a:pt x="183685" y="135446"/>
                      <a:pt x="129479" y="134227"/>
                    </a:cubicBezTo>
                    <a:cubicBezTo>
                      <a:pt x="92179" y="133388"/>
                      <a:pt x="54793" y="127378"/>
                      <a:pt x="20798" y="112786"/>
                    </a:cubicBezTo>
                    <a:cubicBezTo>
                      <a:pt x="6892" y="106813"/>
                      <a:pt x="-1366" y="92307"/>
                      <a:pt x="186" y="77248"/>
                    </a:cubicBezTo>
                    <a:cubicBezTo>
                      <a:pt x="2739" y="52521"/>
                      <a:pt x="2482" y="26527"/>
                      <a:pt x="748" y="2610"/>
                    </a:cubicBezTo>
                    <a:cubicBezTo>
                      <a:pt x="44592" y="18888"/>
                      <a:pt x="293709" y="18888"/>
                      <a:pt x="325189" y="0"/>
                    </a:cubicBezTo>
                    <a:cubicBezTo>
                      <a:pt x="326218" y="28337"/>
                      <a:pt x="321750" y="59007"/>
                      <a:pt x="320169" y="88449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289091E-5D89-A13C-9246-16AE3F3D3CF2}"/>
                  </a:ext>
                </a:extLst>
              </p:cNvPr>
              <p:cNvSpPr/>
              <p:nvPr/>
            </p:nvSpPr>
            <p:spPr>
              <a:xfrm>
                <a:off x="7228183" y="5630427"/>
                <a:ext cx="318397" cy="131816"/>
              </a:xfrm>
              <a:custGeom>
                <a:avLst/>
                <a:gdLst>
                  <a:gd name="connsiteX0" fmla="*/ 139032 w 318397"/>
                  <a:gd name="connsiteY0" fmla="*/ 116872 h 131816"/>
                  <a:gd name="connsiteX1" fmla="*/ 30352 w 318397"/>
                  <a:gd name="connsiteY1" fmla="*/ 95431 h 131816"/>
                  <a:gd name="connsiteX2" fmla="*/ 9740 w 318397"/>
                  <a:gd name="connsiteY2" fmla="*/ 59893 h 131816"/>
                  <a:gd name="connsiteX3" fmla="*/ 11273 w 318397"/>
                  <a:gd name="connsiteY3" fmla="*/ 2858 h 131816"/>
                  <a:gd name="connsiteX4" fmla="*/ 748 w 318397"/>
                  <a:gd name="connsiteY4" fmla="*/ 0 h 131816"/>
                  <a:gd name="connsiteX5" fmla="*/ 186 w 318397"/>
                  <a:gd name="connsiteY5" fmla="*/ 74638 h 131816"/>
                  <a:gd name="connsiteX6" fmla="*/ 20798 w 318397"/>
                  <a:gd name="connsiteY6" fmla="*/ 110176 h 131816"/>
                  <a:gd name="connsiteX7" fmla="*/ 129479 w 318397"/>
                  <a:gd name="connsiteY7" fmla="*/ 131617 h 131816"/>
                  <a:gd name="connsiteX8" fmla="*/ 291337 w 318397"/>
                  <a:gd name="connsiteY8" fmla="*/ 118625 h 131816"/>
                  <a:gd name="connsiteX9" fmla="*/ 318397 w 318397"/>
                  <a:gd name="connsiteY9" fmla="*/ 95136 h 131816"/>
                  <a:gd name="connsiteX10" fmla="*/ 300891 w 318397"/>
                  <a:gd name="connsiteY10" fmla="*/ 103890 h 131816"/>
                  <a:gd name="connsiteX11" fmla="*/ 139032 w 318397"/>
                  <a:gd name="connsiteY11" fmla="*/ 116872 h 13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8397" h="131816">
                    <a:moveTo>
                      <a:pt x="139032" y="116872"/>
                    </a:moveTo>
                    <a:cubicBezTo>
                      <a:pt x="101733" y="116034"/>
                      <a:pt x="64347" y="110024"/>
                      <a:pt x="30352" y="95431"/>
                    </a:cubicBezTo>
                    <a:cubicBezTo>
                      <a:pt x="16446" y="89459"/>
                      <a:pt x="8187" y="74952"/>
                      <a:pt x="9740" y="59893"/>
                    </a:cubicBezTo>
                    <a:cubicBezTo>
                      <a:pt x="11673" y="41120"/>
                      <a:pt x="11988" y="21622"/>
                      <a:pt x="11273" y="2858"/>
                    </a:cubicBezTo>
                    <a:cubicBezTo>
                      <a:pt x="7035" y="1972"/>
                      <a:pt x="3491" y="1020"/>
                      <a:pt x="748" y="0"/>
                    </a:cubicBezTo>
                    <a:cubicBezTo>
                      <a:pt x="2491" y="23918"/>
                      <a:pt x="2739" y="49911"/>
                      <a:pt x="186" y="74638"/>
                    </a:cubicBezTo>
                    <a:cubicBezTo>
                      <a:pt x="-1366" y="89697"/>
                      <a:pt x="6892" y="104204"/>
                      <a:pt x="20798" y="110176"/>
                    </a:cubicBezTo>
                    <a:cubicBezTo>
                      <a:pt x="54793" y="124768"/>
                      <a:pt x="92179" y="130779"/>
                      <a:pt x="129479" y="131617"/>
                    </a:cubicBezTo>
                    <a:cubicBezTo>
                      <a:pt x="183685" y="132836"/>
                      <a:pt x="238016" y="128464"/>
                      <a:pt x="291337" y="118625"/>
                    </a:cubicBezTo>
                    <a:cubicBezTo>
                      <a:pt x="304224" y="116243"/>
                      <a:pt x="314406" y="107080"/>
                      <a:pt x="318397" y="95136"/>
                    </a:cubicBezTo>
                    <a:cubicBezTo>
                      <a:pt x="313625" y="99527"/>
                      <a:pt x="307634" y="102641"/>
                      <a:pt x="300891" y="103890"/>
                    </a:cubicBezTo>
                    <a:cubicBezTo>
                      <a:pt x="247570" y="113729"/>
                      <a:pt x="193239" y="118091"/>
                      <a:pt x="139032" y="1168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B015015C-CB20-1B94-4AEB-0A62C6714FD9}"/>
                  </a:ext>
                </a:extLst>
              </p:cNvPr>
              <p:cNvSpPr/>
              <p:nvPr/>
            </p:nvSpPr>
            <p:spPr>
              <a:xfrm>
                <a:off x="7254049" y="5511412"/>
                <a:ext cx="241877" cy="57046"/>
              </a:xfrm>
              <a:custGeom>
                <a:avLst/>
                <a:gdLst>
                  <a:gd name="connsiteX0" fmla="*/ 241878 w 241877"/>
                  <a:gd name="connsiteY0" fmla="*/ 31080 h 57046"/>
                  <a:gd name="connsiteX1" fmla="*/ 118815 w 241877"/>
                  <a:gd name="connsiteY1" fmla="*/ 36395 h 57046"/>
                  <a:gd name="connsiteX2" fmla="*/ 0 w 241877"/>
                  <a:gd name="connsiteY2" fmla="*/ 0 h 57046"/>
                  <a:gd name="connsiteX3" fmla="*/ 118063 w 241877"/>
                  <a:gd name="connsiteY3" fmla="*/ 52874 h 57046"/>
                  <a:gd name="connsiteX4" fmla="*/ 241878 w 241877"/>
                  <a:gd name="connsiteY4" fmla="*/ 31080 h 5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877" h="57046">
                    <a:moveTo>
                      <a:pt x="241878" y="31080"/>
                    </a:moveTo>
                    <a:cubicBezTo>
                      <a:pt x="202454" y="44005"/>
                      <a:pt x="159639" y="43768"/>
                      <a:pt x="118815" y="36395"/>
                    </a:cubicBezTo>
                    <a:cubicBezTo>
                      <a:pt x="77991" y="29023"/>
                      <a:pt x="38757" y="14774"/>
                      <a:pt x="0" y="0"/>
                    </a:cubicBezTo>
                    <a:cubicBezTo>
                      <a:pt x="37795" y="20698"/>
                      <a:pt x="76038" y="43339"/>
                      <a:pt x="118063" y="52874"/>
                    </a:cubicBezTo>
                    <a:cubicBezTo>
                      <a:pt x="160087" y="62399"/>
                      <a:pt x="206597" y="55817"/>
                      <a:pt x="241878" y="3108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46B157B0-D6DD-C8AD-97AD-6FBA2E1F2148}"/>
                  </a:ext>
                </a:extLst>
              </p:cNvPr>
              <p:cNvSpPr/>
              <p:nvPr/>
            </p:nvSpPr>
            <p:spPr>
              <a:xfrm>
                <a:off x="7423337" y="5492962"/>
                <a:ext cx="99298" cy="41097"/>
              </a:xfrm>
              <a:custGeom>
                <a:avLst/>
                <a:gdLst>
                  <a:gd name="connsiteX0" fmla="*/ 0 w 99298"/>
                  <a:gd name="connsiteY0" fmla="*/ 39481 h 41097"/>
                  <a:gd name="connsiteX1" fmla="*/ 99298 w 99298"/>
                  <a:gd name="connsiteY1" fmla="*/ 0 h 41097"/>
                  <a:gd name="connsiteX2" fmla="*/ 0 w 99298"/>
                  <a:gd name="connsiteY2" fmla="*/ 39481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298" h="41097">
                    <a:moveTo>
                      <a:pt x="0" y="39481"/>
                    </a:moveTo>
                    <a:cubicBezTo>
                      <a:pt x="34604" y="30632"/>
                      <a:pt x="68066" y="17326"/>
                      <a:pt x="99298" y="0"/>
                    </a:cubicBezTo>
                    <a:cubicBezTo>
                      <a:pt x="78877" y="29223"/>
                      <a:pt x="34928" y="46672"/>
                      <a:pt x="0" y="3948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9237D7FE-0A39-DCB7-EA1D-A723A4ECCD69}"/>
                  </a:ext>
                </a:extLst>
              </p:cNvPr>
              <p:cNvSpPr/>
              <p:nvPr/>
            </p:nvSpPr>
            <p:spPr>
              <a:xfrm>
                <a:off x="7168196" y="5351030"/>
                <a:ext cx="24826" cy="138007"/>
              </a:xfrm>
              <a:custGeom>
                <a:avLst/>
                <a:gdLst>
                  <a:gd name="connsiteX0" fmla="*/ 24826 w 24826"/>
                  <a:gd name="connsiteY0" fmla="*/ 138008 h 138007"/>
                  <a:gd name="connsiteX1" fmla="*/ 17701 w 24826"/>
                  <a:gd name="connsiteY1" fmla="*/ 0 h 138007"/>
                  <a:gd name="connsiteX2" fmla="*/ 24826 w 24826"/>
                  <a:gd name="connsiteY2" fmla="*/ 138008 h 13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26" h="138007">
                    <a:moveTo>
                      <a:pt x="24826" y="138008"/>
                    </a:moveTo>
                    <a:cubicBezTo>
                      <a:pt x="15721" y="64665"/>
                      <a:pt x="14920" y="20498"/>
                      <a:pt x="17701" y="0"/>
                    </a:cubicBezTo>
                    <a:cubicBezTo>
                      <a:pt x="-20884" y="63075"/>
                      <a:pt x="14044" y="122216"/>
                      <a:pt x="24826" y="138008"/>
                    </a:cubicBezTo>
                    <a:close/>
                  </a:path>
                </a:pathLst>
              </a:custGeom>
              <a:solidFill>
                <a:srgbClr val="E89E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91A8DF19-99EC-2E0A-3AA7-C6F0DBE4C1B6}"/>
                  </a:ext>
                </a:extLst>
              </p:cNvPr>
              <p:cNvSpPr/>
              <p:nvPr/>
            </p:nvSpPr>
            <p:spPr>
              <a:xfrm>
                <a:off x="7595396" y="5334704"/>
                <a:ext cx="22221" cy="136312"/>
              </a:xfrm>
              <a:custGeom>
                <a:avLst/>
                <a:gdLst>
                  <a:gd name="connsiteX0" fmla="*/ 12287 w 22221"/>
                  <a:gd name="connsiteY0" fmla="*/ 136312 h 136312"/>
                  <a:gd name="connsiteX1" fmla="*/ 0 w 22221"/>
                  <a:gd name="connsiteY1" fmla="*/ 0 h 136312"/>
                  <a:gd name="connsiteX2" fmla="*/ 12287 w 22221"/>
                  <a:gd name="connsiteY2" fmla="*/ 136312 h 13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21" h="136312">
                    <a:moveTo>
                      <a:pt x="12287" y="136312"/>
                    </a:moveTo>
                    <a:cubicBezTo>
                      <a:pt x="15116" y="62694"/>
                      <a:pt x="0" y="0"/>
                      <a:pt x="0" y="0"/>
                    </a:cubicBezTo>
                    <a:cubicBezTo>
                      <a:pt x="41377" y="38805"/>
                      <a:pt x="12287" y="136312"/>
                      <a:pt x="12287" y="136312"/>
                    </a:cubicBezTo>
                    <a:close/>
                  </a:path>
                </a:pathLst>
              </a:custGeom>
              <a:solidFill>
                <a:srgbClr val="E89E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C654517-D146-A315-3F56-A6674469B690}"/>
              </a:ext>
            </a:extLst>
          </p:cNvPr>
          <p:cNvCxnSpPr>
            <a:cxnSpLocks/>
          </p:cNvCxnSpPr>
          <p:nvPr/>
        </p:nvCxnSpPr>
        <p:spPr>
          <a:xfrm>
            <a:off x="7835526" y="3704554"/>
            <a:ext cx="653446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8170CAA9-5436-F918-E579-F5D4EFDCD07C}"/>
              </a:ext>
            </a:extLst>
          </p:cNvPr>
          <p:cNvGrpSpPr/>
          <p:nvPr/>
        </p:nvGrpSpPr>
        <p:grpSpPr>
          <a:xfrm>
            <a:off x="8562124" y="3143176"/>
            <a:ext cx="2663080" cy="1122757"/>
            <a:chOff x="9120933" y="2067611"/>
            <a:chExt cx="2663080" cy="112275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BDE5398-C315-5622-C358-3D756CF086B2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C521817-7F8C-CC38-BCE8-090B7E1CEB38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05DF9390-36D7-268A-3BFE-D12482B11B81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B1A09246-2A61-FD39-32BF-AC8BFA601A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7AC62AE-1EC3-5DE6-E50D-2B7EF9C839DA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5214396-077B-0EE5-9CBD-2DFBA8843631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21EAF1E-2953-C757-AADC-56A1A6124112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Operating Systems</a:t>
                </a:r>
              </a:p>
            </p:txBody>
          </p:sp>
        </p:grp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ED6651-F0FC-5BC4-7792-341686C7B936}"/>
              </a:ext>
            </a:extLst>
          </p:cNvPr>
          <p:cNvCxnSpPr>
            <a:cxnSpLocks/>
          </p:cNvCxnSpPr>
          <p:nvPr/>
        </p:nvCxnSpPr>
        <p:spPr>
          <a:xfrm flipV="1">
            <a:off x="7835526" y="2251752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DC81BC1-81BC-D836-9DE5-C40B215512CB}"/>
              </a:ext>
            </a:extLst>
          </p:cNvPr>
          <p:cNvGrpSpPr/>
          <p:nvPr/>
        </p:nvGrpSpPr>
        <p:grpSpPr>
          <a:xfrm>
            <a:off x="8361537" y="1642220"/>
            <a:ext cx="2663080" cy="1122757"/>
            <a:chOff x="9120933" y="2067611"/>
            <a:chExt cx="2663080" cy="112275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5420771-054A-B98D-A145-F13C8A381A62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438CE72-4A63-6664-61EA-EF5A05ED1624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7ACDF8D-9134-A54C-05B4-5B741AA56B0F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F0938F84-5E10-9082-EE9D-4AF38E880B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EE5EF86-720A-0861-D257-36936B616A17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5D45781-3667-22CD-A7DC-D14CCF00B9DF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CEE1694-010E-62E5-AA01-EBA7E12685DB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The Internet</a:t>
                </a:r>
              </a:p>
            </p:txBody>
          </p:sp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BECECED-5405-3B71-4D70-053560E0DE14}"/>
              </a:ext>
            </a:extLst>
          </p:cNvPr>
          <p:cNvCxnSpPr>
            <a:cxnSpLocks/>
          </p:cNvCxnSpPr>
          <p:nvPr/>
        </p:nvCxnSpPr>
        <p:spPr>
          <a:xfrm>
            <a:off x="7835526" y="4710637"/>
            <a:ext cx="415973" cy="452221"/>
          </a:xfrm>
          <a:prstGeom prst="line">
            <a:avLst/>
          </a:prstGeom>
          <a:ln w="19050">
            <a:solidFill>
              <a:schemeClr val="bg1">
                <a:lumMod val="85000"/>
                <a:alpha val="8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A6F288F-DE40-C281-A723-DA09C576E9F8}"/>
              </a:ext>
            </a:extLst>
          </p:cNvPr>
          <p:cNvGrpSpPr/>
          <p:nvPr/>
        </p:nvGrpSpPr>
        <p:grpSpPr>
          <a:xfrm>
            <a:off x="8361537" y="4601479"/>
            <a:ext cx="2663080" cy="1122757"/>
            <a:chOff x="9120933" y="2067611"/>
            <a:chExt cx="2663080" cy="112275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4C48D43-C6B5-59D7-5836-4297E2877284}"/>
                </a:ext>
              </a:extLst>
            </p:cNvPr>
            <p:cNvSpPr/>
            <p:nvPr/>
          </p:nvSpPr>
          <p:spPr>
            <a:xfrm>
              <a:off x="9345361" y="2067611"/>
              <a:ext cx="2438652" cy="1122757"/>
            </a:xfrm>
            <a:prstGeom prst="roundRect">
              <a:avLst>
                <a:gd name="adj" fmla="val 20104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232057F-C6A0-8FA8-15B1-2FCEE2493188}"/>
                </a:ext>
              </a:extLst>
            </p:cNvPr>
            <p:cNvGrpSpPr/>
            <p:nvPr/>
          </p:nvGrpSpPr>
          <p:grpSpPr>
            <a:xfrm>
              <a:off x="9120933" y="2404562"/>
              <a:ext cx="448856" cy="448854"/>
              <a:chOff x="8454687" y="3427584"/>
              <a:chExt cx="448856" cy="448854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68ECF92-A708-D0B7-B10C-E985EF69B039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28" name="Graphic 27">
                <a:extLst>
                  <a:ext uri="{FF2B5EF4-FFF2-40B4-BE49-F238E27FC236}">
                    <a16:creationId xmlns:a16="http://schemas.microsoft.com/office/drawing/2014/main" id="{15FAAA5B-54FB-94D1-CE54-0B0B338676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9DA82EF-B6EB-CEF2-569C-D2F3512DADD5}"/>
                </a:ext>
              </a:extLst>
            </p:cNvPr>
            <p:cNvGrpSpPr/>
            <p:nvPr/>
          </p:nvGrpSpPr>
          <p:grpSpPr>
            <a:xfrm>
              <a:off x="9710282" y="2216438"/>
              <a:ext cx="1836258" cy="836931"/>
              <a:chOff x="9710282" y="4546059"/>
              <a:chExt cx="1836258" cy="836931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2354529-80BA-B15A-BDF5-78DF39492BD4}"/>
                  </a:ext>
                </a:extLst>
              </p:cNvPr>
              <p:cNvSpPr txBox="1"/>
              <p:nvPr/>
            </p:nvSpPr>
            <p:spPr>
              <a:xfrm>
                <a:off x="9710282" y="4773336"/>
                <a:ext cx="1836258" cy="609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DE0DB21-9778-1A5A-8169-3B9E79567A3B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App Development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173C4C1-7AA7-75C2-2155-FFF0F6904DB5}"/>
              </a:ext>
            </a:extLst>
          </p:cNvPr>
          <p:cNvSpPr txBox="1"/>
          <p:nvPr/>
        </p:nvSpPr>
        <p:spPr>
          <a:xfrm>
            <a:off x="508113" y="1474369"/>
            <a:ext cx="37787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Shift to Remote Storage and Services</a:t>
            </a:r>
            <a:endParaRPr lang="en-ID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8772460-2FE8-5C7B-5E43-A2A69D86F549}"/>
              </a:ext>
            </a:extLst>
          </p:cNvPr>
          <p:cNvSpPr txBox="1"/>
          <p:nvPr/>
        </p:nvSpPr>
        <p:spPr>
          <a:xfrm>
            <a:off x="513175" y="2412351"/>
            <a:ext cx="3976645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Fusce posuere, magna sed pulvinar ultricies,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ADBD5FE-20CB-CEAE-9486-3EBA76115649}"/>
              </a:ext>
            </a:extLst>
          </p:cNvPr>
          <p:cNvSpPr/>
          <p:nvPr/>
        </p:nvSpPr>
        <p:spPr>
          <a:xfrm>
            <a:off x="599562" y="3307829"/>
            <a:ext cx="2188346" cy="1202034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AE10756-75C5-B5F4-2100-E8D20039518A}"/>
              </a:ext>
            </a:extLst>
          </p:cNvPr>
          <p:cNvGrpSpPr/>
          <p:nvPr/>
        </p:nvGrpSpPr>
        <p:grpSpPr>
          <a:xfrm>
            <a:off x="183566" y="3456766"/>
            <a:ext cx="3020338" cy="904161"/>
            <a:chOff x="629052" y="1676162"/>
            <a:chExt cx="3020338" cy="90416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D3DC684-763A-7EF5-5E9D-2939B5FA8D37}"/>
                </a:ext>
              </a:extLst>
            </p:cNvPr>
            <p:cNvSpPr txBox="1"/>
            <p:nvPr/>
          </p:nvSpPr>
          <p:spPr>
            <a:xfrm>
              <a:off x="922103" y="1676162"/>
              <a:ext cx="243423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1"/>
                  </a:solidFill>
                  <a:latin typeface="+mj-lt"/>
                </a:rPr>
                <a:t>140+</a:t>
              </a:r>
              <a:endParaRPr lang="en-ID" sz="36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00CFF3-B249-4A95-2026-8B9B54147898}"/>
                </a:ext>
              </a:extLst>
            </p:cNvPr>
            <p:cNvSpPr txBox="1"/>
            <p:nvPr/>
          </p:nvSpPr>
          <p:spPr>
            <a:xfrm>
              <a:off x="629052" y="2241769"/>
              <a:ext cx="302033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090829F-F29B-BECE-F550-6BFA11EDE517}"/>
              </a:ext>
            </a:extLst>
          </p:cNvPr>
          <p:cNvSpPr/>
          <p:nvPr/>
        </p:nvSpPr>
        <p:spPr>
          <a:xfrm>
            <a:off x="1682520" y="4666613"/>
            <a:ext cx="2188346" cy="1202034"/>
          </a:xfrm>
          <a:prstGeom prst="roundRect">
            <a:avLst>
              <a:gd name="adj" fmla="val 1698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E44B644-E151-D459-0EC1-5C55B481A0A2}"/>
              </a:ext>
            </a:extLst>
          </p:cNvPr>
          <p:cNvGrpSpPr/>
          <p:nvPr/>
        </p:nvGrpSpPr>
        <p:grpSpPr>
          <a:xfrm>
            <a:off x="1266524" y="4815550"/>
            <a:ext cx="3020338" cy="904161"/>
            <a:chOff x="629052" y="1676162"/>
            <a:chExt cx="3020338" cy="90416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DAA696-8CED-F45A-3469-38A9115506FC}"/>
                </a:ext>
              </a:extLst>
            </p:cNvPr>
            <p:cNvSpPr txBox="1"/>
            <p:nvPr/>
          </p:nvSpPr>
          <p:spPr>
            <a:xfrm>
              <a:off x="922103" y="1676162"/>
              <a:ext cx="243423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1"/>
                  </a:solidFill>
                  <a:latin typeface="+mj-lt"/>
                </a:rPr>
                <a:t>589+</a:t>
              </a:r>
              <a:endParaRPr lang="en-ID" sz="36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788B62-E49D-0051-C292-89AD614843A5}"/>
                </a:ext>
              </a:extLst>
            </p:cNvPr>
            <p:cNvSpPr txBox="1"/>
            <p:nvPr/>
          </p:nvSpPr>
          <p:spPr>
            <a:xfrm>
              <a:off x="629052" y="2241769"/>
              <a:ext cx="302033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Remote Storage</a:t>
              </a:r>
              <a:endPara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735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798B5-E0AD-A5C8-C7F3-A3E9F55BC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aphic 2">
            <a:extLst>
              <a:ext uri="{FF2B5EF4-FFF2-40B4-BE49-F238E27FC236}">
                <a16:creationId xmlns:a16="http://schemas.microsoft.com/office/drawing/2014/main" id="{09416CAB-64D4-11C4-D758-CBF6696EB088}"/>
              </a:ext>
            </a:extLst>
          </p:cNvPr>
          <p:cNvGrpSpPr/>
          <p:nvPr/>
        </p:nvGrpSpPr>
        <p:grpSpPr>
          <a:xfrm>
            <a:off x="2275645" y="2522320"/>
            <a:ext cx="4641809" cy="4335680"/>
            <a:chOff x="4320568" y="4711024"/>
            <a:chExt cx="569063" cy="531535"/>
          </a:xfrm>
        </p:grpSpPr>
        <p:grpSp>
          <p:nvGrpSpPr>
            <p:cNvPr id="205" name="Graphic 2">
              <a:extLst>
                <a:ext uri="{FF2B5EF4-FFF2-40B4-BE49-F238E27FC236}">
                  <a16:creationId xmlns:a16="http://schemas.microsoft.com/office/drawing/2014/main" id="{44739576-E016-96F6-BCA8-B7BA17CFD3EC}"/>
                </a:ext>
              </a:extLst>
            </p:cNvPr>
            <p:cNvGrpSpPr/>
            <p:nvPr/>
          </p:nvGrpSpPr>
          <p:grpSpPr>
            <a:xfrm>
              <a:off x="4320568" y="5007597"/>
              <a:ext cx="218846" cy="234962"/>
              <a:chOff x="4320568" y="5007597"/>
              <a:chExt cx="218846" cy="234962"/>
            </a:xfrm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EAB08600-003F-E01A-503A-148339E89BFE}"/>
                  </a:ext>
                </a:extLst>
              </p:cNvPr>
              <p:cNvSpPr/>
              <p:nvPr/>
            </p:nvSpPr>
            <p:spPr>
              <a:xfrm>
                <a:off x="4320568" y="5007597"/>
                <a:ext cx="218846" cy="234962"/>
              </a:xfrm>
              <a:custGeom>
                <a:avLst/>
                <a:gdLst>
                  <a:gd name="connsiteX0" fmla="*/ 115462 w 218846"/>
                  <a:gd name="connsiteY0" fmla="*/ 0 h 234962"/>
                  <a:gd name="connsiteX1" fmla="*/ 0 w 218846"/>
                  <a:gd name="connsiteY1" fmla="*/ 234963 h 234962"/>
                  <a:gd name="connsiteX2" fmla="*/ 218846 w 218846"/>
                  <a:gd name="connsiteY2" fmla="*/ 234963 h 23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846" h="234962">
                    <a:moveTo>
                      <a:pt x="115462" y="0"/>
                    </a:moveTo>
                    <a:lnTo>
                      <a:pt x="0" y="234963"/>
                    </a:lnTo>
                    <a:lnTo>
                      <a:pt x="218846" y="23496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AE690829-B7B4-A73B-6BA4-3108EDAF472D}"/>
                  </a:ext>
                </a:extLst>
              </p:cNvPr>
              <p:cNvSpPr/>
              <p:nvPr/>
            </p:nvSpPr>
            <p:spPr>
              <a:xfrm>
                <a:off x="4388024" y="5007597"/>
                <a:ext cx="101212" cy="124615"/>
              </a:xfrm>
              <a:custGeom>
                <a:avLst/>
                <a:gdLst>
                  <a:gd name="connsiteX0" fmla="*/ 0 w 101212"/>
                  <a:gd name="connsiteY0" fmla="*/ 97689 h 124615"/>
                  <a:gd name="connsiteX1" fmla="*/ 72876 w 101212"/>
                  <a:gd name="connsiteY1" fmla="*/ 124616 h 124615"/>
                  <a:gd name="connsiteX2" fmla="*/ 101213 w 101212"/>
                  <a:gd name="connsiteY2" fmla="*/ 120920 h 124615"/>
                  <a:gd name="connsiteX3" fmla="*/ 48006 w 101212"/>
                  <a:gd name="connsiteY3" fmla="*/ 0 h 124615"/>
                  <a:gd name="connsiteX4" fmla="*/ 0 w 101212"/>
                  <a:gd name="connsiteY4" fmla="*/ 97689 h 12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12" h="124615">
                    <a:moveTo>
                      <a:pt x="0" y="97689"/>
                    </a:moveTo>
                    <a:cubicBezTo>
                      <a:pt x="19345" y="114376"/>
                      <a:pt x="44844" y="124616"/>
                      <a:pt x="72876" y="124616"/>
                    </a:cubicBezTo>
                    <a:cubicBezTo>
                      <a:pt x="82696" y="124616"/>
                      <a:pt x="92154" y="123263"/>
                      <a:pt x="101213" y="120920"/>
                    </a:cubicBezTo>
                    <a:lnTo>
                      <a:pt x="48006" y="0"/>
                    </a:lnTo>
                    <a:lnTo>
                      <a:pt x="0" y="976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2D931C4D-4C36-50A2-2447-E18F85DB9F66}"/>
                </a:ext>
              </a:extLst>
            </p:cNvPr>
            <p:cNvSpPr/>
            <p:nvPr/>
          </p:nvSpPr>
          <p:spPr>
            <a:xfrm>
              <a:off x="4406579" y="4773910"/>
              <a:ext cx="299075" cy="383333"/>
            </a:xfrm>
            <a:custGeom>
              <a:avLst/>
              <a:gdLst>
                <a:gd name="connsiteX0" fmla="*/ 0 w 299075"/>
                <a:gd name="connsiteY0" fmla="*/ 180937 h 383333"/>
                <a:gd name="connsiteX1" fmla="*/ 202406 w 299075"/>
                <a:gd name="connsiteY1" fmla="*/ 383334 h 383333"/>
                <a:gd name="connsiteX2" fmla="*/ 299075 w 299075"/>
                <a:gd name="connsiteY2" fmla="*/ 358797 h 383333"/>
                <a:gd name="connsiteX3" fmla="*/ 111700 w 299075"/>
                <a:gd name="connsiteY3" fmla="*/ 0 h 383333"/>
                <a:gd name="connsiteX4" fmla="*/ 0 w 299075"/>
                <a:gd name="connsiteY4" fmla="*/ 180937 h 38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75" h="383333">
                  <a:moveTo>
                    <a:pt x="0" y="180937"/>
                  </a:moveTo>
                  <a:cubicBezTo>
                    <a:pt x="0" y="292713"/>
                    <a:pt x="90621" y="383334"/>
                    <a:pt x="202406" y="383334"/>
                  </a:cubicBezTo>
                  <a:cubicBezTo>
                    <a:pt x="237420" y="383334"/>
                    <a:pt x="270348" y="374437"/>
                    <a:pt x="299075" y="358797"/>
                  </a:cubicBezTo>
                  <a:lnTo>
                    <a:pt x="111700" y="0"/>
                  </a:lnTo>
                  <a:cubicBezTo>
                    <a:pt x="45472" y="33271"/>
                    <a:pt x="0" y="101775"/>
                    <a:pt x="0" y="180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C6698853-15B8-7A8D-DA38-51EC14C2F2F4}"/>
                </a:ext>
              </a:extLst>
            </p:cNvPr>
            <p:cNvSpPr/>
            <p:nvPr/>
          </p:nvSpPr>
          <p:spPr>
            <a:xfrm>
              <a:off x="4432858" y="4954076"/>
              <a:ext cx="272786" cy="203168"/>
            </a:xfrm>
            <a:custGeom>
              <a:avLst/>
              <a:gdLst>
                <a:gd name="connsiteX0" fmla="*/ 179508 w 272786"/>
                <a:gd name="connsiteY0" fmla="*/ 0 h 203168"/>
                <a:gd name="connsiteX1" fmla="*/ 0 w 272786"/>
                <a:gd name="connsiteY1" fmla="*/ 100470 h 203168"/>
                <a:gd name="connsiteX2" fmla="*/ 176117 w 272786"/>
                <a:gd name="connsiteY2" fmla="*/ 203168 h 203168"/>
                <a:gd name="connsiteX3" fmla="*/ 272786 w 272786"/>
                <a:gd name="connsiteY3" fmla="*/ 178632 h 203168"/>
                <a:gd name="connsiteX4" fmla="*/ 179508 w 272786"/>
                <a:gd name="connsiteY4" fmla="*/ 0 h 2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86" h="203168">
                  <a:moveTo>
                    <a:pt x="179508" y="0"/>
                  </a:moveTo>
                  <a:lnTo>
                    <a:pt x="0" y="100470"/>
                  </a:lnTo>
                  <a:cubicBezTo>
                    <a:pt x="34776" y="161782"/>
                    <a:pt x="100594" y="203168"/>
                    <a:pt x="176117" y="203168"/>
                  </a:cubicBezTo>
                  <a:cubicBezTo>
                    <a:pt x="211131" y="203168"/>
                    <a:pt x="244059" y="194272"/>
                    <a:pt x="272786" y="178632"/>
                  </a:cubicBezTo>
                  <a:lnTo>
                    <a:pt x="1795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2D3611E-0238-B62C-DBA1-70BC9B2ECFDC}"/>
                </a:ext>
              </a:extLst>
            </p:cNvPr>
            <p:cNvSpPr/>
            <p:nvPr/>
          </p:nvSpPr>
          <p:spPr>
            <a:xfrm>
              <a:off x="4517956" y="4773910"/>
              <a:ext cx="187689" cy="358797"/>
            </a:xfrm>
            <a:custGeom>
              <a:avLst/>
              <a:gdLst>
                <a:gd name="connsiteX0" fmla="*/ 313 w 187689"/>
                <a:gd name="connsiteY0" fmla="*/ 0 h 358797"/>
                <a:gd name="connsiteX1" fmla="*/ 187689 w 187689"/>
                <a:gd name="connsiteY1" fmla="*/ 358797 h 358797"/>
                <a:gd name="connsiteX2" fmla="*/ 313 w 187689"/>
                <a:gd name="connsiteY2" fmla="*/ 0 h 35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689" h="358797">
                  <a:moveTo>
                    <a:pt x="313" y="0"/>
                  </a:moveTo>
                  <a:cubicBezTo>
                    <a:pt x="313" y="0"/>
                    <a:pt x="-16051" y="250670"/>
                    <a:pt x="187689" y="358797"/>
                  </a:cubicBezTo>
                  <a:cubicBezTo>
                    <a:pt x="187699" y="358797"/>
                    <a:pt x="169230" y="114481"/>
                    <a:pt x="31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7A2F5761-C154-BAB0-87EA-C149585D1F98}"/>
                </a:ext>
              </a:extLst>
            </p:cNvPr>
            <p:cNvSpPr/>
            <p:nvPr/>
          </p:nvSpPr>
          <p:spPr>
            <a:xfrm>
              <a:off x="4593974" y="4876971"/>
              <a:ext cx="134292" cy="101436"/>
            </a:xfrm>
            <a:custGeom>
              <a:avLst/>
              <a:gdLst>
                <a:gd name="connsiteX0" fmla="*/ 37681 w 134292"/>
                <a:gd name="connsiteY0" fmla="*/ 96936 h 101436"/>
                <a:gd name="connsiteX1" fmla="*/ 22164 w 134292"/>
                <a:gd name="connsiteY1" fmla="*/ 100689 h 101436"/>
                <a:gd name="connsiteX2" fmla="*/ 2257 w 134292"/>
                <a:gd name="connsiteY2" fmla="*/ 81039 h 101436"/>
                <a:gd name="connsiteX3" fmla="*/ 3171 w 134292"/>
                <a:gd name="connsiteY3" fmla="*/ 57645 h 101436"/>
                <a:gd name="connsiteX4" fmla="*/ 10753 w 134292"/>
                <a:gd name="connsiteY4" fmla="*/ 50873 h 101436"/>
                <a:gd name="connsiteX5" fmla="*/ 134293 w 134292"/>
                <a:gd name="connsiteY5" fmla="*/ 0 h 101436"/>
                <a:gd name="connsiteX6" fmla="*/ 37681 w 134292"/>
                <a:gd name="connsiteY6" fmla="*/ 96936 h 101436"/>
                <a:gd name="connsiteX7" fmla="*/ 20764 w 134292"/>
                <a:gd name="connsiteY7" fmla="*/ 59722 h 101436"/>
                <a:gd name="connsiteX8" fmla="*/ 12944 w 134292"/>
                <a:gd name="connsiteY8" fmla="*/ 71895 h 101436"/>
                <a:gd name="connsiteX9" fmla="*/ 13830 w 134292"/>
                <a:gd name="connsiteY9" fmla="*/ 76705 h 101436"/>
                <a:gd name="connsiteX10" fmla="*/ 19135 w 134292"/>
                <a:gd name="connsiteY10" fmla="*/ 83325 h 101436"/>
                <a:gd name="connsiteX11" fmla="*/ 35814 w 134292"/>
                <a:gd name="connsiteY11" fmla="*/ 82201 h 101436"/>
                <a:gd name="connsiteX12" fmla="*/ 111680 w 134292"/>
                <a:gd name="connsiteY12" fmla="*/ 15859 h 101436"/>
                <a:gd name="connsiteX13" fmla="*/ 20764 w 134292"/>
                <a:gd name="connsiteY13" fmla="*/ 59722 h 10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292" h="101436">
                  <a:moveTo>
                    <a:pt x="37681" y="96936"/>
                  </a:moveTo>
                  <a:cubicBezTo>
                    <a:pt x="33623" y="101012"/>
                    <a:pt x="27632" y="102470"/>
                    <a:pt x="22164" y="100689"/>
                  </a:cubicBezTo>
                  <a:cubicBezTo>
                    <a:pt x="15573" y="98527"/>
                    <a:pt x="7324" y="93345"/>
                    <a:pt x="2257" y="81039"/>
                  </a:cubicBezTo>
                  <a:cubicBezTo>
                    <a:pt x="-1943" y="70837"/>
                    <a:pt x="524" y="62598"/>
                    <a:pt x="3171" y="57645"/>
                  </a:cubicBezTo>
                  <a:cubicBezTo>
                    <a:pt x="4819" y="54569"/>
                    <a:pt x="7524" y="52206"/>
                    <a:pt x="10753" y="50873"/>
                  </a:cubicBezTo>
                  <a:lnTo>
                    <a:pt x="134293" y="0"/>
                  </a:lnTo>
                  <a:lnTo>
                    <a:pt x="37681" y="96936"/>
                  </a:lnTo>
                  <a:close/>
                  <a:moveTo>
                    <a:pt x="20764" y="59722"/>
                  </a:moveTo>
                  <a:cubicBezTo>
                    <a:pt x="16078" y="61979"/>
                    <a:pt x="12897" y="66685"/>
                    <a:pt x="12944" y="71895"/>
                  </a:cubicBezTo>
                  <a:cubicBezTo>
                    <a:pt x="12963" y="73476"/>
                    <a:pt x="13211" y="75114"/>
                    <a:pt x="13830" y="76705"/>
                  </a:cubicBezTo>
                  <a:cubicBezTo>
                    <a:pt x="14792" y="79181"/>
                    <a:pt x="16564" y="81391"/>
                    <a:pt x="19135" y="83325"/>
                  </a:cubicBezTo>
                  <a:cubicBezTo>
                    <a:pt x="24088" y="87068"/>
                    <a:pt x="31146" y="86277"/>
                    <a:pt x="35814" y="82201"/>
                  </a:cubicBezTo>
                  <a:lnTo>
                    <a:pt x="111680" y="15859"/>
                  </a:lnTo>
                  <a:lnTo>
                    <a:pt x="20764" y="597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0EF5145B-6765-9DCE-DFB5-F982A87834ED}"/>
                </a:ext>
              </a:extLst>
            </p:cNvPr>
            <p:cNvSpPr/>
            <p:nvPr/>
          </p:nvSpPr>
          <p:spPr>
            <a:xfrm>
              <a:off x="4517955" y="4773910"/>
              <a:ext cx="217989" cy="358787"/>
            </a:xfrm>
            <a:custGeom>
              <a:avLst/>
              <a:gdLst>
                <a:gd name="connsiteX0" fmla="*/ 314 w 217989"/>
                <a:gd name="connsiteY0" fmla="*/ 0 h 358787"/>
                <a:gd name="connsiteX1" fmla="*/ 0 w 217989"/>
                <a:gd name="connsiteY1" fmla="*/ 14202 h 358787"/>
                <a:gd name="connsiteX2" fmla="*/ 32299 w 217989"/>
                <a:gd name="connsiteY2" fmla="*/ 30185 h 358787"/>
                <a:gd name="connsiteX3" fmla="*/ 202521 w 217989"/>
                <a:gd name="connsiteY3" fmla="*/ 107004 h 358787"/>
                <a:gd name="connsiteX4" fmla="*/ 178889 w 217989"/>
                <a:gd name="connsiteY4" fmla="*/ 310448 h 358787"/>
                <a:gd name="connsiteX5" fmla="*/ 174374 w 217989"/>
                <a:gd name="connsiteY5" fmla="*/ 351339 h 358787"/>
                <a:gd name="connsiteX6" fmla="*/ 187690 w 217989"/>
                <a:gd name="connsiteY6" fmla="*/ 358788 h 358787"/>
                <a:gd name="connsiteX7" fmla="*/ 217989 w 217989"/>
                <a:gd name="connsiteY7" fmla="*/ 98250 h 358787"/>
                <a:gd name="connsiteX8" fmla="*/ 314 w 217989"/>
                <a:gd name="connsiteY8" fmla="*/ 0 h 3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989" h="358787">
                  <a:moveTo>
                    <a:pt x="314" y="0"/>
                  </a:moveTo>
                  <a:lnTo>
                    <a:pt x="0" y="14202"/>
                  </a:lnTo>
                  <a:lnTo>
                    <a:pt x="32299" y="30185"/>
                  </a:lnTo>
                  <a:lnTo>
                    <a:pt x="202521" y="107004"/>
                  </a:lnTo>
                  <a:lnTo>
                    <a:pt x="178889" y="310448"/>
                  </a:lnTo>
                  <a:cubicBezTo>
                    <a:pt x="178889" y="310448"/>
                    <a:pt x="176117" y="334871"/>
                    <a:pt x="174374" y="351339"/>
                  </a:cubicBezTo>
                  <a:lnTo>
                    <a:pt x="187690" y="358788"/>
                  </a:lnTo>
                  <a:lnTo>
                    <a:pt x="217989" y="9825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213" name="Graphic 2">
              <a:extLst>
                <a:ext uri="{FF2B5EF4-FFF2-40B4-BE49-F238E27FC236}">
                  <a16:creationId xmlns:a16="http://schemas.microsoft.com/office/drawing/2014/main" id="{D87E1358-E564-C211-C341-28EA4285538A}"/>
                </a:ext>
              </a:extLst>
            </p:cNvPr>
            <p:cNvGrpSpPr/>
            <p:nvPr/>
          </p:nvGrpSpPr>
          <p:grpSpPr>
            <a:xfrm>
              <a:off x="4642513" y="4711024"/>
              <a:ext cx="247118" cy="331891"/>
              <a:chOff x="4642513" y="4711024"/>
              <a:chExt cx="247118" cy="331891"/>
            </a:xfrm>
            <a:solidFill>
              <a:srgbClr val="BCBBBD"/>
            </a:solidFill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35B2F6A-00DE-36B6-E553-3958F3E1866F}"/>
                  </a:ext>
                </a:extLst>
              </p:cNvPr>
              <p:cNvSpPr/>
              <p:nvPr/>
            </p:nvSpPr>
            <p:spPr>
              <a:xfrm>
                <a:off x="4642513" y="4711024"/>
                <a:ext cx="247118" cy="331891"/>
              </a:xfrm>
              <a:custGeom>
                <a:avLst/>
                <a:gdLst>
                  <a:gd name="connsiteX0" fmla="*/ 0 w 247118"/>
                  <a:gd name="connsiteY0" fmla="*/ 12861 h 331891"/>
                  <a:gd name="connsiteX1" fmla="*/ 3724 w 247118"/>
                  <a:gd name="connsiteY1" fmla="*/ 20224 h 331891"/>
                  <a:gd name="connsiteX2" fmla="*/ 220313 w 247118"/>
                  <a:gd name="connsiteY2" fmla="*/ 101843 h 331891"/>
                  <a:gd name="connsiteX3" fmla="*/ 157753 w 247118"/>
                  <a:gd name="connsiteY3" fmla="*/ 324690 h 331891"/>
                  <a:gd name="connsiteX4" fmla="*/ 161392 w 247118"/>
                  <a:gd name="connsiteY4" fmla="*/ 331891 h 331891"/>
                  <a:gd name="connsiteX5" fmla="*/ 227495 w 247118"/>
                  <a:gd name="connsiteY5" fmla="*/ 98215 h 331891"/>
                  <a:gd name="connsiteX6" fmla="*/ 0 w 247118"/>
                  <a:gd name="connsiteY6" fmla="*/ 12861 h 331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118" h="331891">
                    <a:moveTo>
                      <a:pt x="0" y="12861"/>
                    </a:moveTo>
                    <a:lnTo>
                      <a:pt x="3724" y="20224"/>
                    </a:lnTo>
                    <a:cubicBezTo>
                      <a:pt x="85011" y="-12199"/>
                      <a:pt x="180318" y="22786"/>
                      <a:pt x="220313" y="101843"/>
                    </a:cubicBezTo>
                    <a:cubicBezTo>
                      <a:pt x="261004" y="182292"/>
                      <a:pt x="233305" y="277951"/>
                      <a:pt x="157753" y="324690"/>
                    </a:cubicBezTo>
                    <a:lnTo>
                      <a:pt x="161392" y="331891"/>
                    </a:lnTo>
                    <a:cubicBezTo>
                      <a:pt x="240954" y="283095"/>
                      <a:pt x="270215" y="182654"/>
                      <a:pt x="227495" y="98215"/>
                    </a:cubicBezTo>
                    <a:cubicBezTo>
                      <a:pt x="185509" y="15204"/>
                      <a:pt x="85258" y="-21562"/>
                      <a:pt x="0" y="128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E470D2C-7F80-F9EC-C0C5-694432C440A2}"/>
                  </a:ext>
                </a:extLst>
              </p:cNvPr>
              <p:cNvSpPr/>
              <p:nvPr/>
            </p:nvSpPr>
            <p:spPr>
              <a:xfrm>
                <a:off x="4686871" y="4808252"/>
                <a:ext cx="105103" cy="147167"/>
              </a:xfrm>
              <a:custGeom>
                <a:avLst/>
                <a:gdLst>
                  <a:gd name="connsiteX0" fmla="*/ 96288 w 105103"/>
                  <a:gd name="connsiteY0" fmla="*/ 44935 h 147167"/>
                  <a:gd name="connsiteX1" fmla="*/ 0 w 105103"/>
                  <a:gd name="connsiteY1" fmla="*/ 3311 h 147167"/>
                  <a:gd name="connsiteX2" fmla="*/ 3648 w 105103"/>
                  <a:gd name="connsiteY2" fmla="*/ 10512 h 147167"/>
                  <a:gd name="connsiteX3" fmla="*/ 89106 w 105103"/>
                  <a:gd name="connsiteY3" fmla="*/ 48574 h 147167"/>
                  <a:gd name="connsiteX4" fmla="*/ 69142 w 105103"/>
                  <a:gd name="connsiteY4" fmla="*/ 139966 h 147167"/>
                  <a:gd name="connsiteX5" fmla="*/ 72781 w 105103"/>
                  <a:gd name="connsiteY5" fmla="*/ 147167 h 147167"/>
                  <a:gd name="connsiteX6" fmla="*/ 96288 w 105103"/>
                  <a:gd name="connsiteY6" fmla="*/ 44935 h 14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103" h="147167">
                    <a:moveTo>
                      <a:pt x="96288" y="44935"/>
                    </a:moveTo>
                    <a:cubicBezTo>
                      <a:pt x="78238" y="9255"/>
                      <a:pt x="37462" y="-7662"/>
                      <a:pt x="0" y="3311"/>
                    </a:cubicBezTo>
                    <a:lnTo>
                      <a:pt x="3648" y="10512"/>
                    </a:lnTo>
                    <a:cubicBezTo>
                      <a:pt x="37043" y="1463"/>
                      <a:pt x="73057" y="16837"/>
                      <a:pt x="89106" y="48574"/>
                    </a:cubicBezTo>
                    <a:cubicBezTo>
                      <a:pt x="105166" y="80302"/>
                      <a:pt x="96212" y="118421"/>
                      <a:pt x="69142" y="139966"/>
                    </a:cubicBezTo>
                    <a:lnTo>
                      <a:pt x="72781" y="147167"/>
                    </a:lnTo>
                    <a:cubicBezTo>
                      <a:pt x="103794" y="123488"/>
                      <a:pt x="114329" y="80616"/>
                      <a:pt x="96288" y="449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4A2CD8A2-E9B3-9044-F8CB-9AD508ABA52B}"/>
                  </a:ext>
                </a:extLst>
              </p:cNvPr>
              <p:cNvSpPr/>
              <p:nvPr/>
            </p:nvSpPr>
            <p:spPr>
              <a:xfrm>
                <a:off x="4664592" y="4759251"/>
                <a:ext cx="176516" cy="240182"/>
              </a:xfrm>
              <a:custGeom>
                <a:avLst/>
                <a:gdLst>
                  <a:gd name="connsiteX0" fmla="*/ 162296 w 176516"/>
                  <a:gd name="connsiteY0" fmla="*/ 71800 h 240182"/>
                  <a:gd name="connsiteX1" fmla="*/ 0 w 176516"/>
                  <a:gd name="connsiteY1" fmla="*/ 8268 h 240182"/>
                  <a:gd name="connsiteX2" fmla="*/ 3591 w 176516"/>
                  <a:gd name="connsiteY2" fmla="*/ 15374 h 240182"/>
                  <a:gd name="connsiteX3" fmla="*/ 155105 w 176516"/>
                  <a:gd name="connsiteY3" fmla="*/ 75439 h 240182"/>
                  <a:gd name="connsiteX4" fmla="*/ 113729 w 176516"/>
                  <a:gd name="connsiteY4" fmla="*/ 233077 h 240182"/>
                  <a:gd name="connsiteX5" fmla="*/ 117329 w 176516"/>
                  <a:gd name="connsiteY5" fmla="*/ 240183 h 240182"/>
                  <a:gd name="connsiteX6" fmla="*/ 162296 w 176516"/>
                  <a:gd name="connsiteY6" fmla="*/ 71800 h 2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516" h="240182">
                    <a:moveTo>
                      <a:pt x="162296" y="71800"/>
                    </a:moveTo>
                    <a:cubicBezTo>
                      <a:pt x="131845" y="11621"/>
                      <a:pt x="62179" y="-14782"/>
                      <a:pt x="0" y="8268"/>
                    </a:cubicBezTo>
                    <a:lnTo>
                      <a:pt x="3591" y="15374"/>
                    </a:lnTo>
                    <a:cubicBezTo>
                      <a:pt x="61732" y="-5705"/>
                      <a:pt x="126663" y="19222"/>
                      <a:pt x="155105" y="75439"/>
                    </a:cubicBezTo>
                    <a:cubicBezTo>
                      <a:pt x="183537" y="131655"/>
                      <a:pt x="165154" y="198721"/>
                      <a:pt x="113729" y="233077"/>
                    </a:cubicBezTo>
                    <a:lnTo>
                      <a:pt x="117329" y="240183"/>
                    </a:lnTo>
                    <a:cubicBezTo>
                      <a:pt x="172726" y="203759"/>
                      <a:pt x="192738" y="131988"/>
                      <a:pt x="162296" y="718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E7F81C6A-C079-0E71-5915-272B2376764B}"/>
                </a:ext>
              </a:extLst>
            </p:cNvPr>
            <p:cNvSpPr/>
            <p:nvPr/>
          </p:nvSpPr>
          <p:spPr>
            <a:xfrm>
              <a:off x="4712017" y="4858178"/>
              <a:ext cx="37595" cy="37604"/>
            </a:xfrm>
            <a:custGeom>
              <a:avLst/>
              <a:gdLst>
                <a:gd name="connsiteX0" fmla="*/ 37595 w 37595"/>
                <a:gd name="connsiteY0" fmla="*/ 18802 h 37604"/>
                <a:gd name="connsiteX1" fmla="*/ 18802 w 37595"/>
                <a:gd name="connsiteY1" fmla="*/ 37605 h 37604"/>
                <a:gd name="connsiteX2" fmla="*/ 0 w 37595"/>
                <a:gd name="connsiteY2" fmla="*/ 18802 h 37604"/>
                <a:gd name="connsiteX3" fmla="*/ 18802 w 37595"/>
                <a:gd name="connsiteY3" fmla="*/ 0 h 37604"/>
                <a:gd name="connsiteX4" fmla="*/ 37595 w 37595"/>
                <a:gd name="connsiteY4" fmla="*/ 18802 h 3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95" h="37604">
                  <a:moveTo>
                    <a:pt x="37595" y="18802"/>
                  </a:moveTo>
                  <a:cubicBezTo>
                    <a:pt x="37595" y="29185"/>
                    <a:pt x="29185" y="37605"/>
                    <a:pt x="18802" y="37605"/>
                  </a:cubicBezTo>
                  <a:cubicBezTo>
                    <a:pt x="8420" y="37605"/>
                    <a:pt x="0" y="29185"/>
                    <a:pt x="0" y="18802"/>
                  </a:cubicBezTo>
                  <a:cubicBezTo>
                    <a:pt x="0" y="8420"/>
                    <a:pt x="8411" y="0"/>
                    <a:pt x="18802" y="0"/>
                  </a:cubicBezTo>
                  <a:cubicBezTo>
                    <a:pt x="29185" y="0"/>
                    <a:pt x="37595" y="8420"/>
                    <a:pt x="37595" y="188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30A39CE-BD4D-82C9-DBC9-68A886E17DAD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035008-AC98-52F3-0E87-B7BFBA9AEAFD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B5C1477-ACF1-6F25-B4FB-2E36F276A0E3}"/>
              </a:ext>
            </a:extLst>
          </p:cNvPr>
          <p:cNvGrpSpPr/>
          <p:nvPr/>
        </p:nvGrpSpPr>
        <p:grpSpPr>
          <a:xfrm>
            <a:off x="407989" y="2320102"/>
            <a:ext cx="3005772" cy="1024558"/>
            <a:chOff x="407989" y="1910768"/>
            <a:chExt cx="3005772" cy="10245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05DF24-4370-268C-6836-4C0887693428}"/>
                </a:ext>
              </a:extLst>
            </p:cNvPr>
            <p:cNvSpPr txBox="1"/>
            <p:nvPr/>
          </p:nvSpPr>
          <p:spPr>
            <a:xfrm>
              <a:off x="407989" y="2325672"/>
              <a:ext cx="3005772" cy="60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porttitor congue massa. Fusce posuere, magna sed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366580-8310-52E4-3953-F70E42C4EE1F}"/>
                </a:ext>
              </a:extLst>
            </p:cNvPr>
            <p:cNvSpPr txBox="1"/>
            <p:nvPr/>
          </p:nvSpPr>
          <p:spPr>
            <a:xfrm>
              <a:off x="407989" y="1910768"/>
              <a:ext cx="2458070" cy="384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Write Everything in Here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5A5812B-C2AF-8FDD-8BC5-BE4D44173921}"/>
              </a:ext>
            </a:extLst>
          </p:cNvPr>
          <p:cNvGrpSpPr/>
          <p:nvPr/>
        </p:nvGrpSpPr>
        <p:grpSpPr>
          <a:xfrm>
            <a:off x="499751" y="4219671"/>
            <a:ext cx="2660014" cy="930580"/>
            <a:chOff x="479425" y="5478385"/>
            <a:chExt cx="2660014" cy="93058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4CE356F-3034-A417-A8FA-C2ED90C3A8DC}"/>
                </a:ext>
              </a:extLst>
            </p:cNvPr>
            <p:cNvSpPr/>
            <p:nvPr/>
          </p:nvSpPr>
          <p:spPr>
            <a:xfrm>
              <a:off x="479425" y="5478385"/>
              <a:ext cx="2660014" cy="930580"/>
            </a:xfrm>
            <a:prstGeom prst="roundRect">
              <a:avLst>
                <a:gd name="adj" fmla="val 1873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6F8A24A-8B89-BEA2-B7E2-A2F2BAB49365}"/>
                </a:ext>
              </a:extLst>
            </p:cNvPr>
            <p:cNvSpPr/>
            <p:nvPr/>
          </p:nvSpPr>
          <p:spPr>
            <a:xfrm>
              <a:off x="754684" y="5718499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C1E3C9-4BEC-447D-FEA7-43C2A3B6FF9F}"/>
                </a:ext>
              </a:extLst>
            </p:cNvPr>
            <p:cNvGrpSpPr/>
            <p:nvPr/>
          </p:nvGrpSpPr>
          <p:grpSpPr>
            <a:xfrm>
              <a:off x="1392154" y="5704466"/>
              <a:ext cx="1488136" cy="449207"/>
              <a:chOff x="1093256" y="5623587"/>
              <a:chExt cx="1488136" cy="449207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D178FF8-38EE-F4E5-778B-D65CFE94A904}"/>
                  </a:ext>
                </a:extLst>
              </p:cNvPr>
              <p:cNvSpPr txBox="1"/>
              <p:nvPr/>
            </p:nvSpPr>
            <p:spPr>
              <a:xfrm>
                <a:off x="1093256" y="5623587"/>
                <a:ext cx="1488136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IT Components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1D56A1F-1AC2-2EEE-B320-59F7D93C2C32}"/>
                  </a:ext>
                </a:extLst>
              </p:cNvPr>
              <p:cNvSpPr txBox="1"/>
              <p:nvPr/>
            </p:nvSpPr>
            <p:spPr>
              <a:xfrm>
                <a:off x="1093256" y="5903517"/>
                <a:ext cx="1488136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bg2">
                        <a:lumMod val="75000"/>
                      </a:schemeClr>
                    </a:solidFill>
                  </a:rPr>
                  <a:t>Data Analytics</a:t>
                </a:r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549E84A4-C561-3A8F-C8BC-3B1041C5C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874338" y="5838152"/>
              <a:ext cx="209548" cy="209548"/>
            </a:xfrm>
            <a:prstGeom prst="rect">
              <a:avLst/>
            </a:prstGeom>
          </p:spPr>
        </p:pic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F2AAC7DC-86C1-B9FB-8D81-CDC8B012BE90}"/>
              </a:ext>
            </a:extLst>
          </p:cNvPr>
          <p:cNvSpPr/>
          <p:nvPr/>
        </p:nvSpPr>
        <p:spPr>
          <a:xfrm>
            <a:off x="6645955" y="1579286"/>
            <a:ext cx="932826" cy="932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FD5C949-3CB9-8C15-9675-DB6B0E7501C4}"/>
              </a:ext>
            </a:extLst>
          </p:cNvPr>
          <p:cNvSpPr/>
          <p:nvPr/>
        </p:nvSpPr>
        <p:spPr>
          <a:xfrm>
            <a:off x="8237411" y="1484319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3565ED-3443-6D2D-04A7-2B80125B9A9F}"/>
              </a:ext>
            </a:extLst>
          </p:cNvPr>
          <p:cNvGrpSpPr/>
          <p:nvPr/>
        </p:nvGrpSpPr>
        <p:grpSpPr>
          <a:xfrm>
            <a:off x="8012983" y="1821270"/>
            <a:ext cx="448856" cy="448854"/>
            <a:chOff x="8454687" y="3427584"/>
            <a:chExt cx="448856" cy="44885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A3FCC7B-1B23-3C2A-70BA-BE92A26A1431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0791E85-A7C9-6DF7-FD28-ACCFB2535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FEFCB5E-D3B0-07D0-287C-FE29835F95F2}"/>
              </a:ext>
            </a:extLst>
          </p:cNvPr>
          <p:cNvSpPr txBox="1"/>
          <p:nvPr/>
        </p:nvSpPr>
        <p:spPr>
          <a:xfrm>
            <a:off x="8602332" y="1860423"/>
            <a:ext cx="1836258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CBF6AC-9952-6C2D-87E7-EB403C528FD8}"/>
              </a:ext>
            </a:extLst>
          </p:cNvPr>
          <p:cNvSpPr txBox="1"/>
          <p:nvPr/>
        </p:nvSpPr>
        <p:spPr>
          <a:xfrm>
            <a:off x="8602332" y="1633146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Operating Systems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CD8530B-609E-B537-34F2-ADDC7E0637C6}"/>
              </a:ext>
            </a:extLst>
          </p:cNvPr>
          <p:cNvSpPr/>
          <p:nvPr/>
        </p:nvSpPr>
        <p:spPr>
          <a:xfrm>
            <a:off x="7522874" y="3080249"/>
            <a:ext cx="932826" cy="9328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B40B6B4-1A09-C75C-2015-DC8A16755FE7}"/>
              </a:ext>
            </a:extLst>
          </p:cNvPr>
          <p:cNvSpPr/>
          <p:nvPr/>
        </p:nvSpPr>
        <p:spPr>
          <a:xfrm>
            <a:off x="9119245" y="2985282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969F241-4CF5-ADA0-2853-1CE53FF43DC4}"/>
              </a:ext>
            </a:extLst>
          </p:cNvPr>
          <p:cNvGrpSpPr/>
          <p:nvPr/>
        </p:nvGrpSpPr>
        <p:grpSpPr>
          <a:xfrm>
            <a:off x="8894817" y="3322233"/>
            <a:ext cx="448856" cy="448854"/>
            <a:chOff x="8454687" y="3427584"/>
            <a:chExt cx="448856" cy="448854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7298CC6-841D-955E-8817-B30CC2CC32DB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C78F79BB-15A0-0926-6313-6853C4CFD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B44D1F7-2AB0-A0E1-950E-E196CA09189F}"/>
              </a:ext>
            </a:extLst>
          </p:cNvPr>
          <p:cNvSpPr txBox="1"/>
          <p:nvPr/>
        </p:nvSpPr>
        <p:spPr>
          <a:xfrm>
            <a:off x="9484166" y="3361386"/>
            <a:ext cx="1836258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73BD29-75AA-52B5-EDE1-3A93E78957B7}"/>
              </a:ext>
            </a:extLst>
          </p:cNvPr>
          <p:cNvSpPr txBox="1"/>
          <p:nvPr/>
        </p:nvSpPr>
        <p:spPr>
          <a:xfrm>
            <a:off x="9484166" y="3134109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The Internet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B756FBA-08CA-FBA5-B8E8-7BB80A92FA3F}"/>
              </a:ext>
            </a:extLst>
          </p:cNvPr>
          <p:cNvSpPr/>
          <p:nvPr/>
        </p:nvSpPr>
        <p:spPr>
          <a:xfrm>
            <a:off x="7313326" y="4676179"/>
            <a:ext cx="932826" cy="9328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5669354-5108-E684-3800-A77A8119598E}"/>
              </a:ext>
            </a:extLst>
          </p:cNvPr>
          <p:cNvSpPr/>
          <p:nvPr/>
        </p:nvSpPr>
        <p:spPr>
          <a:xfrm>
            <a:off x="8909697" y="4581212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D5F0EEA-05B6-9090-650F-445598ECABC4}"/>
              </a:ext>
            </a:extLst>
          </p:cNvPr>
          <p:cNvGrpSpPr/>
          <p:nvPr/>
        </p:nvGrpSpPr>
        <p:grpSpPr>
          <a:xfrm>
            <a:off x="8685269" y="4918163"/>
            <a:ext cx="448856" cy="448854"/>
            <a:chOff x="8454687" y="3427584"/>
            <a:chExt cx="448856" cy="448854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1B72A67-F4A2-D406-28E1-205F607D2052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475FD230-1D71-4D23-81A3-E9E78974D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AAD7DC-76F9-57E4-F4A8-88E065F5CEB9}"/>
              </a:ext>
            </a:extLst>
          </p:cNvPr>
          <p:cNvSpPr txBox="1"/>
          <p:nvPr/>
        </p:nvSpPr>
        <p:spPr>
          <a:xfrm>
            <a:off x="9274618" y="4957316"/>
            <a:ext cx="1836258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B3EB7A-851F-67BC-7BB8-FD3FD770B2C4}"/>
              </a:ext>
            </a:extLst>
          </p:cNvPr>
          <p:cNvSpPr txBox="1"/>
          <p:nvPr/>
        </p:nvSpPr>
        <p:spPr>
          <a:xfrm>
            <a:off x="9274618" y="4730039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App Development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3F7906-47DB-7D11-FA29-0A89BDCE7F35}"/>
              </a:ext>
            </a:extLst>
          </p:cNvPr>
          <p:cNvSpPr txBox="1"/>
          <p:nvPr/>
        </p:nvSpPr>
        <p:spPr>
          <a:xfrm>
            <a:off x="6576040" y="1891810"/>
            <a:ext cx="1072656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50%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C597DD7-8171-88EF-B84C-37B7A824F932}"/>
              </a:ext>
            </a:extLst>
          </p:cNvPr>
          <p:cNvSpPr txBox="1"/>
          <p:nvPr/>
        </p:nvSpPr>
        <p:spPr>
          <a:xfrm>
            <a:off x="7452363" y="3392771"/>
            <a:ext cx="1072656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50%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A680336-A1DC-66D8-CE03-8E366E95CF58}"/>
              </a:ext>
            </a:extLst>
          </p:cNvPr>
          <p:cNvSpPr txBox="1"/>
          <p:nvPr/>
        </p:nvSpPr>
        <p:spPr>
          <a:xfrm>
            <a:off x="7246211" y="4988701"/>
            <a:ext cx="1072656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4280755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E628447A-C94F-C9B7-15C5-2ADC2FC5977C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8A98378-E4DB-4A12-812D-C77B6CCBF1C4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B5AAED-BDFF-37BD-ED35-52AF0C4362BC}"/>
              </a:ext>
            </a:extLst>
          </p:cNvPr>
          <p:cNvGrpSpPr/>
          <p:nvPr/>
        </p:nvGrpSpPr>
        <p:grpSpPr>
          <a:xfrm>
            <a:off x="5070708" y="4286965"/>
            <a:ext cx="2050586" cy="2047500"/>
            <a:chOff x="4745538" y="4433070"/>
            <a:chExt cx="2700925" cy="2696861"/>
          </a:xfrm>
        </p:grpSpPr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8AC21958-D3A5-4CAE-EAFA-4CC9AE38C0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745538" y="4433070"/>
              <a:ext cx="2700925" cy="2696861"/>
            </a:xfrm>
            <a:custGeom>
              <a:avLst/>
              <a:gdLst>
                <a:gd name="T0" fmla="*/ 771 w 771"/>
                <a:gd name="T1" fmla="*/ 379 h 770"/>
                <a:gd name="T2" fmla="*/ 673 w 771"/>
                <a:gd name="T3" fmla="*/ 121 h 770"/>
                <a:gd name="T4" fmla="*/ 390 w 771"/>
                <a:gd name="T5" fmla="*/ 0 h 770"/>
                <a:gd name="T6" fmla="*/ 0 w 771"/>
                <a:gd name="T7" fmla="*/ 390 h 770"/>
                <a:gd name="T8" fmla="*/ 98 w 771"/>
                <a:gd name="T9" fmla="*/ 649 h 770"/>
                <a:gd name="T10" fmla="*/ 380 w 771"/>
                <a:gd name="T11" fmla="*/ 770 h 770"/>
                <a:gd name="T12" fmla="*/ 771 w 771"/>
                <a:gd name="T13" fmla="*/ 379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770">
                  <a:moveTo>
                    <a:pt x="771" y="379"/>
                  </a:moveTo>
                  <a:cubicBezTo>
                    <a:pt x="771" y="280"/>
                    <a:pt x="734" y="190"/>
                    <a:pt x="673" y="121"/>
                  </a:cubicBezTo>
                  <a:cubicBezTo>
                    <a:pt x="602" y="46"/>
                    <a:pt x="502" y="0"/>
                    <a:pt x="390" y="0"/>
                  </a:cubicBezTo>
                  <a:cubicBezTo>
                    <a:pt x="175" y="0"/>
                    <a:pt x="0" y="175"/>
                    <a:pt x="0" y="390"/>
                  </a:cubicBezTo>
                  <a:cubicBezTo>
                    <a:pt x="0" y="490"/>
                    <a:pt x="37" y="580"/>
                    <a:pt x="98" y="649"/>
                  </a:cubicBezTo>
                  <a:cubicBezTo>
                    <a:pt x="169" y="724"/>
                    <a:pt x="269" y="770"/>
                    <a:pt x="380" y="770"/>
                  </a:cubicBezTo>
                  <a:cubicBezTo>
                    <a:pt x="596" y="770"/>
                    <a:pt x="771" y="595"/>
                    <a:pt x="771" y="379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8D29196D-0466-E459-F176-89EAB36E0D8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109798" y="4797254"/>
              <a:ext cx="1968494" cy="1968491"/>
            </a:xfrm>
            <a:custGeom>
              <a:avLst/>
              <a:gdLst>
                <a:gd name="T0" fmla="*/ 562 w 562"/>
                <a:gd name="T1" fmla="*/ 277 h 562"/>
                <a:gd name="T2" fmla="*/ 491 w 562"/>
                <a:gd name="T3" fmla="*/ 88 h 562"/>
                <a:gd name="T4" fmla="*/ 285 w 562"/>
                <a:gd name="T5" fmla="*/ 0 h 562"/>
                <a:gd name="T6" fmla="*/ 0 w 562"/>
                <a:gd name="T7" fmla="*/ 285 h 562"/>
                <a:gd name="T8" fmla="*/ 72 w 562"/>
                <a:gd name="T9" fmla="*/ 473 h 562"/>
                <a:gd name="T10" fmla="*/ 278 w 562"/>
                <a:gd name="T11" fmla="*/ 562 h 562"/>
                <a:gd name="T12" fmla="*/ 562 w 562"/>
                <a:gd name="T13" fmla="*/ 277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562">
                  <a:moveTo>
                    <a:pt x="562" y="277"/>
                  </a:moveTo>
                  <a:cubicBezTo>
                    <a:pt x="562" y="205"/>
                    <a:pt x="535" y="139"/>
                    <a:pt x="491" y="88"/>
                  </a:cubicBezTo>
                  <a:cubicBezTo>
                    <a:pt x="439" y="34"/>
                    <a:pt x="366" y="0"/>
                    <a:pt x="285" y="0"/>
                  </a:cubicBezTo>
                  <a:cubicBezTo>
                    <a:pt x="128" y="0"/>
                    <a:pt x="0" y="128"/>
                    <a:pt x="0" y="285"/>
                  </a:cubicBezTo>
                  <a:cubicBezTo>
                    <a:pt x="0" y="357"/>
                    <a:pt x="27" y="423"/>
                    <a:pt x="72" y="473"/>
                  </a:cubicBezTo>
                  <a:cubicBezTo>
                    <a:pt x="124" y="528"/>
                    <a:pt x="197" y="562"/>
                    <a:pt x="278" y="562"/>
                  </a:cubicBezTo>
                  <a:cubicBezTo>
                    <a:pt x="435" y="562"/>
                    <a:pt x="562" y="434"/>
                    <a:pt x="562" y="2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916A09E-F357-ABBC-249C-2B8F3567A654}"/>
              </a:ext>
            </a:extLst>
          </p:cNvPr>
          <p:cNvGrpSpPr/>
          <p:nvPr/>
        </p:nvGrpSpPr>
        <p:grpSpPr>
          <a:xfrm>
            <a:off x="7392814" y="5452133"/>
            <a:ext cx="1152239" cy="958946"/>
            <a:chOff x="7693648" y="5452133"/>
            <a:chExt cx="1152239" cy="958946"/>
          </a:xfrm>
        </p:grpSpPr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0E251999-86E5-878E-3DC2-FDB075A9707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693648" y="5452133"/>
              <a:ext cx="1152239" cy="958946"/>
            </a:xfrm>
            <a:custGeom>
              <a:avLst/>
              <a:gdLst>
                <a:gd name="T0" fmla="*/ 0 w 475"/>
                <a:gd name="T1" fmla="*/ 197 h 395"/>
                <a:gd name="T2" fmla="*/ 132 w 475"/>
                <a:gd name="T3" fmla="*/ 63 h 395"/>
                <a:gd name="T4" fmla="*/ 132 w 475"/>
                <a:gd name="T5" fmla="*/ 63 h 395"/>
                <a:gd name="T6" fmla="*/ 277 w 475"/>
                <a:gd name="T7" fmla="*/ 0 h 395"/>
                <a:gd name="T8" fmla="*/ 475 w 475"/>
                <a:gd name="T9" fmla="*/ 197 h 395"/>
                <a:gd name="T10" fmla="*/ 277 w 475"/>
                <a:gd name="T11" fmla="*/ 395 h 395"/>
                <a:gd name="T12" fmla="*/ 128 w 475"/>
                <a:gd name="T13" fmla="*/ 326 h 395"/>
                <a:gd name="T14" fmla="*/ 128 w 475"/>
                <a:gd name="T15" fmla="*/ 326 h 395"/>
                <a:gd name="T16" fmla="*/ 0 w 475"/>
                <a:gd name="T17" fmla="*/ 1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395">
                  <a:moveTo>
                    <a:pt x="0" y="197"/>
                  </a:moveTo>
                  <a:cubicBezTo>
                    <a:pt x="132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68" y="24"/>
                    <a:pt x="220" y="0"/>
                    <a:pt x="277" y="0"/>
                  </a:cubicBezTo>
                  <a:cubicBezTo>
                    <a:pt x="387" y="0"/>
                    <a:pt x="475" y="88"/>
                    <a:pt x="475" y="197"/>
                  </a:cubicBezTo>
                  <a:cubicBezTo>
                    <a:pt x="475" y="307"/>
                    <a:pt x="387" y="395"/>
                    <a:pt x="277" y="395"/>
                  </a:cubicBezTo>
                  <a:cubicBezTo>
                    <a:pt x="217" y="395"/>
                    <a:pt x="164" y="368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lnTo>
                    <a:pt x="0" y="19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9">
              <a:extLst>
                <a:ext uri="{FF2B5EF4-FFF2-40B4-BE49-F238E27FC236}">
                  <a16:creationId xmlns:a16="http://schemas.microsoft.com/office/drawing/2014/main" id="{4BB41229-1AAE-2641-7482-133EE942CC7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8075056" y="5623560"/>
              <a:ext cx="631664" cy="6341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7B48DE2-9954-DE7C-92A0-E6C3FA7C6DCD}"/>
              </a:ext>
            </a:extLst>
          </p:cNvPr>
          <p:cNvGrpSpPr/>
          <p:nvPr/>
        </p:nvGrpSpPr>
        <p:grpSpPr>
          <a:xfrm>
            <a:off x="7316395" y="3664837"/>
            <a:ext cx="1026506" cy="1034948"/>
            <a:chOff x="7316395" y="3664837"/>
            <a:chExt cx="1026506" cy="1034948"/>
          </a:xfrm>
        </p:grpSpPr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id="{E635317E-8AEE-EEDC-4C28-017B9BEEC7E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316395" y="3664837"/>
              <a:ext cx="1026506" cy="1034948"/>
            </a:xfrm>
            <a:custGeom>
              <a:avLst/>
              <a:gdLst>
                <a:gd name="T0" fmla="*/ 17 w 423"/>
                <a:gd name="T1" fmla="*/ 0 h 426"/>
                <a:gd name="T2" fmla="*/ 205 w 423"/>
                <a:gd name="T3" fmla="*/ 8 h 426"/>
                <a:gd name="T4" fmla="*/ 205 w 423"/>
                <a:gd name="T5" fmla="*/ 8 h 426"/>
                <a:gd name="T6" fmla="*/ 349 w 423"/>
                <a:gd name="T7" fmla="*/ 73 h 426"/>
                <a:gd name="T8" fmla="*/ 335 w 423"/>
                <a:gd name="T9" fmla="*/ 353 h 426"/>
                <a:gd name="T10" fmla="*/ 56 w 423"/>
                <a:gd name="T11" fmla="*/ 338 h 426"/>
                <a:gd name="T12" fmla="*/ 7 w 423"/>
                <a:gd name="T13" fmla="*/ 181 h 426"/>
                <a:gd name="T14" fmla="*/ 6 w 423"/>
                <a:gd name="T15" fmla="*/ 181 h 426"/>
                <a:gd name="T16" fmla="*/ 17 w 423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26">
                  <a:moveTo>
                    <a:pt x="17" y="0"/>
                  </a:moveTo>
                  <a:cubicBezTo>
                    <a:pt x="205" y="8"/>
                    <a:pt x="205" y="8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58" y="9"/>
                    <a:pt x="311" y="31"/>
                    <a:pt x="349" y="73"/>
                  </a:cubicBezTo>
                  <a:cubicBezTo>
                    <a:pt x="423" y="155"/>
                    <a:pt x="416" y="280"/>
                    <a:pt x="335" y="353"/>
                  </a:cubicBezTo>
                  <a:cubicBezTo>
                    <a:pt x="254" y="426"/>
                    <a:pt x="129" y="419"/>
                    <a:pt x="56" y="338"/>
                  </a:cubicBezTo>
                  <a:cubicBezTo>
                    <a:pt x="16" y="294"/>
                    <a:pt x="0" y="236"/>
                    <a:pt x="7" y="181"/>
                  </a:cubicBezTo>
                  <a:cubicBezTo>
                    <a:pt x="6" y="181"/>
                    <a:pt x="6" y="181"/>
                    <a:pt x="6" y="181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C683B5E8-6C34-BE4F-B69D-0594D0D7BA9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462403" y="3854092"/>
              <a:ext cx="702942" cy="703760"/>
            </a:xfrm>
            <a:custGeom>
              <a:avLst/>
              <a:gdLst>
                <a:gd name="T0" fmla="*/ 66 w 332"/>
                <a:gd name="T1" fmla="*/ 55 h 332"/>
                <a:gd name="T2" fmla="*/ 55 w 332"/>
                <a:gd name="T3" fmla="*/ 266 h 332"/>
                <a:gd name="T4" fmla="*/ 265 w 332"/>
                <a:gd name="T5" fmla="*/ 277 h 332"/>
                <a:gd name="T6" fmla="*/ 276 w 332"/>
                <a:gd name="T7" fmla="*/ 66 h 332"/>
                <a:gd name="T8" fmla="*/ 66 w 332"/>
                <a:gd name="T9" fmla="*/ 5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32">
                  <a:moveTo>
                    <a:pt x="66" y="55"/>
                  </a:moveTo>
                  <a:cubicBezTo>
                    <a:pt x="5" y="111"/>
                    <a:pt x="0" y="205"/>
                    <a:pt x="55" y="266"/>
                  </a:cubicBezTo>
                  <a:cubicBezTo>
                    <a:pt x="110" y="327"/>
                    <a:pt x="204" y="332"/>
                    <a:pt x="265" y="277"/>
                  </a:cubicBezTo>
                  <a:cubicBezTo>
                    <a:pt x="327" y="222"/>
                    <a:pt x="332" y="127"/>
                    <a:pt x="276" y="66"/>
                  </a:cubicBezTo>
                  <a:cubicBezTo>
                    <a:pt x="221" y="5"/>
                    <a:pt x="127" y="0"/>
                    <a:pt x="66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8E1063E-6267-B8AE-6B46-5FD18C4BE8B1}"/>
              </a:ext>
            </a:extLst>
          </p:cNvPr>
          <p:cNvGrpSpPr/>
          <p:nvPr/>
        </p:nvGrpSpPr>
        <p:grpSpPr>
          <a:xfrm>
            <a:off x="3851707" y="3664837"/>
            <a:ext cx="1026506" cy="1034948"/>
            <a:chOff x="3851707" y="3664837"/>
            <a:chExt cx="1026506" cy="1034948"/>
          </a:xfrm>
        </p:grpSpPr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id="{406B551A-F922-4126-1027-E4FADB3E65D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851707" y="3664837"/>
              <a:ext cx="1026506" cy="1034948"/>
            </a:xfrm>
            <a:custGeom>
              <a:avLst/>
              <a:gdLst>
                <a:gd name="T0" fmla="*/ 405 w 423"/>
                <a:gd name="T1" fmla="*/ 0 h 426"/>
                <a:gd name="T2" fmla="*/ 218 w 423"/>
                <a:gd name="T3" fmla="*/ 8 h 426"/>
                <a:gd name="T4" fmla="*/ 218 w 423"/>
                <a:gd name="T5" fmla="*/ 8 h 426"/>
                <a:gd name="T6" fmla="*/ 73 w 423"/>
                <a:gd name="T7" fmla="*/ 73 h 426"/>
                <a:gd name="T8" fmla="*/ 87 w 423"/>
                <a:gd name="T9" fmla="*/ 353 h 426"/>
                <a:gd name="T10" fmla="*/ 367 w 423"/>
                <a:gd name="T11" fmla="*/ 338 h 426"/>
                <a:gd name="T12" fmla="*/ 416 w 423"/>
                <a:gd name="T13" fmla="*/ 181 h 426"/>
                <a:gd name="T14" fmla="*/ 416 w 423"/>
                <a:gd name="T15" fmla="*/ 181 h 426"/>
                <a:gd name="T16" fmla="*/ 405 w 423"/>
                <a:gd name="T1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26">
                  <a:moveTo>
                    <a:pt x="405" y="0"/>
                  </a:moveTo>
                  <a:cubicBezTo>
                    <a:pt x="218" y="8"/>
                    <a:pt x="218" y="8"/>
                    <a:pt x="218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164" y="9"/>
                    <a:pt x="111" y="31"/>
                    <a:pt x="73" y="73"/>
                  </a:cubicBezTo>
                  <a:cubicBezTo>
                    <a:pt x="0" y="155"/>
                    <a:pt x="6" y="280"/>
                    <a:pt x="87" y="353"/>
                  </a:cubicBezTo>
                  <a:cubicBezTo>
                    <a:pt x="168" y="426"/>
                    <a:pt x="293" y="419"/>
                    <a:pt x="367" y="338"/>
                  </a:cubicBezTo>
                  <a:cubicBezTo>
                    <a:pt x="407" y="294"/>
                    <a:pt x="423" y="236"/>
                    <a:pt x="416" y="181"/>
                  </a:cubicBezTo>
                  <a:cubicBezTo>
                    <a:pt x="416" y="181"/>
                    <a:pt x="416" y="181"/>
                    <a:pt x="416" y="181"/>
                  </a:cubicBezTo>
                  <a:lnTo>
                    <a:pt x="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5">
              <a:extLst>
                <a:ext uri="{FF2B5EF4-FFF2-40B4-BE49-F238E27FC236}">
                  <a16:creationId xmlns:a16="http://schemas.microsoft.com/office/drawing/2014/main" id="{C687E15D-98F4-DAAB-F7D1-0E50904F0C7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029417" y="3854092"/>
              <a:ext cx="703762" cy="703760"/>
            </a:xfrm>
            <a:custGeom>
              <a:avLst/>
              <a:gdLst>
                <a:gd name="T0" fmla="*/ 266 w 332"/>
                <a:gd name="T1" fmla="*/ 55 h 332"/>
                <a:gd name="T2" fmla="*/ 276 w 332"/>
                <a:gd name="T3" fmla="*/ 266 h 332"/>
                <a:gd name="T4" fmla="*/ 66 w 332"/>
                <a:gd name="T5" fmla="*/ 277 h 332"/>
                <a:gd name="T6" fmla="*/ 55 w 332"/>
                <a:gd name="T7" fmla="*/ 66 h 332"/>
                <a:gd name="T8" fmla="*/ 266 w 332"/>
                <a:gd name="T9" fmla="*/ 5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32">
                  <a:moveTo>
                    <a:pt x="266" y="55"/>
                  </a:moveTo>
                  <a:cubicBezTo>
                    <a:pt x="327" y="111"/>
                    <a:pt x="332" y="205"/>
                    <a:pt x="276" y="266"/>
                  </a:cubicBezTo>
                  <a:cubicBezTo>
                    <a:pt x="221" y="327"/>
                    <a:pt x="127" y="332"/>
                    <a:pt x="66" y="277"/>
                  </a:cubicBezTo>
                  <a:cubicBezTo>
                    <a:pt x="5" y="222"/>
                    <a:pt x="0" y="127"/>
                    <a:pt x="55" y="66"/>
                  </a:cubicBezTo>
                  <a:cubicBezTo>
                    <a:pt x="110" y="5"/>
                    <a:pt x="204" y="0"/>
                    <a:pt x="266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B640067-9E43-8A91-F906-AA4B779579A6}"/>
              </a:ext>
            </a:extLst>
          </p:cNvPr>
          <p:cNvGrpSpPr/>
          <p:nvPr/>
        </p:nvGrpSpPr>
        <p:grpSpPr>
          <a:xfrm>
            <a:off x="3590952" y="5452133"/>
            <a:ext cx="1152239" cy="958946"/>
            <a:chOff x="3346113" y="5452133"/>
            <a:chExt cx="1152239" cy="958946"/>
          </a:xfrm>
        </p:grpSpPr>
        <p:sp>
          <p:nvSpPr>
            <p:cNvPr id="70" name="Freeform 16">
              <a:extLst>
                <a:ext uri="{FF2B5EF4-FFF2-40B4-BE49-F238E27FC236}">
                  <a16:creationId xmlns:a16="http://schemas.microsoft.com/office/drawing/2014/main" id="{F692B6FC-9BDE-34BC-0759-FC0D0BB1863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346113" y="5452133"/>
              <a:ext cx="1152239" cy="958946"/>
            </a:xfrm>
            <a:custGeom>
              <a:avLst/>
              <a:gdLst>
                <a:gd name="T0" fmla="*/ 475 w 475"/>
                <a:gd name="T1" fmla="*/ 197 h 395"/>
                <a:gd name="T2" fmla="*/ 343 w 475"/>
                <a:gd name="T3" fmla="*/ 63 h 395"/>
                <a:gd name="T4" fmla="*/ 343 w 475"/>
                <a:gd name="T5" fmla="*/ 63 h 395"/>
                <a:gd name="T6" fmla="*/ 198 w 475"/>
                <a:gd name="T7" fmla="*/ 0 h 395"/>
                <a:gd name="T8" fmla="*/ 0 w 475"/>
                <a:gd name="T9" fmla="*/ 197 h 395"/>
                <a:gd name="T10" fmla="*/ 198 w 475"/>
                <a:gd name="T11" fmla="*/ 395 h 395"/>
                <a:gd name="T12" fmla="*/ 348 w 475"/>
                <a:gd name="T13" fmla="*/ 326 h 395"/>
                <a:gd name="T14" fmla="*/ 348 w 475"/>
                <a:gd name="T15" fmla="*/ 326 h 395"/>
                <a:gd name="T16" fmla="*/ 475 w 475"/>
                <a:gd name="T17" fmla="*/ 19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395">
                  <a:moveTo>
                    <a:pt x="475" y="197"/>
                  </a:moveTo>
                  <a:cubicBezTo>
                    <a:pt x="343" y="63"/>
                    <a:pt x="343" y="63"/>
                    <a:pt x="343" y="63"/>
                  </a:cubicBezTo>
                  <a:cubicBezTo>
                    <a:pt x="343" y="63"/>
                    <a:pt x="343" y="63"/>
                    <a:pt x="343" y="63"/>
                  </a:cubicBezTo>
                  <a:cubicBezTo>
                    <a:pt x="307" y="24"/>
                    <a:pt x="255" y="0"/>
                    <a:pt x="198" y="0"/>
                  </a:cubicBezTo>
                  <a:cubicBezTo>
                    <a:pt x="89" y="0"/>
                    <a:pt x="0" y="88"/>
                    <a:pt x="0" y="197"/>
                  </a:cubicBezTo>
                  <a:cubicBezTo>
                    <a:pt x="0" y="307"/>
                    <a:pt x="89" y="395"/>
                    <a:pt x="198" y="395"/>
                  </a:cubicBezTo>
                  <a:cubicBezTo>
                    <a:pt x="258" y="395"/>
                    <a:pt x="311" y="368"/>
                    <a:pt x="348" y="326"/>
                  </a:cubicBezTo>
                  <a:cubicBezTo>
                    <a:pt x="348" y="326"/>
                    <a:pt x="348" y="326"/>
                    <a:pt x="348" y="326"/>
                  </a:cubicBezTo>
                  <a:lnTo>
                    <a:pt x="47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Oval 17">
              <a:extLst>
                <a:ext uri="{FF2B5EF4-FFF2-40B4-BE49-F238E27FC236}">
                  <a16:creationId xmlns:a16="http://schemas.microsoft.com/office/drawing/2014/main" id="{0C91F39D-4259-94EA-AC0D-3958BB6B454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485742" y="5623560"/>
              <a:ext cx="634124" cy="6341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B650F6C0-47A6-C171-0C04-A8637F1CA8C5}"/>
              </a:ext>
            </a:extLst>
          </p:cNvPr>
          <p:cNvSpPr/>
          <p:nvPr/>
        </p:nvSpPr>
        <p:spPr>
          <a:xfrm>
            <a:off x="8667259" y="2751273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4B3E602-F2FC-31CF-7859-B08E4FC0953F}"/>
              </a:ext>
            </a:extLst>
          </p:cNvPr>
          <p:cNvGrpSpPr/>
          <p:nvPr/>
        </p:nvGrpSpPr>
        <p:grpSpPr>
          <a:xfrm>
            <a:off x="8442831" y="3088224"/>
            <a:ext cx="448856" cy="448854"/>
            <a:chOff x="8454687" y="3427584"/>
            <a:chExt cx="448856" cy="448854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FA1A64C-98C7-2EAF-F5F0-AF5415F1E187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97" name="Graphic 96">
              <a:extLst>
                <a:ext uri="{FF2B5EF4-FFF2-40B4-BE49-F238E27FC236}">
                  <a16:creationId xmlns:a16="http://schemas.microsoft.com/office/drawing/2014/main" id="{86FDA6B3-7A64-E66C-9F04-12DDF73BA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36A36624-76D2-8AC4-03D0-DF0C9DB6B6D5}"/>
              </a:ext>
            </a:extLst>
          </p:cNvPr>
          <p:cNvSpPr txBox="1"/>
          <p:nvPr/>
        </p:nvSpPr>
        <p:spPr>
          <a:xfrm>
            <a:off x="9032180" y="3127377"/>
            <a:ext cx="1836258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2EE110D-F321-DC72-15AC-E3DBD440883D}"/>
              </a:ext>
            </a:extLst>
          </p:cNvPr>
          <p:cNvSpPr txBox="1"/>
          <p:nvPr/>
        </p:nvSpPr>
        <p:spPr>
          <a:xfrm>
            <a:off x="9032180" y="2900100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Cybersecurity Basics</a:t>
            </a: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0AEACE0D-35EC-D97C-49AA-52F3E7CA8458}"/>
              </a:ext>
            </a:extLst>
          </p:cNvPr>
          <p:cNvSpPr/>
          <p:nvPr/>
        </p:nvSpPr>
        <p:spPr>
          <a:xfrm>
            <a:off x="9345361" y="474890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FBCE03B-5ABC-C4C1-756E-FD512F90D496}"/>
              </a:ext>
            </a:extLst>
          </p:cNvPr>
          <p:cNvGrpSpPr/>
          <p:nvPr/>
        </p:nvGrpSpPr>
        <p:grpSpPr>
          <a:xfrm>
            <a:off x="9120933" y="5085859"/>
            <a:ext cx="448856" cy="448854"/>
            <a:chOff x="8454687" y="3427584"/>
            <a:chExt cx="448856" cy="448854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01E39D36-7BE6-103B-5409-F227BFDF01C7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05" name="Graphic 104">
              <a:extLst>
                <a:ext uri="{FF2B5EF4-FFF2-40B4-BE49-F238E27FC236}">
                  <a16:creationId xmlns:a16="http://schemas.microsoft.com/office/drawing/2014/main" id="{BA2A702D-D15A-1D57-B593-B10B82A2A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DF72E-80A5-CA0C-28E8-965168B1444E}"/>
              </a:ext>
            </a:extLst>
          </p:cNvPr>
          <p:cNvSpPr txBox="1"/>
          <p:nvPr/>
        </p:nvSpPr>
        <p:spPr>
          <a:xfrm>
            <a:off x="9710282" y="5125012"/>
            <a:ext cx="1836258" cy="6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0009856-BFEF-A73E-C437-0F3C6C86ACDF}"/>
              </a:ext>
            </a:extLst>
          </p:cNvPr>
          <p:cNvSpPr txBox="1"/>
          <p:nvPr/>
        </p:nvSpPr>
        <p:spPr>
          <a:xfrm>
            <a:off x="9710282" y="4897735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Cloud Computing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DDB3A870-4093-88C1-26C3-09632633BF43}"/>
              </a:ext>
            </a:extLst>
          </p:cNvPr>
          <p:cNvSpPr/>
          <p:nvPr/>
        </p:nvSpPr>
        <p:spPr>
          <a:xfrm flipH="1">
            <a:off x="1111430" y="2751273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12AE2F4F-454D-3FD4-8ABB-39FBB9A33B1D}"/>
              </a:ext>
            </a:extLst>
          </p:cNvPr>
          <p:cNvGrpSpPr/>
          <p:nvPr/>
        </p:nvGrpSpPr>
        <p:grpSpPr>
          <a:xfrm flipH="1">
            <a:off x="3325654" y="3088224"/>
            <a:ext cx="448856" cy="448854"/>
            <a:chOff x="8454687" y="3427584"/>
            <a:chExt cx="448856" cy="448854"/>
          </a:xfrm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2A8351C6-6ECD-693C-C379-ED4F53201922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13" name="Graphic 112">
              <a:extLst>
                <a:ext uri="{FF2B5EF4-FFF2-40B4-BE49-F238E27FC236}">
                  <a16:creationId xmlns:a16="http://schemas.microsoft.com/office/drawing/2014/main" id="{066C6230-26BB-143F-D588-5B4A94BB7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 flipH="1"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EA881AAE-FC59-7733-91AD-4A262020FFB1}"/>
              </a:ext>
            </a:extLst>
          </p:cNvPr>
          <p:cNvSpPr txBox="1"/>
          <p:nvPr/>
        </p:nvSpPr>
        <p:spPr>
          <a:xfrm flipH="1">
            <a:off x="1348903" y="3127377"/>
            <a:ext cx="1836258" cy="62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1DF6691-31AE-6FC8-6CCF-6DD86C75D73C}"/>
              </a:ext>
            </a:extLst>
          </p:cNvPr>
          <p:cNvSpPr txBox="1"/>
          <p:nvPr/>
        </p:nvSpPr>
        <p:spPr>
          <a:xfrm flipH="1">
            <a:off x="1348903" y="2900100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App Development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9851F069-A7CF-95F6-610B-27F50898F647}"/>
              </a:ext>
            </a:extLst>
          </p:cNvPr>
          <p:cNvSpPr/>
          <p:nvPr/>
        </p:nvSpPr>
        <p:spPr>
          <a:xfrm flipH="1">
            <a:off x="433328" y="4748908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34F941A-62EE-9B65-F6A7-9CF3FFC705D6}"/>
              </a:ext>
            </a:extLst>
          </p:cNvPr>
          <p:cNvGrpSpPr/>
          <p:nvPr/>
        </p:nvGrpSpPr>
        <p:grpSpPr>
          <a:xfrm flipH="1">
            <a:off x="2647552" y="5085859"/>
            <a:ext cx="448856" cy="448854"/>
            <a:chOff x="8454687" y="3427584"/>
            <a:chExt cx="448856" cy="448854"/>
          </a:xfrm>
        </p:grpSpPr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47AD041F-CCF7-605B-24F4-8BDE3AEC3747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1" name="Graphic 120">
              <a:extLst>
                <a:ext uri="{FF2B5EF4-FFF2-40B4-BE49-F238E27FC236}">
                  <a16:creationId xmlns:a16="http://schemas.microsoft.com/office/drawing/2014/main" id="{1AF63719-519E-D5BF-4DF2-5BBA34208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 flipH="1">
              <a:off x="8574341" y="3547237"/>
              <a:ext cx="209548" cy="209548"/>
            </a:xfrm>
            <a:prstGeom prst="rect">
              <a:avLst/>
            </a:prstGeom>
          </p:spPr>
        </p:pic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54E3A33A-605F-AF2E-BA4F-8F9E14166098}"/>
              </a:ext>
            </a:extLst>
          </p:cNvPr>
          <p:cNvSpPr txBox="1"/>
          <p:nvPr/>
        </p:nvSpPr>
        <p:spPr>
          <a:xfrm flipH="1">
            <a:off x="670801" y="5125012"/>
            <a:ext cx="1836258" cy="62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porttitor congue massa.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7093A6FF-E001-DE57-DA67-CE7963AE02EC}"/>
              </a:ext>
            </a:extLst>
          </p:cNvPr>
          <p:cNvSpPr txBox="1"/>
          <p:nvPr/>
        </p:nvSpPr>
        <p:spPr>
          <a:xfrm flipH="1">
            <a:off x="670801" y="4897735"/>
            <a:ext cx="1836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The Internet</a:t>
            </a: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2FC9BAF8-5DE6-F4F7-3F2F-E9AF152F47E9}"/>
              </a:ext>
            </a:extLst>
          </p:cNvPr>
          <p:cNvSpPr/>
          <p:nvPr/>
        </p:nvSpPr>
        <p:spPr>
          <a:xfrm>
            <a:off x="4831874" y="1642730"/>
            <a:ext cx="2438652" cy="1122757"/>
          </a:xfrm>
          <a:prstGeom prst="roundRect">
            <a:avLst>
              <a:gd name="adj" fmla="val 2010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24DEFF1-2D03-71BC-AC47-59489E0119E9}"/>
              </a:ext>
            </a:extLst>
          </p:cNvPr>
          <p:cNvGrpSpPr/>
          <p:nvPr/>
        </p:nvGrpSpPr>
        <p:grpSpPr>
          <a:xfrm>
            <a:off x="5826772" y="1412511"/>
            <a:ext cx="448856" cy="448854"/>
            <a:chOff x="8454687" y="3427584"/>
            <a:chExt cx="448856" cy="448854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FC4DC797-1E2F-2938-2B30-CD4E37233042}"/>
                </a:ext>
              </a:extLst>
            </p:cNvPr>
            <p:cNvSpPr/>
            <p:nvPr/>
          </p:nvSpPr>
          <p:spPr>
            <a:xfrm>
              <a:off x="8454687" y="3427584"/>
              <a:ext cx="448856" cy="4488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60C7DBFD-7AA4-531E-8A4B-FB2D1CF22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8574341" y="3547237"/>
              <a:ext cx="209548" cy="209548"/>
            </a:xfrm>
            <a:prstGeom prst="rect">
              <a:avLst/>
            </a:prstGeom>
          </p:spPr>
        </p:pic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7AA628A-A29F-A044-5738-7197B2D418C2}"/>
              </a:ext>
            </a:extLst>
          </p:cNvPr>
          <p:cNvGrpSpPr/>
          <p:nvPr/>
        </p:nvGrpSpPr>
        <p:grpSpPr>
          <a:xfrm>
            <a:off x="5133071" y="1981018"/>
            <a:ext cx="1836258" cy="559932"/>
            <a:chOff x="9710282" y="4546059"/>
            <a:chExt cx="1836258" cy="559932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C1B4CB41-78CA-A794-AFBE-D8AB2DBDB95D}"/>
                </a:ext>
              </a:extLst>
            </p:cNvPr>
            <p:cNvSpPr txBox="1"/>
            <p:nvPr/>
          </p:nvSpPr>
          <p:spPr>
            <a:xfrm>
              <a:off x="9710282" y="4773336"/>
              <a:ext cx="1836258" cy="332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Maecenas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44F7B75-6A1D-4D0C-01FB-2CA5FF8B0388}"/>
                </a:ext>
              </a:extLst>
            </p:cNvPr>
            <p:cNvSpPr txBox="1"/>
            <p:nvPr/>
          </p:nvSpPr>
          <p:spPr>
            <a:xfrm>
              <a:off x="9710282" y="4546059"/>
              <a:ext cx="18362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Operating Systems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6D4CB75-0E4F-0DCA-0DBB-25BBA84DA930}"/>
              </a:ext>
            </a:extLst>
          </p:cNvPr>
          <p:cNvSpPr txBox="1"/>
          <p:nvPr/>
        </p:nvSpPr>
        <p:spPr>
          <a:xfrm>
            <a:off x="5466257" y="4940698"/>
            <a:ext cx="12561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Write Everything in Here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9047849-5B45-9D8A-1B3D-60A5DD1184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904286" y="5797263"/>
            <a:ext cx="286714" cy="2867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02F7C2C-E100-6711-1339-19658856EA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4221348" y="4059615"/>
            <a:ext cx="286714" cy="28671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BB3BA5-6690-210D-6E22-15CC88D1254B}"/>
              </a:ext>
            </a:extLst>
          </p:cNvPr>
          <p:cNvGrpSpPr/>
          <p:nvPr/>
        </p:nvGrpSpPr>
        <p:grpSpPr>
          <a:xfrm>
            <a:off x="5593317" y="2910542"/>
            <a:ext cx="963639" cy="1155991"/>
            <a:chOff x="5593317" y="2973602"/>
            <a:chExt cx="963639" cy="115599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57C42C2-DD72-DFF3-CE97-B39E8973DFE1}"/>
                </a:ext>
              </a:extLst>
            </p:cNvPr>
            <p:cNvGrpSpPr/>
            <p:nvPr/>
          </p:nvGrpSpPr>
          <p:grpSpPr>
            <a:xfrm>
              <a:off x="5593317" y="2973602"/>
              <a:ext cx="963639" cy="1155991"/>
              <a:chOff x="5593317" y="3061207"/>
              <a:chExt cx="963639" cy="1155991"/>
            </a:xfrm>
          </p:grpSpPr>
          <p:sp>
            <p:nvSpPr>
              <p:cNvPr id="64" name="Freeform 12">
                <a:extLst>
                  <a:ext uri="{FF2B5EF4-FFF2-40B4-BE49-F238E27FC236}">
                    <a16:creationId xmlns:a16="http://schemas.microsoft.com/office/drawing/2014/main" id="{EB15ABC2-E6EE-897D-716E-8FA48FFEFD0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593317" y="3061207"/>
                <a:ext cx="963639" cy="1155991"/>
              </a:xfrm>
              <a:custGeom>
                <a:avLst/>
                <a:gdLst>
                  <a:gd name="T0" fmla="*/ 202 w 397"/>
                  <a:gd name="T1" fmla="*/ 0 h 476"/>
                  <a:gd name="T2" fmla="*/ 66 w 397"/>
                  <a:gd name="T3" fmla="*/ 130 h 476"/>
                  <a:gd name="T4" fmla="*/ 66 w 397"/>
                  <a:gd name="T5" fmla="*/ 130 h 476"/>
                  <a:gd name="T6" fmla="*/ 1 w 397"/>
                  <a:gd name="T7" fmla="*/ 275 h 476"/>
                  <a:gd name="T8" fmla="*/ 197 w 397"/>
                  <a:gd name="T9" fmla="*/ 475 h 476"/>
                  <a:gd name="T10" fmla="*/ 397 w 397"/>
                  <a:gd name="T11" fmla="*/ 279 h 476"/>
                  <a:gd name="T12" fmla="*/ 329 w 397"/>
                  <a:gd name="T13" fmla="*/ 128 h 476"/>
                  <a:gd name="T14" fmla="*/ 329 w 397"/>
                  <a:gd name="T15" fmla="*/ 128 h 476"/>
                  <a:gd name="T16" fmla="*/ 202 w 397"/>
                  <a:gd name="T1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476">
                    <a:moveTo>
                      <a:pt x="202" y="0"/>
                    </a:move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27" y="166"/>
                      <a:pt x="2" y="218"/>
                      <a:pt x="1" y="275"/>
                    </a:cubicBezTo>
                    <a:cubicBezTo>
                      <a:pt x="0" y="384"/>
                      <a:pt x="88" y="474"/>
                      <a:pt x="197" y="475"/>
                    </a:cubicBezTo>
                    <a:cubicBezTo>
                      <a:pt x="306" y="476"/>
                      <a:pt x="396" y="388"/>
                      <a:pt x="397" y="279"/>
                    </a:cubicBezTo>
                    <a:cubicBezTo>
                      <a:pt x="397" y="219"/>
                      <a:pt x="371" y="165"/>
                      <a:pt x="329" y="128"/>
                    </a:cubicBezTo>
                    <a:cubicBezTo>
                      <a:pt x="329" y="128"/>
                      <a:pt x="329" y="128"/>
                      <a:pt x="329" y="128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3">
                <a:extLst>
                  <a:ext uri="{FF2B5EF4-FFF2-40B4-BE49-F238E27FC236}">
                    <a16:creationId xmlns:a16="http://schemas.microsoft.com/office/drawing/2014/main" id="{5B1DEDB9-3484-E47D-C703-CD43D84AA50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5750088" y="3204301"/>
                <a:ext cx="636578" cy="636578"/>
              </a:xfrm>
              <a:custGeom>
                <a:avLst/>
                <a:gdLst>
                  <a:gd name="T0" fmla="*/ 152 w 300"/>
                  <a:gd name="T1" fmla="*/ 1 h 300"/>
                  <a:gd name="T2" fmla="*/ 299 w 300"/>
                  <a:gd name="T3" fmla="*/ 152 h 300"/>
                  <a:gd name="T4" fmla="*/ 149 w 300"/>
                  <a:gd name="T5" fmla="*/ 299 h 300"/>
                  <a:gd name="T6" fmla="*/ 1 w 300"/>
                  <a:gd name="T7" fmla="*/ 149 h 300"/>
                  <a:gd name="T8" fmla="*/ 152 w 300"/>
                  <a:gd name="T9" fmla="*/ 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300">
                    <a:moveTo>
                      <a:pt x="152" y="1"/>
                    </a:moveTo>
                    <a:cubicBezTo>
                      <a:pt x="234" y="2"/>
                      <a:pt x="300" y="69"/>
                      <a:pt x="299" y="152"/>
                    </a:cubicBezTo>
                    <a:cubicBezTo>
                      <a:pt x="299" y="234"/>
                      <a:pt x="231" y="300"/>
                      <a:pt x="149" y="299"/>
                    </a:cubicBezTo>
                    <a:cubicBezTo>
                      <a:pt x="67" y="299"/>
                      <a:pt x="0" y="231"/>
                      <a:pt x="1" y="149"/>
                    </a:cubicBezTo>
                    <a:cubicBezTo>
                      <a:pt x="2" y="67"/>
                      <a:pt x="69" y="0"/>
                      <a:pt x="1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70F60394-CDFC-57CC-C59E-56D1C8EAD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5931779" y="3274068"/>
              <a:ext cx="286714" cy="286714"/>
            </a:xfrm>
            <a:prstGeom prst="rect">
              <a:avLst/>
            </a:prstGeom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DA59C400-A1F9-D783-B6FC-9A809A0B5C8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7670517" y="4059615"/>
            <a:ext cx="286714" cy="28671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E76C63A-6CED-11BF-0136-6327C879BD8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7955116" y="5797263"/>
            <a:ext cx="286714" cy="28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48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F856F8F8-1CFA-4C86-9B0B-FCFEF0A896D6}"/>
              </a:ext>
            </a:extLst>
          </p:cNvPr>
          <p:cNvSpPr/>
          <p:nvPr/>
        </p:nvSpPr>
        <p:spPr>
          <a:xfrm>
            <a:off x="4822784" y="1744606"/>
            <a:ext cx="2546432" cy="2546432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EF07F01-9938-0697-8B5D-D9D5E0CBB782}"/>
              </a:ext>
            </a:extLst>
          </p:cNvPr>
          <p:cNvSpPr/>
          <p:nvPr/>
        </p:nvSpPr>
        <p:spPr>
          <a:xfrm>
            <a:off x="4822784" y="3444712"/>
            <a:ext cx="2546432" cy="2546432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CD8D38-1E1D-7A9F-DB93-34676DE858BD}"/>
              </a:ext>
            </a:extLst>
          </p:cNvPr>
          <p:cNvSpPr txBox="1"/>
          <p:nvPr/>
        </p:nvSpPr>
        <p:spPr>
          <a:xfrm>
            <a:off x="5228092" y="2500061"/>
            <a:ext cx="173581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Operating System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02E705-9280-C0A8-FBCD-CFF3A7C67E25}"/>
              </a:ext>
            </a:extLst>
          </p:cNvPr>
          <p:cNvSpPr txBox="1"/>
          <p:nvPr/>
        </p:nvSpPr>
        <p:spPr>
          <a:xfrm>
            <a:off x="4856939" y="4634647"/>
            <a:ext cx="247812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Project Management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5564B8-0899-694C-C6C1-1F4BE485180F}"/>
              </a:ext>
            </a:extLst>
          </p:cNvPr>
          <p:cNvSpPr txBox="1"/>
          <p:nvPr/>
        </p:nvSpPr>
        <p:spPr>
          <a:xfrm>
            <a:off x="5296402" y="3744988"/>
            <a:ext cx="166750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2024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08C3B5-7C20-4285-F6DC-C279496D67C9}"/>
              </a:ext>
            </a:extLst>
          </p:cNvPr>
          <p:cNvSpPr txBox="1"/>
          <p:nvPr/>
        </p:nvSpPr>
        <p:spPr>
          <a:xfrm>
            <a:off x="5539530" y="4320370"/>
            <a:ext cx="111294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02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3A20E2-209E-FED7-33AE-DD6B49EB3159}"/>
              </a:ext>
            </a:extLst>
          </p:cNvPr>
          <p:cNvSpPr txBox="1"/>
          <p:nvPr/>
        </p:nvSpPr>
        <p:spPr>
          <a:xfrm>
            <a:off x="5539529" y="2102842"/>
            <a:ext cx="111294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E2B5FE-6016-6924-F4CA-F94E816F5538}"/>
              </a:ext>
            </a:extLst>
          </p:cNvPr>
          <p:cNvSpPr txBox="1"/>
          <p:nvPr/>
        </p:nvSpPr>
        <p:spPr>
          <a:xfrm>
            <a:off x="2648588" y="261837"/>
            <a:ext cx="68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 Inf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o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F754CE-0366-D1AC-F1DC-90EDF23CADA1}"/>
              </a:ext>
            </a:extLst>
          </p:cNvPr>
          <p:cNvSpPr txBox="1"/>
          <p:nvPr/>
        </p:nvSpPr>
        <p:spPr>
          <a:xfrm>
            <a:off x="4590033" y="877388"/>
            <a:ext cx="3011935" cy="3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Your Subtitle Here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23A2320-D7E2-05AB-49EC-3989CF9D997A}"/>
              </a:ext>
            </a:extLst>
          </p:cNvPr>
          <p:cNvSpPr/>
          <p:nvPr/>
        </p:nvSpPr>
        <p:spPr>
          <a:xfrm>
            <a:off x="6597869" y="1744606"/>
            <a:ext cx="505440" cy="50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92B8F82-305F-C09E-C921-5E94E3720881}"/>
              </a:ext>
            </a:extLst>
          </p:cNvPr>
          <p:cNvSpPr/>
          <p:nvPr/>
        </p:nvSpPr>
        <p:spPr>
          <a:xfrm>
            <a:off x="4921773" y="5352858"/>
            <a:ext cx="505440" cy="5054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B1F7901-68AB-798B-EA70-B122763E7C72}"/>
              </a:ext>
            </a:extLst>
          </p:cNvPr>
          <p:cNvGrpSpPr/>
          <p:nvPr/>
        </p:nvGrpSpPr>
        <p:grpSpPr>
          <a:xfrm>
            <a:off x="7861533" y="2250047"/>
            <a:ext cx="3252596" cy="1619848"/>
            <a:chOff x="7861533" y="2250047"/>
            <a:chExt cx="3252596" cy="16198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501C029-073F-DD86-39E5-28C1C89D86B1}"/>
                </a:ext>
              </a:extLst>
            </p:cNvPr>
            <p:cNvSpPr/>
            <p:nvPr/>
          </p:nvSpPr>
          <p:spPr>
            <a:xfrm>
              <a:off x="8085960" y="2250047"/>
              <a:ext cx="3028169" cy="1619848"/>
            </a:xfrm>
            <a:prstGeom prst="roundRect">
              <a:avLst>
                <a:gd name="adj" fmla="val 1540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F0CE69B-61E3-8373-8051-5417CCC13C3A}"/>
                </a:ext>
              </a:extLst>
            </p:cNvPr>
            <p:cNvGrpSpPr/>
            <p:nvPr/>
          </p:nvGrpSpPr>
          <p:grpSpPr>
            <a:xfrm>
              <a:off x="7861533" y="2835544"/>
              <a:ext cx="448856" cy="448854"/>
              <a:chOff x="8454687" y="3427584"/>
              <a:chExt cx="448856" cy="44885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A9760EF-7F5C-9E0C-8607-353E83FD84C7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24" name="Graphic 23">
                <a:extLst>
                  <a:ext uri="{FF2B5EF4-FFF2-40B4-BE49-F238E27FC236}">
                    <a16:creationId xmlns:a16="http://schemas.microsoft.com/office/drawing/2014/main" id="{2C89BD40-9A5A-ADDD-4C16-B6F7B2DFF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2616661-17B0-1075-0E7F-8A455F2CE79E}"/>
                </a:ext>
              </a:extLst>
            </p:cNvPr>
            <p:cNvGrpSpPr/>
            <p:nvPr/>
          </p:nvGrpSpPr>
          <p:grpSpPr>
            <a:xfrm>
              <a:off x="8534816" y="2480050"/>
              <a:ext cx="2546431" cy="1159842"/>
              <a:chOff x="9710281" y="4546059"/>
              <a:chExt cx="2546431" cy="1159842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6C009EF-A7BB-A9CE-26E9-28992F11E9E7}"/>
                  </a:ext>
                </a:extLst>
              </p:cNvPr>
              <p:cNvSpPr txBox="1"/>
              <p:nvPr/>
            </p:nvSpPr>
            <p:spPr>
              <a:xfrm>
                <a:off x="9710281" y="4807642"/>
                <a:ext cx="2546431" cy="898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Fusce posuere, magna sed pulvinar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ultricies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2348F9A-E062-98AD-A08A-8DB60D4315E6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Cybersecurity Basics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998B65-321A-1F13-7EB6-FF60817FD500}"/>
              </a:ext>
            </a:extLst>
          </p:cNvPr>
          <p:cNvGrpSpPr/>
          <p:nvPr/>
        </p:nvGrpSpPr>
        <p:grpSpPr>
          <a:xfrm flipH="1">
            <a:off x="901233" y="3957915"/>
            <a:ext cx="3252596" cy="1619848"/>
            <a:chOff x="7861533" y="2250047"/>
            <a:chExt cx="3252596" cy="161984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6A2D994-9F38-8F2A-2CD5-FFEA5BD974A6}"/>
                </a:ext>
              </a:extLst>
            </p:cNvPr>
            <p:cNvSpPr/>
            <p:nvPr/>
          </p:nvSpPr>
          <p:spPr>
            <a:xfrm>
              <a:off x="8085960" y="2250047"/>
              <a:ext cx="3028169" cy="1619848"/>
            </a:xfrm>
            <a:prstGeom prst="roundRect">
              <a:avLst>
                <a:gd name="adj" fmla="val 1540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6F7C0FC-DD05-9FDE-833D-4B38F7EE3909}"/>
                </a:ext>
              </a:extLst>
            </p:cNvPr>
            <p:cNvGrpSpPr/>
            <p:nvPr/>
          </p:nvGrpSpPr>
          <p:grpSpPr>
            <a:xfrm>
              <a:off x="7861533" y="2835544"/>
              <a:ext cx="448856" cy="448854"/>
              <a:chOff x="8454687" y="3427584"/>
              <a:chExt cx="448856" cy="448854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0BCB83E-CC0F-1AAD-1BBC-8F6622EA1ABC}"/>
                  </a:ext>
                </a:extLst>
              </p:cNvPr>
              <p:cNvSpPr/>
              <p:nvPr/>
            </p:nvSpPr>
            <p:spPr>
              <a:xfrm>
                <a:off x="8454687" y="3427584"/>
                <a:ext cx="448856" cy="4488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33" name="Graphic 32">
                <a:extLst>
                  <a:ext uri="{FF2B5EF4-FFF2-40B4-BE49-F238E27FC236}">
                    <a16:creationId xmlns:a16="http://schemas.microsoft.com/office/drawing/2014/main" id="{A3F4D90B-84CE-FCD7-90F9-5E4D0AF708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 flipH="1">
                <a:off x="8574341" y="3547237"/>
                <a:ext cx="209548" cy="209548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B406093-2426-0A0E-FC17-C59178E3F2DD}"/>
                </a:ext>
              </a:extLst>
            </p:cNvPr>
            <p:cNvGrpSpPr/>
            <p:nvPr/>
          </p:nvGrpSpPr>
          <p:grpSpPr>
            <a:xfrm>
              <a:off x="8534816" y="2480050"/>
              <a:ext cx="2546431" cy="1159842"/>
              <a:chOff x="9710281" y="4546059"/>
              <a:chExt cx="2546431" cy="1159842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3F7FBEB-FC25-8CFC-CE30-170AF28BE9CB}"/>
                  </a:ext>
                </a:extLst>
              </p:cNvPr>
              <p:cNvSpPr txBox="1"/>
              <p:nvPr/>
            </p:nvSpPr>
            <p:spPr>
              <a:xfrm>
                <a:off x="9710281" y="4807642"/>
                <a:ext cx="2546431" cy="898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Maecenas porttitor congue massa. Fusce posuere, magna sed pulvinar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ultricies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EFC9945-BFB6-45D0-185F-916E8CF920F4}"/>
                  </a:ext>
                </a:extLst>
              </p:cNvPr>
              <p:cNvSpPr txBox="1"/>
              <p:nvPr/>
            </p:nvSpPr>
            <p:spPr>
              <a:xfrm>
                <a:off x="9710282" y="4546059"/>
                <a:ext cx="18362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tx2">
                        <a:lumMod val="85000"/>
                        <a:lumOff val="15000"/>
                      </a:schemeClr>
                    </a:solidFill>
                    <a:latin typeface="+mj-lt"/>
                  </a:rPr>
                  <a:t>Cloud Computing</a:t>
                </a: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0755AAE-3815-D564-783C-B1B6904006C5}"/>
              </a:ext>
            </a:extLst>
          </p:cNvPr>
          <p:cNvGrpSpPr/>
          <p:nvPr/>
        </p:nvGrpSpPr>
        <p:grpSpPr>
          <a:xfrm>
            <a:off x="7942777" y="4484340"/>
            <a:ext cx="3020338" cy="1093423"/>
            <a:chOff x="629052" y="1614608"/>
            <a:chExt cx="3020338" cy="109342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A4F870-3FF7-CFE3-8B52-30C306BE8B9B}"/>
                </a:ext>
              </a:extLst>
            </p:cNvPr>
            <p:cNvSpPr txBox="1"/>
            <p:nvPr/>
          </p:nvSpPr>
          <p:spPr>
            <a:xfrm>
              <a:off x="922103" y="1614608"/>
              <a:ext cx="24342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1"/>
                  </a:solidFill>
                  <a:latin typeface="+mj-lt"/>
                </a:rPr>
                <a:t>901+</a:t>
              </a:r>
              <a:endParaRPr lang="en-ID" sz="4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A225D90-97B6-EA90-CC55-D8292D4DC34D}"/>
                </a:ext>
              </a:extLst>
            </p:cNvPr>
            <p:cNvSpPr txBox="1"/>
            <p:nvPr/>
          </p:nvSpPr>
          <p:spPr>
            <a:xfrm>
              <a:off x="629052" y="2307921"/>
              <a:ext cx="3020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Data Analytics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C594728-A6EF-F523-F803-A833D4A47B24}"/>
              </a:ext>
            </a:extLst>
          </p:cNvPr>
          <p:cNvGrpSpPr/>
          <p:nvPr/>
        </p:nvGrpSpPr>
        <p:grpSpPr>
          <a:xfrm>
            <a:off x="949195" y="2071322"/>
            <a:ext cx="3020338" cy="1093423"/>
            <a:chOff x="629052" y="1614608"/>
            <a:chExt cx="3020338" cy="109342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941405C-BDA0-13E0-5C6D-FEAD7FA32846}"/>
                </a:ext>
              </a:extLst>
            </p:cNvPr>
            <p:cNvSpPr txBox="1"/>
            <p:nvPr/>
          </p:nvSpPr>
          <p:spPr>
            <a:xfrm>
              <a:off x="922103" y="1614608"/>
              <a:ext cx="24342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1"/>
                  </a:solidFill>
                  <a:latin typeface="+mj-lt"/>
                </a:rPr>
                <a:t>236+</a:t>
              </a:r>
              <a:endParaRPr lang="en-ID" sz="4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CE670E9-ACA5-D931-F3CC-6FD29CD3D016}"/>
                </a:ext>
              </a:extLst>
            </p:cNvPr>
            <p:cNvSpPr txBox="1"/>
            <p:nvPr/>
          </p:nvSpPr>
          <p:spPr>
            <a:xfrm>
              <a:off x="629052" y="2307921"/>
              <a:ext cx="3020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 Components</a:t>
              </a:r>
              <a:endParaRPr lang="en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60C822AA-0B48-5265-FE0B-F3C59EE59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745815" y="1892552"/>
            <a:ext cx="209548" cy="209548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BDA22E4-C7E6-BCAE-35A5-55C0B83944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069719" y="5500804"/>
            <a:ext cx="209548" cy="20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32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3325B2"/>
      </a:accent1>
      <a:accent2>
        <a:srgbClr val="6782F6"/>
      </a:accent2>
      <a:accent3>
        <a:srgbClr val="49A2E6"/>
      </a:accent3>
      <a:accent4>
        <a:srgbClr val="54E2B0"/>
      </a:accent4>
      <a:accent5>
        <a:srgbClr val="5AC87C"/>
      </a:accent5>
      <a:accent6>
        <a:srgbClr val="00C1B6"/>
      </a:accent6>
      <a:hlink>
        <a:srgbClr val="467886"/>
      </a:hlink>
      <a:folHlink>
        <a:srgbClr val="96607D"/>
      </a:folHlink>
    </a:clrScheme>
    <a:fontScheme name="marketing pitch deck">
      <a:majorFont>
        <a:latin typeface="Gabarito Medium"/>
        <a:ea typeface=""/>
        <a:cs typeface=""/>
      </a:majorFont>
      <a:minorFont>
        <a:latin typeface="Ones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1057</Words>
  <Application>Microsoft Macintosh PowerPoint</Application>
  <PresentationFormat>Widescreen</PresentationFormat>
  <Paragraphs>328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Gabarito Medium</vt:lpstr>
      <vt:lpstr>Onest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anstudione@gmail.com</dc:creator>
  <cp:keywords/>
  <dc:description/>
  <cp:lastModifiedBy>bachrivector@gmail.com</cp:lastModifiedBy>
  <cp:revision>27</cp:revision>
  <dcterms:created xsi:type="dcterms:W3CDTF">2024-11-05T06:13:18Z</dcterms:created>
  <dcterms:modified xsi:type="dcterms:W3CDTF">2024-11-08T00:59:40Z</dcterms:modified>
  <cp:category/>
</cp:coreProperties>
</file>