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6" r:id="rId1"/>
  </p:sldMasterIdLst>
  <p:notesMasterIdLst>
    <p:notesMasterId r:id="rId33"/>
  </p:notesMasterIdLst>
  <p:handoutMasterIdLst>
    <p:handoutMasterId r:id="rId34"/>
  </p:handoutMasterIdLst>
  <p:sldIdLst>
    <p:sldId id="383" r:id="rId2"/>
    <p:sldId id="385" r:id="rId3"/>
    <p:sldId id="386" r:id="rId4"/>
    <p:sldId id="387" r:id="rId5"/>
    <p:sldId id="388" r:id="rId6"/>
    <p:sldId id="389" r:id="rId7"/>
    <p:sldId id="390" r:id="rId8"/>
    <p:sldId id="391" r:id="rId9"/>
    <p:sldId id="392" r:id="rId10"/>
    <p:sldId id="393" r:id="rId11"/>
    <p:sldId id="394" r:id="rId12"/>
    <p:sldId id="395" r:id="rId13"/>
    <p:sldId id="396" r:id="rId14"/>
    <p:sldId id="397" r:id="rId15"/>
    <p:sldId id="398" r:id="rId16"/>
    <p:sldId id="399" r:id="rId17"/>
    <p:sldId id="414" r:id="rId18"/>
    <p:sldId id="401" r:id="rId19"/>
    <p:sldId id="400" r:id="rId20"/>
    <p:sldId id="403" r:id="rId21"/>
    <p:sldId id="404" r:id="rId22"/>
    <p:sldId id="405" r:id="rId23"/>
    <p:sldId id="406" r:id="rId24"/>
    <p:sldId id="407" r:id="rId25"/>
    <p:sldId id="415" r:id="rId26"/>
    <p:sldId id="409" r:id="rId27"/>
    <p:sldId id="410" r:id="rId28"/>
    <p:sldId id="411" r:id="rId29"/>
    <p:sldId id="412" r:id="rId30"/>
    <p:sldId id="413" r:id="rId31"/>
    <p:sldId id="349" r:id="rId32"/>
  </p:sldIdLst>
  <p:sldSz cx="12192000" cy="6858000"/>
  <p:notesSz cx="6858000" cy="9144000"/>
  <p:defaultTextStyle>
    <a:defPPr>
      <a:defRPr lang="en-US"/>
    </a:defPPr>
    <a:lvl1pPr marL="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08" userDrawn="1">
          <p15:clr>
            <a:srgbClr val="A4A3A4"/>
          </p15:clr>
        </p15:guide>
        <p15:guide id="2" pos="240" userDrawn="1">
          <p15:clr>
            <a:srgbClr val="A4A3A4"/>
          </p15:clr>
        </p15:guide>
        <p15:guide id="3" pos="230" userDrawn="1">
          <p15:clr>
            <a:srgbClr val="A4A3A4"/>
          </p15:clr>
        </p15:guide>
        <p15:guide id="4" pos="7440" userDrawn="1">
          <p15:clr>
            <a:srgbClr val="A4A3A4"/>
          </p15:clr>
        </p15:guide>
        <p15:guide id="5" orient="horz" pos="4080" userDrawn="1">
          <p15:clr>
            <a:srgbClr val="A4A3A4"/>
          </p15:clr>
        </p15:guide>
        <p15:guide id="6" orient="horz" pos="240" userDrawn="1">
          <p15:clr>
            <a:srgbClr val="A4A3A4"/>
          </p15:clr>
        </p15:guide>
        <p15:guide id="7" orient="horz" pos="1512" userDrawn="1">
          <p15:clr>
            <a:srgbClr val="A4A3A4"/>
          </p15:clr>
        </p15:guide>
        <p15:guide id="8" pos="2664" userDrawn="1">
          <p15:clr>
            <a:srgbClr val="A4A3A4"/>
          </p15:clr>
        </p15:guide>
        <p15:guide id="9" pos="501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ADB5DF"/>
    <a:srgbClr val="959FD6"/>
    <a:srgbClr val="6472C3"/>
    <a:srgbClr val="0EAAE3"/>
    <a:srgbClr val="262626"/>
    <a:srgbClr val="FCFCFC"/>
    <a:srgbClr val="DCDEE0"/>
    <a:srgbClr val="AAB3BA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43" autoAdjust="0"/>
    <p:restoredTop sz="93186" autoAdjust="0"/>
  </p:normalViewPr>
  <p:slideViewPr>
    <p:cSldViewPr snapToGrid="0">
      <p:cViewPr varScale="1">
        <p:scale>
          <a:sx n="78" d="100"/>
          <a:sy n="78" d="100"/>
        </p:scale>
        <p:origin x="955" y="77"/>
      </p:cViewPr>
      <p:guideLst>
        <p:guide orient="horz" pos="2808"/>
        <p:guide pos="240"/>
        <p:guide pos="230"/>
        <p:guide pos="7440"/>
        <p:guide orient="horz" pos="4080"/>
        <p:guide orient="horz" pos="240"/>
        <p:guide orient="horz" pos="1512"/>
        <p:guide pos="2664"/>
        <p:guide pos="50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70"/>
    </p:cViewPr>
  </p:sorterViewPr>
  <p:notesViewPr>
    <p:cSldViewPr snapToGrid="0">
      <p:cViewPr varScale="1">
        <p:scale>
          <a:sx n="52" d="100"/>
          <a:sy n="52" d="100"/>
        </p:scale>
        <p:origin x="2010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018714705148773"/>
          <c:y val="4.0057764295856502E-2"/>
          <c:w val="0.84390505108899783"/>
          <c:h val="0.880871627726862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Product</c:v>
                </c:pt>
              </c:strCache>
            </c:strRef>
          </c:tx>
          <c:spPr>
            <a:solidFill>
              <a:schemeClr val="tx1">
                <a:lumMod val="60000"/>
                <a:lumOff val="40000"/>
              </a:schemeClr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68BF-456D-A9EC-D57FD82286B8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>
                  <a:lumMod val="60000"/>
                  <a:lumOff val="40000"/>
                </a:schemeClr>
              </a:solidFill>
              <a:ln>
                <a:solidFill>
                  <a:schemeClr val="bg2">
                    <a:lumMod val="75000"/>
                  </a:scheme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2-68BF-456D-A9EC-D57FD82286B8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26</c:v>
                </c:pt>
                <c:pt idx="1">
                  <c:v>18</c:v>
                </c:pt>
                <c:pt idx="2">
                  <c:v>22</c:v>
                </c:pt>
                <c:pt idx="3">
                  <c:v>24</c:v>
                </c:pt>
                <c:pt idx="4">
                  <c:v>30</c:v>
                </c:pt>
                <c:pt idx="5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8BF-456D-A9EC-D57FD82286B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31675016"/>
        <c:axId val="331679280"/>
      </c:barChart>
      <c:catAx>
        <c:axId val="331675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2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pPr>
            <a:endParaRPr lang="id-ID"/>
          </a:p>
        </c:txPr>
        <c:crossAx val="331679280"/>
        <c:crosses val="autoZero"/>
        <c:auto val="1"/>
        <c:lblAlgn val="ctr"/>
        <c:lblOffset val="100"/>
        <c:noMultiLvlLbl val="0"/>
      </c:catAx>
      <c:valAx>
        <c:axId val="3316792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tx2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pPr>
            <a:endParaRPr lang="id-ID"/>
          </a:p>
        </c:txPr>
        <c:crossAx val="3316750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id-ID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018714705148773"/>
          <c:y val="4.0057764295856502E-2"/>
          <c:w val="0.84390505108899783"/>
          <c:h val="0.880871627726862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Product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68E1-49FC-B3DA-53BA3C0FCB7D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/>
              </a:solidFill>
              <a:ln>
                <a:solidFill>
                  <a:schemeClr val="bg2">
                    <a:lumMod val="75000"/>
                  </a:scheme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2-68E1-49FC-B3DA-53BA3C0FCB7D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22</c:v>
                </c:pt>
                <c:pt idx="1">
                  <c:v>16</c:v>
                </c:pt>
                <c:pt idx="2">
                  <c:v>14</c:v>
                </c:pt>
                <c:pt idx="3">
                  <c:v>21</c:v>
                </c:pt>
                <c:pt idx="4">
                  <c:v>26</c:v>
                </c:pt>
                <c:pt idx="5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8E1-49FC-B3DA-53BA3C0FCB7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31675016"/>
        <c:axId val="331679280"/>
      </c:barChart>
      <c:catAx>
        <c:axId val="331675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2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pPr>
            <a:endParaRPr lang="id-ID"/>
          </a:p>
        </c:txPr>
        <c:crossAx val="331679280"/>
        <c:crosses val="autoZero"/>
        <c:auto val="1"/>
        <c:lblAlgn val="ctr"/>
        <c:lblOffset val="100"/>
        <c:noMultiLvlLbl val="0"/>
      </c:catAx>
      <c:valAx>
        <c:axId val="3316792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tx2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pPr>
            <a:endParaRPr lang="id-ID"/>
          </a:p>
        </c:txPr>
        <c:crossAx val="3316750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id-ID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018714705148773"/>
          <c:y val="4.0057764295856502E-2"/>
          <c:w val="0.84390505108899783"/>
          <c:h val="0.880871627726862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Product</c:v>
                </c:pt>
              </c:strCache>
            </c:strRef>
          </c:tx>
          <c:spPr>
            <a:solidFill>
              <a:schemeClr val="tx1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96BD-4935-8783-7A6F68DD491F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>
                  <a:lumMod val="75000"/>
                </a:schemeClr>
              </a:solidFill>
              <a:ln>
                <a:solidFill>
                  <a:schemeClr val="bg2">
                    <a:lumMod val="75000"/>
                  </a:scheme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2-96BD-4935-8783-7A6F68DD491F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30</c:v>
                </c:pt>
                <c:pt idx="1">
                  <c:v>12</c:v>
                </c:pt>
                <c:pt idx="2">
                  <c:v>14</c:v>
                </c:pt>
                <c:pt idx="3">
                  <c:v>11</c:v>
                </c:pt>
                <c:pt idx="4">
                  <c:v>28</c:v>
                </c:pt>
                <c:pt idx="5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6BD-4935-8783-7A6F68DD491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31675016"/>
        <c:axId val="331679280"/>
      </c:barChart>
      <c:catAx>
        <c:axId val="331675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2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pPr>
            <a:endParaRPr lang="id-ID"/>
          </a:p>
        </c:txPr>
        <c:crossAx val="331679280"/>
        <c:crosses val="autoZero"/>
        <c:auto val="1"/>
        <c:lblAlgn val="ctr"/>
        <c:lblOffset val="100"/>
        <c:noMultiLvlLbl val="0"/>
      </c:catAx>
      <c:valAx>
        <c:axId val="3316792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tx2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pPr>
            <a:endParaRPr lang="id-ID"/>
          </a:p>
        </c:txPr>
        <c:crossAx val="3316750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id-ID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935-4D7B-AC1A-75E82A29469C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935-4D7B-AC1A-75E82A29469C}"/>
              </c:ext>
            </c:extLst>
          </c:dPt>
          <c:dPt>
            <c:idx val="2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935-4D7B-AC1A-75E82A29469C}"/>
              </c:ext>
            </c:extLst>
          </c:dPt>
          <c:dPt>
            <c:idx val="3"/>
            <c:bubble3D val="0"/>
            <c:spPr>
              <a:solidFill>
                <a:schemeClr val="tx1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935-4D7B-AC1A-75E82A29469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Kiona" panose="00000500000000000000" pitchFamily="2" charset="0"/>
                    <a:ea typeface="+mn-ea"/>
                    <a:cs typeface="+mn-cs"/>
                  </a:defRPr>
                </a:pPr>
                <a:endParaRPr lang="id-ID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Promo per Week</c:v>
                </c:pt>
                <c:pt idx="1">
                  <c:v>Promo per Month</c:v>
                </c:pt>
                <c:pt idx="2">
                  <c:v>Disc per Week</c:v>
                </c:pt>
                <c:pt idx="3">
                  <c:v>Disc per Month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21</c:v>
                </c:pt>
                <c:pt idx="1">
                  <c:v>24</c:v>
                </c:pt>
                <c:pt idx="2">
                  <c:v>17</c:v>
                </c:pt>
                <c:pt idx="3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935-4D7B-AC1A-75E82A29469C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>
                  <a:lumMod val="65000"/>
                  <a:lumOff val="35000"/>
                </a:schemeClr>
              </a:solidFill>
              <a:latin typeface="Modern_Sans_Light" panose="02000503000000000000" pitchFamily="50" charset="0"/>
              <a:ea typeface="+mn-ea"/>
              <a:cs typeface="+mn-cs"/>
            </a:defRPr>
          </a:pPr>
          <a:endParaRPr lang="id-ID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374292507505714"/>
          <c:y val="0.1030732449981293"/>
          <c:w val="0.92568526798109529"/>
          <c:h val="0.803545219986282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PRODUCT 01</c:v>
                </c:pt>
              </c:strCache>
            </c:strRef>
          </c:tx>
          <c:spPr>
            <a:ln w="28575" cap="rnd">
              <a:solidFill>
                <a:schemeClr val="dk1">
                  <a:tint val="88500"/>
                </a:schemeClr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885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A3D5-4A26-82E5-FCD1B85365E1}"/>
              </c:ext>
            </c:extLst>
          </c:dPt>
          <c:dPt>
            <c:idx val="1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885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A3D5-4A26-82E5-FCD1B85365E1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885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A3D5-4A26-82E5-FCD1B85365E1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885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A3D5-4A26-82E5-FCD1B85365E1}"/>
              </c:ext>
            </c:extLst>
          </c:dPt>
          <c:dLbls>
            <c:dLbl>
              <c:idx val="0"/>
              <c:layout>
                <c:manualLayout>
                  <c:x val="8.2045400276946831E-2"/>
                  <c:y val="-1.0584524518445681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3D5-4A26-82E5-FCD1B85365E1}"/>
                </c:ext>
              </c:extLst>
            </c:dLbl>
            <c:dLbl>
              <c:idx val="2"/>
              <c:layout>
                <c:manualLayout>
                  <c:x val="6.6267438685226193E-2"/>
                  <c:y val="-5.2922622592228404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3D5-4A26-82E5-FCD1B85365E1}"/>
                </c:ext>
              </c:extLst>
            </c:dLbl>
            <c:dLbl>
              <c:idx val="3"/>
              <c:layout>
                <c:manualLayout>
                  <c:x val="5.995625404853798E-2"/>
                  <c:y val="-2.6461311296114202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3D5-4A26-82E5-FCD1B85365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2">
                        <a:lumMod val="65000"/>
                        <a:lumOff val="35000"/>
                      </a:schemeClr>
                    </a:solidFill>
                    <a:latin typeface="Roboto"/>
                    <a:ea typeface="+mn-ea"/>
                    <a:cs typeface="+mn-cs"/>
                  </a:defRPr>
                </a:pPr>
                <a:endParaRPr lang="id-ID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JUNE</c:v>
                </c:pt>
                <c:pt idx="1">
                  <c:v>JULY</c:v>
                </c:pt>
                <c:pt idx="2">
                  <c:v>AUGUST</c:v>
                </c:pt>
                <c:pt idx="3">
                  <c:v>SEPTEMBER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400</c:v>
                </c:pt>
                <c:pt idx="1">
                  <c:v>250</c:v>
                </c:pt>
                <c:pt idx="2">
                  <c:v>350</c:v>
                </c:pt>
                <c:pt idx="3">
                  <c:v>420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A3D5-4A26-82E5-FCD1B85365E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PRODUCT 02</c:v>
                </c:pt>
              </c:strCache>
            </c:strRef>
          </c:tx>
          <c:spPr>
            <a:ln w="28575" cap="rnd">
              <a:solidFill>
                <a:schemeClr val="dk1">
                  <a:tint val="55000"/>
                </a:schemeClr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5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A-A3D5-4A26-82E5-FCD1B85365E1}"/>
              </c:ext>
            </c:extLst>
          </c:dPt>
          <c:dPt>
            <c:idx val="1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5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C-A3D5-4A26-82E5-FCD1B85365E1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5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E-A3D5-4A26-82E5-FCD1B85365E1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5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0-A3D5-4A26-82E5-FCD1B85365E1}"/>
              </c:ext>
            </c:extLst>
          </c:dPt>
          <c:dLbls>
            <c:dLbl>
              <c:idx val="0"/>
              <c:layout>
                <c:manualLayout>
                  <c:x val="6.6267438685226193E-2"/>
                  <c:y val="-1.0584524518445681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A3D5-4A26-82E5-FCD1B85365E1}"/>
                </c:ext>
              </c:extLst>
            </c:dLbl>
            <c:dLbl>
              <c:idx val="1"/>
              <c:layout>
                <c:manualLayout>
                  <c:x val="6.942303100357018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3D5-4A26-82E5-FCD1B85365E1}"/>
                </c:ext>
              </c:extLst>
            </c:dLbl>
            <c:dLbl>
              <c:idx val="2"/>
              <c:layout>
                <c:manualLayout>
                  <c:x val="4.73338847751615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A3D5-4A26-82E5-FCD1B85365E1}"/>
                </c:ext>
              </c:extLst>
            </c:dLbl>
            <c:dLbl>
              <c:idx val="3"/>
              <c:layout>
                <c:manualLayout>
                  <c:x val="4.73338847751615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A3D5-4A26-82E5-FCD1B85365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2">
                        <a:lumMod val="65000"/>
                        <a:lumOff val="35000"/>
                      </a:schemeClr>
                    </a:solidFill>
                    <a:latin typeface="Roboto"/>
                    <a:ea typeface="+mn-ea"/>
                    <a:cs typeface="+mn-cs"/>
                  </a:defRPr>
                </a:pPr>
                <a:endParaRPr lang="id-ID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JUNE</c:v>
                </c:pt>
                <c:pt idx="1">
                  <c:v>JULY</c:v>
                </c:pt>
                <c:pt idx="2">
                  <c:v>AUGUST</c:v>
                </c:pt>
                <c:pt idx="3">
                  <c:v>SEPTEMBER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240</c:v>
                </c:pt>
                <c:pt idx="1">
                  <c:v>440</c:v>
                </c:pt>
                <c:pt idx="2">
                  <c:v>180</c:v>
                </c:pt>
                <c:pt idx="3">
                  <c:v>290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1-A3D5-4A26-82E5-FCD1B85365E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PRODUCT 03</c:v>
                </c:pt>
              </c:strCache>
            </c:strRef>
          </c:tx>
          <c:spPr>
            <a:ln w="28575" cap="rnd">
              <a:solidFill>
                <a:schemeClr val="dk1">
                  <a:tint val="75000"/>
                </a:schemeClr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7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3-A3D5-4A26-82E5-FCD1B85365E1}"/>
              </c:ext>
            </c:extLst>
          </c:dPt>
          <c:dPt>
            <c:idx val="1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7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5-A3D5-4A26-82E5-FCD1B85365E1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7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7-A3D5-4A26-82E5-FCD1B85365E1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28575" cap="rnd">
                <a:solidFill>
                  <a:schemeClr val="dk1">
                    <a:tint val="7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9-A3D5-4A26-82E5-FCD1B85365E1}"/>
              </c:ext>
            </c:extLst>
          </c:dPt>
          <c:dLbls>
            <c:dLbl>
              <c:idx val="0"/>
              <c:layout>
                <c:manualLayout>
                  <c:x val="7.573421564025838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A3D5-4A26-82E5-FCD1B85365E1}"/>
                </c:ext>
              </c:extLst>
            </c:dLbl>
            <c:dLbl>
              <c:idx val="1"/>
              <c:layout>
                <c:manualLayout>
                  <c:x val="3.786710782012925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A3D5-4A26-82E5-FCD1B85365E1}"/>
                </c:ext>
              </c:extLst>
            </c:dLbl>
            <c:dLbl>
              <c:idx val="2"/>
              <c:layout>
                <c:manualLayout>
                  <c:x val="4.73338847751615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A3D5-4A26-82E5-FCD1B85365E1}"/>
                </c:ext>
              </c:extLst>
            </c:dLbl>
            <c:dLbl>
              <c:idx val="3"/>
              <c:layout>
                <c:manualLayout>
                  <c:x val="3.786710782012925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A3D5-4A26-82E5-FCD1B85365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2">
                        <a:lumMod val="65000"/>
                        <a:lumOff val="35000"/>
                      </a:schemeClr>
                    </a:solidFill>
                    <a:latin typeface="Roboto"/>
                    <a:ea typeface="+mn-ea"/>
                    <a:cs typeface="+mn-cs"/>
                  </a:defRPr>
                </a:pPr>
                <a:endParaRPr lang="id-ID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JUNE</c:v>
                </c:pt>
                <c:pt idx="1">
                  <c:v>JULY</c:v>
                </c:pt>
                <c:pt idx="2">
                  <c:v>AUGUST</c:v>
                </c:pt>
                <c:pt idx="3">
                  <c:v>SEPTEMBER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200</c:v>
                </c:pt>
                <c:pt idx="1">
                  <c:v>220</c:v>
                </c:pt>
                <c:pt idx="2">
                  <c:v>300</c:v>
                </c:pt>
                <c:pt idx="3">
                  <c:v>520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A-A3D5-4A26-82E5-FCD1B85365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93522808"/>
        <c:axId val="493522480"/>
      </c:lineChart>
      <c:valAx>
        <c:axId val="493522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65000"/>
                    <a:lumOff val="35000"/>
                  </a:schemeClr>
                </a:solidFill>
                <a:latin typeface="Roboto"/>
                <a:ea typeface="+mn-ea"/>
                <a:cs typeface="+mn-cs"/>
              </a:defRPr>
            </a:pPr>
            <a:endParaRPr lang="id-ID"/>
          </a:p>
        </c:txPr>
        <c:crossAx val="493522808"/>
        <c:crosses val="autoZero"/>
        <c:crossBetween val="between"/>
      </c:valAx>
      <c:catAx>
        <c:axId val="4935228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65000"/>
                    <a:lumOff val="35000"/>
                  </a:schemeClr>
                </a:solidFill>
                <a:latin typeface="Lato" panose="020F0502020204030203"/>
                <a:ea typeface="+mn-ea"/>
                <a:cs typeface="+mn-cs"/>
              </a:defRPr>
            </a:pPr>
            <a:endParaRPr lang="id-ID"/>
          </a:p>
        </c:txPr>
        <c:crossAx val="49352248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0.01284</cdr:x>
      <cdr:y>0.24263</cdr:y>
    </cdr:from>
    <cdr:to>
      <cdr:x>0.05691</cdr:x>
      <cdr:y>0.75737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7A802E8D-453C-4B18-8FF3-3C8A98673D2E}"/>
            </a:ext>
          </a:extLst>
        </cdr:cNvPr>
        <cdr:cNvSpPr txBox="1"/>
      </cdr:nvSpPr>
      <cdr:spPr>
        <a:xfrm xmlns:a="http://schemas.openxmlformats.org/drawingml/2006/main" rot="16200000">
          <a:off x="-534381" y="1388804"/>
          <a:ext cx="1603717" cy="3380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400" dirty="0">
              <a:latin typeface="Roboto" panose="02000000000000000000"/>
            </a:rPr>
            <a:t>Product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0.01284</cdr:x>
      <cdr:y>0.24263</cdr:y>
    </cdr:from>
    <cdr:to>
      <cdr:x>0.05691</cdr:x>
      <cdr:y>0.75737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7A802E8D-453C-4B18-8FF3-3C8A98673D2E}"/>
            </a:ext>
          </a:extLst>
        </cdr:cNvPr>
        <cdr:cNvSpPr txBox="1"/>
      </cdr:nvSpPr>
      <cdr:spPr>
        <a:xfrm xmlns:a="http://schemas.openxmlformats.org/drawingml/2006/main" rot="16200000">
          <a:off x="-534381" y="1388804"/>
          <a:ext cx="1603717" cy="3380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400" dirty="0">
              <a:latin typeface="Roboto" panose="02000000000000000000"/>
            </a:rPr>
            <a:t>Product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0.01284</cdr:x>
      <cdr:y>0.24263</cdr:y>
    </cdr:from>
    <cdr:to>
      <cdr:x>0.05691</cdr:x>
      <cdr:y>0.75737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7A802E8D-453C-4B18-8FF3-3C8A98673D2E}"/>
            </a:ext>
          </a:extLst>
        </cdr:cNvPr>
        <cdr:cNvSpPr txBox="1"/>
      </cdr:nvSpPr>
      <cdr:spPr>
        <a:xfrm xmlns:a="http://schemas.openxmlformats.org/drawingml/2006/main" rot="16200000">
          <a:off x="-534381" y="1388804"/>
          <a:ext cx="1603717" cy="3380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400" dirty="0">
              <a:latin typeface="Roboto" panose="02000000000000000000"/>
            </a:rPr>
            <a:t>Product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10298A-A03F-418F-998A-F7CA54F8BF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4894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FFF55F-8596-4ED6-A487-C5C49AFFE812}" type="datetimeFigureOut">
              <a:rPr lang="id-ID" smtClean="0"/>
              <a:t>05/06/2018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50106B-FE1C-4EDD-AE60-AB8F600726B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32357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3723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DA14CB30-CACA-4B22-80CB-1D002B93DEA5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074567" y="2497694"/>
            <a:ext cx="4211053" cy="2399159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327975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00A2E303-DC00-4E24-8B66-E09C98019BC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381000" y="381000"/>
            <a:ext cx="7114674" cy="6096000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2982180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9D60DCDD-9DA2-488D-9E2A-47D8A28FF907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182851" y="2161054"/>
            <a:ext cx="2130552" cy="3708647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7313093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119540-C1BE-4498-B133-1AED8B48A8B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 bwMode="auto">
          <a:xfrm>
            <a:off x="381000" y="381000"/>
            <a:ext cx="11430000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1107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5E886AA-7533-444F-A04B-31EB6ECEE1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653109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43E768F-8BA2-4DBC-AB3F-38B0E107526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842524"/>
            <a:ext cx="12192000" cy="3359064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922256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8C515B3-8B9E-4B8F-BF11-E91C2BEFA784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156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2197A178-3328-46F7-961A-3AE06EE82D3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7485" y="2983829"/>
            <a:ext cx="2136080" cy="1947111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A8C7A43-A9AD-49F8-A807-30579B8587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338435" y="2983829"/>
            <a:ext cx="2136080" cy="1947111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394681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57B9CCB-2A96-4CA6-9871-9F4937FD7B0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425523" y="2400300"/>
            <a:ext cx="3337560" cy="3337560"/>
          </a:xfrm>
          <a:prstGeom prst="ellipse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857703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C7C1DC1F-AC62-4D3B-AB3B-24ECC08279C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612072" y="2559273"/>
            <a:ext cx="2289146" cy="3399831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F23068B3-D42A-4DD1-A2D2-1E4DADC3C50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976556" y="2559274"/>
            <a:ext cx="2289146" cy="3399832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908897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EA4F9EA4-6831-430E-9168-A7E3B44E0225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2436436" y="4136571"/>
            <a:ext cx="1289304" cy="1289304"/>
          </a:xfrm>
          <a:prstGeom prst="ellipse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5DDB1C4D-0A88-4CA1-B96E-1E451ADA215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449624" y="4136571"/>
            <a:ext cx="1289304" cy="1289304"/>
          </a:xfrm>
          <a:prstGeom prst="ellipse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BE6A1A0C-E1F6-4715-A12C-B4D3571A4F4E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464536" y="4136571"/>
            <a:ext cx="1289304" cy="1289304"/>
          </a:xfrm>
          <a:prstGeom prst="ellipse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379253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D089F2C9-4B61-4018-9B75-46E4D0FD9B7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381000" y="2117039"/>
            <a:ext cx="5714997" cy="1901952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67BA75B4-9C90-4DC4-A769-C78AA2BFA3FD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381000" y="4197666"/>
            <a:ext cx="5714997" cy="1901952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160715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09AEC6FC-A76B-475D-B60A-D98DB52FEC10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361638" y="2025370"/>
            <a:ext cx="1688013" cy="2282064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DB4D3871-6E1B-4AB8-9BF5-AC380E305C47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345721" y="2025369"/>
            <a:ext cx="1688013" cy="2282064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651216AB-696A-4547-92B5-516C55E772E4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5251992" y="2025369"/>
            <a:ext cx="1688013" cy="2282064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C216A714-019C-4AAB-81FC-4DE7D6CDCA3F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7211521" y="2025369"/>
            <a:ext cx="1688013" cy="2282064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77929412-141B-46B4-BEC7-E320D19D3ED7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9142348" y="2025369"/>
            <a:ext cx="1688013" cy="2282064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977863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9875C230-4B64-491D-9780-D9B4850B296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730115" y="2194560"/>
            <a:ext cx="2731770" cy="3697832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325668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516F05-A809-4724-8050-A0CF3EEF964C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34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865" r:id="rId2"/>
    <p:sldLayoutId id="2147483853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  <p:sldLayoutId id="2147483872" r:id="rId10"/>
    <p:sldLayoutId id="2147483874" r:id="rId11"/>
    <p:sldLayoutId id="2147483873" r:id="rId12"/>
    <p:sldLayoutId id="2147483798" r:id="rId13"/>
    <p:sldLayoutId id="2147483736" r:id="rId14"/>
    <p:sldLayoutId id="2147483715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4080" userDrawn="1">
          <p15:clr>
            <a:srgbClr val="F26B43"/>
          </p15:clr>
        </p15:guide>
        <p15:guide id="2" pos="240" userDrawn="1">
          <p15:clr>
            <a:srgbClr val="F26B43"/>
          </p15:clr>
        </p15:guide>
        <p15:guide id="3" pos="2664" userDrawn="1">
          <p15:clr>
            <a:srgbClr val="F26B43"/>
          </p15:clr>
        </p15:guide>
        <p15:guide id="4" pos="5016" userDrawn="1">
          <p15:clr>
            <a:srgbClr val="F26B43"/>
          </p15:clr>
        </p15:guide>
        <p15:guide id="5" pos="7440" userDrawn="1">
          <p15:clr>
            <a:srgbClr val="F26B43"/>
          </p15:clr>
        </p15:guide>
        <p15:guide id="6" orient="horz" pos="2808" userDrawn="1">
          <p15:clr>
            <a:srgbClr val="F26B43"/>
          </p15:clr>
        </p15:guide>
        <p15:guide id="7" orient="horz" pos="1512" userDrawn="1">
          <p15:clr>
            <a:srgbClr val="F26B43"/>
          </p15:clr>
        </p15:guide>
        <p15:guide id="8" orient="horz" pos="2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D50081E2-1063-45BD-8611-91B2D37F54B0}"/>
              </a:ext>
            </a:extLst>
          </p:cNvPr>
          <p:cNvSpPr/>
          <p:nvPr/>
        </p:nvSpPr>
        <p:spPr>
          <a:xfrm>
            <a:off x="380999" y="757084"/>
            <a:ext cx="11430001" cy="5719916"/>
          </a:xfrm>
          <a:prstGeom prst="rect">
            <a:avLst/>
          </a:prstGeom>
          <a:solidFill>
            <a:schemeClr val="bg1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54E4BB0-BEBD-43CD-9ADC-231A83B4D126}"/>
              </a:ext>
            </a:extLst>
          </p:cNvPr>
          <p:cNvGrpSpPr/>
          <p:nvPr/>
        </p:nvGrpSpPr>
        <p:grpSpPr>
          <a:xfrm>
            <a:off x="4204559" y="2782962"/>
            <a:ext cx="3782878" cy="1292076"/>
            <a:chOff x="4204559" y="2851919"/>
            <a:chExt cx="3782878" cy="1292076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9017007-50C8-4E24-BFFF-CA45C1C4AD64}"/>
                </a:ext>
              </a:extLst>
            </p:cNvPr>
            <p:cNvSpPr txBox="1"/>
            <p:nvPr/>
          </p:nvSpPr>
          <p:spPr>
            <a:xfrm>
              <a:off x="4204559" y="2851919"/>
              <a:ext cx="378287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00" b="1" spc="300" dirty="0">
                  <a:solidFill>
                    <a:schemeClr val="bg1"/>
                  </a:solidFill>
                  <a:latin typeface="Wensley Demo" pitchFamily="2" charset="0"/>
                  <a:ea typeface="Roboto Slab" pitchFamily="2" charset="0"/>
                  <a:cs typeface="Times Sans Serif" panose="02020603050405020304" pitchFamily="18" charset="0"/>
                </a:rPr>
                <a:t>JEDVA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6957438-1593-4D54-9885-D520C2E6A6AB}"/>
                </a:ext>
              </a:extLst>
            </p:cNvPr>
            <p:cNvSpPr txBox="1"/>
            <p:nvPr/>
          </p:nvSpPr>
          <p:spPr>
            <a:xfrm>
              <a:off x="4530352" y="3866996"/>
              <a:ext cx="31312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spc="300" dirty="0">
                  <a:solidFill>
                    <a:schemeClr val="bg1"/>
                  </a:solidFill>
                  <a:latin typeface="Kiona" panose="00000500000000000000" pitchFamily="2" charset="0"/>
                  <a:ea typeface="Helmet" pitchFamily="50" charset="-128"/>
                  <a:cs typeface="Helmet" pitchFamily="50" charset="-128"/>
                </a:rPr>
                <a:t>SAVE YOUR BUSINESS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B6CC966-8AC7-4CBA-86D6-DE816C2A4591}"/>
                </a:ext>
              </a:extLst>
            </p:cNvPr>
            <p:cNvSpPr/>
            <p:nvPr/>
          </p:nvSpPr>
          <p:spPr>
            <a:xfrm>
              <a:off x="4424398" y="2916122"/>
              <a:ext cx="548640" cy="45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0A5A3577-E34B-4038-8D6D-27168ED87C68}"/>
              </a:ext>
            </a:extLst>
          </p:cNvPr>
          <p:cNvSpPr txBox="1"/>
          <p:nvPr/>
        </p:nvSpPr>
        <p:spPr>
          <a:xfrm>
            <a:off x="4352429" y="5691181"/>
            <a:ext cx="34871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spc="600" dirty="0">
                <a:solidFill>
                  <a:schemeClr val="bg1"/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2E6D1C-C828-47BC-81AC-25FE8DF62AC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467905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F0CAA31-22FB-4F2E-BD1C-12DFD2FD4396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BDC57921-48CC-426F-B15F-495B7185C53B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32BD327-99BC-45A7-860E-88C10B7BA5EF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09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E355EE7-45C4-4890-B8D7-97936B26F063}"/>
              </a:ext>
            </a:extLst>
          </p:cNvPr>
          <p:cNvSpPr txBox="1"/>
          <p:nvPr/>
        </p:nvSpPr>
        <p:spPr>
          <a:xfrm>
            <a:off x="1016761" y="9762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A LOOK AT OUR BUSINESS MODEL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BD61F7-E57A-44CA-BB02-678266F8E6B5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6507667-8B65-4335-B6EA-C8131A66533F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32DD548-8408-4729-92C3-C64633D148D4}"/>
              </a:ext>
            </a:extLst>
          </p:cNvPr>
          <p:cNvSpPr/>
          <p:nvPr/>
        </p:nvSpPr>
        <p:spPr>
          <a:xfrm>
            <a:off x="926296" y="2559274"/>
            <a:ext cx="2289147" cy="3399832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009B824-39D3-44DA-A6FD-20850A545519}"/>
              </a:ext>
            </a:extLst>
          </p:cNvPr>
          <p:cNvSpPr/>
          <p:nvPr/>
        </p:nvSpPr>
        <p:spPr>
          <a:xfrm>
            <a:off x="6294315" y="2559274"/>
            <a:ext cx="2289147" cy="3399832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384DA87-9545-47A1-989E-42FA9A903E3B}"/>
              </a:ext>
            </a:extLst>
          </p:cNvPr>
          <p:cNvSpPr/>
          <p:nvPr/>
        </p:nvSpPr>
        <p:spPr>
          <a:xfrm>
            <a:off x="1726524" y="2836762"/>
            <a:ext cx="7601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5400" dirty="0">
                <a:solidFill>
                  <a:schemeClr val="bg1"/>
                </a:solidFill>
                <a:latin typeface="Software Kit 7" panose="02000500000000000000" pitchFamily="2" charset="0"/>
              </a:rPr>
              <a:t>M</a:t>
            </a:r>
            <a:endParaRPr lang="en-US" sz="5400" dirty="0">
              <a:solidFill>
                <a:schemeClr val="bg1"/>
              </a:solidFill>
            </a:endParaRPr>
          </a:p>
        </p:txBody>
      </p:sp>
      <p:sp>
        <p:nvSpPr>
          <p:cNvPr id="32" name="7 CuadroTexto">
            <a:extLst>
              <a:ext uri="{FF2B5EF4-FFF2-40B4-BE49-F238E27FC236}">
                <a16:creationId xmlns:a16="http://schemas.microsoft.com/office/drawing/2014/main" id="{7923390F-D363-4842-8BA8-AC0E6D47C09E}"/>
              </a:ext>
            </a:extLst>
          </p:cNvPr>
          <p:cNvSpPr txBox="1"/>
          <p:nvPr/>
        </p:nvSpPr>
        <p:spPr>
          <a:xfrm>
            <a:off x="1155476" y="4065828"/>
            <a:ext cx="183432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5C91617-AA16-4D44-844B-D94525566CAB}"/>
              </a:ext>
            </a:extLst>
          </p:cNvPr>
          <p:cNvSpPr txBox="1"/>
          <p:nvPr/>
        </p:nvSpPr>
        <p:spPr>
          <a:xfrm>
            <a:off x="974539" y="3671086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MOBILE APP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B98FCD5D-B5E8-4483-99D8-B4E5A5848C39}"/>
              </a:ext>
            </a:extLst>
          </p:cNvPr>
          <p:cNvGrpSpPr/>
          <p:nvPr/>
        </p:nvGrpSpPr>
        <p:grpSpPr>
          <a:xfrm>
            <a:off x="1320015" y="5274541"/>
            <a:ext cx="1505243" cy="337625"/>
            <a:chOff x="1280160" y="5190978"/>
            <a:chExt cx="1505243" cy="337625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8B253F12-9351-4037-917D-AFED77F46B36}"/>
                </a:ext>
              </a:extLst>
            </p:cNvPr>
            <p:cNvSpPr/>
            <p:nvPr/>
          </p:nvSpPr>
          <p:spPr>
            <a:xfrm>
              <a:off x="1280160" y="5190978"/>
              <a:ext cx="1505243" cy="337625"/>
            </a:xfrm>
            <a:prstGeom prst="roundRect">
              <a:avLst>
                <a:gd name="adj" fmla="val 2916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EC2F0AE-1203-4EFA-8A87-2543EAB071A1}"/>
                </a:ext>
              </a:extLst>
            </p:cNvPr>
            <p:cNvSpPr txBox="1"/>
            <p:nvPr/>
          </p:nvSpPr>
          <p:spPr>
            <a:xfrm>
              <a:off x="1403306" y="5221290"/>
              <a:ext cx="12589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LET’S START</a:t>
              </a:r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4E93A049-424E-4855-88A0-CC7C1E2B2105}"/>
              </a:ext>
            </a:extLst>
          </p:cNvPr>
          <p:cNvSpPr/>
          <p:nvPr/>
        </p:nvSpPr>
        <p:spPr>
          <a:xfrm>
            <a:off x="7092776" y="2836762"/>
            <a:ext cx="7601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5400" dirty="0">
                <a:solidFill>
                  <a:schemeClr val="bg1"/>
                </a:solidFill>
                <a:latin typeface="Software Kit 7" panose="02000500000000000000" pitchFamily="2" charset="0"/>
              </a:rPr>
              <a:t>L</a:t>
            </a:r>
            <a:endParaRPr lang="en-US" sz="5400" dirty="0">
              <a:solidFill>
                <a:schemeClr val="bg1"/>
              </a:solidFill>
            </a:endParaRPr>
          </a:p>
        </p:txBody>
      </p:sp>
      <p:sp>
        <p:nvSpPr>
          <p:cNvPr id="39" name="7 CuadroTexto">
            <a:extLst>
              <a:ext uri="{FF2B5EF4-FFF2-40B4-BE49-F238E27FC236}">
                <a16:creationId xmlns:a16="http://schemas.microsoft.com/office/drawing/2014/main" id="{FB4F62BF-6721-422D-890A-91E287835D06}"/>
              </a:ext>
            </a:extLst>
          </p:cNvPr>
          <p:cNvSpPr txBox="1"/>
          <p:nvPr/>
        </p:nvSpPr>
        <p:spPr>
          <a:xfrm>
            <a:off x="6521728" y="4065828"/>
            <a:ext cx="183432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A6F451E-6A48-47D6-877A-0AE9A6DC3ADA}"/>
              </a:ext>
            </a:extLst>
          </p:cNvPr>
          <p:cNvSpPr txBox="1"/>
          <p:nvPr/>
        </p:nvSpPr>
        <p:spPr>
          <a:xfrm>
            <a:off x="6340791" y="3671086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DESKTOP APP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EEAF8CD6-D50C-4DCA-9237-B2EA5FD88664}"/>
              </a:ext>
            </a:extLst>
          </p:cNvPr>
          <p:cNvGrpSpPr/>
          <p:nvPr/>
        </p:nvGrpSpPr>
        <p:grpSpPr>
          <a:xfrm>
            <a:off x="6686267" y="5274541"/>
            <a:ext cx="1505243" cy="337625"/>
            <a:chOff x="1280160" y="5190978"/>
            <a:chExt cx="1505243" cy="337625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B85F05DE-774D-40CA-A571-F7497C6D304E}"/>
                </a:ext>
              </a:extLst>
            </p:cNvPr>
            <p:cNvSpPr/>
            <p:nvPr/>
          </p:nvSpPr>
          <p:spPr>
            <a:xfrm>
              <a:off x="1280160" y="5190978"/>
              <a:ext cx="1505243" cy="337625"/>
            </a:xfrm>
            <a:prstGeom prst="roundRect">
              <a:avLst>
                <a:gd name="adj" fmla="val 2916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0E037318-8F44-4988-AF66-3AE553258F21}"/>
                </a:ext>
              </a:extLst>
            </p:cNvPr>
            <p:cNvSpPr txBox="1"/>
            <p:nvPr/>
          </p:nvSpPr>
          <p:spPr>
            <a:xfrm>
              <a:off x="1403306" y="5221290"/>
              <a:ext cx="12589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LET’S START</a:t>
              </a: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A64ACE28-FACB-4628-BC6F-8001EE675DF1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C7A8961-6933-4DEC-97F8-99D67B9C0EA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20E5E9E-CBCD-4C26-8E81-1A1EE2F367D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</p:spTree>
    <p:extLst>
      <p:ext uri="{BB962C8B-B14F-4D97-AF65-F5344CB8AC3E}">
        <p14:creationId xmlns:p14="http://schemas.microsoft.com/office/powerpoint/2010/main" val="32686913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341D377-AA0F-4D36-A129-ADBDE7918C5A}"/>
              </a:ext>
            </a:extLst>
          </p:cNvPr>
          <p:cNvCxnSpPr>
            <a:cxnSpLocks/>
          </p:cNvCxnSpPr>
          <p:nvPr/>
        </p:nvCxnSpPr>
        <p:spPr>
          <a:xfrm>
            <a:off x="6460984" y="4537710"/>
            <a:ext cx="0" cy="2343150"/>
          </a:xfrm>
          <a:prstGeom prst="line">
            <a:avLst/>
          </a:prstGeom>
          <a:ln w="762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54A5FDE-2DF8-4A8D-B372-13DF8CD28477}"/>
              </a:ext>
            </a:extLst>
          </p:cNvPr>
          <p:cNvCxnSpPr>
            <a:cxnSpLocks/>
          </p:cNvCxnSpPr>
          <p:nvPr/>
        </p:nvCxnSpPr>
        <p:spPr>
          <a:xfrm>
            <a:off x="8290560" y="4114800"/>
            <a:ext cx="0" cy="2754630"/>
          </a:xfrm>
          <a:prstGeom prst="line">
            <a:avLst/>
          </a:prstGeom>
          <a:ln w="7620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C54295E-91E7-4D1D-9893-D56C93269A38}"/>
              </a:ext>
            </a:extLst>
          </p:cNvPr>
          <p:cNvCxnSpPr>
            <a:cxnSpLocks/>
          </p:cNvCxnSpPr>
          <p:nvPr/>
        </p:nvCxnSpPr>
        <p:spPr>
          <a:xfrm>
            <a:off x="9867163" y="4297680"/>
            <a:ext cx="1" cy="2560320"/>
          </a:xfrm>
          <a:prstGeom prst="line">
            <a:avLst/>
          </a:prstGeom>
          <a:ln w="7620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F6B2190-2285-4E29-8EDE-9F7CCEA1F9D1}"/>
              </a:ext>
            </a:extLst>
          </p:cNvPr>
          <p:cNvCxnSpPr>
            <a:cxnSpLocks/>
          </p:cNvCxnSpPr>
          <p:nvPr/>
        </p:nvCxnSpPr>
        <p:spPr>
          <a:xfrm>
            <a:off x="11009427" y="4834890"/>
            <a:ext cx="0" cy="203454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FDDAB39D-B941-4C34-A048-51D4D9ECDE5A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57E7C94-BAA1-49FF-B038-FB46F65A0A9C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A622498-027D-4314-8F2D-A09D8E2F4B47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10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DEF21DF9-F605-42A5-8760-6F1054171109}"/>
              </a:ext>
            </a:extLst>
          </p:cNvPr>
          <p:cNvSpPr txBox="1"/>
          <p:nvPr/>
        </p:nvSpPr>
        <p:spPr>
          <a:xfrm>
            <a:off x="832143" y="857433"/>
            <a:ext cx="97168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GROWTH WITH</a:t>
            </a:r>
          </a:p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ADDITIONAL FUNDING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EDAA3D9-4ABC-4D0E-93A6-7076A18785CF}"/>
              </a:ext>
            </a:extLst>
          </p:cNvPr>
          <p:cNvSpPr txBox="1"/>
          <p:nvPr/>
        </p:nvSpPr>
        <p:spPr>
          <a:xfrm>
            <a:off x="832143" y="204237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477BE60-F4A2-4FFF-ACDD-B2C103D0644D}"/>
              </a:ext>
            </a:extLst>
          </p:cNvPr>
          <p:cNvSpPr/>
          <p:nvPr/>
        </p:nvSpPr>
        <p:spPr>
          <a:xfrm>
            <a:off x="962008" y="834573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F4DAE1D-26DF-4CE1-9163-8358CBA85344}"/>
              </a:ext>
            </a:extLst>
          </p:cNvPr>
          <p:cNvSpPr/>
          <p:nvPr/>
        </p:nvSpPr>
        <p:spPr>
          <a:xfrm>
            <a:off x="10575087" y="4103370"/>
            <a:ext cx="868680" cy="868680"/>
          </a:xfrm>
          <a:prstGeom prst="ellipse">
            <a:avLst/>
          </a:prstGeom>
          <a:solidFill>
            <a:schemeClr val="tx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A8035D2-7E07-4703-9ED4-26DA84446CB6}"/>
              </a:ext>
            </a:extLst>
          </p:cNvPr>
          <p:cNvSpPr/>
          <p:nvPr/>
        </p:nvSpPr>
        <p:spPr>
          <a:xfrm>
            <a:off x="9349740" y="3429000"/>
            <a:ext cx="1034847" cy="1034847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FA9735E-D3BD-48CE-A0B8-90ABF73AAF09}"/>
              </a:ext>
            </a:extLst>
          </p:cNvPr>
          <p:cNvSpPr/>
          <p:nvPr/>
        </p:nvSpPr>
        <p:spPr>
          <a:xfrm>
            <a:off x="7421880" y="2548890"/>
            <a:ext cx="1737360" cy="1737360"/>
          </a:xfrm>
          <a:prstGeom prst="ellipse">
            <a:avLst/>
          </a:prstGeom>
          <a:solidFill>
            <a:schemeClr val="tx1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797A300-BE10-4C85-890A-2808315BED68}"/>
              </a:ext>
            </a:extLst>
          </p:cNvPr>
          <p:cNvSpPr/>
          <p:nvPr/>
        </p:nvSpPr>
        <p:spPr>
          <a:xfrm>
            <a:off x="5690588" y="3136337"/>
            <a:ext cx="1540792" cy="1540792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554B1E3-142C-4C46-8E16-85E4CBE80361}"/>
              </a:ext>
            </a:extLst>
          </p:cNvPr>
          <p:cNvSpPr/>
          <p:nvPr/>
        </p:nvSpPr>
        <p:spPr>
          <a:xfrm>
            <a:off x="10761254" y="5755864"/>
            <a:ext cx="496346" cy="496346"/>
          </a:xfrm>
          <a:prstGeom prst="ellipse">
            <a:avLst/>
          </a:prstGeom>
          <a:solidFill>
            <a:schemeClr val="tx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D5A3423E-75DA-4CD3-BD2F-93D854065017}"/>
              </a:ext>
            </a:extLst>
          </p:cNvPr>
          <p:cNvSpPr/>
          <p:nvPr/>
        </p:nvSpPr>
        <p:spPr>
          <a:xfrm>
            <a:off x="9618990" y="5755864"/>
            <a:ext cx="496346" cy="496346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0E67A114-B1BA-439C-89EA-738F63E8FCD6}"/>
              </a:ext>
            </a:extLst>
          </p:cNvPr>
          <p:cNvSpPr/>
          <p:nvPr/>
        </p:nvSpPr>
        <p:spPr>
          <a:xfrm>
            <a:off x="8042387" y="5752394"/>
            <a:ext cx="496346" cy="496346"/>
          </a:xfrm>
          <a:prstGeom prst="ellipse">
            <a:avLst/>
          </a:prstGeom>
          <a:solidFill>
            <a:schemeClr val="tx1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7347728-FA22-49D8-A69A-58FE826D0538}"/>
              </a:ext>
            </a:extLst>
          </p:cNvPr>
          <p:cNvSpPr/>
          <p:nvPr/>
        </p:nvSpPr>
        <p:spPr>
          <a:xfrm>
            <a:off x="6212811" y="5752394"/>
            <a:ext cx="496346" cy="496346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3432B2A-8A6E-4CFD-8EC0-87D62DD0A570}"/>
              </a:ext>
            </a:extLst>
          </p:cNvPr>
          <p:cNvSpPr txBox="1"/>
          <p:nvPr/>
        </p:nvSpPr>
        <p:spPr>
          <a:xfrm>
            <a:off x="6224800" y="5831290"/>
            <a:ext cx="4963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F07D37E-9042-487F-A02C-057E293FD8F3}"/>
              </a:ext>
            </a:extLst>
          </p:cNvPr>
          <p:cNvSpPr txBox="1"/>
          <p:nvPr/>
        </p:nvSpPr>
        <p:spPr>
          <a:xfrm>
            <a:off x="8066364" y="5833280"/>
            <a:ext cx="4963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A363352-6A0E-4EA6-9A12-A6D741B09A90}"/>
              </a:ext>
            </a:extLst>
          </p:cNvPr>
          <p:cNvSpPr txBox="1"/>
          <p:nvPr/>
        </p:nvSpPr>
        <p:spPr>
          <a:xfrm>
            <a:off x="9618989" y="5831290"/>
            <a:ext cx="4963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5AFFB9D-93B8-4463-829F-76E983FEDA05}"/>
              </a:ext>
            </a:extLst>
          </p:cNvPr>
          <p:cNvSpPr txBox="1"/>
          <p:nvPr/>
        </p:nvSpPr>
        <p:spPr>
          <a:xfrm>
            <a:off x="10761254" y="5831290"/>
            <a:ext cx="4963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04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F03DAB0-8721-4C52-AD15-C582AFE39667}"/>
              </a:ext>
            </a:extLst>
          </p:cNvPr>
          <p:cNvSpPr/>
          <p:nvPr/>
        </p:nvSpPr>
        <p:spPr>
          <a:xfrm>
            <a:off x="6192833" y="3407813"/>
            <a:ext cx="5820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5400" dirty="0">
                <a:solidFill>
                  <a:schemeClr val="bg1"/>
                </a:solidFill>
                <a:latin typeface="Software Kit 7" panose="02000500000000000000" pitchFamily="2" charset="0"/>
              </a:rPr>
              <a:t>@</a:t>
            </a:r>
            <a:endParaRPr lang="en-US" sz="5400" dirty="0">
              <a:solidFill>
                <a:schemeClr val="bg1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8485F7A-545E-48FD-99B9-A4E2A2883ADF}"/>
              </a:ext>
            </a:extLst>
          </p:cNvPr>
          <p:cNvSpPr/>
          <p:nvPr/>
        </p:nvSpPr>
        <p:spPr>
          <a:xfrm>
            <a:off x="7980674" y="2863572"/>
            <a:ext cx="66772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chemeClr val="bg1"/>
                </a:solidFill>
                <a:latin typeface="Software Kit 7" panose="02000500000000000000" pitchFamily="2" charset="0"/>
              </a:rPr>
              <a:t>\</a:t>
            </a:r>
            <a:endParaRPr lang="en-US" sz="6600" dirty="0">
              <a:solidFill>
                <a:schemeClr val="bg1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66D529B-49F6-4877-9E86-90A6B3AF4E5F}"/>
              </a:ext>
            </a:extLst>
          </p:cNvPr>
          <p:cNvSpPr/>
          <p:nvPr/>
        </p:nvSpPr>
        <p:spPr>
          <a:xfrm>
            <a:off x="9573507" y="3561702"/>
            <a:ext cx="66772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400" dirty="0">
                <a:solidFill>
                  <a:schemeClr val="bg1"/>
                </a:solidFill>
                <a:latin typeface="Software Kit 7" panose="02000500000000000000" pitchFamily="2" charset="0"/>
              </a:rPr>
              <a:t>P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14FF6E7A-3C03-410B-87E4-583D0D54E39B}"/>
              </a:ext>
            </a:extLst>
          </p:cNvPr>
          <p:cNvSpPr/>
          <p:nvPr/>
        </p:nvSpPr>
        <p:spPr>
          <a:xfrm>
            <a:off x="10701056" y="4201516"/>
            <a:ext cx="6677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>
                <a:solidFill>
                  <a:schemeClr val="bg1"/>
                </a:solidFill>
                <a:latin typeface="Software Kit 7" panose="02000500000000000000" pitchFamily="2" charset="0"/>
              </a:rPr>
              <a:t>K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7C37B5B-CC37-4E1F-A0CD-1853E297322E}"/>
              </a:ext>
            </a:extLst>
          </p:cNvPr>
          <p:cNvSpPr txBox="1"/>
          <p:nvPr/>
        </p:nvSpPr>
        <p:spPr>
          <a:xfrm>
            <a:off x="835537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4656C7C-CA7E-4A27-955A-18646F94C2A9}"/>
              </a:ext>
            </a:extLst>
          </p:cNvPr>
          <p:cNvSpPr txBox="1"/>
          <p:nvPr/>
        </p:nvSpPr>
        <p:spPr>
          <a:xfrm>
            <a:off x="1361687" y="3280083"/>
            <a:ext cx="1639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HUMAN RESOURCE</a:t>
            </a:r>
          </a:p>
        </p:txBody>
      </p:sp>
      <p:sp>
        <p:nvSpPr>
          <p:cNvPr id="43" name="7 CuadroTexto">
            <a:extLst>
              <a:ext uri="{FF2B5EF4-FFF2-40B4-BE49-F238E27FC236}">
                <a16:creationId xmlns:a16="http://schemas.microsoft.com/office/drawing/2014/main" id="{F10EEFC1-1F24-4B53-BC8A-8E78ADA4DCFC}"/>
              </a:ext>
            </a:extLst>
          </p:cNvPr>
          <p:cNvSpPr txBox="1"/>
          <p:nvPr/>
        </p:nvSpPr>
        <p:spPr>
          <a:xfrm>
            <a:off x="1361686" y="3552848"/>
            <a:ext cx="163911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16CD4A7-E648-4370-A5A6-DD5C479050AF}"/>
              </a:ext>
            </a:extLst>
          </p:cNvPr>
          <p:cNvSpPr txBox="1"/>
          <p:nvPr/>
        </p:nvSpPr>
        <p:spPr>
          <a:xfrm>
            <a:off x="3698599" y="3280083"/>
            <a:ext cx="1639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QUALITY</a:t>
            </a:r>
          </a:p>
        </p:txBody>
      </p:sp>
      <p:sp>
        <p:nvSpPr>
          <p:cNvPr id="45" name="7 CuadroTexto">
            <a:extLst>
              <a:ext uri="{FF2B5EF4-FFF2-40B4-BE49-F238E27FC236}">
                <a16:creationId xmlns:a16="http://schemas.microsoft.com/office/drawing/2014/main" id="{ED7140FA-0515-4077-B825-6BDDCCEEC402}"/>
              </a:ext>
            </a:extLst>
          </p:cNvPr>
          <p:cNvSpPr txBox="1"/>
          <p:nvPr/>
        </p:nvSpPr>
        <p:spPr>
          <a:xfrm>
            <a:off x="3698598" y="3552848"/>
            <a:ext cx="163911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F83077F-5938-43F1-96C2-F55ACAF413E0}"/>
              </a:ext>
            </a:extLst>
          </p:cNvPr>
          <p:cNvSpPr txBox="1"/>
          <p:nvPr/>
        </p:nvSpPr>
        <p:spPr>
          <a:xfrm>
            <a:off x="1360398" y="4592780"/>
            <a:ext cx="1639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SALES</a:t>
            </a:r>
          </a:p>
        </p:txBody>
      </p:sp>
      <p:sp>
        <p:nvSpPr>
          <p:cNvPr id="48" name="7 CuadroTexto">
            <a:extLst>
              <a:ext uri="{FF2B5EF4-FFF2-40B4-BE49-F238E27FC236}">
                <a16:creationId xmlns:a16="http://schemas.microsoft.com/office/drawing/2014/main" id="{7B9B9E88-B3F7-40BE-BC8A-727178EDCF6A}"/>
              </a:ext>
            </a:extLst>
          </p:cNvPr>
          <p:cNvSpPr txBox="1"/>
          <p:nvPr/>
        </p:nvSpPr>
        <p:spPr>
          <a:xfrm>
            <a:off x="1360397" y="4865545"/>
            <a:ext cx="163911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DB2FD09-3102-41AB-BBF4-B870ABF5E396}"/>
              </a:ext>
            </a:extLst>
          </p:cNvPr>
          <p:cNvSpPr txBox="1"/>
          <p:nvPr/>
        </p:nvSpPr>
        <p:spPr>
          <a:xfrm>
            <a:off x="3697310" y="4592780"/>
            <a:ext cx="1639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PROMOTIONS</a:t>
            </a:r>
          </a:p>
        </p:txBody>
      </p:sp>
      <p:sp>
        <p:nvSpPr>
          <p:cNvPr id="50" name="7 CuadroTexto">
            <a:extLst>
              <a:ext uri="{FF2B5EF4-FFF2-40B4-BE49-F238E27FC236}">
                <a16:creationId xmlns:a16="http://schemas.microsoft.com/office/drawing/2014/main" id="{9C2EE4FD-3CC5-405B-97E3-BD6769F55956}"/>
              </a:ext>
            </a:extLst>
          </p:cNvPr>
          <p:cNvSpPr txBox="1"/>
          <p:nvPr/>
        </p:nvSpPr>
        <p:spPr>
          <a:xfrm>
            <a:off x="3697309" y="4865545"/>
            <a:ext cx="163911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7D44B7B-6029-4E28-BB4F-BEABCA8F5C6F}"/>
              </a:ext>
            </a:extLst>
          </p:cNvPr>
          <p:cNvSpPr txBox="1"/>
          <p:nvPr/>
        </p:nvSpPr>
        <p:spPr>
          <a:xfrm>
            <a:off x="754287" y="4546915"/>
            <a:ext cx="6539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03.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E05BF1E-3146-4690-BA29-8AA1EAA940F9}"/>
              </a:ext>
            </a:extLst>
          </p:cNvPr>
          <p:cNvSpPr txBox="1"/>
          <p:nvPr/>
        </p:nvSpPr>
        <p:spPr>
          <a:xfrm>
            <a:off x="754287" y="3221984"/>
            <a:ext cx="6539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01.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6B79900-34FB-4E13-98E5-2BE144CD0A59}"/>
              </a:ext>
            </a:extLst>
          </p:cNvPr>
          <p:cNvSpPr txBox="1"/>
          <p:nvPr/>
        </p:nvSpPr>
        <p:spPr>
          <a:xfrm>
            <a:off x="3086808" y="4546915"/>
            <a:ext cx="6539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04.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57F55D7-87BA-470C-AFA5-94765FF05EC8}"/>
              </a:ext>
            </a:extLst>
          </p:cNvPr>
          <p:cNvSpPr txBox="1"/>
          <p:nvPr/>
        </p:nvSpPr>
        <p:spPr>
          <a:xfrm>
            <a:off x="3086808" y="3221984"/>
            <a:ext cx="6539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02.</a:t>
            </a:r>
          </a:p>
        </p:txBody>
      </p:sp>
    </p:spTree>
    <p:extLst>
      <p:ext uri="{BB962C8B-B14F-4D97-AF65-F5344CB8AC3E}">
        <p14:creationId xmlns:p14="http://schemas.microsoft.com/office/powerpoint/2010/main" val="25130710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9942521D-3D58-4539-8578-FC17168D31D4}"/>
              </a:ext>
            </a:extLst>
          </p:cNvPr>
          <p:cNvSpPr/>
          <p:nvPr/>
        </p:nvSpPr>
        <p:spPr>
          <a:xfrm>
            <a:off x="0" y="619432"/>
            <a:ext cx="12191999" cy="6238568"/>
          </a:xfrm>
          <a:custGeom>
            <a:avLst/>
            <a:gdLst>
              <a:gd name="connsiteX0" fmla="*/ 6695749 w 12191999"/>
              <a:gd name="connsiteY0" fmla="*/ 4700237 h 6858000"/>
              <a:gd name="connsiteX1" fmla="*/ 6694530 w 12191999"/>
              <a:gd name="connsiteY1" fmla="*/ 4716735 h 6858000"/>
              <a:gd name="connsiteX2" fmla="*/ 6690872 w 12191999"/>
              <a:gd name="connsiteY2" fmla="*/ 4746891 h 6858000"/>
              <a:gd name="connsiteX3" fmla="*/ 6685386 w 12191999"/>
              <a:gd name="connsiteY3" fmla="*/ 4815452 h 6858000"/>
              <a:gd name="connsiteX4" fmla="*/ 6679290 w 12191999"/>
              <a:gd name="connsiteY4" fmla="*/ 4887385 h 6858000"/>
              <a:gd name="connsiteX5" fmla="*/ 6676242 w 12191999"/>
              <a:gd name="connsiteY5" fmla="*/ 4927009 h 6858000"/>
              <a:gd name="connsiteX6" fmla="*/ 6690872 w 12191999"/>
              <a:gd name="connsiteY6" fmla="*/ 4928228 h 6858000"/>
              <a:gd name="connsiteX7" fmla="*/ 6723791 w 12191999"/>
              <a:gd name="connsiteY7" fmla="*/ 4850199 h 6858000"/>
              <a:gd name="connsiteX8" fmla="*/ 6789018 w 12191999"/>
              <a:gd name="connsiteY8" fmla="*/ 4763026 h 6858000"/>
              <a:gd name="connsiteX9" fmla="*/ 6887163 w 12191999"/>
              <a:gd name="connsiteY9" fmla="*/ 4735594 h 6858000"/>
              <a:gd name="connsiteX10" fmla="*/ 7026152 w 12191999"/>
              <a:gd name="connsiteY10" fmla="*/ 4735594 h 6858000"/>
              <a:gd name="connsiteX11" fmla="*/ 7026152 w 12191999"/>
              <a:gd name="connsiteY11" fmla="*/ 5435415 h 6858000"/>
              <a:gd name="connsiteX12" fmla="*/ 7006645 w 12191999"/>
              <a:gd name="connsiteY12" fmla="*/ 5508567 h 6858000"/>
              <a:gd name="connsiteX13" fmla="*/ 6943247 w 12191999"/>
              <a:gd name="connsiteY13" fmla="*/ 5534170 h 6858000"/>
              <a:gd name="connsiteX14" fmla="*/ 6928616 w 12191999"/>
              <a:gd name="connsiteY14" fmla="*/ 5535389 h 6858000"/>
              <a:gd name="connsiteX15" fmla="*/ 6928616 w 12191999"/>
              <a:gd name="connsiteY15" fmla="*/ 5550020 h 6858000"/>
              <a:gd name="connsiteX16" fmla="*/ 7259019 w 12191999"/>
              <a:gd name="connsiteY16" fmla="*/ 5550020 h 6858000"/>
              <a:gd name="connsiteX17" fmla="*/ 7259019 w 12191999"/>
              <a:gd name="connsiteY17" fmla="*/ 5535389 h 6858000"/>
              <a:gd name="connsiteX18" fmla="*/ 7244389 w 12191999"/>
              <a:gd name="connsiteY18" fmla="*/ 5534170 h 6858000"/>
              <a:gd name="connsiteX19" fmla="*/ 7180991 w 12191999"/>
              <a:gd name="connsiteY19" fmla="*/ 5508567 h 6858000"/>
              <a:gd name="connsiteX20" fmla="*/ 7161483 w 12191999"/>
              <a:gd name="connsiteY20" fmla="*/ 5435415 h 6858000"/>
              <a:gd name="connsiteX21" fmla="*/ 7161483 w 12191999"/>
              <a:gd name="connsiteY21" fmla="*/ 4735594 h 6858000"/>
              <a:gd name="connsiteX22" fmla="*/ 7299253 w 12191999"/>
              <a:gd name="connsiteY22" fmla="*/ 4735594 h 6858000"/>
              <a:gd name="connsiteX23" fmla="*/ 7399837 w 12191999"/>
              <a:gd name="connsiteY23" fmla="*/ 4763026 h 6858000"/>
              <a:gd name="connsiteX24" fmla="*/ 7462626 w 12191999"/>
              <a:gd name="connsiteY24" fmla="*/ 4850199 h 6858000"/>
              <a:gd name="connsiteX25" fmla="*/ 7495544 w 12191999"/>
              <a:gd name="connsiteY25" fmla="*/ 4928228 h 6858000"/>
              <a:gd name="connsiteX26" fmla="*/ 7506517 w 12191999"/>
              <a:gd name="connsiteY26" fmla="*/ 4928228 h 6858000"/>
              <a:gd name="connsiteX27" fmla="*/ 7497983 w 12191999"/>
              <a:gd name="connsiteY27" fmla="*/ 4822157 h 6858000"/>
              <a:gd name="connsiteX28" fmla="*/ 7489448 w 12191999"/>
              <a:gd name="connsiteY28" fmla="*/ 4716735 h 6858000"/>
              <a:gd name="connsiteX29" fmla="*/ 7488229 w 12191999"/>
              <a:gd name="connsiteY29" fmla="*/ 4700237 h 6858000"/>
              <a:gd name="connsiteX30" fmla="*/ 5153738 w 12191999"/>
              <a:gd name="connsiteY30" fmla="*/ 4689265 h 6858000"/>
              <a:gd name="connsiteX31" fmla="*/ 5083024 w 12191999"/>
              <a:gd name="connsiteY31" fmla="*/ 4907501 h 6858000"/>
              <a:gd name="connsiteX32" fmla="*/ 5356649 w 12191999"/>
              <a:gd name="connsiteY32" fmla="*/ 5569065 h 6858000"/>
              <a:gd name="connsiteX33" fmla="*/ 5356125 w 12191999"/>
              <a:gd name="connsiteY33" fmla="*/ 5570746 h 6858000"/>
              <a:gd name="connsiteX34" fmla="*/ 5357344 w 12191999"/>
              <a:gd name="connsiteY34" fmla="*/ 5570746 h 6858000"/>
              <a:gd name="connsiteX35" fmla="*/ 5391481 w 12191999"/>
              <a:gd name="connsiteY35" fmla="*/ 5570746 h 6858000"/>
              <a:gd name="connsiteX36" fmla="*/ 5632883 w 12191999"/>
              <a:gd name="connsiteY36" fmla="*/ 4816061 h 6858000"/>
              <a:gd name="connsiteX37" fmla="*/ 5676165 w 12191999"/>
              <a:gd name="connsiteY37" fmla="*/ 4743519 h 6858000"/>
              <a:gd name="connsiteX38" fmla="*/ 5746269 w 12191999"/>
              <a:gd name="connsiteY38" fmla="*/ 4717306 h 6858000"/>
              <a:gd name="connsiteX39" fmla="*/ 5760899 w 12191999"/>
              <a:gd name="connsiteY39" fmla="*/ 4716087 h 6858000"/>
              <a:gd name="connsiteX40" fmla="*/ 5762118 w 12191999"/>
              <a:gd name="connsiteY40" fmla="*/ 4701457 h 6858000"/>
              <a:gd name="connsiteX41" fmla="*/ 5493894 w 12191999"/>
              <a:gd name="connsiteY41" fmla="*/ 4701457 h 6858000"/>
              <a:gd name="connsiteX42" fmla="*/ 5493894 w 12191999"/>
              <a:gd name="connsiteY42" fmla="*/ 4716087 h 6858000"/>
              <a:gd name="connsiteX43" fmla="*/ 5526813 w 12191999"/>
              <a:gd name="connsiteY43" fmla="*/ 4717306 h 6858000"/>
              <a:gd name="connsiteX44" fmla="*/ 5592650 w 12191999"/>
              <a:gd name="connsiteY44" fmla="*/ 4742300 h 6858000"/>
              <a:gd name="connsiteX45" fmla="*/ 5591430 w 12191999"/>
              <a:gd name="connsiteY45" fmla="*/ 4816061 h 6858000"/>
              <a:gd name="connsiteX46" fmla="*/ 5421281 w 12191999"/>
              <a:gd name="connsiteY46" fmla="*/ 5361772 h 6858000"/>
              <a:gd name="connsiteX47" fmla="*/ 5118381 w 12191999"/>
              <a:gd name="connsiteY47" fmla="*/ 4688045 h 6858000"/>
              <a:gd name="connsiteX48" fmla="*/ 4895267 w 12191999"/>
              <a:gd name="connsiteY48" fmla="*/ 5375674 h 6858000"/>
              <a:gd name="connsiteX49" fmla="*/ 4688004 w 12191999"/>
              <a:gd name="connsiteY49" fmla="*/ 4802650 h 6858000"/>
              <a:gd name="connsiteX50" fmla="*/ 4750182 w 12191999"/>
              <a:gd name="connsiteY50" fmla="*/ 4717306 h 6858000"/>
              <a:gd name="connsiteX51" fmla="*/ 4767251 w 12191999"/>
              <a:gd name="connsiteY51" fmla="*/ 4716087 h 6858000"/>
              <a:gd name="connsiteX52" fmla="*/ 4769690 w 12191999"/>
              <a:gd name="connsiteY52" fmla="*/ 4714868 h 6858000"/>
              <a:gd name="connsiteX53" fmla="*/ 4769690 w 12191999"/>
              <a:gd name="connsiteY53" fmla="*/ 4700237 h 6858000"/>
              <a:gd name="connsiteX54" fmla="*/ 4429533 w 12191999"/>
              <a:gd name="connsiteY54" fmla="*/ 4700237 h 6858000"/>
              <a:gd name="connsiteX55" fmla="*/ 4429533 w 12191999"/>
              <a:gd name="connsiteY55" fmla="*/ 4714868 h 6858000"/>
              <a:gd name="connsiteX56" fmla="*/ 4440506 w 12191999"/>
              <a:gd name="connsiteY56" fmla="*/ 4716087 h 6858000"/>
              <a:gd name="connsiteX57" fmla="*/ 4500246 w 12191999"/>
              <a:gd name="connsiteY57" fmla="*/ 4741690 h 6858000"/>
              <a:gd name="connsiteX58" fmla="*/ 4544138 w 12191999"/>
              <a:gd name="connsiteY58" fmla="*/ 4814842 h 6858000"/>
              <a:gd name="connsiteX59" fmla="*/ 4834307 w 12191999"/>
              <a:gd name="connsiteY59" fmla="*/ 5569527 h 6858000"/>
              <a:gd name="connsiteX60" fmla="*/ 4867226 w 12191999"/>
              <a:gd name="connsiteY60" fmla="*/ 5569527 h 6858000"/>
              <a:gd name="connsiteX61" fmla="*/ 5153738 w 12191999"/>
              <a:gd name="connsiteY61" fmla="*/ 4688045 h 6858000"/>
              <a:gd name="connsiteX62" fmla="*/ 6074805 w 12191999"/>
              <a:gd name="connsiteY62" fmla="*/ 3258756 h 6858000"/>
              <a:gd name="connsiteX63" fmla="*/ 6074805 w 12191999"/>
              <a:gd name="connsiteY63" fmla="*/ 4230925 h 6858000"/>
              <a:gd name="connsiteX64" fmla="*/ 5104026 w 12191999"/>
              <a:gd name="connsiteY64" fmla="*/ 4230925 h 6858000"/>
              <a:gd name="connsiteX65" fmla="*/ 5104026 w 12191999"/>
              <a:gd name="connsiteY65" fmla="*/ 4273317 h 6858000"/>
              <a:gd name="connsiteX66" fmla="*/ 6074805 w 12191999"/>
              <a:gd name="connsiteY66" fmla="*/ 4273317 h 6858000"/>
              <a:gd name="connsiteX67" fmla="*/ 6074805 w 12191999"/>
              <a:gd name="connsiteY67" fmla="*/ 5245487 h 6858000"/>
              <a:gd name="connsiteX68" fmla="*/ 6117196 w 12191999"/>
              <a:gd name="connsiteY68" fmla="*/ 5245487 h 6858000"/>
              <a:gd name="connsiteX69" fmla="*/ 6117196 w 12191999"/>
              <a:gd name="connsiteY69" fmla="*/ 4273317 h 6858000"/>
              <a:gd name="connsiteX70" fmla="*/ 7087974 w 12191999"/>
              <a:gd name="connsiteY70" fmla="*/ 4273317 h 6858000"/>
              <a:gd name="connsiteX71" fmla="*/ 7087974 w 12191999"/>
              <a:gd name="connsiteY71" fmla="*/ 4230925 h 6858000"/>
              <a:gd name="connsiteX72" fmla="*/ 6117196 w 12191999"/>
              <a:gd name="connsiteY72" fmla="*/ 4230925 h 6858000"/>
              <a:gd name="connsiteX73" fmla="*/ 6117196 w 12191999"/>
              <a:gd name="connsiteY73" fmla="*/ 3258756 h 6858000"/>
              <a:gd name="connsiteX74" fmla="*/ 7095056 w 12191999"/>
              <a:gd name="connsiteY74" fmla="*/ 3093296 h 6858000"/>
              <a:gd name="connsiteX75" fmla="*/ 7221243 w 12191999"/>
              <a:gd name="connsiteY75" fmla="*/ 3124996 h 6858000"/>
              <a:gd name="connsiteX76" fmla="*/ 7311464 w 12191999"/>
              <a:gd name="connsiteY76" fmla="*/ 3210949 h 6858000"/>
              <a:gd name="connsiteX77" fmla="*/ 7365719 w 12191999"/>
              <a:gd name="connsiteY77" fmla="*/ 3337136 h 6858000"/>
              <a:gd name="connsiteX78" fmla="*/ 7384007 w 12191999"/>
              <a:gd name="connsiteY78" fmla="*/ 3489536 h 6858000"/>
              <a:gd name="connsiteX79" fmla="*/ 7365719 w 12191999"/>
              <a:gd name="connsiteY79" fmla="*/ 3641936 h 6858000"/>
              <a:gd name="connsiteX80" fmla="*/ 7311464 w 12191999"/>
              <a:gd name="connsiteY80" fmla="*/ 3768123 h 6858000"/>
              <a:gd name="connsiteX81" fmla="*/ 7221243 w 12191999"/>
              <a:gd name="connsiteY81" fmla="*/ 3854077 h 6858000"/>
              <a:gd name="connsiteX82" fmla="*/ 7095056 w 12191999"/>
              <a:gd name="connsiteY82" fmla="*/ 3885776 h 6858000"/>
              <a:gd name="connsiteX83" fmla="*/ 6968260 w 12191999"/>
              <a:gd name="connsiteY83" fmla="*/ 3854077 h 6858000"/>
              <a:gd name="connsiteX84" fmla="*/ 6876820 w 12191999"/>
              <a:gd name="connsiteY84" fmla="*/ 3768123 h 6858000"/>
              <a:gd name="connsiteX85" fmla="*/ 6821956 w 12191999"/>
              <a:gd name="connsiteY85" fmla="*/ 3641936 h 6858000"/>
              <a:gd name="connsiteX86" fmla="*/ 6803668 w 12191999"/>
              <a:gd name="connsiteY86" fmla="*/ 3489536 h 6858000"/>
              <a:gd name="connsiteX87" fmla="*/ 6821956 w 12191999"/>
              <a:gd name="connsiteY87" fmla="*/ 3337136 h 6858000"/>
              <a:gd name="connsiteX88" fmla="*/ 6876820 w 12191999"/>
              <a:gd name="connsiteY88" fmla="*/ 3210949 h 6858000"/>
              <a:gd name="connsiteX89" fmla="*/ 6968260 w 12191999"/>
              <a:gd name="connsiteY89" fmla="*/ 3124996 h 6858000"/>
              <a:gd name="connsiteX90" fmla="*/ 7095056 w 12191999"/>
              <a:gd name="connsiteY90" fmla="*/ 3093296 h 6858000"/>
              <a:gd name="connsiteX91" fmla="*/ 7096276 w 12191999"/>
              <a:gd name="connsiteY91" fmla="*/ 3057939 h 6858000"/>
              <a:gd name="connsiteX92" fmla="*/ 6903642 w 12191999"/>
              <a:gd name="connsiteY92" fmla="*/ 3092687 h 6858000"/>
              <a:gd name="connsiteX93" fmla="*/ 6764653 w 12191999"/>
              <a:gd name="connsiteY93" fmla="*/ 3186565 h 6858000"/>
              <a:gd name="connsiteX94" fmla="*/ 6680528 w 12191999"/>
              <a:gd name="connsiteY94" fmla="*/ 3323725 h 6858000"/>
              <a:gd name="connsiteX95" fmla="*/ 6652487 w 12191999"/>
              <a:gd name="connsiteY95" fmla="*/ 3489536 h 6858000"/>
              <a:gd name="connsiteX96" fmla="*/ 6680528 w 12191999"/>
              <a:gd name="connsiteY96" fmla="*/ 3655347 h 6858000"/>
              <a:gd name="connsiteX97" fmla="*/ 6764653 w 12191999"/>
              <a:gd name="connsiteY97" fmla="*/ 3792507 h 6858000"/>
              <a:gd name="connsiteX98" fmla="*/ 6903642 w 12191999"/>
              <a:gd name="connsiteY98" fmla="*/ 3886386 h 6858000"/>
              <a:gd name="connsiteX99" fmla="*/ 7096276 w 12191999"/>
              <a:gd name="connsiteY99" fmla="*/ 3921133 h 6858000"/>
              <a:gd name="connsiteX100" fmla="*/ 7288299 w 12191999"/>
              <a:gd name="connsiteY100" fmla="*/ 3886386 h 6858000"/>
              <a:gd name="connsiteX101" fmla="*/ 7426679 w 12191999"/>
              <a:gd name="connsiteY101" fmla="*/ 3792507 h 6858000"/>
              <a:gd name="connsiteX102" fmla="*/ 7510803 w 12191999"/>
              <a:gd name="connsiteY102" fmla="*/ 3655347 h 6858000"/>
              <a:gd name="connsiteX103" fmla="*/ 7538845 w 12191999"/>
              <a:gd name="connsiteY103" fmla="*/ 3489536 h 6858000"/>
              <a:gd name="connsiteX104" fmla="*/ 7510803 w 12191999"/>
              <a:gd name="connsiteY104" fmla="*/ 3323725 h 6858000"/>
              <a:gd name="connsiteX105" fmla="*/ 7426679 w 12191999"/>
              <a:gd name="connsiteY105" fmla="*/ 3186565 h 6858000"/>
              <a:gd name="connsiteX106" fmla="*/ 7288299 w 12191999"/>
              <a:gd name="connsiteY106" fmla="*/ 3092687 h 6858000"/>
              <a:gd name="connsiteX107" fmla="*/ 7096276 w 12191999"/>
              <a:gd name="connsiteY107" fmla="*/ 3057939 h 6858000"/>
              <a:gd name="connsiteX108" fmla="*/ 5097160 w 12191999"/>
              <a:gd name="connsiteY108" fmla="*/ 3055501 h 6858000"/>
              <a:gd name="connsiteX109" fmla="*/ 4979507 w 12191999"/>
              <a:gd name="connsiteY109" fmla="*/ 3073818 h 6858000"/>
              <a:gd name="connsiteX110" fmla="*/ 4889286 w 12191999"/>
              <a:gd name="connsiteY110" fmla="*/ 3125710 h 6858000"/>
              <a:gd name="connsiteX111" fmla="*/ 4831374 w 12191999"/>
              <a:gd name="connsiteY111" fmla="*/ 3206901 h 6858000"/>
              <a:gd name="connsiteX112" fmla="*/ 4810648 w 12191999"/>
              <a:gd name="connsiteY112" fmla="*/ 3311914 h 6858000"/>
              <a:gd name="connsiteX113" fmla="*/ 4827107 w 12191999"/>
              <a:gd name="connsiteY113" fmla="*/ 3383952 h 6858000"/>
              <a:gd name="connsiteX114" fmla="*/ 4874046 w 12191999"/>
              <a:gd name="connsiteY114" fmla="*/ 3449274 h 6858000"/>
              <a:gd name="connsiteX115" fmla="*/ 4947808 w 12191999"/>
              <a:gd name="connsiteY115" fmla="*/ 3502995 h 6858000"/>
              <a:gd name="connsiteX116" fmla="*/ 5043515 w 12191999"/>
              <a:gd name="connsiteY116" fmla="*/ 3541466 h 6858000"/>
              <a:gd name="connsiteX117" fmla="*/ 5144099 w 12191999"/>
              <a:gd name="connsiteY117" fmla="*/ 3578700 h 6858000"/>
              <a:gd name="connsiteX118" fmla="*/ 5222127 w 12191999"/>
              <a:gd name="connsiteY118" fmla="*/ 3625096 h 6858000"/>
              <a:gd name="connsiteX119" fmla="*/ 5272116 w 12191999"/>
              <a:gd name="connsiteY119" fmla="*/ 3677598 h 6858000"/>
              <a:gd name="connsiteX120" fmla="*/ 5289793 w 12191999"/>
              <a:gd name="connsiteY120" fmla="*/ 3733148 h 6858000"/>
              <a:gd name="connsiteX121" fmla="*/ 5237368 w 12191999"/>
              <a:gd name="connsiteY121" fmla="*/ 3843047 h 6858000"/>
              <a:gd name="connsiteX122" fmla="*/ 5098379 w 12191999"/>
              <a:gd name="connsiteY122" fmla="*/ 3884557 h 6858000"/>
              <a:gd name="connsiteX123" fmla="*/ 5089844 w 12191999"/>
              <a:gd name="connsiteY123" fmla="*/ 3884557 h 6858000"/>
              <a:gd name="connsiteX124" fmla="*/ 5073995 w 12191999"/>
              <a:gd name="connsiteY124" fmla="*/ 3883947 h 6858000"/>
              <a:gd name="connsiteX125" fmla="*/ 5058755 w 12191999"/>
              <a:gd name="connsiteY125" fmla="*/ 3882728 h 6858000"/>
              <a:gd name="connsiteX126" fmla="*/ 5052049 w 12191999"/>
              <a:gd name="connsiteY126" fmla="*/ 3882119 h 6858000"/>
              <a:gd name="connsiteX127" fmla="*/ 4922814 w 12191999"/>
              <a:gd name="connsiteY127" fmla="*/ 3827255 h 6858000"/>
              <a:gd name="connsiteX128" fmla="*/ 4835032 w 12191999"/>
              <a:gd name="connsiteY128" fmla="*/ 3705335 h 6858000"/>
              <a:gd name="connsiteX129" fmla="*/ 4826497 w 12191999"/>
              <a:gd name="connsiteY129" fmla="*/ 3680951 h 6858000"/>
              <a:gd name="connsiteX130" fmla="*/ 4817963 w 12191999"/>
              <a:gd name="connsiteY130" fmla="*/ 3656567 h 6858000"/>
              <a:gd name="connsiteX131" fmla="*/ 4806990 w 12191999"/>
              <a:gd name="connsiteY131" fmla="*/ 3656567 h 6858000"/>
              <a:gd name="connsiteX132" fmla="*/ 4806990 w 12191999"/>
              <a:gd name="connsiteY132" fmla="*/ 3858954 h 6858000"/>
              <a:gd name="connsiteX133" fmla="*/ 4864293 w 12191999"/>
              <a:gd name="connsiteY133" fmla="*/ 3883947 h 6858000"/>
              <a:gd name="connsiteX134" fmla="*/ 4935616 w 12191999"/>
              <a:gd name="connsiteY134" fmla="*/ 3903455 h 6858000"/>
              <a:gd name="connsiteX135" fmla="*/ 5016083 w 12191999"/>
              <a:gd name="connsiteY135" fmla="*/ 3915647 h 6858000"/>
              <a:gd name="connsiteX136" fmla="*/ 5099598 w 12191999"/>
              <a:gd name="connsiteY136" fmla="*/ 3919914 h 6858000"/>
              <a:gd name="connsiteX137" fmla="*/ 5217251 w 12191999"/>
              <a:gd name="connsiteY137" fmla="*/ 3902845 h 6858000"/>
              <a:gd name="connsiteX138" fmla="*/ 5308082 w 12191999"/>
              <a:gd name="connsiteY138" fmla="*/ 3854077 h 6858000"/>
              <a:gd name="connsiteX139" fmla="*/ 5366603 w 12191999"/>
              <a:gd name="connsiteY139" fmla="*/ 3777877 h 6858000"/>
              <a:gd name="connsiteX140" fmla="*/ 5387329 w 12191999"/>
              <a:gd name="connsiteY140" fmla="*/ 3678512 h 6858000"/>
              <a:gd name="connsiteX141" fmla="*/ 5370260 w 12191999"/>
              <a:gd name="connsiteY141" fmla="*/ 3601093 h 6858000"/>
              <a:gd name="connsiteX142" fmla="*/ 5322102 w 12191999"/>
              <a:gd name="connsiteY142" fmla="*/ 3531599 h 6858000"/>
              <a:gd name="connsiteX143" fmla="*/ 5247731 w 12191999"/>
              <a:gd name="connsiteY143" fmla="*/ 3474296 h 6858000"/>
              <a:gd name="connsiteX144" fmla="*/ 5150804 w 12191999"/>
              <a:gd name="connsiteY144" fmla="*/ 3434672 h 6858000"/>
              <a:gd name="connsiteX145" fmla="*/ 5050220 w 12191999"/>
              <a:gd name="connsiteY145" fmla="*/ 3398706 h 6858000"/>
              <a:gd name="connsiteX146" fmla="*/ 4972802 w 12191999"/>
              <a:gd name="connsiteY146" fmla="*/ 3355424 h 6858000"/>
              <a:gd name="connsiteX147" fmla="*/ 4923424 w 12191999"/>
              <a:gd name="connsiteY147" fmla="*/ 3307266 h 6858000"/>
              <a:gd name="connsiteX148" fmla="*/ 4905745 w 12191999"/>
              <a:gd name="connsiteY148" fmla="*/ 3257888 h 6858000"/>
              <a:gd name="connsiteX149" fmla="*/ 4956952 w 12191999"/>
              <a:gd name="connsiteY149" fmla="*/ 3136578 h 6858000"/>
              <a:gd name="connsiteX150" fmla="*/ 5092283 w 12191999"/>
              <a:gd name="connsiteY150" fmla="*/ 3090858 h 6858000"/>
              <a:gd name="connsiteX151" fmla="*/ 5102646 w 12191999"/>
              <a:gd name="connsiteY151" fmla="*/ 3091467 h 6858000"/>
              <a:gd name="connsiteX152" fmla="*/ 5124592 w 12191999"/>
              <a:gd name="connsiteY152" fmla="*/ 3093296 h 6858000"/>
              <a:gd name="connsiteX153" fmla="*/ 5145318 w 12191999"/>
              <a:gd name="connsiteY153" fmla="*/ 3095735 h 6858000"/>
              <a:gd name="connsiteX154" fmla="*/ 5154462 w 12191999"/>
              <a:gd name="connsiteY154" fmla="*/ 3098173 h 6858000"/>
              <a:gd name="connsiteX155" fmla="*/ 5231271 w 12191999"/>
              <a:gd name="connsiteY155" fmla="*/ 3139016 h 6858000"/>
              <a:gd name="connsiteX156" fmla="*/ 5283697 w 12191999"/>
              <a:gd name="connsiteY156" fmla="*/ 3217655 h 6858000"/>
              <a:gd name="connsiteX157" fmla="*/ 5303815 w 12191999"/>
              <a:gd name="connsiteY157" fmla="*/ 3268251 h 6858000"/>
              <a:gd name="connsiteX158" fmla="*/ 5322712 w 12191999"/>
              <a:gd name="connsiteY158" fmla="*/ 3318848 h 6858000"/>
              <a:gd name="connsiteX159" fmla="*/ 5333684 w 12191999"/>
              <a:gd name="connsiteY159" fmla="*/ 3320067 h 6858000"/>
              <a:gd name="connsiteX160" fmla="*/ 5333684 w 12191999"/>
              <a:gd name="connsiteY160" fmla="*/ 3117680 h 6858000"/>
              <a:gd name="connsiteX161" fmla="*/ 5221518 w 12191999"/>
              <a:gd name="connsiteY161" fmla="*/ 3072446 h 6858000"/>
              <a:gd name="connsiteX162" fmla="*/ 5097160 w 12191999"/>
              <a:gd name="connsiteY162" fmla="*/ 3055501 h 6858000"/>
              <a:gd name="connsiteX163" fmla="*/ 0 w 12191999"/>
              <a:gd name="connsiteY163" fmla="*/ 0 h 6858000"/>
              <a:gd name="connsiteX164" fmla="*/ 12191999 w 12191999"/>
              <a:gd name="connsiteY164" fmla="*/ 0 h 6858000"/>
              <a:gd name="connsiteX165" fmla="*/ 12191999 w 12191999"/>
              <a:gd name="connsiteY165" fmla="*/ 6858000 h 6858000"/>
              <a:gd name="connsiteX166" fmla="*/ 0 w 12191999"/>
              <a:gd name="connsiteY16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12191999" h="6858000">
                <a:moveTo>
                  <a:pt x="6695749" y="4700237"/>
                </a:moveTo>
                <a:lnTo>
                  <a:pt x="6694530" y="4716735"/>
                </a:lnTo>
                <a:cubicBezTo>
                  <a:pt x="6693717" y="4716735"/>
                  <a:pt x="6692498" y="4726787"/>
                  <a:pt x="6690872" y="4746891"/>
                </a:cubicBezTo>
                <a:cubicBezTo>
                  <a:pt x="6689247" y="4766995"/>
                  <a:pt x="6687418" y="4789849"/>
                  <a:pt x="6685386" y="4815452"/>
                </a:cubicBezTo>
                <a:cubicBezTo>
                  <a:pt x="6683354" y="4841055"/>
                  <a:pt x="6681322" y="4865033"/>
                  <a:pt x="6679290" y="4887385"/>
                </a:cubicBezTo>
                <a:cubicBezTo>
                  <a:pt x="6677258" y="4909737"/>
                  <a:pt x="6676242" y="4922945"/>
                  <a:pt x="6676242" y="4927009"/>
                </a:cubicBezTo>
                <a:lnTo>
                  <a:pt x="6690872" y="4928228"/>
                </a:lnTo>
                <a:lnTo>
                  <a:pt x="6723791" y="4850199"/>
                </a:lnTo>
                <a:cubicBezTo>
                  <a:pt x="6741672" y="4810372"/>
                  <a:pt x="6763415" y="4781314"/>
                  <a:pt x="6789018" y="4763026"/>
                </a:cubicBezTo>
                <a:cubicBezTo>
                  <a:pt x="6814621" y="4744738"/>
                  <a:pt x="6847336" y="4735594"/>
                  <a:pt x="6887163" y="4735594"/>
                </a:cubicBezTo>
                <a:lnTo>
                  <a:pt x="7026152" y="4735594"/>
                </a:lnTo>
                <a:lnTo>
                  <a:pt x="7026152" y="5435415"/>
                </a:lnTo>
                <a:cubicBezTo>
                  <a:pt x="7026152" y="5468740"/>
                  <a:pt x="7019650" y="5493124"/>
                  <a:pt x="7006645" y="5508567"/>
                </a:cubicBezTo>
                <a:cubicBezTo>
                  <a:pt x="6993640" y="5524010"/>
                  <a:pt x="6972507" y="5532545"/>
                  <a:pt x="6943247" y="5534170"/>
                </a:cubicBezTo>
                <a:lnTo>
                  <a:pt x="6928616" y="5535389"/>
                </a:lnTo>
                <a:lnTo>
                  <a:pt x="6928616" y="5550020"/>
                </a:lnTo>
                <a:lnTo>
                  <a:pt x="7259019" y="5550020"/>
                </a:lnTo>
                <a:lnTo>
                  <a:pt x="7259019" y="5535389"/>
                </a:lnTo>
                <a:lnTo>
                  <a:pt x="7244389" y="5534170"/>
                </a:lnTo>
                <a:cubicBezTo>
                  <a:pt x="7215128" y="5532545"/>
                  <a:pt x="7193995" y="5524010"/>
                  <a:pt x="7180991" y="5508567"/>
                </a:cubicBezTo>
                <a:cubicBezTo>
                  <a:pt x="7167986" y="5493124"/>
                  <a:pt x="7161483" y="5468740"/>
                  <a:pt x="7161483" y="5435415"/>
                </a:cubicBezTo>
                <a:lnTo>
                  <a:pt x="7161483" y="4735594"/>
                </a:lnTo>
                <a:lnTo>
                  <a:pt x="7299253" y="4735594"/>
                </a:lnTo>
                <a:cubicBezTo>
                  <a:pt x="7340706" y="4735594"/>
                  <a:pt x="7374234" y="4744738"/>
                  <a:pt x="7399837" y="4763026"/>
                </a:cubicBezTo>
                <a:cubicBezTo>
                  <a:pt x="7425440" y="4781314"/>
                  <a:pt x="7446370" y="4810372"/>
                  <a:pt x="7462626" y="4850199"/>
                </a:cubicBezTo>
                <a:lnTo>
                  <a:pt x="7495544" y="4928228"/>
                </a:lnTo>
                <a:lnTo>
                  <a:pt x="7506517" y="4928228"/>
                </a:lnTo>
                <a:cubicBezTo>
                  <a:pt x="7504079" y="4896529"/>
                  <a:pt x="7501234" y="4861172"/>
                  <a:pt x="7497983" y="4822157"/>
                </a:cubicBezTo>
                <a:cubicBezTo>
                  <a:pt x="7494731" y="4783143"/>
                  <a:pt x="7491887" y="4748002"/>
                  <a:pt x="7489448" y="4716735"/>
                </a:cubicBezTo>
                <a:lnTo>
                  <a:pt x="7488229" y="4700237"/>
                </a:lnTo>
                <a:close/>
                <a:moveTo>
                  <a:pt x="5153738" y="4689265"/>
                </a:moveTo>
                <a:lnTo>
                  <a:pt x="5083024" y="4907501"/>
                </a:lnTo>
                <a:lnTo>
                  <a:pt x="5356649" y="5569065"/>
                </a:lnTo>
                <a:lnTo>
                  <a:pt x="5356125" y="5570746"/>
                </a:lnTo>
                <a:lnTo>
                  <a:pt x="5357344" y="5570746"/>
                </a:lnTo>
                <a:lnTo>
                  <a:pt x="5391481" y="5570746"/>
                </a:lnTo>
                <a:lnTo>
                  <a:pt x="5632883" y="4816061"/>
                </a:lnTo>
                <a:cubicBezTo>
                  <a:pt x="5644262" y="4783549"/>
                  <a:pt x="5658689" y="4759369"/>
                  <a:pt x="5676165" y="4743519"/>
                </a:cubicBezTo>
                <a:cubicBezTo>
                  <a:pt x="5693640" y="4727669"/>
                  <a:pt x="5717008" y="4718932"/>
                  <a:pt x="5746269" y="4717306"/>
                </a:cubicBezTo>
                <a:lnTo>
                  <a:pt x="5760899" y="4716087"/>
                </a:lnTo>
                <a:lnTo>
                  <a:pt x="5762118" y="4701457"/>
                </a:lnTo>
                <a:lnTo>
                  <a:pt x="5493894" y="4701457"/>
                </a:lnTo>
                <a:lnTo>
                  <a:pt x="5493894" y="4716087"/>
                </a:lnTo>
                <a:lnTo>
                  <a:pt x="5526813" y="4717306"/>
                </a:lnTo>
                <a:cubicBezTo>
                  <a:pt x="5560951" y="4718932"/>
                  <a:pt x="5582896" y="4727263"/>
                  <a:pt x="5592650" y="4742300"/>
                </a:cubicBezTo>
                <a:cubicBezTo>
                  <a:pt x="5602403" y="4757337"/>
                  <a:pt x="5601997" y="4781924"/>
                  <a:pt x="5591430" y="4816061"/>
                </a:cubicBezTo>
                <a:lnTo>
                  <a:pt x="5421281" y="5361772"/>
                </a:lnTo>
                <a:close/>
                <a:moveTo>
                  <a:pt x="5118381" y="4688045"/>
                </a:moveTo>
                <a:lnTo>
                  <a:pt x="4895267" y="5375674"/>
                </a:lnTo>
                <a:lnTo>
                  <a:pt x="4688004" y="4802650"/>
                </a:lnTo>
                <a:cubicBezTo>
                  <a:pt x="4670123" y="4748193"/>
                  <a:pt x="4690848" y="4719745"/>
                  <a:pt x="4750182" y="4717306"/>
                </a:cubicBezTo>
                <a:lnTo>
                  <a:pt x="4767251" y="4716087"/>
                </a:lnTo>
                <a:lnTo>
                  <a:pt x="4769690" y="4714868"/>
                </a:lnTo>
                <a:lnTo>
                  <a:pt x="4769690" y="4700237"/>
                </a:lnTo>
                <a:lnTo>
                  <a:pt x="4429533" y="4700237"/>
                </a:lnTo>
                <a:lnTo>
                  <a:pt x="4429533" y="4714868"/>
                </a:lnTo>
                <a:lnTo>
                  <a:pt x="4440506" y="4716087"/>
                </a:lnTo>
                <a:cubicBezTo>
                  <a:pt x="4464078" y="4717713"/>
                  <a:pt x="4483990" y="4726247"/>
                  <a:pt x="4500246" y="4741690"/>
                </a:cubicBezTo>
                <a:cubicBezTo>
                  <a:pt x="4516502" y="4757133"/>
                  <a:pt x="4531133" y="4781517"/>
                  <a:pt x="4544138" y="4814842"/>
                </a:cubicBezTo>
                <a:lnTo>
                  <a:pt x="4834307" y="5569527"/>
                </a:lnTo>
                <a:lnTo>
                  <a:pt x="4867226" y="5569527"/>
                </a:lnTo>
                <a:lnTo>
                  <a:pt x="5153738" y="4688045"/>
                </a:lnTo>
                <a:close/>
                <a:moveTo>
                  <a:pt x="6074805" y="3258756"/>
                </a:moveTo>
                <a:lnTo>
                  <a:pt x="6074805" y="4230925"/>
                </a:lnTo>
                <a:lnTo>
                  <a:pt x="5104026" y="4230925"/>
                </a:lnTo>
                <a:lnTo>
                  <a:pt x="5104026" y="4273317"/>
                </a:lnTo>
                <a:lnTo>
                  <a:pt x="6074805" y="4273317"/>
                </a:lnTo>
                <a:lnTo>
                  <a:pt x="6074805" y="5245487"/>
                </a:lnTo>
                <a:lnTo>
                  <a:pt x="6117196" y="5245487"/>
                </a:lnTo>
                <a:lnTo>
                  <a:pt x="6117196" y="4273317"/>
                </a:lnTo>
                <a:lnTo>
                  <a:pt x="7087974" y="4273317"/>
                </a:lnTo>
                <a:lnTo>
                  <a:pt x="7087974" y="4230925"/>
                </a:lnTo>
                <a:lnTo>
                  <a:pt x="6117196" y="4230925"/>
                </a:lnTo>
                <a:lnTo>
                  <a:pt x="6117196" y="3258756"/>
                </a:lnTo>
                <a:close/>
                <a:moveTo>
                  <a:pt x="7095056" y="3093296"/>
                </a:moveTo>
                <a:cubicBezTo>
                  <a:pt x="7143012" y="3093296"/>
                  <a:pt x="7185074" y="3103863"/>
                  <a:pt x="7221243" y="3124996"/>
                </a:cubicBezTo>
                <a:cubicBezTo>
                  <a:pt x="7257413" y="3146128"/>
                  <a:pt x="7287487" y="3174779"/>
                  <a:pt x="7311464" y="3210949"/>
                </a:cubicBezTo>
                <a:cubicBezTo>
                  <a:pt x="7335442" y="3247119"/>
                  <a:pt x="7353527" y="3289181"/>
                  <a:pt x="7365719" y="3337136"/>
                </a:cubicBezTo>
                <a:cubicBezTo>
                  <a:pt x="7377911" y="3385092"/>
                  <a:pt x="7384007" y="3435891"/>
                  <a:pt x="7384007" y="3489536"/>
                </a:cubicBezTo>
                <a:cubicBezTo>
                  <a:pt x="7384007" y="3543181"/>
                  <a:pt x="7377911" y="3593981"/>
                  <a:pt x="7365719" y="3641936"/>
                </a:cubicBezTo>
                <a:cubicBezTo>
                  <a:pt x="7353527" y="3689891"/>
                  <a:pt x="7335442" y="3731954"/>
                  <a:pt x="7311464" y="3768123"/>
                </a:cubicBezTo>
                <a:cubicBezTo>
                  <a:pt x="7287487" y="3804293"/>
                  <a:pt x="7257413" y="3832944"/>
                  <a:pt x="7221243" y="3854077"/>
                </a:cubicBezTo>
                <a:cubicBezTo>
                  <a:pt x="7185074" y="3875210"/>
                  <a:pt x="7143012" y="3885776"/>
                  <a:pt x="7095056" y="3885776"/>
                </a:cubicBezTo>
                <a:cubicBezTo>
                  <a:pt x="7047101" y="3885776"/>
                  <a:pt x="7004836" y="3875210"/>
                  <a:pt x="6968260" y="3854077"/>
                </a:cubicBezTo>
                <a:cubicBezTo>
                  <a:pt x="6931684" y="3832944"/>
                  <a:pt x="6901204" y="3804293"/>
                  <a:pt x="6876820" y="3768123"/>
                </a:cubicBezTo>
                <a:cubicBezTo>
                  <a:pt x="6852436" y="3731954"/>
                  <a:pt x="6834148" y="3689891"/>
                  <a:pt x="6821956" y="3641936"/>
                </a:cubicBezTo>
                <a:cubicBezTo>
                  <a:pt x="6809764" y="3593981"/>
                  <a:pt x="6803668" y="3543181"/>
                  <a:pt x="6803668" y="3489536"/>
                </a:cubicBezTo>
                <a:cubicBezTo>
                  <a:pt x="6803668" y="3435891"/>
                  <a:pt x="6809764" y="3385092"/>
                  <a:pt x="6821956" y="3337136"/>
                </a:cubicBezTo>
                <a:cubicBezTo>
                  <a:pt x="6834148" y="3289181"/>
                  <a:pt x="6852436" y="3247119"/>
                  <a:pt x="6876820" y="3210949"/>
                </a:cubicBezTo>
                <a:cubicBezTo>
                  <a:pt x="6901204" y="3174779"/>
                  <a:pt x="6931684" y="3146128"/>
                  <a:pt x="6968260" y="3124996"/>
                </a:cubicBezTo>
                <a:cubicBezTo>
                  <a:pt x="7004836" y="3103863"/>
                  <a:pt x="7047101" y="3093296"/>
                  <a:pt x="7095056" y="3093296"/>
                </a:cubicBezTo>
                <a:close/>
                <a:moveTo>
                  <a:pt x="7096276" y="3057939"/>
                </a:moveTo>
                <a:cubicBezTo>
                  <a:pt x="7023124" y="3057939"/>
                  <a:pt x="6958912" y="3069522"/>
                  <a:pt x="6903642" y="3092687"/>
                </a:cubicBezTo>
                <a:cubicBezTo>
                  <a:pt x="6848372" y="3115851"/>
                  <a:pt x="6802042" y="3147144"/>
                  <a:pt x="6764653" y="3186565"/>
                </a:cubicBezTo>
                <a:cubicBezTo>
                  <a:pt x="6727264" y="3225986"/>
                  <a:pt x="6699223" y="3271706"/>
                  <a:pt x="6680528" y="3323725"/>
                </a:cubicBezTo>
                <a:cubicBezTo>
                  <a:pt x="6661834" y="3375744"/>
                  <a:pt x="6652487" y="3431015"/>
                  <a:pt x="6652487" y="3489536"/>
                </a:cubicBezTo>
                <a:cubicBezTo>
                  <a:pt x="6652487" y="3548058"/>
                  <a:pt x="6661834" y="3603328"/>
                  <a:pt x="6680528" y="3655347"/>
                </a:cubicBezTo>
                <a:cubicBezTo>
                  <a:pt x="6699223" y="3707367"/>
                  <a:pt x="6727264" y="3753087"/>
                  <a:pt x="6764653" y="3792507"/>
                </a:cubicBezTo>
                <a:cubicBezTo>
                  <a:pt x="6802042" y="3831928"/>
                  <a:pt x="6848372" y="3863221"/>
                  <a:pt x="6903642" y="3886386"/>
                </a:cubicBezTo>
                <a:cubicBezTo>
                  <a:pt x="6958912" y="3909551"/>
                  <a:pt x="7023124" y="3921133"/>
                  <a:pt x="7096276" y="3921133"/>
                </a:cubicBezTo>
                <a:cubicBezTo>
                  <a:pt x="7169428" y="3921133"/>
                  <a:pt x="7233435" y="3909551"/>
                  <a:pt x="7288299" y="3886386"/>
                </a:cubicBezTo>
                <a:cubicBezTo>
                  <a:pt x="7343164" y="3863221"/>
                  <a:pt x="7389290" y="3831928"/>
                  <a:pt x="7426679" y="3792507"/>
                </a:cubicBezTo>
                <a:cubicBezTo>
                  <a:pt x="7464068" y="3753087"/>
                  <a:pt x="7492109" y="3707367"/>
                  <a:pt x="7510803" y="3655347"/>
                </a:cubicBezTo>
                <a:cubicBezTo>
                  <a:pt x="7529498" y="3603328"/>
                  <a:pt x="7538845" y="3548058"/>
                  <a:pt x="7538845" y="3489536"/>
                </a:cubicBezTo>
                <a:cubicBezTo>
                  <a:pt x="7538845" y="3431015"/>
                  <a:pt x="7529498" y="3375744"/>
                  <a:pt x="7510803" y="3323725"/>
                </a:cubicBezTo>
                <a:cubicBezTo>
                  <a:pt x="7492109" y="3271706"/>
                  <a:pt x="7464068" y="3225986"/>
                  <a:pt x="7426679" y="3186565"/>
                </a:cubicBezTo>
                <a:cubicBezTo>
                  <a:pt x="7389290" y="3147144"/>
                  <a:pt x="7343164" y="3115851"/>
                  <a:pt x="7288299" y="3092687"/>
                </a:cubicBezTo>
                <a:cubicBezTo>
                  <a:pt x="7233435" y="3069522"/>
                  <a:pt x="7169428" y="3057939"/>
                  <a:pt x="7096276" y="3057939"/>
                </a:cubicBezTo>
                <a:close/>
                <a:moveTo>
                  <a:pt x="5097160" y="3055501"/>
                </a:moveTo>
                <a:cubicBezTo>
                  <a:pt x="5054081" y="3055501"/>
                  <a:pt x="5014865" y="3061607"/>
                  <a:pt x="4979507" y="3073818"/>
                </a:cubicBezTo>
                <a:cubicBezTo>
                  <a:pt x="4944150" y="3086029"/>
                  <a:pt x="4914076" y="3103326"/>
                  <a:pt x="4889286" y="3125710"/>
                </a:cubicBezTo>
                <a:cubicBezTo>
                  <a:pt x="4864496" y="3148093"/>
                  <a:pt x="4845192" y="3175157"/>
                  <a:pt x="4831374" y="3206901"/>
                </a:cubicBezTo>
                <a:cubicBezTo>
                  <a:pt x="4817556" y="3238644"/>
                  <a:pt x="4810648" y="3273649"/>
                  <a:pt x="4810648" y="3311914"/>
                </a:cubicBezTo>
                <a:cubicBezTo>
                  <a:pt x="4810648" y="3336336"/>
                  <a:pt x="4816134" y="3360349"/>
                  <a:pt x="4827107" y="3383952"/>
                </a:cubicBezTo>
                <a:cubicBezTo>
                  <a:pt x="4838080" y="3407554"/>
                  <a:pt x="4853726" y="3429329"/>
                  <a:pt x="4874046" y="3449274"/>
                </a:cubicBezTo>
                <a:cubicBezTo>
                  <a:pt x="4894366" y="3469219"/>
                  <a:pt x="4918953" y="3487126"/>
                  <a:pt x="4947808" y="3502995"/>
                </a:cubicBezTo>
                <a:cubicBezTo>
                  <a:pt x="4976662" y="3518864"/>
                  <a:pt x="5008564" y="3531687"/>
                  <a:pt x="5043515" y="3541466"/>
                </a:cubicBezTo>
                <a:cubicBezTo>
                  <a:pt x="5080091" y="3552046"/>
                  <a:pt x="5113619" y="3564457"/>
                  <a:pt x="5144099" y="3578700"/>
                </a:cubicBezTo>
                <a:cubicBezTo>
                  <a:pt x="5174580" y="3592943"/>
                  <a:pt x="5200588" y="3608408"/>
                  <a:pt x="5222127" y="3625096"/>
                </a:cubicBezTo>
                <a:cubicBezTo>
                  <a:pt x="5243667" y="3641784"/>
                  <a:pt x="5260329" y="3659284"/>
                  <a:pt x="5272116" y="3677598"/>
                </a:cubicBezTo>
                <a:cubicBezTo>
                  <a:pt x="5283900" y="3695911"/>
                  <a:pt x="5289793" y="3714428"/>
                  <a:pt x="5289793" y="3733148"/>
                </a:cubicBezTo>
                <a:cubicBezTo>
                  <a:pt x="5289793" y="3778741"/>
                  <a:pt x="5272318" y="3815374"/>
                  <a:pt x="5237368" y="3843047"/>
                </a:cubicBezTo>
                <a:cubicBezTo>
                  <a:pt x="5202417" y="3870720"/>
                  <a:pt x="5156088" y="3884557"/>
                  <a:pt x="5098379" y="3884557"/>
                </a:cubicBezTo>
                <a:cubicBezTo>
                  <a:pt x="5097566" y="3884557"/>
                  <a:pt x="5094721" y="3884557"/>
                  <a:pt x="5089844" y="3884557"/>
                </a:cubicBezTo>
                <a:cubicBezTo>
                  <a:pt x="5084969" y="3884557"/>
                  <a:pt x="5079685" y="3884354"/>
                  <a:pt x="5073995" y="3883947"/>
                </a:cubicBezTo>
                <a:cubicBezTo>
                  <a:pt x="5068305" y="3883541"/>
                  <a:pt x="5063225" y="3883135"/>
                  <a:pt x="5058755" y="3882728"/>
                </a:cubicBezTo>
                <a:cubicBezTo>
                  <a:pt x="5054284" y="3882322"/>
                  <a:pt x="5052049" y="3882119"/>
                  <a:pt x="5052049" y="3882119"/>
                </a:cubicBezTo>
                <a:cubicBezTo>
                  <a:pt x="5005720" y="3878055"/>
                  <a:pt x="4962642" y="3859767"/>
                  <a:pt x="4922814" y="3827255"/>
                </a:cubicBezTo>
                <a:cubicBezTo>
                  <a:pt x="4882987" y="3794743"/>
                  <a:pt x="4853726" y="3754103"/>
                  <a:pt x="4835032" y="3705335"/>
                </a:cubicBezTo>
                <a:cubicBezTo>
                  <a:pt x="4832594" y="3698019"/>
                  <a:pt x="4829748" y="3689891"/>
                  <a:pt x="4826497" y="3680951"/>
                </a:cubicBezTo>
                <a:cubicBezTo>
                  <a:pt x="4823247" y="3672010"/>
                  <a:pt x="4820401" y="3663882"/>
                  <a:pt x="4817963" y="3656567"/>
                </a:cubicBezTo>
                <a:lnTo>
                  <a:pt x="4806990" y="3656567"/>
                </a:lnTo>
                <a:lnTo>
                  <a:pt x="4806990" y="3858954"/>
                </a:lnTo>
                <a:cubicBezTo>
                  <a:pt x="4823247" y="3867895"/>
                  <a:pt x="4842347" y="3876226"/>
                  <a:pt x="4864293" y="3883947"/>
                </a:cubicBezTo>
                <a:cubicBezTo>
                  <a:pt x="4886238" y="3891669"/>
                  <a:pt x="4910012" y="3898171"/>
                  <a:pt x="4935616" y="3903455"/>
                </a:cubicBezTo>
                <a:cubicBezTo>
                  <a:pt x="4961219" y="3908738"/>
                  <a:pt x="4988041" y="3912802"/>
                  <a:pt x="5016083" y="3915647"/>
                </a:cubicBezTo>
                <a:cubicBezTo>
                  <a:pt x="5044124" y="3918491"/>
                  <a:pt x="5071964" y="3919914"/>
                  <a:pt x="5099598" y="3919914"/>
                </a:cubicBezTo>
                <a:cubicBezTo>
                  <a:pt x="5142676" y="3919914"/>
                  <a:pt x="5181894" y="3914224"/>
                  <a:pt x="5217251" y="3902845"/>
                </a:cubicBezTo>
                <a:cubicBezTo>
                  <a:pt x="5252608" y="3891466"/>
                  <a:pt x="5282884" y="3875210"/>
                  <a:pt x="5308082" y="3854077"/>
                </a:cubicBezTo>
                <a:cubicBezTo>
                  <a:pt x="5333278" y="3832944"/>
                  <a:pt x="5352785" y="3807544"/>
                  <a:pt x="5366603" y="3777877"/>
                </a:cubicBezTo>
                <a:cubicBezTo>
                  <a:pt x="5380420" y="3748210"/>
                  <a:pt x="5387329" y="3715088"/>
                  <a:pt x="5387329" y="3678512"/>
                </a:cubicBezTo>
                <a:cubicBezTo>
                  <a:pt x="5387329" y="3651690"/>
                  <a:pt x="5381639" y="3625883"/>
                  <a:pt x="5370260" y="3601093"/>
                </a:cubicBezTo>
                <a:cubicBezTo>
                  <a:pt x="5358881" y="3576303"/>
                  <a:pt x="5342828" y="3553138"/>
                  <a:pt x="5322102" y="3531599"/>
                </a:cubicBezTo>
                <a:cubicBezTo>
                  <a:pt x="5301375" y="3510059"/>
                  <a:pt x="5276585" y="3490959"/>
                  <a:pt x="5247731" y="3474296"/>
                </a:cubicBezTo>
                <a:cubicBezTo>
                  <a:pt x="5218876" y="3457634"/>
                  <a:pt x="5186568" y="3444426"/>
                  <a:pt x="5150804" y="3434672"/>
                </a:cubicBezTo>
                <a:cubicBezTo>
                  <a:pt x="5114228" y="3424106"/>
                  <a:pt x="5080700" y="3412117"/>
                  <a:pt x="5050220" y="3398706"/>
                </a:cubicBezTo>
                <a:cubicBezTo>
                  <a:pt x="5019740" y="3385295"/>
                  <a:pt x="4993934" y="3370867"/>
                  <a:pt x="4972802" y="3355424"/>
                </a:cubicBezTo>
                <a:cubicBezTo>
                  <a:pt x="4951668" y="3339981"/>
                  <a:pt x="4935210" y="3323928"/>
                  <a:pt x="4923424" y="3307266"/>
                </a:cubicBezTo>
                <a:cubicBezTo>
                  <a:pt x="4911638" y="3290604"/>
                  <a:pt x="4905745" y="3274144"/>
                  <a:pt x="4905745" y="3257888"/>
                </a:cubicBezTo>
                <a:cubicBezTo>
                  <a:pt x="4905745" y="3207495"/>
                  <a:pt x="4922814" y="3167058"/>
                  <a:pt x="4956952" y="3136578"/>
                </a:cubicBezTo>
                <a:cubicBezTo>
                  <a:pt x="4991089" y="3106098"/>
                  <a:pt x="5036200" y="3090858"/>
                  <a:pt x="5092283" y="3090858"/>
                </a:cubicBezTo>
                <a:cubicBezTo>
                  <a:pt x="5092283" y="3090858"/>
                  <a:pt x="5095737" y="3091061"/>
                  <a:pt x="5102646" y="3091467"/>
                </a:cubicBezTo>
                <a:cubicBezTo>
                  <a:pt x="5109556" y="3091874"/>
                  <a:pt x="5116870" y="3092483"/>
                  <a:pt x="5124592" y="3093296"/>
                </a:cubicBezTo>
                <a:cubicBezTo>
                  <a:pt x="5132313" y="3094109"/>
                  <a:pt x="5139222" y="3094922"/>
                  <a:pt x="5145318" y="3095735"/>
                </a:cubicBezTo>
                <a:cubicBezTo>
                  <a:pt x="5151414" y="3096547"/>
                  <a:pt x="5154462" y="3097360"/>
                  <a:pt x="5154462" y="3098173"/>
                </a:cubicBezTo>
                <a:cubicBezTo>
                  <a:pt x="5182097" y="3103863"/>
                  <a:pt x="5207700" y="3117477"/>
                  <a:pt x="5231271" y="3139016"/>
                </a:cubicBezTo>
                <a:cubicBezTo>
                  <a:pt x="5254843" y="3160556"/>
                  <a:pt x="5272318" y="3186768"/>
                  <a:pt x="5283697" y="3217655"/>
                </a:cubicBezTo>
                <a:cubicBezTo>
                  <a:pt x="5290200" y="3233098"/>
                  <a:pt x="5296905" y="3249963"/>
                  <a:pt x="5303815" y="3268251"/>
                </a:cubicBezTo>
                <a:cubicBezTo>
                  <a:pt x="5310723" y="3286539"/>
                  <a:pt x="5317022" y="3303405"/>
                  <a:pt x="5322712" y="3318848"/>
                </a:cubicBezTo>
                <a:lnTo>
                  <a:pt x="5333684" y="3320067"/>
                </a:lnTo>
                <a:lnTo>
                  <a:pt x="5333684" y="3117680"/>
                </a:lnTo>
                <a:cubicBezTo>
                  <a:pt x="5301985" y="3098821"/>
                  <a:pt x="5264596" y="3083743"/>
                  <a:pt x="5221518" y="3072446"/>
                </a:cubicBezTo>
                <a:cubicBezTo>
                  <a:pt x="5178440" y="3061149"/>
                  <a:pt x="5136988" y="3055501"/>
                  <a:pt x="5097160" y="3055501"/>
                </a:cubicBezTo>
                <a:close/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lumMod val="85000"/>
              <a:lumOff val="1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8F3B1A9-DC61-4F5F-8305-3F0D980E97FC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70E2743-5E46-479D-8D6C-C174E2E53A08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04D716C-4B1C-4EF1-91D8-4AE79A712F43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11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B5F5A68A-20D9-4B9E-B70D-AC87011B7181}"/>
              </a:ext>
            </a:extLst>
          </p:cNvPr>
          <p:cNvSpPr txBox="1"/>
          <p:nvPr/>
        </p:nvSpPr>
        <p:spPr>
          <a:xfrm>
            <a:off x="1016761" y="976266"/>
            <a:ext cx="99498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PRODUCT STRENGTH</a:t>
            </a:r>
          </a:p>
          <a:p>
            <a:r>
              <a:rPr lang="en-US" sz="4000" dirty="0">
                <a:solidFill>
                  <a:schemeClr val="bg1"/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AND OPPORTUNITIES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A0CBB4-103B-471F-8F8C-A6C83FECEFBF}"/>
              </a:ext>
            </a:extLst>
          </p:cNvPr>
          <p:cNvSpPr txBox="1"/>
          <p:nvPr/>
        </p:nvSpPr>
        <p:spPr>
          <a:xfrm>
            <a:off x="1016761" y="2161205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bg1"/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3D066C7-57D2-41B6-8CA2-1402A2EF7E89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252BEAB-B645-4B23-B6F6-8615846154FC}"/>
              </a:ext>
            </a:extLst>
          </p:cNvPr>
          <p:cNvSpPr txBox="1"/>
          <p:nvPr/>
        </p:nvSpPr>
        <p:spPr>
          <a:xfrm>
            <a:off x="8770415" y="3009192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OPPORTUNITIES</a:t>
            </a:r>
          </a:p>
        </p:txBody>
      </p:sp>
      <p:sp>
        <p:nvSpPr>
          <p:cNvPr id="35" name="7 CuadroTexto">
            <a:extLst>
              <a:ext uri="{FF2B5EF4-FFF2-40B4-BE49-F238E27FC236}">
                <a16:creationId xmlns:a16="http://schemas.microsoft.com/office/drawing/2014/main" id="{756BFF23-ADF2-4A6B-A282-C199E7E0F14B}"/>
              </a:ext>
            </a:extLst>
          </p:cNvPr>
          <p:cNvSpPr txBox="1"/>
          <p:nvPr/>
        </p:nvSpPr>
        <p:spPr>
          <a:xfrm>
            <a:off x="8770414" y="3347746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D05B2EE-E5B2-4184-BE59-B0EDE29C023A}"/>
              </a:ext>
            </a:extLst>
          </p:cNvPr>
          <p:cNvSpPr txBox="1"/>
          <p:nvPr/>
        </p:nvSpPr>
        <p:spPr>
          <a:xfrm>
            <a:off x="8770413" y="4595042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THREATS</a:t>
            </a:r>
          </a:p>
        </p:txBody>
      </p:sp>
      <p:sp>
        <p:nvSpPr>
          <p:cNvPr id="37" name="7 CuadroTexto">
            <a:extLst>
              <a:ext uri="{FF2B5EF4-FFF2-40B4-BE49-F238E27FC236}">
                <a16:creationId xmlns:a16="http://schemas.microsoft.com/office/drawing/2014/main" id="{43339D7F-5003-4B0A-A890-8C385F011B4E}"/>
              </a:ext>
            </a:extLst>
          </p:cNvPr>
          <p:cNvSpPr txBox="1"/>
          <p:nvPr/>
        </p:nvSpPr>
        <p:spPr>
          <a:xfrm>
            <a:off x="8770412" y="4933596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F4AA0DF-B7C1-4615-AADF-4CBBFEC43528}"/>
              </a:ext>
            </a:extLst>
          </p:cNvPr>
          <p:cNvSpPr txBox="1"/>
          <p:nvPr/>
        </p:nvSpPr>
        <p:spPr>
          <a:xfrm>
            <a:off x="1225396" y="3009192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STRENGTH</a:t>
            </a:r>
          </a:p>
        </p:txBody>
      </p:sp>
      <p:sp>
        <p:nvSpPr>
          <p:cNvPr id="39" name="7 CuadroTexto">
            <a:extLst>
              <a:ext uri="{FF2B5EF4-FFF2-40B4-BE49-F238E27FC236}">
                <a16:creationId xmlns:a16="http://schemas.microsoft.com/office/drawing/2014/main" id="{3ADBDC4B-4B91-4BCC-B12C-1D210D81E21C}"/>
              </a:ext>
            </a:extLst>
          </p:cNvPr>
          <p:cNvSpPr txBox="1"/>
          <p:nvPr/>
        </p:nvSpPr>
        <p:spPr>
          <a:xfrm>
            <a:off x="1225395" y="3347746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42FB7B1-9BD2-4F96-96A5-119DDD385992}"/>
              </a:ext>
            </a:extLst>
          </p:cNvPr>
          <p:cNvSpPr txBox="1"/>
          <p:nvPr/>
        </p:nvSpPr>
        <p:spPr>
          <a:xfrm>
            <a:off x="1225394" y="4595042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WEAKNESS</a:t>
            </a:r>
          </a:p>
        </p:txBody>
      </p:sp>
      <p:sp>
        <p:nvSpPr>
          <p:cNvPr id="41" name="7 CuadroTexto">
            <a:extLst>
              <a:ext uri="{FF2B5EF4-FFF2-40B4-BE49-F238E27FC236}">
                <a16:creationId xmlns:a16="http://schemas.microsoft.com/office/drawing/2014/main" id="{A7EB6000-56C8-48D3-8F85-419841B155B1}"/>
              </a:ext>
            </a:extLst>
          </p:cNvPr>
          <p:cNvSpPr txBox="1"/>
          <p:nvPr/>
        </p:nvSpPr>
        <p:spPr>
          <a:xfrm>
            <a:off x="1225393" y="4933596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96896A1-8044-4968-8064-0E7D5EFF9AE0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/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A451E26F-A282-4DF0-B2FB-3907F652A839}"/>
              </a:ext>
            </a:extLst>
          </p:cNvPr>
          <p:cNvCxnSpPr/>
          <p:nvPr/>
        </p:nvCxnSpPr>
        <p:spPr>
          <a:xfrm>
            <a:off x="7839567" y="3429000"/>
            <a:ext cx="799466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7EDA4C7-653E-45DA-AB7D-5E731575B311}"/>
              </a:ext>
            </a:extLst>
          </p:cNvPr>
          <p:cNvCxnSpPr/>
          <p:nvPr/>
        </p:nvCxnSpPr>
        <p:spPr>
          <a:xfrm>
            <a:off x="7839567" y="5041711"/>
            <a:ext cx="799466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6219EF0-6358-4E71-B3A9-863661B4CC78}"/>
              </a:ext>
            </a:extLst>
          </p:cNvPr>
          <p:cNvCxnSpPr>
            <a:cxnSpLocks/>
          </p:cNvCxnSpPr>
          <p:nvPr/>
        </p:nvCxnSpPr>
        <p:spPr>
          <a:xfrm flipH="1">
            <a:off x="3552963" y="3429000"/>
            <a:ext cx="799466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515DFCB9-92AF-4F12-BCA6-8B23C628EF8E}"/>
              </a:ext>
            </a:extLst>
          </p:cNvPr>
          <p:cNvCxnSpPr>
            <a:cxnSpLocks/>
          </p:cNvCxnSpPr>
          <p:nvPr/>
        </p:nvCxnSpPr>
        <p:spPr>
          <a:xfrm flipH="1">
            <a:off x="3552963" y="5041711"/>
            <a:ext cx="799466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7526F5E-80EE-4EEA-8D47-AC2EC12309D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5652701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1571E00-2DD8-4358-ABF3-545F1E9DAB32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07241AA-AD5A-4239-B294-5C50B35CCA01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10F7F30-608F-40AC-BADA-F14768501C8D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12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2AC69CA-BE49-4BA0-8E3D-67DAA282A5EB}"/>
              </a:ext>
            </a:extLst>
          </p:cNvPr>
          <p:cNvSpPr txBox="1"/>
          <p:nvPr/>
        </p:nvSpPr>
        <p:spPr>
          <a:xfrm>
            <a:off x="1016761" y="9762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PRODUCT BENEFITS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CDEB8C-02A6-4D68-AB45-A7895FEF2293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3E81B5-ECE0-47B5-BB3B-15A501227715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35FAA9D-51B0-4663-BC02-2247EFE05DEE}"/>
              </a:ext>
            </a:extLst>
          </p:cNvPr>
          <p:cNvGrpSpPr/>
          <p:nvPr/>
        </p:nvGrpSpPr>
        <p:grpSpPr>
          <a:xfrm>
            <a:off x="2018068" y="2253538"/>
            <a:ext cx="2377440" cy="2377440"/>
            <a:chOff x="2018068" y="2549862"/>
            <a:chExt cx="2377440" cy="237744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A4EDE05-2545-4A5F-AB1A-A5A9CCB88941}"/>
                </a:ext>
              </a:extLst>
            </p:cNvPr>
            <p:cNvSpPr/>
            <p:nvPr/>
          </p:nvSpPr>
          <p:spPr>
            <a:xfrm>
              <a:off x="2755330" y="2728139"/>
              <a:ext cx="98616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80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C</a:t>
              </a:r>
              <a:endParaRPr lang="en-US" sz="80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C7B9F18-2D8E-499E-A515-DAD38D5D93F9}"/>
                </a:ext>
              </a:extLst>
            </p:cNvPr>
            <p:cNvSpPr txBox="1"/>
            <p:nvPr/>
          </p:nvSpPr>
          <p:spPr>
            <a:xfrm>
              <a:off x="2056684" y="4212604"/>
              <a:ext cx="23002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FREE SPACE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8CDAEE7-1634-4F85-AFB8-633ED36F556D}"/>
                </a:ext>
              </a:extLst>
            </p:cNvPr>
            <p:cNvSpPr/>
            <p:nvPr/>
          </p:nvSpPr>
          <p:spPr>
            <a:xfrm>
              <a:off x="2520988" y="3976970"/>
              <a:ext cx="1371600" cy="45720"/>
            </a:xfrm>
            <a:prstGeom prst="rect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rame 17">
              <a:extLst>
                <a:ext uri="{FF2B5EF4-FFF2-40B4-BE49-F238E27FC236}">
                  <a16:creationId xmlns:a16="http://schemas.microsoft.com/office/drawing/2014/main" id="{5792002C-862A-4A78-B644-E31CB5C1F11D}"/>
                </a:ext>
              </a:extLst>
            </p:cNvPr>
            <p:cNvSpPr/>
            <p:nvPr/>
          </p:nvSpPr>
          <p:spPr>
            <a:xfrm>
              <a:off x="2018068" y="2549862"/>
              <a:ext cx="2377440" cy="2377440"/>
            </a:xfrm>
            <a:prstGeom prst="frame">
              <a:avLst>
                <a:gd name="adj1" fmla="val 3438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FF72F77-DB94-4678-8C1B-DCA628CCD6BC}"/>
              </a:ext>
            </a:extLst>
          </p:cNvPr>
          <p:cNvGrpSpPr/>
          <p:nvPr/>
        </p:nvGrpSpPr>
        <p:grpSpPr>
          <a:xfrm>
            <a:off x="4802965" y="2253538"/>
            <a:ext cx="2377440" cy="2377440"/>
            <a:chOff x="2018068" y="2549862"/>
            <a:chExt cx="2377440" cy="237744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1D6CD07-70B7-48A3-B9AA-FAE885E55BCB}"/>
                </a:ext>
              </a:extLst>
            </p:cNvPr>
            <p:cNvSpPr/>
            <p:nvPr/>
          </p:nvSpPr>
          <p:spPr>
            <a:xfrm>
              <a:off x="2730483" y="2728139"/>
              <a:ext cx="1035861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80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L</a:t>
              </a:r>
              <a:endParaRPr lang="en-US" sz="80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616CFF6-8109-4278-A6B1-E432C13AD5C7}"/>
                </a:ext>
              </a:extLst>
            </p:cNvPr>
            <p:cNvSpPr txBox="1"/>
            <p:nvPr/>
          </p:nvSpPr>
          <p:spPr>
            <a:xfrm>
              <a:off x="2056684" y="4212604"/>
              <a:ext cx="23002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UP BANDWIDTH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35B90A4-AD91-4CAD-8FA3-DCBD0AA3708D}"/>
                </a:ext>
              </a:extLst>
            </p:cNvPr>
            <p:cNvSpPr/>
            <p:nvPr/>
          </p:nvSpPr>
          <p:spPr>
            <a:xfrm>
              <a:off x="2520988" y="3976970"/>
              <a:ext cx="1371600" cy="45720"/>
            </a:xfrm>
            <a:prstGeom prst="rect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ame 24">
              <a:extLst>
                <a:ext uri="{FF2B5EF4-FFF2-40B4-BE49-F238E27FC236}">
                  <a16:creationId xmlns:a16="http://schemas.microsoft.com/office/drawing/2014/main" id="{733139F1-EC13-491D-B37B-0374D6B6DF49}"/>
                </a:ext>
              </a:extLst>
            </p:cNvPr>
            <p:cNvSpPr/>
            <p:nvPr/>
          </p:nvSpPr>
          <p:spPr>
            <a:xfrm>
              <a:off x="2018068" y="2549862"/>
              <a:ext cx="2377440" cy="2377440"/>
            </a:xfrm>
            <a:prstGeom prst="frame">
              <a:avLst>
                <a:gd name="adj1" fmla="val 3438"/>
              </a:avLst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110123F-25CE-4A1B-B572-8B31556600BA}"/>
              </a:ext>
            </a:extLst>
          </p:cNvPr>
          <p:cNvGrpSpPr/>
          <p:nvPr/>
        </p:nvGrpSpPr>
        <p:grpSpPr>
          <a:xfrm>
            <a:off x="7587862" y="2253538"/>
            <a:ext cx="2377440" cy="2377440"/>
            <a:chOff x="2018068" y="2549862"/>
            <a:chExt cx="2377440" cy="237744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2CA8E6A-6D40-4403-B0D0-A1AA180CD4CF}"/>
                </a:ext>
              </a:extLst>
            </p:cNvPr>
            <p:cNvSpPr/>
            <p:nvPr/>
          </p:nvSpPr>
          <p:spPr>
            <a:xfrm>
              <a:off x="2704835" y="2728139"/>
              <a:ext cx="1087157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80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^</a:t>
              </a:r>
              <a:endParaRPr lang="en-US" sz="80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44A517B-E9F3-4AC7-AD77-BFC46DB4E9B2}"/>
                </a:ext>
              </a:extLst>
            </p:cNvPr>
            <p:cNvSpPr txBox="1"/>
            <p:nvPr/>
          </p:nvSpPr>
          <p:spPr>
            <a:xfrm>
              <a:off x="2056684" y="4212604"/>
              <a:ext cx="23002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PROMOTION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8146E1B-A74B-472F-BB44-61B0E490F6E9}"/>
                </a:ext>
              </a:extLst>
            </p:cNvPr>
            <p:cNvSpPr/>
            <p:nvPr/>
          </p:nvSpPr>
          <p:spPr>
            <a:xfrm>
              <a:off x="2520988" y="3976970"/>
              <a:ext cx="1371600" cy="45720"/>
            </a:xfrm>
            <a:prstGeom prst="rect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ame 29">
              <a:extLst>
                <a:ext uri="{FF2B5EF4-FFF2-40B4-BE49-F238E27FC236}">
                  <a16:creationId xmlns:a16="http://schemas.microsoft.com/office/drawing/2014/main" id="{DFB6A80A-18D9-4A1B-85C5-87002621DD8D}"/>
                </a:ext>
              </a:extLst>
            </p:cNvPr>
            <p:cNvSpPr/>
            <p:nvPr/>
          </p:nvSpPr>
          <p:spPr>
            <a:xfrm>
              <a:off x="2018068" y="2549862"/>
              <a:ext cx="2377440" cy="2377440"/>
            </a:xfrm>
            <a:prstGeom prst="frame">
              <a:avLst>
                <a:gd name="adj1" fmla="val 3438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1" name="7 CuadroTexto">
            <a:extLst>
              <a:ext uri="{FF2B5EF4-FFF2-40B4-BE49-F238E27FC236}">
                <a16:creationId xmlns:a16="http://schemas.microsoft.com/office/drawing/2014/main" id="{48008BF1-6DB3-4857-8FED-89500317A866}"/>
              </a:ext>
            </a:extLst>
          </p:cNvPr>
          <p:cNvSpPr txBox="1"/>
          <p:nvPr/>
        </p:nvSpPr>
        <p:spPr>
          <a:xfrm>
            <a:off x="2289627" y="4820892"/>
            <a:ext cx="183432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2" name="7 CuadroTexto">
            <a:extLst>
              <a:ext uri="{FF2B5EF4-FFF2-40B4-BE49-F238E27FC236}">
                <a16:creationId xmlns:a16="http://schemas.microsoft.com/office/drawing/2014/main" id="{0BBB8F1B-3315-43D5-8086-8CE536DC192F}"/>
              </a:ext>
            </a:extLst>
          </p:cNvPr>
          <p:cNvSpPr txBox="1"/>
          <p:nvPr/>
        </p:nvSpPr>
        <p:spPr>
          <a:xfrm>
            <a:off x="5074524" y="4820892"/>
            <a:ext cx="183432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3" name="7 CuadroTexto">
            <a:extLst>
              <a:ext uri="{FF2B5EF4-FFF2-40B4-BE49-F238E27FC236}">
                <a16:creationId xmlns:a16="http://schemas.microsoft.com/office/drawing/2014/main" id="{1BD9D4A9-5146-444A-B7CD-371230FFE770}"/>
              </a:ext>
            </a:extLst>
          </p:cNvPr>
          <p:cNvSpPr txBox="1"/>
          <p:nvPr/>
        </p:nvSpPr>
        <p:spPr>
          <a:xfrm>
            <a:off x="7859421" y="4825233"/>
            <a:ext cx="183432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A300EFE-C11E-4106-9849-A684428B6BD5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28456369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1E8E852-9C57-45AA-B21B-2AA78CDEDBD7}"/>
              </a:ext>
            </a:extLst>
          </p:cNvPr>
          <p:cNvCxnSpPr>
            <a:cxnSpLocks/>
            <a:stCxn id="15" idx="1"/>
            <a:endCxn id="8" idx="6"/>
          </p:cNvCxnSpPr>
          <p:nvPr/>
        </p:nvCxnSpPr>
        <p:spPr>
          <a:xfrm flipH="1" flipV="1">
            <a:off x="5096085" y="3342951"/>
            <a:ext cx="754354" cy="800949"/>
          </a:xfrm>
          <a:prstGeom prst="line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59BFD69-C734-407B-8D68-F739F2B09962}"/>
              </a:ext>
            </a:extLst>
          </p:cNvPr>
          <p:cNvCxnSpPr>
            <a:stCxn id="15" idx="7"/>
            <a:endCxn id="11" idx="2"/>
          </p:cNvCxnSpPr>
          <p:nvPr/>
        </p:nvCxnSpPr>
        <p:spPr>
          <a:xfrm flipV="1">
            <a:off x="6341559" y="3342951"/>
            <a:ext cx="754355" cy="800949"/>
          </a:xfrm>
          <a:prstGeom prst="line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68AB3F6-BF8D-40F3-9639-1F54DD39F55F}"/>
              </a:ext>
            </a:extLst>
          </p:cNvPr>
          <p:cNvCxnSpPr>
            <a:stCxn id="15" idx="3"/>
            <a:endCxn id="12" idx="6"/>
          </p:cNvCxnSpPr>
          <p:nvPr/>
        </p:nvCxnSpPr>
        <p:spPr>
          <a:xfrm flipH="1">
            <a:off x="5096085" y="4635020"/>
            <a:ext cx="754354" cy="791017"/>
          </a:xfrm>
          <a:prstGeom prst="line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B1AE8D4-C963-498E-A0A6-351C12C03018}"/>
              </a:ext>
            </a:extLst>
          </p:cNvPr>
          <p:cNvCxnSpPr>
            <a:stCxn id="15" idx="5"/>
            <a:endCxn id="10" idx="2"/>
          </p:cNvCxnSpPr>
          <p:nvPr/>
        </p:nvCxnSpPr>
        <p:spPr>
          <a:xfrm>
            <a:off x="6341559" y="4635020"/>
            <a:ext cx="754355" cy="791017"/>
          </a:xfrm>
          <a:prstGeom prst="line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997E5BAA-35CF-4730-A24A-7DCA1751C7B3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BE0F656D-32F0-4587-852F-304271C21483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F60BA8-5B30-497E-8E7C-901AAF19438A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13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FAD2361B-DBE5-4B79-BDE7-4FDA677DFCBC}"/>
              </a:ext>
            </a:extLst>
          </p:cNvPr>
          <p:cNvSpPr txBox="1"/>
          <p:nvPr/>
        </p:nvSpPr>
        <p:spPr>
          <a:xfrm>
            <a:off x="832143" y="857433"/>
            <a:ext cx="97168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PROMOTION AND</a:t>
            </a:r>
          </a:p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ADVERTISING STRATEGY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2AC62E-33BC-40B0-BC83-7D2F53D3BC8A}"/>
              </a:ext>
            </a:extLst>
          </p:cNvPr>
          <p:cNvSpPr txBox="1"/>
          <p:nvPr/>
        </p:nvSpPr>
        <p:spPr>
          <a:xfrm>
            <a:off x="832143" y="204237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1CCCEF-483A-4F06-B58E-77ADDB33EEC4}"/>
              </a:ext>
            </a:extLst>
          </p:cNvPr>
          <p:cNvSpPr/>
          <p:nvPr/>
        </p:nvSpPr>
        <p:spPr>
          <a:xfrm>
            <a:off x="962008" y="834573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B11D277-CAEA-42F4-9DAD-64A7CAA29860}"/>
              </a:ext>
            </a:extLst>
          </p:cNvPr>
          <p:cNvSpPr/>
          <p:nvPr/>
        </p:nvSpPr>
        <p:spPr>
          <a:xfrm>
            <a:off x="3947025" y="2768421"/>
            <a:ext cx="1149060" cy="1149060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EBB07C1-00CA-434F-924C-EBA47CF0A64F}"/>
              </a:ext>
            </a:extLst>
          </p:cNvPr>
          <p:cNvSpPr/>
          <p:nvPr/>
        </p:nvSpPr>
        <p:spPr>
          <a:xfrm>
            <a:off x="7095914" y="4851507"/>
            <a:ext cx="1149060" cy="1149060"/>
          </a:xfrm>
          <a:prstGeom prst="ellipse">
            <a:avLst/>
          </a:prstGeom>
          <a:solidFill>
            <a:schemeClr val="tx1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4C56D4F-DDF9-4540-B109-379FC7E0E858}"/>
              </a:ext>
            </a:extLst>
          </p:cNvPr>
          <p:cNvSpPr/>
          <p:nvPr/>
        </p:nvSpPr>
        <p:spPr>
          <a:xfrm>
            <a:off x="7095914" y="2768421"/>
            <a:ext cx="1149060" cy="1149060"/>
          </a:xfrm>
          <a:prstGeom prst="ellipse">
            <a:avLst/>
          </a:prstGeom>
          <a:solidFill>
            <a:schemeClr val="tx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2436086-8BDC-4522-926F-16A78B2CA705}"/>
              </a:ext>
            </a:extLst>
          </p:cNvPr>
          <p:cNvSpPr/>
          <p:nvPr/>
        </p:nvSpPr>
        <p:spPr>
          <a:xfrm>
            <a:off x="3947025" y="4851507"/>
            <a:ext cx="1149060" cy="1149060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8BFE046-FF65-456E-B357-976869284F21}"/>
              </a:ext>
            </a:extLst>
          </p:cNvPr>
          <p:cNvSpPr/>
          <p:nvPr/>
        </p:nvSpPr>
        <p:spPr>
          <a:xfrm>
            <a:off x="5748725" y="4042186"/>
            <a:ext cx="694548" cy="694548"/>
          </a:xfrm>
          <a:prstGeom prst="ellipse">
            <a:avLst/>
          </a:prstGeom>
          <a:noFill/>
          <a:ln w="57150">
            <a:solidFill>
              <a:schemeClr val="tx2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A232E40-9816-43D0-A6E9-80885677CC5A}"/>
              </a:ext>
            </a:extLst>
          </p:cNvPr>
          <p:cNvSpPr/>
          <p:nvPr/>
        </p:nvSpPr>
        <p:spPr>
          <a:xfrm>
            <a:off x="4172818" y="2937034"/>
            <a:ext cx="7441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bg1"/>
                </a:solidFill>
                <a:latin typeface="Software Kit 7" panose="02000500000000000000" pitchFamily="2" charset="0"/>
              </a:rPr>
              <a:t>V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CCF4146-9C34-4941-AA5E-22EBE11DA220}"/>
              </a:ext>
            </a:extLst>
          </p:cNvPr>
          <p:cNvSpPr/>
          <p:nvPr/>
        </p:nvSpPr>
        <p:spPr>
          <a:xfrm>
            <a:off x="7330915" y="2912428"/>
            <a:ext cx="7328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bg1"/>
                </a:solidFill>
                <a:latin typeface="Software Kit 7" panose="02000500000000000000" pitchFamily="2" charset="0"/>
              </a:rPr>
              <a:t>*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5AE8D0B-47AE-44F5-B272-DB7F1C3F837E}"/>
              </a:ext>
            </a:extLst>
          </p:cNvPr>
          <p:cNvSpPr/>
          <p:nvPr/>
        </p:nvSpPr>
        <p:spPr>
          <a:xfrm>
            <a:off x="4258556" y="5010538"/>
            <a:ext cx="54534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bg1"/>
                </a:solidFill>
                <a:latin typeface="Software Kit 7" panose="02000500000000000000" pitchFamily="2" charset="0"/>
              </a:rPr>
              <a:t>R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51CAD2C-CE5D-451A-AB9E-30EDF65A1BBB}"/>
              </a:ext>
            </a:extLst>
          </p:cNvPr>
          <p:cNvSpPr/>
          <p:nvPr/>
        </p:nvSpPr>
        <p:spPr>
          <a:xfrm>
            <a:off x="7349349" y="4937650"/>
            <a:ext cx="69602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bg1"/>
                </a:solidFill>
                <a:latin typeface="Software Kit 7" panose="02000500000000000000" pitchFamily="2" charset="0"/>
              </a:rPr>
              <a:t>I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743BC16-25BA-4B78-A44D-A913E019083E}"/>
              </a:ext>
            </a:extLst>
          </p:cNvPr>
          <p:cNvSpPr txBox="1"/>
          <p:nvPr/>
        </p:nvSpPr>
        <p:spPr>
          <a:xfrm>
            <a:off x="1225396" y="2822349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DOCUMENTARY</a:t>
            </a:r>
          </a:p>
        </p:txBody>
      </p:sp>
      <p:sp>
        <p:nvSpPr>
          <p:cNvPr id="32" name="7 CuadroTexto">
            <a:extLst>
              <a:ext uri="{FF2B5EF4-FFF2-40B4-BE49-F238E27FC236}">
                <a16:creationId xmlns:a16="http://schemas.microsoft.com/office/drawing/2014/main" id="{0BCA216A-C07F-4FC6-99E1-3F789259CEEE}"/>
              </a:ext>
            </a:extLst>
          </p:cNvPr>
          <p:cNvSpPr txBox="1"/>
          <p:nvPr/>
        </p:nvSpPr>
        <p:spPr>
          <a:xfrm>
            <a:off x="1225395" y="3160903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A606EA9-FF92-424B-B418-D574A7921E39}"/>
              </a:ext>
            </a:extLst>
          </p:cNvPr>
          <p:cNvSpPr txBox="1"/>
          <p:nvPr/>
        </p:nvSpPr>
        <p:spPr>
          <a:xfrm>
            <a:off x="1225396" y="4867603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SERVICE</a:t>
            </a:r>
          </a:p>
        </p:txBody>
      </p:sp>
      <p:sp>
        <p:nvSpPr>
          <p:cNvPr id="34" name="7 CuadroTexto">
            <a:extLst>
              <a:ext uri="{FF2B5EF4-FFF2-40B4-BE49-F238E27FC236}">
                <a16:creationId xmlns:a16="http://schemas.microsoft.com/office/drawing/2014/main" id="{73AB1D77-C831-4D45-BB76-95DDD9BBF260}"/>
              </a:ext>
            </a:extLst>
          </p:cNvPr>
          <p:cNvSpPr txBox="1"/>
          <p:nvPr/>
        </p:nvSpPr>
        <p:spPr>
          <a:xfrm>
            <a:off x="1225395" y="5206157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9C47399-FD43-48CB-B37C-C7EA85FCD591}"/>
              </a:ext>
            </a:extLst>
          </p:cNvPr>
          <p:cNvSpPr txBox="1"/>
          <p:nvPr/>
        </p:nvSpPr>
        <p:spPr>
          <a:xfrm>
            <a:off x="8770410" y="2822349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FAVOURITE</a:t>
            </a:r>
          </a:p>
        </p:txBody>
      </p:sp>
      <p:sp>
        <p:nvSpPr>
          <p:cNvPr id="36" name="7 CuadroTexto">
            <a:extLst>
              <a:ext uri="{FF2B5EF4-FFF2-40B4-BE49-F238E27FC236}">
                <a16:creationId xmlns:a16="http://schemas.microsoft.com/office/drawing/2014/main" id="{3273ED61-143E-4F63-B2E7-762E2CE8DE17}"/>
              </a:ext>
            </a:extLst>
          </p:cNvPr>
          <p:cNvSpPr txBox="1"/>
          <p:nvPr/>
        </p:nvSpPr>
        <p:spPr>
          <a:xfrm>
            <a:off x="8770409" y="3160903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0186677-EE65-47D5-A0E9-40E156E307D9}"/>
              </a:ext>
            </a:extLst>
          </p:cNvPr>
          <p:cNvSpPr txBox="1"/>
          <p:nvPr/>
        </p:nvSpPr>
        <p:spPr>
          <a:xfrm>
            <a:off x="8770410" y="4867603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TAKE PROMO</a:t>
            </a:r>
          </a:p>
        </p:txBody>
      </p:sp>
      <p:sp>
        <p:nvSpPr>
          <p:cNvPr id="38" name="7 CuadroTexto">
            <a:extLst>
              <a:ext uri="{FF2B5EF4-FFF2-40B4-BE49-F238E27FC236}">
                <a16:creationId xmlns:a16="http://schemas.microsoft.com/office/drawing/2014/main" id="{3ECCA9DE-540A-4FDA-ABDB-E6629B6805A0}"/>
              </a:ext>
            </a:extLst>
          </p:cNvPr>
          <p:cNvSpPr txBox="1"/>
          <p:nvPr/>
        </p:nvSpPr>
        <p:spPr>
          <a:xfrm>
            <a:off x="8770409" y="5206157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5232D81-92DD-49BE-8BFD-6B37B63D1D8D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21860649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ame 16">
            <a:extLst>
              <a:ext uri="{FF2B5EF4-FFF2-40B4-BE49-F238E27FC236}">
                <a16:creationId xmlns:a16="http://schemas.microsoft.com/office/drawing/2014/main" id="{5542BD8B-FD12-4775-91C1-FBB2175C3505}"/>
              </a:ext>
            </a:extLst>
          </p:cNvPr>
          <p:cNvSpPr/>
          <p:nvPr/>
        </p:nvSpPr>
        <p:spPr>
          <a:xfrm>
            <a:off x="4907281" y="2369177"/>
            <a:ext cx="2377440" cy="3426904"/>
          </a:xfrm>
          <a:prstGeom prst="frame">
            <a:avLst>
              <a:gd name="adj1" fmla="val 1716"/>
            </a:avLst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B9437C4-E3BE-47CC-B464-1DDD21DF3431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9BDE981-56C8-450E-882F-472054B16B49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842180A-47A5-4691-961D-42AFCEC4FDC5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14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4ABD9D3D-AA85-4614-B5F5-CD52E8FB39D8}"/>
              </a:ext>
            </a:extLst>
          </p:cNvPr>
          <p:cNvSpPr txBox="1"/>
          <p:nvPr/>
        </p:nvSpPr>
        <p:spPr>
          <a:xfrm>
            <a:off x="1016761" y="9762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A LOOK AT THE NUMBERS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979D08-9134-4446-8BF6-A620D577150B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D7C7EF2-8FE2-465F-97C8-608A70E95578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96648F4-AD19-405A-A594-579607DE6502}"/>
              </a:ext>
            </a:extLst>
          </p:cNvPr>
          <p:cNvSpPr/>
          <p:nvPr/>
        </p:nvSpPr>
        <p:spPr>
          <a:xfrm>
            <a:off x="4148053" y="2663983"/>
            <a:ext cx="1230946" cy="1230946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6EA4BDB-9FDB-4A0B-AB32-5F89D86640F7}"/>
              </a:ext>
            </a:extLst>
          </p:cNvPr>
          <p:cNvSpPr/>
          <p:nvPr/>
        </p:nvSpPr>
        <p:spPr>
          <a:xfrm>
            <a:off x="4148054" y="4270332"/>
            <a:ext cx="1230946" cy="1230946"/>
          </a:xfrm>
          <a:prstGeom prst="rect">
            <a:avLst/>
          </a:prstGeom>
          <a:solidFill>
            <a:schemeClr val="tx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D030317-6F69-471E-826D-724D2A809D34}"/>
              </a:ext>
            </a:extLst>
          </p:cNvPr>
          <p:cNvSpPr/>
          <p:nvPr/>
        </p:nvSpPr>
        <p:spPr>
          <a:xfrm>
            <a:off x="6813002" y="2663983"/>
            <a:ext cx="1230946" cy="1230946"/>
          </a:xfrm>
          <a:prstGeom prst="rect">
            <a:avLst/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A85102D-2D5A-40FD-9C0D-A3D363C5BEE4}"/>
              </a:ext>
            </a:extLst>
          </p:cNvPr>
          <p:cNvSpPr/>
          <p:nvPr/>
        </p:nvSpPr>
        <p:spPr>
          <a:xfrm>
            <a:off x="6813002" y="4270332"/>
            <a:ext cx="1230946" cy="1230946"/>
          </a:xfrm>
          <a:prstGeom prst="rect">
            <a:avLst/>
          </a:prstGeom>
          <a:solidFill>
            <a:schemeClr val="tx1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FB2EED8-C96E-4418-84E4-B09F2C70D514}"/>
              </a:ext>
            </a:extLst>
          </p:cNvPr>
          <p:cNvSpPr txBox="1"/>
          <p:nvPr/>
        </p:nvSpPr>
        <p:spPr>
          <a:xfrm>
            <a:off x="4278714" y="2963004"/>
            <a:ext cx="969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85%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60F2103-F1EB-43F2-A96E-6472941CE15E}"/>
              </a:ext>
            </a:extLst>
          </p:cNvPr>
          <p:cNvSpPr txBox="1"/>
          <p:nvPr/>
        </p:nvSpPr>
        <p:spPr>
          <a:xfrm>
            <a:off x="6949430" y="2963004"/>
            <a:ext cx="969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92%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1CF21CE-6B65-4349-B5FA-6ED595622ABF}"/>
              </a:ext>
            </a:extLst>
          </p:cNvPr>
          <p:cNvSpPr txBox="1"/>
          <p:nvPr/>
        </p:nvSpPr>
        <p:spPr>
          <a:xfrm>
            <a:off x="4278714" y="4569353"/>
            <a:ext cx="969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72%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C693382-D9A0-4220-87E0-A1046A88DF63}"/>
              </a:ext>
            </a:extLst>
          </p:cNvPr>
          <p:cNvSpPr txBox="1"/>
          <p:nvPr/>
        </p:nvSpPr>
        <p:spPr>
          <a:xfrm>
            <a:off x="6943663" y="4569353"/>
            <a:ext cx="969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95%</a:t>
            </a:r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5C04365B-A04A-46C3-85F4-7E826AA341F8}"/>
              </a:ext>
            </a:extLst>
          </p:cNvPr>
          <p:cNvSpPr/>
          <p:nvPr/>
        </p:nvSpPr>
        <p:spPr>
          <a:xfrm rot="5400000">
            <a:off x="5867400" y="2140577"/>
            <a:ext cx="457200" cy="45720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33F461F5-CADD-4E58-AD4D-AEB7989FD444}"/>
              </a:ext>
            </a:extLst>
          </p:cNvPr>
          <p:cNvSpPr/>
          <p:nvPr/>
        </p:nvSpPr>
        <p:spPr>
          <a:xfrm rot="16200000" flipH="1">
            <a:off x="5867400" y="5567481"/>
            <a:ext cx="457200" cy="45720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58E0A24-05A0-4551-A99F-E5E470081955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908F556-CF2C-4309-AE61-BC10DE90D26C}"/>
              </a:ext>
            </a:extLst>
          </p:cNvPr>
          <p:cNvSpPr txBox="1"/>
          <p:nvPr/>
        </p:nvSpPr>
        <p:spPr>
          <a:xfrm>
            <a:off x="1471799" y="2822349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MEDIA SOCIAL</a:t>
            </a:r>
          </a:p>
        </p:txBody>
      </p:sp>
      <p:sp>
        <p:nvSpPr>
          <p:cNvPr id="28" name="7 CuadroTexto">
            <a:extLst>
              <a:ext uri="{FF2B5EF4-FFF2-40B4-BE49-F238E27FC236}">
                <a16:creationId xmlns:a16="http://schemas.microsoft.com/office/drawing/2014/main" id="{722E4DA2-595F-4AC9-82EE-AB57F8D5BCD7}"/>
              </a:ext>
            </a:extLst>
          </p:cNvPr>
          <p:cNvSpPr txBox="1"/>
          <p:nvPr/>
        </p:nvSpPr>
        <p:spPr>
          <a:xfrm>
            <a:off x="1471798" y="3160903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B8E59DE-832C-4DD7-B998-1C9489A736D0}"/>
              </a:ext>
            </a:extLst>
          </p:cNvPr>
          <p:cNvSpPr txBox="1"/>
          <p:nvPr/>
        </p:nvSpPr>
        <p:spPr>
          <a:xfrm>
            <a:off x="1471799" y="4867603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SURVEY</a:t>
            </a:r>
          </a:p>
        </p:txBody>
      </p:sp>
      <p:sp>
        <p:nvSpPr>
          <p:cNvPr id="30" name="7 CuadroTexto">
            <a:extLst>
              <a:ext uri="{FF2B5EF4-FFF2-40B4-BE49-F238E27FC236}">
                <a16:creationId xmlns:a16="http://schemas.microsoft.com/office/drawing/2014/main" id="{7D3B0C00-8159-4AE7-BAA4-BBA2E982E1AD}"/>
              </a:ext>
            </a:extLst>
          </p:cNvPr>
          <p:cNvSpPr txBox="1"/>
          <p:nvPr/>
        </p:nvSpPr>
        <p:spPr>
          <a:xfrm>
            <a:off x="1471798" y="5206157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5A205CE-72C6-400F-9D2F-9C64DB2A8FAA}"/>
              </a:ext>
            </a:extLst>
          </p:cNvPr>
          <p:cNvSpPr txBox="1"/>
          <p:nvPr/>
        </p:nvSpPr>
        <p:spPr>
          <a:xfrm>
            <a:off x="8524010" y="2822349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SALES</a:t>
            </a:r>
          </a:p>
        </p:txBody>
      </p:sp>
      <p:sp>
        <p:nvSpPr>
          <p:cNvPr id="32" name="7 CuadroTexto">
            <a:extLst>
              <a:ext uri="{FF2B5EF4-FFF2-40B4-BE49-F238E27FC236}">
                <a16:creationId xmlns:a16="http://schemas.microsoft.com/office/drawing/2014/main" id="{4A0ACF1C-10C7-46B5-A3A5-0277EBAE61A7}"/>
              </a:ext>
            </a:extLst>
          </p:cNvPr>
          <p:cNvSpPr txBox="1"/>
          <p:nvPr/>
        </p:nvSpPr>
        <p:spPr>
          <a:xfrm>
            <a:off x="8524009" y="3160903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5F383AC-F06F-4EA3-BA42-6824903783B0}"/>
              </a:ext>
            </a:extLst>
          </p:cNvPr>
          <p:cNvSpPr txBox="1"/>
          <p:nvPr/>
        </p:nvSpPr>
        <p:spPr>
          <a:xfrm>
            <a:off x="8524010" y="4867603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MEMBERS</a:t>
            </a:r>
          </a:p>
        </p:txBody>
      </p:sp>
      <p:sp>
        <p:nvSpPr>
          <p:cNvPr id="34" name="7 CuadroTexto">
            <a:extLst>
              <a:ext uri="{FF2B5EF4-FFF2-40B4-BE49-F238E27FC236}">
                <a16:creationId xmlns:a16="http://schemas.microsoft.com/office/drawing/2014/main" id="{96400CEF-2410-4E39-A53F-B4C9A57549F9}"/>
              </a:ext>
            </a:extLst>
          </p:cNvPr>
          <p:cNvSpPr txBox="1"/>
          <p:nvPr/>
        </p:nvSpPr>
        <p:spPr>
          <a:xfrm>
            <a:off x="8524009" y="5206157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</p:spTree>
    <p:extLst>
      <p:ext uri="{BB962C8B-B14F-4D97-AF65-F5344CB8AC3E}">
        <p14:creationId xmlns:p14="http://schemas.microsoft.com/office/powerpoint/2010/main" val="16692608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43A74D3-0B5A-4284-9C21-E1C35F57DEDC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C38D195-1DE0-4BF3-87A2-D74FA45224E3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E14B000-9693-4E9B-A666-69B342A7C3B4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15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DC52F861-DB39-4BFD-800C-2819EA509AE2}"/>
              </a:ext>
            </a:extLst>
          </p:cNvPr>
          <p:cNvSpPr txBox="1"/>
          <p:nvPr/>
        </p:nvSpPr>
        <p:spPr>
          <a:xfrm>
            <a:off x="832143" y="857433"/>
            <a:ext cx="97168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Projection with</a:t>
            </a:r>
          </a:p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Additional funding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380829-6AB2-4166-9596-972130874E4C}"/>
              </a:ext>
            </a:extLst>
          </p:cNvPr>
          <p:cNvSpPr txBox="1"/>
          <p:nvPr/>
        </p:nvSpPr>
        <p:spPr>
          <a:xfrm>
            <a:off x="832143" y="204237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6DE850-91DD-48B6-8DF1-93B96A30445F}"/>
              </a:ext>
            </a:extLst>
          </p:cNvPr>
          <p:cNvSpPr/>
          <p:nvPr/>
        </p:nvSpPr>
        <p:spPr>
          <a:xfrm>
            <a:off x="962008" y="834573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877A3635-0A46-400C-A7C4-5505695F7F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04560452"/>
              </p:ext>
            </p:extLst>
          </p:nvPr>
        </p:nvGraphicFramePr>
        <p:xfrm>
          <a:off x="832143" y="2400300"/>
          <a:ext cx="4061302" cy="3877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75A6AA5-A572-489F-895F-BB2E623F16F9}"/>
              </a:ext>
            </a:extLst>
          </p:cNvPr>
          <p:cNvSpPr/>
          <p:nvPr/>
        </p:nvSpPr>
        <p:spPr>
          <a:xfrm>
            <a:off x="5395111" y="2805873"/>
            <a:ext cx="1126300" cy="635019"/>
          </a:xfrm>
          <a:prstGeom prst="round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670FD7C-9006-48BD-BCD2-924328A58732}"/>
              </a:ext>
            </a:extLst>
          </p:cNvPr>
          <p:cNvSpPr txBox="1"/>
          <p:nvPr/>
        </p:nvSpPr>
        <p:spPr>
          <a:xfrm>
            <a:off x="5353625" y="2909880"/>
            <a:ext cx="1266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Kiona" panose="00000500000000000000" pitchFamily="2" charset="0"/>
                <a:ea typeface="Lato" panose="020F0502020204030203" pitchFamily="34" charset="0"/>
                <a:cs typeface="Lato" panose="020F0502020204030203" pitchFamily="34" charset="0"/>
              </a:rPr>
              <a:t>21</a:t>
            </a:r>
            <a:r>
              <a:rPr lang="id-ID" sz="2000" b="1" dirty="0">
                <a:solidFill>
                  <a:schemeClr val="bg1"/>
                </a:solidFill>
                <a:latin typeface="Kiona" panose="00000500000000000000" pitchFamily="2" charset="0"/>
                <a:ea typeface="Lato" panose="020F0502020204030203" pitchFamily="34" charset="0"/>
                <a:cs typeface="Lato" panose="020F0502020204030203" pitchFamily="34" charset="0"/>
              </a:rPr>
              <a:t>%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05ABBBF-A6A7-40EA-9B67-267589CEECB8}"/>
              </a:ext>
            </a:extLst>
          </p:cNvPr>
          <p:cNvSpPr/>
          <p:nvPr/>
        </p:nvSpPr>
        <p:spPr>
          <a:xfrm>
            <a:off x="5396779" y="3665783"/>
            <a:ext cx="1126300" cy="635019"/>
          </a:xfrm>
          <a:prstGeom prst="round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F3DAE1-7D8A-4DD2-A533-F000DC1A05F8}"/>
              </a:ext>
            </a:extLst>
          </p:cNvPr>
          <p:cNvSpPr txBox="1"/>
          <p:nvPr/>
        </p:nvSpPr>
        <p:spPr>
          <a:xfrm>
            <a:off x="5355293" y="3769790"/>
            <a:ext cx="1266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Kiona" panose="00000500000000000000" pitchFamily="2" charset="0"/>
                <a:ea typeface="Lato" panose="020F0502020204030203" pitchFamily="34" charset="0"/>
                <a:cs typeface="Lato" panose="020F0502020204030203" pitchFamily="34" charset="0"/>
              </a:rPr>
              <a:t>24</a:t>
            </a:r>
            <a:r>
              <a:rPr lang="id-ID" sz="2000" b="1" dirty="0">
                <a:solidFill>
                  <a:schemeClr val="bg1"/>
                </a:solidFill>
                <a:latin typeface="Kiona" panose="00000500000000000000" pitchFamily="2" charset="0"/>
                <a:ea typeface="Lato" panose="020F0502020204030203" pitchFamily="34" charset="0"/>
                <a:cs typeface="Lato" panose="020F0502020204030203" pitchFamily="34" charset="0"/>
              </a:rPr>
              <a:t>%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EAF2B427-57BF-4369-86F8-DDE89AF347BF}"/>
              </a:ext>
            </a:extLst>
          </p:cNvPr>
          <p:cNvSpPr/>
          <p:nvPr/>
        </p:nvSpPr>
        <p:spPr>
          <a:xfrm>
            <a:off x="5395111" y="4525693"/>
            <a:ext cx="1126300" cy="635019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09BFFFE-1429-426E-9451-5A0E88FB18C2}"/>
              </a:ext>
            </a:extLst>
          </p:cNvPr>
          <p:cNvSpPr txBox="1"/>
          <p:nvPr/>
        </p:nvSpPr>
        <p:spPr>
          <a:xfrm>
            <a:off x="5353625" y="4629700"/>
            <a:ext cx="1266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Kiona" panose="00000500000000000000" pitchFamily="2" charset="0"/>
                <a:ea typeface="Lato" panose="020F0502020204030203" pitchFamily="34" charset="0"/>
                <a:cs typeface="Lato" panose="020F0502020204030203" pitchFamily="34" charset="0"/>
              </a:rPr>
              <a:t>17</a:t>
            </a:r>
            <a:r>
              <a:rPr lang="id-ID" sz="2000" b="1" dirty="0">
                <a:solidFill>
                  <a:schemeClr val="bg1"/>
                </a:solidFill>
                <a:latin typeface="Kiona" panose="00000500000000000000" pitchFamily="2" charset="0"/>
                <a:ea typeface="Lato" panose="020F0502020204030203" pitchFamily="34" charset="0"/>
                <a:cs typeface="Lato" panose="020F0502020204030203" pitchFamily="34" charset="0"/>
              </a:rPr>
              <a:t>%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4B6B07A-2F1B-465C-8491-81FC2AE84749}"/>
              </a:ext>
            </a:extLst>
          </p:cNvPr>
          <p:cNvSpPr/>
          <p:nvPr/>
        </p:nvSpPr>
        <p:spPr>
          <a:xfrm>
            <a:off x="5395111" y="5385603"/>
            <a:ext cx="1126300" cy="635019"/>
          </a:xfrm>
          <a:prstGeom prst="round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6BD22F0-664C-4AC7-87AD-77D23D0BF6DE}"/>
              </a:ext>
            </a:extLst>
          </p:cNvPr>
          <p:cNvSpPr txBox="1"/>
          <p:nvPr/>
        </p:nvSpPr>
        <p:spPr>
          <a:xfrm>
            <a:off x="5353625" y="5489610"/>
            <a:ext cx="1266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Kiona" panose="00000500000000000000" pitchFamily="2" charset="0"/>
                <a:ea typeface="Lato" panose="020F0502020204030203" pitchFamily="34" charset="0"/>
                <a:cs typeface="Lato" panose="020F0502020204030203" pitchFamily="34" charset="0"/>
              </a:rPr>
              <a:t>38</a:t>
            </a:r>
            <a:r>
              <a:rPr lang="id-ID" sz="2000" b="1" dirty="0">
                <a:solidFill>
                  <a:schemeClr val="bg1"/>
                </a:solidFill>
                <a:latin typeface="Kiona" panose="00000500000000000000" pitchFamily="2" charset="0"/>
                <a:ea typeface="Lato" panose="020F0502020204030203" pitchFamily="34" charset="0"/>
                <a:cs typeface="Lato" panose="020F0502020204030203" pitchFamily="34" charset="0"/>
              </a:rPr>
              <a:t>%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9338F80-2296-4A0C-929B-A1FAFFCF6B4F}"/>
              </a:ext>
            </a:extLst>
          </p:cNvPr>
          <p:cNvSpPr/>
          <p:nvPr/>
        </p:nvSpPr>
        <p:spPr>
          <a:xfrm>
            <a:off x="6853497" y="2805873"/>
            <a:ext cx="384865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evolved.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883DB64-85C7-4064-9130-ABE3B5711CF6}"/>
              </a:ext>
            </a:extLst>
          </p:cNvPr>
          <p:cNvSpPr/>
          <p:nvPr/>
        </p:nvSpPr>
        <p:spPr>
          <a:xfrm>
            <a:off x="6853497" y="3669763"/>
            <a:ext cx="384865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AF01F31-F78C-44D2-A2A2-E61B941EC9BD}"/>
              </a:ext>
            </a:extLst>
          </p:cNvPr>
          <p:cNvSpPr/>
          <p:nvPr/>
        </p:nvSpPr>
        <p:spPr>
          <a:xfrm>
            <a:off x="6853497" y="4533653"/>
            <a:ext cx="384865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45CF58C-F35E-4F50-9E44-58033DB95F3F}"/>
              </a:ext>
            </a:extLst>
          </p:cNvPr>
          <p:cNvSpPr/>
          <p:nvPr/>
        </p:nvSpPr>
        <p:spPr>
          <a:xfrm>
            <a:off x="6853497" y="5403030"/>
            <a:ext cx="384865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1881374-FCFC-4540-BF71-E95E1FA5975F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4691836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A1EC30B2-AD7A-40B7-B44E-12302DDD64F8}"/>
              </a:ext>
            </a:extLst>
          </p:cNvPr>
          <p:cNvSpPr/>
          <p:nvPr/>
        </p:nvSpPr>
        <p:spPr>
          <a:xfrm>
            <a:off x="1807017" y="2084240"/>
            <a:ext cx="2180492" cy="107629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199883E-FB28-4DB1-A42F-3F6A6A5B8BA0}"/>
              </a:ext>
            </a:extLst>
          </p:cNvPr>
          <p:cNvSpPr/>
          <p:nvPr/>
        </p:nvSpPr>
        <p:spPr>
          <a:xfrm>
            <a:off x="1807017" y="3160536"/>
            <a:ext cx="2180492" cy="2867371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B58FCD1-1A7E-4BF9-8B55-EA1FCA3A2472}"/>
              </a:ext>
            </a:extLst>
          </p:cNvPr>
          <p:cNvSpPr/>
          <p:nvPr/>
        </p:nvSpPr>
        <p:spPr>
          <a:xfrm>
            <a:off x="5012297" y="2083305"/>
            <a:ext cx="2180492" cy="10772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C75D6EC0-4F01-45A3-979E-9C5403BFDA86}"/>
              </a:ext>
            </a:extLst>
          </p:cNvPr>
          <p:cNvSpPr/>
          <p:nvPr/>
        </p:nvSpPr>
        <p:spPr>
          <a:xfrm>
            <a:off x="5012297" y="3160536"/>
            <a:ext cx="2180492" cy="2867371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0CF8307-93F8-4D41-B29F-5D45D883BC2E}"/>
              </a:ext>
            </a:extLst>
          </p:cNvPr>
          <p:cNvSpPr/>
          <p:nvPr/>
        </p:nvSpPr>
        <p:spPr>
          <a:xfrm>
            <a:off x="8217573" y="2083305"/>
            <a:ext cx="2180492" cy="10772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3BE5D663-C99A-41DF-80C5-FF24A13DE8A2}"/>
              </a:ext>
            </a:extLst>
          </p:cNvPr>
          <p:cNvSpPr/>
          <p:nvPr/>
        </p:nvSpPr>
        <p:spPr>
          <a:xfrm>
            <a:off x="8217573" y="3160536"/>
            <a:ext cx="2180492" cy="2867371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BBF95C85-B2CC-42BC-A3CF-26732F7972FA}"/>
              </a:ext>
            </a:extLst>
          </p:cNvPr>
          <p:cNvSpPr/>
          <p:nvPr/>
        </p:nvSpPr>
        <p:spPr>
          <a:xfrm>
            <a:off x="8759178" y="2611374"/>
            <a:ext cx="1097280" cy="1097280"/>
          </a:xfrm>
          <a:prstGeom prst="ellipse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A0F14517-9F17-4179-8969-0F126AB6B997}"/>
              </a:ext>
            </a:extLst>
          </p:cNvPr>
          <p:cNvSpPr/>
          <p:nvPr/>
        </p:nvSpPr>
        <p:spPr>
          <a:xfrm>
            <a:off x="5547360" y="2611374"/>
            <a:ext cx="1097280" cy="1097280"/>
          </a:xfrm>
          <a:prstGeom prst="ellipse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E3B64B52-DD78-4E38-8AD0-A411AA38C290}"/>
              </a:ext>
            </a:extLst>
          </p:cNvPr>
          <p:cNvSpPr/>
          <p:nvPr/>
        </p:nvSpPr>
        <p:spPr>
          <a:xfrm>
            <a:off x="2348622" y="2611374"/>
            <a:ext cx="1097280" cy="1097280"/>
          </a:xfrm>
          <a:prstGeom prst="ellipse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ECAA480-1C92-4E12-9BE0-761756EA6BD5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9FB5079-4560-4E93-863C-396C26461A4B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5901D35-A7A8-45DE-B3F0-046F84635EAB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16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E9B5EA-0ADF-4E11-88F2-2B631CD0DA1A}"/>
              </a:ext>
            </a:extLst>
          </p:cNvPr>
          <p:cNvSpPr txBox="1"/>
          <p:nvPr/>
        </p:nvSpPr>
        <p:spPr>
          <a:xfrm>
            <a:off x="1016761" y="806033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PricinG</a:t>
            </a:r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 TABLE INFORMATION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7F1ED6-1305-47C4-84A5-8EAC16937177}"/>
              </a:ext>
            </a:extLst>
          </p:cNvPr>
          <p:cNvSpPr txBox="1"/>
          <p:nvPr/>
        </p:nvSpPr>
        <p:spPr>
          <a:xfrm>
            <a:off x="1016761" y="1375419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647AECD-68E8-41AE-86E8-EF7003F0E150}"/>
              </a:ext>
            </a:extLst>
          </p:cNvPr>
          <p:cNvSpPr/>
          <p:nvPr/>
        </p:nvSpPr>
        <p:spPr>
          <a:xfrm>
            <a:off x="1146626" y="783173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F882A25-BF81-4B7F-A114-3953B78535A3}"/>
              </a:ext>
            </a:extLst>
          </p:cNvPr>
          <p:cNvSpPr txBox="1"/>
          <p:nvPr/>
        </p:nvSpPr>
        <p:spPr>
          <a:xfrm>
            <a:off x="1793934" y="2193019"/>
            <a:ext cx="2180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SMALL PACK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812C507-6087-46FB-AFCA-556482450D32}"/>
              </a:ext>
            </a:extLst>
          </p:cNvPr>
          <p:cNvSpPr txBox="1"/>
          <p:nvPr/>
        </p:nvSpPr>
        <p:spPr>
          <a:xfrm>
            <a:off x="5012293" y="2193019"/>
            <a:ext cx="2180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MEDIUM PACK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27D11C-A078-42B2-BC21-1F61A663F64E}"/>
              </a:ext>
            </a:extLst>
          </p:cNvPr>
          <p:cNvSpPr txBox="1"/>
          <p:nvPr/>
        </p:nvSpPr>
        <p:spPr>
          <a:xfrm>
            <a:off x="8230658" y="2195562"/>
            <a:ext cx="2180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LARGE PACK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2464F22-6F4A-4E9F-874E-4DA582B01BE1}"/>
              </a:ext>
            </a:extLst>
          </p:cNvPr>
          <p:cNvSpPr txBox="1"/>
          <p:nvPr/>
        </p:nvSpPr>
        <p:spPr>
          <a:xfrm>
            <a:off x="8792851" y="2930761"/>
            <a:ext cx="10299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$ 1200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C32E921-55D5-4058-A3F5-402191B7AFF3}"/>
              </a:ext>
            </a:extLst>
          </p:cNvPr>
          <p:cNvSpPr txBox="1"/>
          <p:nvPr/>
        </p:nvSpPr>
        <p:spPr>
          <a:xfrm>
            <a:off x="5574492" y="2930761"/>
            <a:ext cx="10299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$ 800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1867A0D-3F36-4099-A389-64339D6E0123}"/>
              </a:ext>
            </a:extLst>
          </p:cNvPr>
          <p:cNvSpPr txBox="1"/>
          <p:nvPr/>
        </p:nvSpPr>
        <p:spPr>
          <a:xfrm>
            <a:off x="2382298" y="2930761"/>
            <a:ext cx="10299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$ 400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C8B9B41-4B81-4AA7-AEE9-C4E1BB7212C2}"/>
              </a:ext>
            </a:extLst>
          </p:cNvPr>
          <p:cNvSpPr/>
          <p:nvPr/>
        </p:nvSpPr>
        <p:spPr>
          <a:xfrm>
            <a:off x="8532437" y="4149757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25B0A7C-5CD5-4DAC-9CA2-4C1E0CA77A22}"/>
              </a:ext>
            </a:extLst>
          </p:cNvPr>
          <p:cNvSpPr/>
          <p:nvPr/>
        </p:nvSpPr>
        <p:spPr>
          <a:xfrm>
            <a:off x="8545519" y="4609592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65CEFF2-1E11-4809-9B02-A5EB4B322B60}"/>
              </a:ext>
            </a:extLst>
          </p:cNvPr>
          <p:cNvSpPr txBox="1"/>
          <p:nvPr/>
        </p:nvSpPr>
        <p:spPr>
          <a:xfrm>
            <a:off x="8230659" y="3785912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0% Transaction fee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FB685FB-A18C-4B99-A505-B7D41E95F809}"/>
              </a:ext>
            </a:extLst>
          </p:cNvPr>
          <p:cNvSpPr txBox="1"/>
          <p:nvPr/>
        </p:nvSpPr>
        <p:spPr>
          <a:xfrm>
            <a:off x="8230658" y="4245747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500 GB File Storage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22F7497-9178-40B3-8933-FF08C8D28C41}"/>
              </a:ext>
            </a:extLst>
          </p:cNvPr>
          <p:cNvSpPr txBox="1"/>
          <p:nvPr/>
        </p:nvSpPr>
        <p:spPr>
          <a:xfrm>
            <a:off x="8230658" y="5138161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Gift Card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E03FFFC-3953-49D7-9A7E-265C93084483}"/>
              </a:ext>
            </a:extLst>
          </p:cNvPr>
          <p:cNvSpPr/>
          <p:nvPr/>
        </p:nvSpPr>
        <p:spPr>
          <a:xfrm>
            <a:off x="8545519" y="5046743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B043137-DA10-4236-BCD5-C6E015CDFF03}"/>
              </a:ext>
            </a:extLst>
          </p:cNvPr>
          <p:cNvSpPr txBox="1"/>
          <p:nvPr/>
        </p:nvSpPr>
        <p:spPr>
          <a:xfrm>
            <a:off x="8230658" y="4702425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100 GB Bandwidth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1997578A-7F7E-4A88-9DE3-8458FD4F132F}"/>
              </a:ext>
            </a:extLst>
          </p:cNvPr>
          <p:cNvGrpSpPr/>
          <p:nvPr/>
        </p:nvGrpSpPr>
        <p:grpSpPr>
          <a:xfrm>
            <a:off x="8704514" y="5577598"/>
            <a:ext cx="1258952" cy="282382"/>
            <a:chOff x="264138" y="5477520"/>
            <a:chExt cx="1258952" cy="282382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0F169039-FC75-4775-B192-8B5F92486233}"/>
                </a:ext>
              </a:extLst>
            </p:cNvPr>
            <p:cNvSpPr/>
            <p:nvPr/>
          </p:nvSpPr>
          <p:spPr>
            <a:xfrm>
              <a:off x="264140" y="5477520"/>
              <a:ext cx="1258950" cy="282382"/>
            </a:xfrm>
            <a:prstGeom prst="roundRect">
              <a:avLst>
                <a:gd name="adj" fmla="val 291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1F500B9F-CBE8-4880-BB4E-65147967BB4B}"/>
                </a:ext>
              </a:extLst>
            </p:cNvPr>
            <p:cNvSpPr txBox="1"/>
            <p:nvPr/>
          </p:nvSpPr>
          <p:spPr>
            <a:xfrm>
              <a:off x="264138" y="5492908"/>
              <a:ext cx="12589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PURCHASE</a:t>
              </a:r>
            </a:p>
          </p:txBody>
        </p:sp>
      </p:grpSp>
      <p:sp>
        <p:nvSpPr>
          <p:cNvPr id="71" name="Rectangle 70">
            <a:extLst>
              <a:ext uri="{FF2B5EF4-FFF2-40B4-BE49-F238E27FC236}">
                <a16:creationId xmlns:a16="http://schemas.microsoft.com/office/drawing/2014/main" id="{539B29DA-BC9B-4945-8C52-3F9688CA84A1}"/>
              </a:ext>
            </a:extLst>
          </p:cNvPr>
          <p:cNvSpPr/>
          <p:nvPr/>
        </p:nvSpPr>
        <p:spPr>
          <a:xfrm>
            <a:off x="5307532" y="4149757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574B2EE3-AA95-4B8A-AB32-4A062E1713D7}"/>
              </a:ext>
            </a:extLst>
          </p:cNvPr>
          <p:cNvSpPr/>
          <p:nvPr/>
        </p:nvSpPr>
        <p:spPr>
          <a:xfrm>
            <a:off x="5320614" y="4609592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192B4C0B-7D1E-41B9-9F85-36F65748C95D}"/>
              </a:ext>
            </a:extLst>
          </p:cNvPr>
          <p:cNvSpPr txBox="1"/>
          <p:nvPr/>
        </p:nvSpPr>
        <p:spPr>
          <a:xfrm>
            <a:off x="5005754" y="3785912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0% Transaction fee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75AE6DEA-C411-46EA-94E1-D5C18A3C6C37}"/>
              </a:ext>
            </a:extLst>
          </p:cNvPr>
          <p:cNvSpPr txBox="1"/>
          <p:nvPr/>
        </p:nvSpPr>
        <p:spPr>
          <a:xfrm>
            <a:off x="5005753" y="4245747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50 GB File Storage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6CE67DFA-3951-48BC-B229-FDFB92C41FD5}"/>
              </a:ext>
            </a:extLst>
          </p:cNvPr>
          <p:cNvSpPr txBox="1"/>
          <p:nvPr/>
        </p:nvSpPr>
        <p:spPr>
          <a:xfrm>
            <a:off x="5005753" y="5138161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Discount Code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75203D3-C264-4CD5-A6D8-6A0F23E2629E}"/>
              </a:ext>
            </a:extLst>
          </p:cNvPr>
          <p:cNvSpPr/>
          <p:nvPr/>
        </p:nvSpPr>
        <p:spPr>
          <a:xfrm>
            <a:off x="5320614" y="5046743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3E0559B-B957-44E4-8039-C741367498CC}"/>
              </a:ext>
            </a:extLst>
          </p:cNvPr>
          <p:cNvSpPr txBox="1"/>
          <p:nvPr/>
        </p:nvSpPr>
        <p:spPr>
          <a:xfrm>
            <a:off x="5005753" y="4702425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100 GB Bandwidth</a:t>
            </a: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4AC5EEBD-605C-4A25-8C20-3E5D1D7D496B}"/>
              </a:ext>
            </a:extLst>
          </p:cNvPr>
          <p:cNvGrpSpPr/>
          <p:nvPr/>
        </p:nvGrpSpPr>
        <p:grpSpPr>
          <a:xfrm>
            <a:off x="5479609" y="5577598"/>
            <a:ext cx="1258952" cy="282382"/>
            <a:chOff x="264138" y="5477520"/>
            <a:chExt cx="1258952" cy="282382"/>
          </a:xfrm>
        </p:grpSpPr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7C248EA2-16C1-4639-B6CD-51D7B05D4A0E}"/>
                </a:ext>
              </a:extLst>
            </p:cNvPr>
            <p:cNvSpPr/>
            <p:nvPr/>
          </p:nvSpPr>
          <p:spPr>
            <a:xfrm>
              <a:off x="264140" y="5477520"/>
              <a:ext cx="1258950" cy="282382"/>
            </a:xfrm>
            <a:prstGeom prst="roundRect">
              <a:avLst>
                <a:gd name="adj" fmla="val 291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255239EF-4C05-4B00-BF7A-6CDC1A45CE1E}"/>
                </a:ext>
              </a:extLst>
            </p:cNvPr>
            <p:cNvSpPr txBox="1"/>
            <p:nvPr/>
          </p:nvSpPr>
          <p:spPr>
            <a:xfrm>
              <a:off x="264138" y="5492908"/>
              <a:ext cx="12589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PURCHASE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C0B905C5-5CD2-452C-960F-F3B88B626AA1}"/>
              </a:ext>
            </a:extLst>
          </p:cNvPr>
          <p:cNvSpPr/>
          <p:nvPr/>
        </p:nvSpPr>
        <p:spPr>
          <a:xfrm>
            <a:off x="2095709" y="4149757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85EF79A9-5DBC-45EF-B8CE-E49F75CB0E48}"/>
              </a:ext>
            </a:extLst>
          </p:cNvPr>
          <p:cNvSpPr/>
          <p:nvPr/>
        </p:nvSpPr>
        <p:spPr>
          <a:xfrm>
            <a:off x="2108791" y="4609592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7F3235AA-8044-4D87-BD91-F0C0F98B5530}"/>
              </a:ext>
            </a:extLst>
          </p:cNvPr>
          <p:cNvSpPr txBox="1"/>
          <p:nvPr/>
        </p:nvSpPr>
        <p:spPr>
          <a:xfrm>
            <a:off x="1793931" y="3785912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5% Transaction fee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DA0F5A35-ED6C-413A-A4B6-5A99CFA8AA8F}"/>
              </a:ext>
            </a:extLst>
          </p:cNvPr>
          <p:cNvSpPr txBox="1"/>
          <p:nvPr/>
        </p:nvSpPr>
        <p:spPr>
          <a:xfrm>
            <a:off x="1793930" y="4245747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 GB File Storage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1689F286-EA99-4EFB-AAC9-29D1CD8A8406}"/>
              </a:ext>
            </a:extLst>
          </p:cNvPr>
          <p:cNvSpPr txBox="1"/>
          <p:nvPr/>
        </p:nvSpPr>
        <p:spPr>
          <a:xfrm>
            <a:off x="1793930" y="5138161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Discount Code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D6AE86E0-826B-41B4-BA1F-94B493898F84}"/>
              </a:ext>
            </a:extLst>
          </p:cNvPr>
          <p:cNvSpPr/>
          <p:nvPr/>
        </p:nvSpPr>
        <p:spPr>
          <a:xfrm>
            <a:off x="2108791" y="5046743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ACBF8AD1-B787-4031-8579-3D8478EB55B0}"/>
              </a:ext>
            </a:extLst>
          </p:cNvPr>
          <p:cNvSpPr txBox="1"/>
          <p:nvPr/>
        </p:nvSpPr>
        <p:spPr>
          <a:xfrm>
            <a:off x="1793930" y="4702425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50 GB Bandwidth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1D7EBB8E-70E1-4910-B11E-BAB5F857C5EE}"/>
              </a:ext>
            </a:extLst>
          </p:cNvPr>
          <p:cNvGrpSpPr/>
          <p:nvPr/>
        </p:nvGrpSpPr>
        <p:grpSpPr>
          <a:xfrm>
            <a:off x="2267786" y="5577598"/>
            <a:ext cx="1258952" cy="282382"/>
            <a:chOff x="264138" y="5477520"/>
            <a:chExt cx="1258952" cy="282382"/>
          </a:xfrm>
        </p:grpSpPr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72F9C4AB-4FEC-43E3-A689-AC1F287D215A}"/>
                </a:ext>
              </a:extLst>
            </p:cNvPr>
            <p:cNvSpPr/>
            <p:nvPr/>
          </p:nvSpPr>
          <p:spPr>
            <a:xfrm>
              <a:off x="264140" y="5477520"/>
              <a:ext cx="1258950" cy="282382"/>
            </a:xfrm>
            <a:prstGeom prst="roundRect">
              <a:avLst>
                <a:gd name="adj" fmla="val 291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4AD410FB-F7DA-46D7-AE36-D083F345C062}"/>
                </a:ext>
              </a:extLst>
            </p:cNvPr>
            <p:cNvSpPr txBox="1"/>
            <p:nvPr/>
          </p:nvSpPr>
          <p:spPr>
            <a:xfrm>
              <a:off x="264138" y="5492908"/>
              <a:ext cx="12589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PURCHASE</a:t>
              </a:r>
            </a:p>
          </p:txBody>
        </p:sp>
      </p:grpSp>
      <p:sp>
        <p:nvSpPr>
          <p:cNvPr id="92" name="TextBox 91">
            <a:extLst>
              <a:ext uri="{FF2B5EF4-FFF2-40B4-BE49-F238E27FC236}">
                <a16:creationId xmlns:a16="http://schemas.microsoft.com/office/drawing/2014/main" id="{16EED476-F374-4C1B-8A32-C77012A488B7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37484418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ame 42">
            <a:extLst>
              <a:ext uri="{FF2B5EF4-FFF2-40B4-BE49-F238E27FC236}">
                <a16:creationId xmlns:a16="http://schemas.microsoft.com/office/drawing/2014/main" id="{9588031A-1AE2-4ED4-94D8-D08784CE6EC8}"/>
              </a:ext>
            </a:extLst>
          </p:cNvPr>
          <p:cNvSpPr/>
          <p:nvPr/>
        </p:nvSpPr>
        <p:spPr>
          <a:xfrm>
            <a:off x="8900620" y="2509482"/>
            <a:ext cx="2373132" cy="3212473"/>
          </a:xfrm>
          <a:prstGeom prst="frame">
            <a:avLst>
              <a:gd name="adj1" fmla="val 50000"/>
            </a:avLst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6A68525-923B-4095-89BE-C0897B3C9906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E40FB725-55AA-4B52-AF99-66C71CAA9BB8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E2AE396-BF34-4D1F-AA04-14683E4C25AD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17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461B448-7E93-48FD-B6BC-FD22A5DADFC4}"/>
              </a:ext>
            </a:extLst>
          </p:cNvPr>
          <p:cNvSpPr txBox="1"/>
          <p:nvPr/>
        </p:nvSpPr>
        <p:spPr>
          <a:xfrm>
            <a:off x="1016761" y="9762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Pricing PLAN TABLE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F0D213-2F37-4D27-928A-53269FCBA693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0F87D97-D684-45D6-BFF7-32FFEA7F2987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97CF80D-BAF1-4198-A215-8187509C43E2}"/>
              </a:ext>
            </a:extLst>
          </p:cNvPr>
          <p:cNvGrpSpPr/>
          <p:nvPr/>
        </p:nvGrpSpPr>
        <p:grpSpPr>
          <a:xfrm>
            <a:off x="918247" y="2509482"/>
            <a:ext cx="2373132" cy="3212473"/>
            <a:chOff x="1390430" y="2783223"/>
            <a:chExt cx="2373132" cy="321247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EB20025-E3C6-4CE5-B66E-C6D28BF010C7}"/>
                </a:ext>
              </a:extLst>
            </p:cNvPr>
            <p:cNvSpPr txBox="1"/>
            <p:nvPr/>
          </p:nvSpPr>
          <p:spPr>
            <a:xfrm>
              <a:off x="1631045" y="3068654"/>
              <a:ext cx="19027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BASIC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B7A171A-D6AD-4DEA-B5B2-FA065312E36D}"/>
                </a:ext>
              </a:extLst>
            </p:cNvPr>
            <p:cNvSpPr/>
            <p:nvPr/>
          </p:nvSpPr>
          <p:spPr>
            <a:xfrm>
              <a:off x="1891198" y="3544168"/>
              <a:ext cx="1371600" cy="45720"/>
            </a:xfrm>
            <a:prstGeom prst="rect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952707A-3309-4EB1-A243-335CAD92B322}"/>
                </a:ext>
              </a:extLst>
            </p:cNvPr>
            <p:cNvSpPr txBox="1"/>
            <p:nvPr/>
          </p:nvSpPr>
          <p:spPr>
            <a:xfrm>
              <a:off x="1659836" y="3696070"/>
              <a:ext cx="18343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$35 / MO</a:t>
              </a:r>
            </a:p>
          </p:txBody>
        </p:sp>
        <p:sp>
          <p:nvSpPr>
            <p:cNvPr id="12" name="7 CuadroTexto">
              <a:extLst>
                <a:ext uri="{FF2B5EF4-FFF2-40B4-BE49-F238E27FC236}">
                  <a16:creationId xmlns:a16="http://schemas.microsoft.com/office/drawing/2014/main" id="{CA351F34-3951-479D-B279-C83650B6615C}"/>
                </a:ext>
              </a:extLst>
            </p:cNvPr>
            <p:cNvSpPr txBox="1"/>
            <p:nvPr/>
          </p:nvSpPr>
          <p:spPr>
            <a:xfrm>
              <a:off x="1659837" y="4325472"/>
              <a:ext cx="1834320" cy="8617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E1BDAAE-CCFE-4015-804D-0EA5C9CD83C4}"/>
                </a:ext>
              </a:extLst>
            </p:cNvPr>
            <p:cNvGrpSpPr/>
            <p:nvPr/>
          </p:nvGrpSpPr>
          <p:grpSpPr>
            <a:xfrm>
              <a:off x="1824375" y="5293428"/>
              <a:ext cx="1505243" cy="337625"/>
              <a:chOff x="1280160" y="5190978"/>
              <a:chExt cx="1505243" cy="337625"/>
            </a:xfrm>
          </p:grpSpPr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FEFC8BAC-660E-4426-AC36-20C191DF4301}"/>
                  </a:ext>
                </a:extLst>
              </p:cNvPr>
              <p:cNvSpPr/>
              <p:nvPr/>
            </p:nvSpPr>
            <p:spPr>
              <a:xfrm>
                <a:off x="1280160" y="5190978"/>
                <a:ext cx="1505243" cy="337625"/>
              </a:xfrm>
              <a:prstGeom prst="roundRect">
                <a:avLst>
                  <a:gd name="adj" fmla="val 29167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46BD0EF-8806-48A2-AD1B-EFFABE56FCB3}"/>
                  </a:ext>
                </a:extLst>
              </p:cNvPr>
              <p:cNvSpPr txBox="1"/>
              <p:nvPr/>
            </p:nvSpPr>
            <p:spPr>
              <a:xfrm>
                <a:off x="1403306" y="5221290"/>
                <a:ext cx="125895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tx2">
                        <a:lumMod val="65000"/>
                        <a:lumOff val="35000"/>
                      </a:schemeClr>
                    </a:solidFill>
                    <a:latin typeface="Modern_Sans_Light" panose="02000503000000000000" pitchFamily="50" charset="0"/>
                    <a:ea typeface="Roboto" panose="02000000000000000000" pitchFamily="2" charset="0"/>
                    <a:cs typeface="Times Sans Serif" panose="02020603050405020304" pitchFamily="18" charset="0"/>
                  </a:rPr>
                  <a:t>PICK THIS</a:t>
                </a:r>
              </a:p>
            </p:txBody>
          </p:sp>
        </p:grpSp>
        <p:sp>
          <p:nvSpPr>
            <p:cNvPr id="17" name="Frame 16">
              <a:extLst>
                <a:ext uri="{FF2B5EF4-FFF2-40B4-BE49-F238E27FC236}">
                  <a16:creationId xmlns:a16="http://schemas.microsoft.com/office/drawing/2014/main" id="{0EAA36BA-F994-4399-B793-4169FF614720}"/>
                </a:ext>
              </a:extLst>
            </p:cNvPr>
            <p:cNvSpPr/>
            <p:nvPr/>
          </p:nvSpPr>
          <p:spPr>
            <a:xfrm>
              <a:off x="1390430" y="2783223"/>
              <a:ext cx="2373132" cy="3212473"/>
            </a:xfrm>
            <a:prstGeom prst="frame">
              <a:avLst>
                <a:gd name="adj1" fmla="val 2723"/>
              </a:avLst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9499003-5057-461F-BE8E-0358760526ED}"/>
              </a:ext>
            </a:extLst>
          </p:cNvPr>
          <p:cNvGrpSpPr/>
          <p:nvPr/>
        </p:nvGrpSpPr>
        <p:grpSpPr>
          <a:xfrm>
            <a:off x="3579038" y="2509482"/>
            <a:ext cx="2373132" cy="3212473"/>
            <a:chOff x="1390430" y="2783223"/>
            <a:chExt cx="2373132" cy="3212473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CE7E168-A6C5-4D92-A5A1-BE0203B78945}"/>
                </a:ext>
              </a:extLst>
            </p:cNvPr>
            <p:cNvSpPr txBox="1"/>
            <p:nvPr/>
          </p:nvSpPr>
          <p:spPr>
            <a:xfrm>
              <a:off x="1631045" y="3068654"/>
              <a:ext cx="19027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LITE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D568696-DFAB-4702-9948-BA1B61E1A4EA}"/>
                </a:ext>
              </a:extLst>
            </p:cNvPr>
            <p:cNvSpPr/>
            <p:nvPr/>
          </p:nvSpPr>
          <p:spPr>
            <a:xfrm>
              <a:off x="1891198" y="3544168"/>
              <a:ext cx="1371600" cy="45720"/>
            </a:xfrm>
            <a:prstGeom prst="rect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17B2BBC-1D2B-4B58-B49A-C416A6FA872C}"/>
                </a:ext>
              </a:extLst>
            </p:cNvPr>
            <p:cNvSpPr txBox="1"/>
            <p:nvPr/>
          </p:nvSpPr>
          <p:spPr>
            <a:xfrm>
              <a:off x="1659836" y="3696070"/>
              <a:ext cx="1834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$25 / MO</a:t>
              </a:r>
            </a:p>
          </p:txBody>
        </p:sp>
        <p:sp>
          <p:nvSpPr>
            <p:cNvPr id="23" name="7 CuadroTexto">
              <a:extLst>
                <a:ext uri="{FF2B5EF4-FFF2-40B4-BE49-F238E27FC236}">
                  <a16:creationId xmlns:a16="http://schemas.microsoft.com/office/drawing/2014/main" id="{7327EE06-C635-46E5-8567-2DE7276542FD}"/>
                </a:ext>
              </a:extLst>
            </p:cNvPr>
            <p:cNvSpPr txBox="1"/>
            <p:nvPr/>
          </p:nvSpPr>
          <p:spPr>
            <a:xfrm>
              <a:off x="1659837" y="4325472"/>
              <a:ext cx="1834320" cy="8617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1A83CB06-8D9A-4A72-81CD-3BEF65F6C37A}"/>
                </a:ext>
              </a:extLst>
            </p:cNvPr>
            <p:cNvGrpSpPr/>
            <p:nvPr/>
          </p:nvGrpSpPr>
          <p:grpSpPr>
            <a:xfrm>
              <a:off x="1824375" y="5293428"/>
              <a:ext cx="1505243" cy="337625"/>
              <a:chOff x="1280160" y="5190978"/>
              <a:chExt cx="1505243" cy="337625"/>
            </a:xfrm>
          </p:grpSpPr>
          <p:sp>
            <p:nvSpPr>
              <p:cNvPr id="26" name="Rectangle: Rounded Corners 25">
                <a:extLst>
                  <a:ext uri="{FF2B5EF4-FFF2-40B4-BE49-F238E27FC236}">
                    <a16:creationId xmlns:a16="http://schemas.microsoft.com/office/drawing/2014/main" id="{EA33B9B4-0A1F-4034-8FC5-450D8DE4303E}"/>
                  </a:ext>
                </a:extLst>
              </p:cNvPr>
              <p:cNvSpPr/>
              <p:nvPr/>
            </p:nvSpPr>
            <p:spPr>
              <a:xfrm>
                <a:off x="1280160" y="5190978"/>
                <a:ext cx="1505243" cy="337625"/>
              </a:xfrm>
              <a:prstGeom prst="roundRect">
                <a:avLst>
                  <a:gd name="adj" fmla="val 29167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9F353A25-CC36-48A2-A5C7-55BE12D7EBEA}"/>
                  </a:ext>
                </a:extLst>
              </p:cNvPr>
              <p:cNvSpPr txBox="1"/>
              <p:nvPr/>
            </p:nvSpPr>
            <p:spPr>
              <a:xfrm>
                <a:off x="1403306" y="5221290"/>
                <a:ext cx="125895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tx2">
                        <a:lumMod val="65000"/>
                        <a:lumOff val="35000"/>
                      </a:schemeClr>
                    </a:solidFill>
                    <a:latin typeface="Modern_Sans_Light" panose="02000503000000000000" pitchFamily="50" charset="0"/>
                    <a:ea typeface="Roboto" panose="02000000000000000000" pitchFamily="2" charset="0"/>
                    <a:cs typeface="Times Sans Serif" panose="02020603050405020304" pitchFamily="18" charset="0"/>
                  </a:rPr>
                  <a:t>PICK THIS</a:t>
                </a:r>
              </a:p>
            </p:txBody>
          </p:sp>
        </p:grpSp>
        <p:sp>
          <p:nvSpPr>
            <p:cNvPr id="25" name="Frame 24">
              <a:extLst>
                <a:ext uri="{FF2B5EF4-FFF2-40B4-BE49-F238E27FC236}">
                  <a16:creationId xmlns:a16="http://schemas.microsoft.com/office/drawing/2014/main" id="{8DC4A04E-B270-435C-B9DB-440266F39CEB}"/>
                </a:ext>
              </a:extLst>
            </p:cNvPr>
            <p:cNvSpPr/>
            <p:nvPr/>
          </p:nvSpPr>
          <p:spPr>
            <a:xfrm>
              <a:off x="1390430" y="2783223"/>
              <a:ext cx="2373132" cy="3212473"/>
            </a:xfrm>
            <a:prstGeom prst="frame">
              <a:avLst>
                <a:gd name="adj1" fmla="val 2723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B35CEC-5978-45C1-9F69-591083104FDE}"/>
              </a:ext>
            </a:extLst>
          </p:cNvPr>
          <p:cNvGrpSpPr/>
          <p:nvPr/>
        </p:nvGrpSpPr>
        <p:grpSpPr>
          <a:xfrm>
            <a:off x="6239829" y="2509482"/>
            <a:ext cx="2373132" cy="3212473"/>
            <a:chOff x="1390430" y="2783223"/>
            <a:chExt cx="2373132" cy="3212473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A036EEF-55D7-40F8-913B-AECEC1F48486}"/>
                </a:ext>
              </a:extLst>
            </p:cNvPr>
            <p:cNvSpPr txBox="1"/>
            <p:nvPr/>
          </p:nvSpPr>
          <p:spPr>
            <a:xfrm>
              <a:off x="1631045" y="3068654"/>
              <a:ext cx="19027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BUSINESS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6E5D773-73E0-4401-AC3C-9234586402C9}"/>
                </a:ext>
              </a:extLst>
            </p:cNvPr>
            <p:cNvSpPr/>
            <p:nvPr/>
          </p:nvSpPr>
          <p:spPr>
            <a:xfrm>
              <a:off x="1891198" y="3544168"/>
              <a:ext cx="1371600" cy="45720"/>
            </a:xfrm>
            <a:prstGeom prst="rect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E1CF761-7BAD-45A2-B713-2A4CFB0C6679}"/>
                </a:ext>
              </a:extLst>
            </p:cNvPr>
            <p:cNvSpPr txBox="1"/>
            <p:nvPr/>
          </p:nvSpPr>
          <p:spPr>
            <a:xfrm>
              <a:off x="1659837" y="3696070"/>
              <a:ext cx="1834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$50 / MO</a:t>
              </a:r>
            </a:p>
          </p:txBody>
        </p:sp>
        <p:sp>
          <p:nvSpPr>
            <p:cNvPr id="32" name="7 CuadroTexto">
              <a:extLst>
                <a:ext uri="{FF2B5EF4-FFF2-40B4-BE49-F238E27FC236}">
                  <a16:creationId xmlns:a16="http://schemas.microsoft.com/office/drawing/2014/main" id="{B6DE220F-36C9-434E-A866-30CD1D28BBE3}"/>
                </a:ext>
              </a:extLst>
            </p:cNvPr>
            <p:cNvSpPr txBox="1"/>
            <p:nvPr/>
          </p:nvSpPr>
          <p:spPr>
            <a:xfrm>
              <a:off x="1659837" y="4325472"/>
              <a:ext cx="1834320" cy="8617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14B059A0-9337-49E1-956E-AC7ACB611361}"/>
                </a:ext>
              </a:extLst>
            </p:cNvPr>
            <p:cNvGrpSpPr/>
            <p:nvPr/>
          </p:nvGrpSpPr>
          <p:grpSpPr>
            <a:xfrm>
              <a:off x="1824375" y="5293428"/>
              <a:ext cx="1505243" cy="337625"/>
              <a:chOff x="1280160" y="5190978"/>
              <a:chExt cx="1505243" cy="337625"/>
            </a:xfrm>
          </p:grpSpPr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8BD104D4-D797-46AE-B130-2D83A26E6BAA}"/>
                  </a:ext>
                </a:extLst>
              </p:cNvPr>
              <p:cNvSpPr/>
              <p:nvPr/>
            </p:nvSpPr>
            <p:spPr>
              <a:xfrm>
                <a:off x="1280160" y="5190978"/>
                <a:ext cx="1505243" cy="337625"/>
              </a:xfrm>
              <a:prstGeom prst="roundRect">
                <a:avLst>
                  <a:gd name="adj" fmla="val 29167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0C203A3E-5026-437A-A90A-0C8FA4BE96F0}"/>
                  </a:ext>
                </a:extLst>
              </p:cNvPr>
              <p:cNvSpPr txBox="1"/>
              <p:nvPr/>
            </p:nvSpPr>
            <p:spPr>
              <a:xfrm>
                <a:off x="1403306" y="5221290"/>
                <a:ext cx="125895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tx2">
                        <a:lumMod val="65000"/>
                        <a:lumOff val="35000"/>
                      </a:schemeClr>
                    </a:solidFill>
                    <a:latin typeface="Modern_Sans_Light" panose="02000503000000000000" pitchFamily="50" charset="0"/>
                    <a:ea typeface="Roboto" panose="02000000000000000000" pitchFamily="2" charset="0"/>
                    <a:cs typeface="Times Sans Serif" panose="02020603050405020304" pitchFamily="18" charset="0"/>
                  </a:rPr>
                  <a:t>PICK THIS</a:t>
                </a:r>
              </a:p>
            </p:txBody>
          </p:sp>
        </p:grpSp>
        <p:sp>
          <p:nvSpPr>
            <p:cNvPr id="34" name="Frame 33">
              <a:extLst>
                <a:ext uri="{FF2B5EF4-FFF2-40B4-BE49-F238E27FC236}">
                  <a16:creationId xmlns:a16="http://schemas.microsoft.com/office/drawing/2014/main" id="{E28927F8-B0E0-413E-B719-8EF0A3E98697}"/>
                </a:ext>
              </a:extLst>
            </p:cNvPr>
            <p:cNvSpPr/>
            <p:nvPr/>
          </p:nvSpPr>
          <p:spPr>
            <a:xfrm>
              <a:off x="1390430" y="2783223"/>
              <a:ext cx="2373132" cy="3212473"/>
            </a:xfrm>
            <a:prstGeom prst="frame">
              <a:avLst>
                <a:gd name="adj1" fmla="val 2723"/>
              </a:avLst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B631CBC8-C0E7-4866-920C-3D64CD69DFCD}"/>
              </a:ext>
            </a:extLst>
          </p:cNvPr>
          <p:cNvSpPr txBox="1"/>
          <p:nvPr/>
        </p:nvSpPr>
        <p:spPr>
          <a:xfrm>
            <a:off x="9140994" y="2794913"/>
            <a:ext cx="1902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PROFESSIONAL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E6E15FB-CD92-4A6C-AB97-8548F5D50537}"/>
              </a:ext>
            </a:extLst>
          </p:cNvPr>
          <p:cNvSpPr/>
          <p:nvPr/>
        </p:nvSpPr>
        <p:spPr>
          <a:xfrm>
            <a:off x="9401388" y="3270427"/>
            <a:ext cx="1371600" cy="45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DAFAF1F-79FD-46BE-A693-5EA1DD5C9CC1}"/>
              </a:ext>
            </a:extLst>
          </p:cNvPr>
          <p:cNvSpPr txBox="1"/>
          <p:nvPr/>
        </p:nvSpPr>
        <p:spPr>
          <a:xfrm>
            <a:off x="9169786" y="3422329"/>
            <a:ext cx="1834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$80 / MO</a:t>
            </a:r>
          </a:p>
        </p:txBody>
      </p:sp>
      <p:sp>
        <p:nvSpPr>
          <p:cNvPr id="41" name="7 CuadroTexto">
            <a:extLst>
              <a:ext uri="{FF2B5EF4-FFF2-40B4-BE49-F238E27FC236}">
                <a16:creationId xmlns:a16="http://schemas.microsoft.com/office/drawing/2014/main" id="{895635BC-28FA-44B6-95E9-359608525782}"/>
              </a:ext>
            </a:extLst>
          </p:cNvPr>
          <p:cNvSpPr txBox="1"/>
          <p:nvPr/>
        </p:nvSpPr>
        <p:spPr>
          <a:xfrm>
            <a:off x="9169786" y="4051731"/>
            <a:ext cx="183432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B4F59BD-7C4F-4C60-A189-2F710BD976B0}"/>
              </a:ext>
            </a:extLst>
          </p:cNvPr>
          <p:cNvGrpSpPr/>
          <p:nvPr/>
        </p:nvGrpSpPr>
        <p:grpSpPr>
          <a:xfrm>
            <a:off x="9334565" y="5019687"/>
            <a:ext cx="1505243" cy="337625"/>
            <a:chOff x="1280160" y="5190978"/>
            <a:chExt cx="1505243" cy="337625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B18D59D0-A338-4A01-9BD7-C83742F5CA86}"/>
                </a:ext>
              </a:extLst>
            </p:cNvPr>
            <p:cNvSpPr/>
            <p:nvPr/>
          </p:nvSpPr>
          <p:spPr>
            <a:xfrm>
              <a:off x="1280160" y="5190978"/>
              <a:ext cx="1505243" cy="337625"/>
            </a:xfrm>
            <a:prstGeom prst="roundRect">
              <a:avLst>
                <a:gd name="adj" fmla="val 2916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0F2A93ED-E030-4012-B417-BA3399940ECC}"/>
                </a:ext>
              </a:extLst>
            </p:cNvPr>
            <p:cNvSpPr txBox="1"/>
            <p:nvPr/>
          </p:nvSpPr>
          <p:spPr>
            <a:xfrm>
              <a:off x="1403306" y="5221290"/>
              <a:ext cx="12589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PICK THIS</a:t>
              </a:r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2D4E2328-72D5-4480-AA2C-4F4395668131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34130216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D659EA1B-DC22-460F-B99F-3D2FAF400BC0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F8CDD33-CD70-4006-8E39-4F9C7E49D41F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34E0648-A04E-4232-93A5-4721F5AE3D3F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18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E14E753C-B43E-4886-ADF2-78B380199B4B}"/>
              </a:ext>
            </a:extLst>
          </p:cNvPr>
          <p:cNvSpPr txBox="1"/>
          <p:nvPr/>
        </p:nvSpPr>
        <p:spPr>
          <a:xfrm>
            <a:off x="1016761" y="9762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Timeline layout option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2240D8-0BA9-4941-8E08-FD8FBDD2DEC6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0673DB8-55B2-494D-955A-CBEEAC861AB5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6F98036-98A6-433E-B46C-AC105233633E}"/>
              </a:ext>
            </a:extLst>
          </p:cNvPr>
          <p:cNvGrpSpPr/>
          <p:nvPr/>
        </p:nvGrpSpPr>
        <p:grpSpPr>
          <a:xfrm>
            <a:off x="1257954" y="3429000"/>
            <a:ext cx="9676092" cy="1203225"/>
            <a:chOff x="1267874" y="3429000"/>
            <a:chExt cx="9676092" cy="1203225"/>
          </a:xfrm>
        </p:grpSpPr>
        <p:sp>
          <p:nvSpPr>
            <p:cNvPr id="17" name="Flowchart: Merge 16">
              <a:extLst>
                <a:ext uri="{FF2B5EF4-FFF2-40B4-BE49-F238E27FC236}">
                  <a16:creationId xmlns:a16="http://schemas.microsoft.com/office/drawing/2014/main" id="{E25559FB-D80F-4CA7-9FFB-0E024396A2A8}"/>
                </a:ext>
              </a:extLst>
            </p:cNvPr>
            <p:cNvSpPr/>
            <p:nvPr/>
          </p:nvSpPr>
          <p:spPr>
            <a:xfrm>
              <a:off x="2209706" y="4175025"/>
              <a:ext cx="457200" cy="457200"/>
            </a:xfrm>
            <a:prstGeom prst="flowChartMerge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DA0A2124-4660-4D60-8CBB-E20450F928C9}"/>
                </a:ext>
              </a:extLst>
            </p:cNvPr>
            <p:cNvGrpSpPr/>
            <p:nvPr/>
          </p:nvGrpSpPr>
          <p:grpSpPr>
            <a:xfrm flipV="1">
              <a:off x="3699102" y="3429000"/>
              <a:ext cx="2360849" cy="746025"/>
              <a:chOff x="1016761" y="3447881"/>
              <a:chExt cx="2360849" cy="746025"/>
            </a:xfrm>
            <a:solidFill>
              <a:schemeClr val="tx1"/>
            </a:solidFill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B394BAC6-7961-44FF-A20F-679BA26D7823}"/>
                  </a:ext>
                </a:extLst>
              </p:cNvPr>
              <p:cNvSpPr/>
              <p:nvPr/>
            </p:nvSpPr>
            <p:spPr>
              <a:xfrm>
                <a:off x="1016761" y="3447881"/>
                <a:ext cx="2360849" cy="2888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lowchart: Merge 20">
                <a:extLst>
                  <a:ext uri="{FF2B5EF4-FFF2-40B4-BE49-F238E27FC236}">
                    <a16:creationId xmlns:a16="http://schemas.microsoft.com/office/drawing/2014/main" id="{56A079FB-2C2D-47CD-B761-57BC9BB1EC9E}"/>
                  </a:ext>
                </a:extLst>
              </p:cNvPr>
              <p:cNvSpPr/>
              <p:nvPr/>
            </p:nvSpPr>
            <p:spPr>
              <a:xfrm>
                <a:off x="1968585" y="3736706"/>
                <a:ext cx="457200" cy="457200"/>
              </a:xfrm>
              <a:prstGeom prst="flowChartMerg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5FF5BDB0-5CC5-4A02-8737-4C1C67CD5C55}"/>
                </a:ext>
              </a:extLst>
            </p:cNvPr>
            <p:cNvGrpSpPr/>
            <p:nvPr/>
          </p:nvGrpSpPr>
          <p:grpSpPr>
            <a:xfrm>
              <a:off x="6151890" y="3886200"/>
              <a:ext cx="2360849" cy="746025"/>
              <a:chOff x="1016761" y="3447881"/>
              <a:chExt cx="2360849" cy="746025"/>
            </a:xfrm>
            <a:solidFill>
              <a:schemeClr val="tx1">
                <a:lumMod val="75000"/>
              </a:schemeClr>
            </a:solidFill>
          </p:grpSpPr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A04C7B77-BDA4-4B4F-A59A-C4DD1A150704}"/>
                  </a:ext>
                </a:extLst>
              </p:cNvPr>
              <p:cNvSpPr/>
              <p:nvPr/>
            </p:nvSpPr>
            <p:spPr>
              <a:xfrm>
                <a:off x="1016761" y="3447881"/>
                <a:ext cx="2360849" cy="2888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lowchart: Merge 23">
                <a:extLst>
                  <a:ext uri="{FF2B5EF4-FFF2-40B4-BE49-F238E27FC236}">
                    <a16:creationId xmlns:a16="http://schemas.microsoft.com/office/drawing/2014/main" id="{9A46AD29-664E-40C6-9C0E-9344D0A96998}"/>
                  </a:ext>
                </a:extLst>
              </p:cNvPr>
              <p:cNvSpPr/>
              <p:nvPr/>
            </p:nvSpPr>
            <p:spPr>
              <a:xfrm>
                <a:off x="1968585" y="3736706"/>
                <a:ext cx="457200" cy="457200"/>
              </a:xfrm>
              <a:prstGeom prst="flowChartMerg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7" name="Flowchart: Merge 26">
              <a:extLst>
                <a:ext uri="{FF2B5EF4-FFF2-40B4-BE49-F238E27FC236}">
                  <a16:creationId xmlns:a16="http://schemas.microsoft.com/office/drawing/2014/main" id="{DF0E57E3-34E3-4443-8E33-C9BC2D4F00D6}"/>
                </a:ext>
              </a:extLst>
            </p:cNvPr>
            <p:cNvSpPr/>
            <p:nvPr/>
          </p:nvSpPr>
          <p:spPr>
            <a:xfrm flipV="1">
              <a:off x="9544934" y="3429000"/>
              <a:ext cx="457200" cy="457200"/>
            </a:xfrm>
            <a:prstGeom prst="flowChartMerge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E3F02EC-FC4A-4DD8-8485-A2B6AC68B584}"/>
                </a:ext>
              </a:extLst>
            </p:cNvPr>
            <p:cNvSpPr/>
            <p:nvPr/>
          </p:nvSpPr>
          <p:spPr>
            <a:xfrm>
              <a:off x="1267874" y="3886199"/>
              <a:ext cx="2340864" cy="288826"/>
            </a:xfrm>
            <a:custGeom>
              <a:avLst/>
              <a:gdLst>
                <a:gd name="connsiteX0" fmla="*/ 0 w 2541575"/>
                <a:gd name="connsiteY0" fmla="*/ 144412 h 288826"/>
                <a:gd name="connsiteX1" fmla="*/ 0 w 2541575"/>
                <a:gd name="connsiteY1" fmla="*/ 144413 h 288826"/>
                <a:gd name="connsiteX2" fmla="*/ 0 w 2541575"/>
                <a:gd name="connsiteY2" fmla="*/ 144413 h 288826"/>
                <a:gd name="connsiteX3" fmla="*/ 144413 w 2541575"/>
                <a:gd name="connsiteY3" fmla="*/ 0 h 288826"/>
                <a:gd name="connsiteX4" fmla="*/ 180726 w 2541575"/>
                <a:gd name="connsiteY4" fmla="*/ 0 h 288826"/>
                <a:gd name="connsiteX5" fmla="*/ 2216436 w 2541575"/>
                <a:gd name="connsiteY5" fmla="*/ 0 h 288826"/>
                <a:gd name="connsiteX6" fmla="*/ 2541575 w 2541575"/>
                <a:gd name="connsiteY6" fmla="*/ 0 h 288826"/>
                <a:gd name="connsiteX7" fmla="*/ 2541575 w 2541575"/>
                <a:gd name="connsiteY7" fmla="*/ 288825 h 288826"/>
                <a:gd name="connsiteX8" fmla="*/ 2216440 w 2541575"/>
                <a:gd name="connsiteY8" fmla="*/ 288825 h 288826"/>
                <a:gd name="connsiteX9" fmla="*/ 2216435 w 2541575"/>
                <a:gd name="connsiteY9" fmla="*/ 288826 h 288826"/>
                <a:gd name="connsiteX10" fmla="*/ 144413 w 2541575"/>
                <a:gd name="connsiteY10" fmla="*/ 288825 h 288826"/>
                <a:gd name="connsiteX11" fmla="*/ 11349 w 2541575"/>
                <a:gd name="connsiteY11" fmla="*/ 200624 h 288826"/>
                <a:gd name="connsiteX12" fmla="*/ 0 w 2541575"/>
                <a:gd name="connsiteY12" fmla="*/ 144413 h 288826"/>
                <a:gd name="connsiteX13" fmla="*/ 11349 w 2541575"/>
                <a:gd name="connsiteY13" fmla="*/ 88201 h 288826"/>
                <a:gd name="connsiteX14" fmla="*/ 144413 w 2541575"/>
                <a:gd name="connsiteY14" fmla="*/ 0 h 28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41575" h="288826">
                  <a:moveTo>
                    <a:pt x="0" y="144412"/>
                  </a:moveTo>
                  <a:lnTo>
                    <a:pt x="0" y="144413"/>
                  </a:lnTo>
                  <a:lnTo>
                    <a:pt x="0" y="144413"/>
                  </a:lnTo>
                  <a:close/>
                  <a:moveTo>
                    <a:pt x="144413" y="0"/>
                  </a:moveTo>
                  <a:lnTo>
                    <a:pt x="180726" y="0"/>
                  </a:lnTo>
                  <a:lnTo>
                    <a:pt x="2216436" y="0"/>
                  </a:lnTo>
                  <a:lnTo>
                    <a:pt x="2541575" y="0"/>
                  </a:lnTo>
                  <a:lnTo>
                    <a:pt x="2541575" y="288825"/>
                  </a:lnTo>
                  <a:lnTo>
                    <a:pt x="2216440" y="288825"/>
                  </a:lnTo>
                  <a:lnTo>
                    <a:pt x="2216435" y="288826"/>
                  </a:lnTo>
                  <a:lnTo>
                    <a:pt x="144413" y="288825"/>
                  </a:lnTo>
                  <a:cubicBezTo>
                    <a:pt x="84595" y="288825"/>
                    <a:pt x="33272" y="252456"/>
                    <a:pt x="11349" y="200624"/>
                  </a:cubicBezTo>
                  <a:lnTo>
                    <a:pt x="0" y="144413"/>
                  </a:lnTo>
                  <a:lnTo>
                    <a:pt x="11349" y="88201"/>
                  </a:lnTo>
                  <a:cubicBezTo>
                    <a:pt x="33272" y="36369"/>
                    <a:pt x="84595" y="0"/>
                    <a:pt x="144413" y="0"/>
                  </a:cubicBez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1B86036-2097-4A21-91E4-4BB5D35F7504}"/>
                </a:ext>
              </a:extLst>
            </p:cNvPr>
            <p:cNvSpPr/>
            <p:nvPr/>
          </p:nvSpPr>
          <p:spPr>
            <a:xfrm>
              <a:off x="8603102" y="3886199"/>
              <a:ext cx="2340864" cy="288826"/>
            </a:xfrm>
            <a:custGeom>
              <a:avLst/>
              <a:gdLst>
                <a:gd name="connsiteX0" fmla="*/ 0 w 2541577"/>
                <a:gd name="connsiteY0" fmla="*/ 0 h 288826"/>
                <a:gd name="connsiteX1" fmla="*/ 325141 w 2541577"/>
                <a:gd name="connsiteY1" fmla="*/ 0 h 288826"/>
                <a:gd name="connsiteX2" fmla="*/ 2360849 w 2541577"/>
                <a:gd name="connsiteY2" fmla="*/ 0 h 288826"/>
                <a:gd name="connsiteX3" fmla="*/ 2397164 w 2541577"/>
                <a:gd name="connsiteY3" fmla="*/ 0 h 288826"/>
                <a:gd name="connsiteX4" fmla="*/ 2541577 w 2541577"/>
                <a:gd name="connsiteY4" fmla="*/ 144413 h 288826"/>
                <a:gd name="connsiteX5" fmla="*/ 2541576 w 2541577"/>
                <a:gd name="connsiteY5" fmla="*/ 144413 h 288826"/>
                <a:gd name="connsiteX6" fmla="*/ 2397163 w 2541577"/>
                <a:gd name="connsiteY6" fmla="*/ 288826 h 288826"/>
                <a:gd name="connsiteX7" fmla="*/ 325141 w 2541577"/>
                <a:gd name="connsiteY7" fmla="*/ 288825 h 288826"/>
                <a:gd name="connsiteX8" fmla="*/ 0 w 2541577"/>
                <a:gd name="connsiteY8" fmla="*/ 288825 h 28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41577" h="288826">
                  <a:moveTo>
                    <a:pt x="0" y="0"/>
                  </a:moveTo>
                  <a:lnTo>
                    <a:pt x="325141" y="0"/>
                  </a:lnTo>
                  <a:lnTo>
                    <a:pt x="2360849" y="0"/>
                  </a:lnTo>
                  <a:lnTo>
                    <a:pt x="2397164" y="0"/>
                  </a:lnTo>
                  <a:cubicBezTo>
                    <a:pt x="2476921" y="0"/>
                    <a:pt x="2541577" y="64656"/>
                    <a:pt x="2541577" y="144413"/>
                  </a:cubicBezTo>
                  <a:lnTo>
                    <a:pt x="2541576" y="144413"/>
                  </a:lnTo>
                  <a:cubicBezTo>
                    <a:pt x="2541576" y="224170"/>
                    <a:pt x="2476920" y="288826"/>
                    <a:pt x="2397163" y="288826"/>
                  </a:cubicBezTo>
                  <a:lnTo>
                    <a:pt x="325141" y="288825"/>
                  </a:lnTo>
                  <a:lnTo>
                    <a:pt x="0" y="288825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2C6170A-0AE1-4450-823E-1ADC73C337E6}"/>
              </a:ext>
            </a:extLst>
          </p:cNvPr>
          <p:cNvGrpSpPr/>
          <p:nvPr/>
        </p:nvGrpSpPr>
        <p:grpSpPr>
          <a:xfrm>
            <a:off x="1330288" y="4717480"/>
            <a:ext cx="2196195" cy="1292661"/>
            <a:chOff x="1330288" y="4835475"/>
            <a:chExt cx="2196195" cy="1292661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42D8C1B-E226-479B-9FDF-8CF79DEF2614}"/>
                </a:ext>
              </a:extLst>
            </p:cNvPr>
            <p:cNvSpPr txBox="1"/>
            <p:nvPr/>
          </p:nvSpPr>
          <p:spPr>
            <a:xfrm>
              <a:off x="1330289" y="4835475"/>
              <a:ext cx="21961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2018</a:t>
              </a:r>
            </a:p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TARGET SALES</a:t>
              </a:r>
            </a:p>
          </p:txBody>
        </p:sp>
        <p:sp>
          <p:nvSpPr>
            <p:cNvPr id="40" name="7 CuadroTexto">
              <a:extLst>
                <a:ext uri="{FF2B5EF4-FFF2-40B4-BE49-F238E27FC236}">
                  <a16:creationId xmlns:a16="http://schemas.microsoft.com/office/drawing/2014/main" id="{8470704F-DAD7-42D1-92A5-FC0F3170AAF1}"/>
                </a:ext>
              </a:extLst>
            </p:cNvPr>
            <p:cNvSpPr txBox="1"/>
            <p:nvPr/>
          </p:nvSpPr>
          <p:spPr>
            <a:xfrm>
              <a:off x="1330288" y="5420250"/>
              <a:ext cx="219619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76D3045-282C-4662-B207-7B7BD29A9048}"/>
              </a:ext>
            </a:extLst>
          </p:cNvPr>
          <p:cNvGrpSpPr/>
          <p:nvPr/>
        </p:nvGrpSpPr>
        <p:grpSpPr>
          <a:xfrm>
            <a:off x="6224296" y="4717480"/>
            <a:ext cx="2196195" cy="1292661"/>
            <a:chOff x="1330288" y="4835475"/>
            <a:chExt cx="2196195" cy="1292661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E2023F39-3E3F-4A5A-8522-E984F2F5AE24}"/>
                </a:ext>
              </a:extLst>
            </p:cNvPr>
            <p:cNvSpPr txBox="1"/>
            <p:nvPr/>
          </p:nvSpPr>
          <p:spPr>
            <a:xfrm>
              <a:off x="1330289" y="4835475"/>
              <a:ext cx="21961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2020</a:t>
              </a:r>
            </a:p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TARGET SALES</a:t>
              </a:r>
            </a:p>
          </p:txBody>
        </p:sp>
        <p:sp>
          <p:nvSpPr>
            <p:cNvPr id="44" name="7 CuadroTexto">
              <a:extLst>
                <a:ext uri="{FF2B5EF4-FFF2-40B4-BE49-F238E27FC236}">
                  <a16:creationId xmlns:a16="http://schemas.microsoft.com/office/drawing/2014/main" id="{96107140-8256-44EC-9E05-B760DD9F915C}"/>
                </a:ext>
              </a:extLst>
            </p:cNvPr>
            <p:cNvSpPr txBox="1"/>
            <p:nvPr/>
          </p:nvSpPr>
          <p:spPr>
            <a:xfrm>
              <a:off x="1330288" y="5420250"/>
              <a:ext cx="219619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15536A0-9449-438A-8E8A-D135368E832A}"/>
              </a:ext>
            </a:extLst>
          </p:cNvPr>
          <p:cNvGrpSpPr/>
          <p:nvPr/>
        </p:nvGrpSpPr>
        <p:grpSpPr>
          <a:xfrm>
            <a:off x="8665516" y="2016638"/>
            <a:ext cx="2196195" cy="1292661"/>
            <a:chOff x="1330288" y="4835475"/>
            <a:chExt cx="2196195" cy="1292661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4E294AF3-E475-4A07-A9BD-40CCA15BD911}"/>
                </a:ext>
              </a:extLst>
            </p:cNvPr>
            <p:cNvSpPr txBox="1"/>
            <p:nvPr/>
          </p:nvSpPr>
          <p:spPr>
            <a:xfrm>
              <a:off x="1330289" y="4835475"/>
              <a:ext cx="21961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2021</a:t>
              </a:r>
            </a:p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TARGET SALES</a:t>
              </a:r>
            </a:p>
          </p:txBody>
        </p:sp>
        <p:sp>
          <p:nvSpPr>
            <p:cNvPr id="47" name="7 CuadroTexto">
              <a:extLst>
                <a:ext uri="{FF2B5EF4-FFF2-40B4-BE49-F238E27FC236}">
                  <a16:creationId xmlns:a16="http://schemas.microsoft.com/office/drawing/2014/main" id="{68AAFE0C-1852-407D-8060-813AD638F2DD}"/>
                </a:ext>
              </a:extLst>
            </p:cNvPr>
            <p:cNvSpPr txBox="1"/>
            <p:nvPr/>
          </p:nvSpPr>
          <p:spPr>
            <a:xfrm>
              <a:off x="1330288" y="5420250"/>
              <a:ext cx="219619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5F994C6-EDA3-4295-A07A-6AA9C97D8DE8}"/>
              </a:ext>
            </a:extLst>
          </p:cNvPr>
          <p:cNvGrpSpPr/>
          <p:nvPr/>
        </p:nvGrpSpPr>
        <p:grpSpPr>
          <a:xfrm>
            <a:off x="3771508" y="2016638"/>
            <a:ext cx="2196195" cy="1292661"/>
            <a:chOff x="1330288" y="4835475"/>
            <a:chExt cx="2196195" cy="1292661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48B99D10-13CE-4445-A10F-56414077102C}"/>
                </a:ext>
              </a:extLst>
            </p:cNvPr>
            <p:cNvSpPr txBox="1"/>
            <p:nvPr/>
          </p:nvSpPr>
          <p:spPr>
            <a:xfrm>
              <a:off x="1330289" y="4835475"/>
              <a:ext cx="21961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2019</a:t>
              </a:r>
            </a:p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TARGET SALES</a:t>
              </a:r>
            </a:p>
          </p:txBody>
        </p:sp>
        <p:sp>
          <p:nvSpPr>
            <p:cNvPr id="50" name="7 CuadroTexto">
              <a:extLst>
                <a:ext uri="{FF2B5EF4-FFF2-40B4-BE49-F238E27FC236}">
                  <a16:creationId xmlns:a16="http://schemas.microsoft.com/office/drawing/2014/main" id="{E8A358F9-562A-4D55-9117-D8B39C11CDCC}"/>
                </a:ext>
              </a:extLst>
            </p:cNvPr>
            <p:cNvSpPr txBox="1"/>
            <p:nvPr/>
          </p:nvSpPr>
          <p:spPr>
            <a:xfrm>
              <a:off x="1330288" y="5420250"/>
              <a:ext cx="219619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337AFC2-5620-41E0-9BF1-A5869310F05F}"/>
              </a:ext>
            </a:extLst>
          </p:cNvPr>
          <p:cNvGrpSpPr/>
          <p:nvPr/>
        </p:nvGrpSpPr>
        <p:grpSpPr>
          <a:xfrm>
            <a:off x="9263807" y="4803332"/>
            <a:ext cx="999610" cy="999610"/>
            <a:chOff x="9017382" y="4803332"/>
            <a:chExt cx="999610" cy="999610"/>
          </a:xfrm>
        </p:grpSpPr>
        <p:sp>
          <p:nvSpPr>
            <p:cNvPr id="52" name="Frame 51">
              <a:extLst>
                <a:ext uri="{FF2B5EF4-FFF2-40B4-BE49-F238E27FC236}">
                  <a16:creationId xmlns:a16="http://schemas.microsoft.com/office/drawing/2014/main" id="{7B389BC8-B0C7-402B-B74E-45D0DD417BD5}"/>
                </a:ext>
              </a:extLst>
            </p:cNvPr>
            <p:cNvSpPr/>
            <p:nvPr/>
          </p:nvSpPr>
          <p:spPr>
            <a:xfrm>
              <a:off x="9017382" y="4803332"/>
              <a:ext cx="999610" cy="999610"/>
            </a:xfrm>
            <a:prstGeom prst="frame">
              <a:avLst>
                <a:gd name="adj1" fmla="val 4186"/>
              </a:avLst>
            </a:prstGeom>
            <a:solidFill>
              <a:schemeClr val="tx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87D23582-9D3D-4F2E-AF76-7BF8AC30500E}"/>
                </a:ext>
              </a:extLst>
            </p:cNvPr>
            <p:cNvSpPr/>
            <p:nvPr/>
          </p:nvSpPr>
          <p:spPr>
            <a:xfrm>
              <a:off x="9169175" y="4886756"/>
              <a:ext cx="696024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A</a:t>
              </a:r>
              <a:endParaRPr lang="en-US" sz="48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6B55D63-29D4-4704-B340-9281AB9AB80E}"/>
              </a:ext>
            </a:extLst>
          </p:cNvPr>
          <p:cNvGrpSpPr/>
          <p:nvPr/>
        </p:nvGrpSpPr>
        <p:grpSpPr>
          <a:xfrm>
            <a:off x="4369797" y="4803332"/>
            <a:ext cx="999610" cy="999610"/>
            <a:chOff x="9017382" y="4803332"/>
            <a:chExt cx="999610" cy="999610"/>
          </a:xfrm>
        </p:grpSpPr>
        <p:sp>
          <p:nvSpPr>
            <p:cNvPr id="55" name="Frame 54">
              <a:extLst>
                <a:ext uri="{FF2B5EF4-FFF2-40B4-BE49-F238E27FC236}">
                  <a16:creationId xmlns:a16="http://schemas.microsoft.com/office/drawing/2014/main" id="{55562A4E-1FDA-4370-9B6B-6918D439586E}"/>
                </a:ext>
              </a:extLst>
            </p:cNvPr>
            <p:cNvSpPr/>
            <p:nvPr/>
          </p:nvSpPr>
          <p:spPr>
            <a:xfrm>
              <a:off x="9017382" y="4803332"/>
              <a:ext cx="999610" cy="999610"/>
            </a:xfrm>
            <a:prstGeom prst="frame">
              <a:avLst>
                <a:gd name="adj1" fmla="val 4186"/>
              </a:avLst>
            </a:prstGeom>
            <a:solidFill>
              <a:schemeClr val="tx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0FA77FD6-3248-44E2-9CF9-C1674E57A084}"/>
                </a:ext>
              </a:extLst>
            </p:cNvPr>
            <p:cNvSpPr/>
            <p:nvPr/>
          </p:nvSpPr>
          <p:spPr>
            <a:xfrm>
              <a:off x="9206067" y="4826942"/>
              <a:ext cx="649537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X</a:t>
              </a:r>
              <a:endParaRPr lang="en-US" sz="48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652C1292-9196-45DD-9EBD-61541F7E222F}"/>
              </a:ext>
            </a:extLst>
          </p:cNvPr>
          <p:cNvGrpSpPr/>
          <p:nvPr/>
        </p:nvGrpSpPr>
        <p:grpSpPr>
          <a:xfrm>
            <a:off x="6816312" y="2146730"/>
            <a:ext cx="999610" cy="999610"/>
            <a:chOff x="9017382" y="4803332"/>
            <a:chExt cx="999610" cy="999610"/>
          </a:xfrm>
        </p:grpSpPr>
        <p:sp>
          <p:nvSpPr>
            <p:cNvPr id="58" name="Frame 57">
              <a:extLst>
                <a:ext uri="{FF2B5EF4-FFF2-40B4-BE49-F238E27FC236}">
                  <a16:creationId xmlns:a16="http://schemas.microsoft.com/office/drawing/2014/main" id="{438D70E8-A4F4-4019-96EA-63C790E24D89}"/>
                </a:ext>
              </a:extLst>
            </p:cNvPr>
            <p:cNvSpPr/>
            <p:nvPr/>
          </p:nvSpPr>
          <p:spPr>
            <a:xfrm>
              <a:off x="9017382" y="4803332"/>
              <a:ext cx="999610" cy="999610"/>
            </a:xfrm>
            <a:prstGeom prst="frame">
              <a:avLst>
                <a:gd name="adj1" fmla="val 4186"/>
              </a:avLst>
            </a:prstGeom>
            <a:solidFill>
              <a:schemeClr val="tx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1ABC532A-60A2-4EEE-8379-F338BA65C9E2}"/>
                </a:ext>
              </a:extLst>
            </p:cNvPr>
            <p:cNvSpPr/>
            <p:nvPr/>
          </p:nvSpPr>
          <p:spPr>
            <a:xfrm>
              <a:off x="9213281" y="4846183"/>
              <a:ext cx="63510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U</a:t>
              </a:r>
              <a:endParaRPr lang="en-US" sz="48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999F687B-16C2-4C4D-ADBD-D1E464C3E1C9}"/>
              </a:ext>
            </a:extLst>
          </p:cNvPr>
          <p:cNvGrpSpPr/>
          <p:nvPr/>
        </p:nvGrpSpPr>
        <p:grpSpPr>
          <a:xfrm>
            <a:off x="1928579" y="2299130"/>
            <a:ext cx="999610" cy="999610"/>
            <a:chOff x="9017382" y="4803332"/>
            <a:chExt cx="999610" cy="999610"/>
          </a:xfrm>
        </p:grpSpPr>
        <p:sp>
          <p:nvSpPr>
            <p:cNvPr id="61" name="Frame 60">
              <a:extLst>
                <a:ext uri="{FF2B5EF4-FFF2-40B4-BE49-F238E27FC236}">
                  <a16:creationId xmlns:a16="http://schemas.microsoft.com/office/drawing/2014/main" id="{EBC68AA5-A488-4310-A6F5-DB7A1D44CE37}"/>
                </a:ext>
              </a:extLst>
            </p:cNvPr>
            <p:cNvSpPr/>
            <p:nvPr/>
          </p:nvSpPr>
          <p:spPr>
            <a:xfrm>
              <a:off x="9017382" y="4803332"/>
              <a:ext cx="999610" cy="999610"/>
            </a:xfrm>
            <a:prstGeom prst="frame">
              <a:avLst>
                <a:gd name="adj1" fmla="val 4186"/>
              </a:avLst>
            </a:prstGeom>
            <a:solidFill>
              <a:schemeClr val="tx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21F6B2A4-A347-4160-AEB4-101837D23206}"/>
                </a:ext>
              </a:extLst>
            </p:cNvPr>
            <p:cNvSpPr/>
            <p:nvPr/>
          </p:nvSpPr>
          <p:spPr>
            <a:xfrm>
              <a:off x="9229287" y="4862693"/>
              <a:ext cx="5757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@</a:t>
              </a:r>
              <a:endParaRPr lang="en-US" sz="48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BE22EE22-C8F8-40F7-97A9-50045231D838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673024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042246D-4478-4D3A-A359-941C2E2B1B52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AFA18AC-7132-41ED-BFFB-23E730BE299A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6E0B749-08C6-4C3D-A481-2F7FF650CEEB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01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91026381-AF27-47DD-86C7-C77606B39D4C}"/>
              </a:ext>
            </a:extLst>
          </p:cNvPr>
          <p:cNvSpPr txBox="1"/>
          <p:nvPr/>
        </p:nvSpPr>
        <p:spPr>
          <a:xfrm>
            <a:off x="1016761" y="976266"/>
            <a:ext cx="97168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AN OVERVIEW OF THE PROBLEM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ACA087-2383-4229-8E55-C2B8B489EA54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603A967-2173-4CED-BAB5-9550BFA815C2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4070F3D-6ED0-49C9-B697-FCBFE5CCA699}"/>
              </a:ext>
            </a:extLst>
          </p:cNvPr>
          <p:cNvSpPr txBox="1"/>
          <p:nvPr/>
        </p:nvSpPr>
        <p:spPr>
          <a:xfrm>
            <a:off x="1301534" y="2751282"/>
            <a:ext cx="2398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01. </a:t>
            </a:r>
            <a:r>
              <a:rPr lang="en-US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PROBLEM ONE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0B37141-CC78-4CB7-A736-FC38A30328DD}"/>
              </a:ext>
            </a:extLst>
          </p:cNvPr>
          <p:cNvSpPr/>
          <p:nvPr/>
        </p:nvSpPr>
        <p:spPr>
          <a:xfrm>
            <a:off x="1301369" y="3332760"/>
            <a:ext cx="252504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User generated content in real-time will have multiple touchpoints for offshoring. Capitalize on low hanging fruit to identify a ballpark value added activity to beta test. Override the digital divide.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0EA6067-D567-4E9A-B761-FE473794BBF8}"/>
              </a:ext>
            </a:extLst>
          </p:cNvPr>
          <p:cNvSpPr/>
          <p:nvPr/>
        </p:nvSpPr>
        <p:spPr>
          <a:xfrm>
            <a:off x="1384179" y="3125179"/>
            <a:ext cx="365760" cy="27432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852E2F1-8193-4F77-8B65-4F759C12D3D4}"/>
              </a:ext>
            </a:extLst>
          </p:cNvPr>
          <p:cNvSpPr txBox="1"/>
          <p:nvPr/>
        </p:nvSpPr>
        <p:spPr>
          <a:xfrm>
            <a:off x="4833644" y="2751282"/>
            <a:ext cx="2398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02 </a:t>
            </a:r>
            <a:r>
              <a:rPr lang="en-US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PROBLEM TWO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EB8D910-D960-4375-9FD7-0F500F7E0B13}"/>
              </a:ext>
            </a:extLst>
          </p:cNvPr>
          <p:cNvSpPr/>
          <p:nvPr/>
        </p:nvSpPr>
        <p:spPr>
          <a:xfrm>
            <a:off x="4833479" y="3332760"/>
            <a:ext cx="252504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User generated content in real-time will have multiple touchpoints for offshoring. Capitalize on low hanging fruit to identify a ballpark value added activity to beta test. Override the digital divide..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DB7D9C2-32E6-473A-AA75-19EF73915316}"/>
              </a:ext>
            </a:extLst>
          </p:cNvPr>
          <p:cNvSpPr/>
          <p:nvPr/>
        </p:nvSpPr>
        <p:spPr>
          <a:xfrm>
            <a:off x="4916289" y="3125179"/>
            <a:ext cx="365760" cy="27432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01CA487-E6EC-4492-9C9A-B794AEE5CFA6}"/>
              </a:ext>
            </a:extLst>
          </p:cNvPr>
          <p:cNvSpPr txBox="1"/>
          <p:nvPr/>
        </p:nvSpPr>
        <p:spPr>
          <a:xfrm>
            <a:off x="8365589" y="2751282"/>
            <a:ext cx="2524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03. </a:t>
            </a:r>
            <a:r>
              <a:rPr lang="en-US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PROBLEM THREE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968163F-09F1-4195-8108-D596462285C3}"/>
              </a:ext>
            </a:extLst>
          </p:cNvPr>
          <p:cNvSpPr/>
          <p:nvPr/>
        </p:nvSpPr>
        <p:spPr>
          <a:xfrm>
            <a:off x="8365424" y="3332760"/>
            <a:ext cx="252504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User generated content in real-time will have multiple touchpoints for offshoring. Capitalize on low hanging fruit to identify a ballpark value added activity to beta test. Override the digital divide.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9E1E9CE-C73E-4DEB-8614-9EC00FEE6A60}"/>
              </a:ext>
            </a:extLst>
          </p:cNvPr>
          <p:cNvSpPr/>
          <p:nvPr/>
        </p:nvSpPr>
        <p:spPr>
          <a:xfrm>
            <a:off x="8448234" y="3125179"/>
            <a:ext cx="365760" cy="27432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2EDBB46-7BF1-47B3-8744-EF30B761EADC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26821089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3BE98A4-75F6-46FB-A2DA-48EFADF7C79A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48A17919-232D-40BA-B16E-B24E3DA938B8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080B9C8-1B0C-42D8-B5D7-D32DB430954A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19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2E2D2D71-C470-4545-9E71-C7B971EED3F2}"/>
              </a:ext>
            </a:extLst>
          </p:cNvPr>
          <p:cNvSpPr txBox="1"/>
          <p:nvPr/>
        </p:nvSpPr>
        <p:spPr>
          <a:xfrm>
            <a:off x="1016761" y="862738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Timelines and milestones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279BA0-8E82-4E25-9CD0-0C3F8810CE67}"/>
              </a:ext>
            </a:extLst>
          </p:cNvPr>
          <p:cNvSpPr txBox="1"/>
          <p:nvPr/>
        </p:nvSpPr>
        <p:spPr>
          <a:xfrm>
            <a:off x="1016761" y="1432124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B8C3399-A82E-4290-ADB3-C98D8C4C485B}"/>
              </a:ext>
            </a:extLst>
          </p:cNvPr>
          <p:cNvSpPr/>
          <p:nvPr/>
        </p:nvSpPr>
        <p:spPr>
          <a:xfrm>
            <a:off x="1146626" y="839878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69BC058B-50AB-4AD5-9B9D-D181E8378259}"/>
              </a:ext>
            </a:extLst>
          </p:cNvPr>
          <p:cNvGrpSpPr/>
          <p:nvPr/>
        </p:nvGrpSpPr>
        <p:grpSpPr>
          <a:xfrm>
            <a:off x="1752092" y="2071391"/>
            <a:ext cx="8687816" cy="3966210"/>
            <a:chOff x="1752092" y="2185691"/>
            <a:chExt cx="8687816" cy="3966210"/>
          </a:xfrm>
        </p:grpSpPr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5F52FBFD-11F2-4FCE-9E83-B6ECB34C2951}"/>
                </a:ext>
              </a:extLst>
            </p:cNvPr>
            <p:cNvCxnSpPr/>
            <p:nvPr/>
          </p:nvCxnSpPr>
          <p:spPr>
            <a:xfrm>
              <a:off x="9715916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0CAB74A5-032F-45A2-AAB9-9654D59C27BB}"/>
                </a:ext>
              </a:extLst>
            </p:cNvPr>
            <p:cNvCxnSpPr/>
            <p:nvPr/>
          </p:nvCxnSpPr>
          <p:spPr>
            <a:xfrm>
              <a:off x="8991932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C610A1D0-5F26-46AA-BBDE-198127B8C6D5}"/>
                </a:ext>
              </a:extLst>
            </p:cNvPr>
            <p:cNvCxnSpPr/>
            <p:nvPr/>
          </p:nvCxnSpPr>
          <p:spPr>
            <a:xfrm>
              <a:off x="8246892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57351177-1338-413F-8C4A-59E42A345E74}"/>
                </a:ext>
              </a:extLst>
            </p:cNvPr>
            <p:cNvCxnSpPr/>
            <p:nvPr/>
          </p:nvCxnSpPr>
          <p:spPr>
            <a:xfrm>
              <a:off x="7543956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492AC569-0D64-4F39-835C-04C77E22C2AC}"/>
                </a:ext>
              </a:extLst>
            </p:cNvPr>
            <p:cNvCxnSpPr/>
            <p:nvPr/>
          </p:nvCxnSpPr>
          <p:spPr>
            <a:xfrm>
              <a:off x="6819966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5E6D05B9-0272-4F1C-8A7E-749A80D3E138}"/>
                </a:ext>
              </a:extLst>
            </p:cNvPr>
            <p:cNvCxnSpPr/>
            <p:nvPr/>
          </p:nvCxnSpPr>
          <p:spPr>
            <a:xfrm>
              <a:off x="6103178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5D36719D-4F97-45CB-BF80-D08452C16B09}"/>
                </a:ext>
              </a:extLst>
            </p:cNvPr>
            <p:cNvCxnSpPr/>
            <p:nvPr/>
          </p:nvCxnSpPr>
          <p:spPr>
            <a:xfrm>
              <a:off x="5372033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C363DA29-78E8-4EAE-9D84-639BEFD16D99}"/>
                </a:ext>
              </a:extLst>
            </p:cNvPr>
            <p:cNvCxnSpPr/>
            <p:nvPr/>
          </p:nvCxnSpPr>
          <p:spPr>
            <a:xfrm>
              <a:off x="4648049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314E2F6B-C495-4BBC-94B8-78D57B9AE46E}"/>
                </a:ext>
              </a:extLst>
            </p:cNvPr>
            <p:cNvCxnSpPr/>
            <p:nvPr/>
          </p:nvCxnSpPr>
          <p:spPr>
            <a:xfrm>
              <a:off x="3914726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A9E45F6F-2161-403B-B47E-FB3F525EBCA0}"/>
                </a:ext>
              </a:extLst>
            </p:cNvPr>
            <p:cNvCxnSpPr/>
            <p:nvPr/>
          </p:nvCxnSpPr>
          <p:spPr>
            <a:xfrm>
              <a:off x="3200073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8B0E9A2F-CE17-4CA3-BADA-C38AD38BC2EB}"/>
                </a:ext>
              </a:extLst>
            </p:cNvPr>
            <p:cNvCxnSpPr/>
            <p:nvPr/>
          </p:nvCxnSpPr>
          <p:spPr>
            <a:xfrm>
              <a:off x="2476083" y="2185691"/>
              <a:ext cx="0" cy="39662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4B9191E5-8819-4498-AA9F-6C1DA92D5427}"/>
                </a:ext>
              </a:extLst>
            </p:cNvPr>
            <p:cNvGrpSpPr/>
            <p:nvPr/>
          </p:nvGrpSpPr>
          <p:grpSpPr>
            <a:xfrm>
              <a:off x="1752092" y="3952037"/>
              <a:ext cx="8687816" cy="433523"/>
              <a:chOff x="1752092" y="5200647"/>
              <a:chExt cx="8687816" cy="433523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6893BB24-DD39-4BED-931E-B76E06F2A9BE}"/>
                  </a:ext>
                </a:extLst>
              </p:cNvPr>
              <p:cNvGrpSpPr/>
              <p:nvPr/>
            </p:nvGrpSpPr>
            <p:grpSpPr>
              <a:xfrm>
                <a:off x="1752092" y="5200649"/>
                <a:ext cx="723992" cy="433521"/>
                <a:chOff x="1146627" y="4914899"/>
                <a:chExt cx="723992" cy="433521"/>
              </a:xfrm>
              <a:solidFill>
                <a:schemeClr val="tx2">
                  <a:lumMod val="65000"/>
                  <a:lumOff val="35000"/>
                </a:schemeClr>
              </a:solidFill>
            </p:grpSpPr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7C49DC0B-606B-4B3B-B3B5-495D436E0B5B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0E3EE129-4D05-40C9-AA77-14C6E76D9EBB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bg1"/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JAN</a:t>
                  </a:r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5FE899A4-6247-4E4C-9EEC-D5983AB6AD89}"/>
                  </a:ext>
                </a:extLst>
              </p:cNvPr>
              <p:cNvGrpSpPr/>
              <p:nvPr/>
            </p:nvGrpSpPr>
            <p:grpSpPr>
              <a:xfrm>
                <a:off x="2476083" y="5200649"/>
                <a:ext cx="723992" cy="433521"/>
                <a:chOff x="1146627" y="4914899"/>
                <a:chExt cx="723992" cy="433521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F943BE6E-7964-46D9-9C3D-AAC96B9A42AD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04887FC2-CB6B-4D16-939A-F685A50E1278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tx2">
                          <a:lumMod val="65000"/>
                          <a:lumOff val="35000"/>
                        </a:schemeClr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FEB</a:t>
                  </a:r>
                </a:p>
              </p:txBody>
            </p:sp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09DDD1A9-249B-4ADC-9271-3F46D02F6DF7}"/>
                  </a:ext>
                </a:extLst>
              </p:cNvPr>
              <p:cNvGrpSpPr/>
              <p:nvPr/>
            </p:nvGrpSpPr>
            <p:grpSpPr>
              <a:xfrm>
                <a:off x="3200073" y="5200647"/>
                <a:ext cx="723992" cy="433521"/>
                <a:chOff x="1146627" y="4914899"/>
                <a:chExt cx="723992" cy="433521"/>
              </a:xfrm>
              <a:solidFill>
                <a:schemeClr val="tx2">
                  <a:lumMod val="65000"/>
                  <a:lumOff val="35000"/>
                </a:schemeClr>
              </a:solidFill>
            </p:grpSpPr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CDCDD01E-F414-4B9E-8B0A-102649E75CD3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C9678522-0171-475A-81F5-FFAB4FB54AC5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bg1"/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MAR</a:t>
                  </a:r>
                </a:p>
              </p:txBody>
            </p:sp>
          </p:grp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F720B461-57F7-480D-AAAA-9616BEBFAA64}"/>
                  </a:ext>
                </a:extLst>
              </p:cNvPr>
              <p:cNvGrpSpPr/>
              <p:nvPr/>
            </p:nvGrpSpPr>
            <p:grpSpPr>
              <a:xfrm>
                <a:off x="3924062" y="5200647"/>
                <a:ext cx="723992" cy="433521"/>
                <a:chOff x="1146627" y="4914899"/>
                <a:chExt cx="723992" cy="433521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A019955C-5CF1-4158-98D9-BAABC7A763D4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C249C017-5899-46DD-814D-E81141D55257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tx2">
                          <a:lumMod val="65000"/>
                          <a:lumOff val="35000"/>
                        </a:schemeClr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APR</a:t>
                  </a:r>
                </a:p>
              </p:txBody>
            </p:sp>
          </p:grp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FA6ADB23-A4CF-4CA2-B4FE-29CD4D7A108E}"/>
                  </a:ext>
                </a:extLst>
              </p:cNvPr>
              <p:cNvGrpSpPr/>
              <p:nvPr/>
            </p:nvGrpSpPr>
            <p:grpSpPr>
              <a:xfrm>
                <a:off x="4648049" y="5200647"/>
                <a:ext cx="723992" cy="433521"/>
                <a:chOff x="1146627" y="4914899"/>
                <a:chExt cx="723992" cy="433521"/>
              </a:xfrm>
              <a:solidFill>
                <a:schemeClr val="tx2">
                  <a:lumMod val="65000"/>
                  <a:lumOff val="35000"/>
                </a:schemeClr>
              </a:solidFill>
            </p:grpSpPr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A9996DD1-2E79-4AA6-B12A-2115E55C5D08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DA83D39B-AD96-4501-8326-43893422411C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bg1"/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MAY</a:t>
                  </a:r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B0C0554C-F28C-4BA6-A174-EE07B5B2B34C}"/>
                  </a:ext>
                </a:extLst>
              </p:cNvPr>
              <p:cNvGrpSpPr/>
              <p:nvPr/>
            </p:nvGrpSpPr>
            <p:grpSpPr>
              <a:xfrm>
                <a:off x="5372033" y="5200647"/>
                <a:ext cx="723992" cy="433521"/>
                <a:chOff x="1146627" y="4914899"/>
                <a:chExt cx="723992" cy="433521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FFCADAD1-4600-47EA-895F-601718FE97D5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919AC223-763A-412E-91B3-E726EB408678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tx2">
                          <a:lumMod val="65000"/>
                          <a:lumOff val="35000"/>
                        </a:schemeClr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JUN</a:t>
                  </a:r>
                </a:p>
              </p:txBody>
            </p:sp>
          </p:grp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88A9C4F5-B79A-4412-AE07-08EF01329CB6}"/>
                  </a:ext>
                </a:extLst>
              </p:cNvPr>
              <p:cNvGrpSpPr/>
              <p:nvPr/>
            </p:nvGrpSpPr>
            <p:grpSpPr>
              <a:xfrm>
                <a:off x="6095975" y="5200649"/>
                <a:ext cx="723992" cy="433521"/>
                <a:chOff x="1146627" y="4914899"/>
                <a:chExt cx="723992" cy="433521"/>
              </a:xfrm>
              <a:solidFill>
                <a:schemeClr val="tx2">
                  <a:lumMod val="65000"/>
                  <a:lumOff val="35000"/>
                </a:schemeClr>
              </a:solidFill>
            </p:grpSpPr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0CA961AF-6340-49A8-88FA-88D1DE094295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5" name="TextBox 44">
                  <a:extLst>
                    <a:ext uri="{FF2B5EF4-FFF2-40B4-BE49-F238E27FC236}">
                      <a16:creationId xmlns:a16="http://schemas.microsoft.com/office/drawing/2014/main" id="{A289217A-D49F-467E-8EF0-2289A6358B49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bg1"/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JUL</a:t>
                  </a:r>
                </a:p>
              </p:txBody>
            </p: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558F826D-E388-4851-9738-4F0067B51B07}"/>
                  </a:ext>
                </a:extLst>
              </p:cNvPr>
              <p:cNvGrpSpPr/>
              <p:nvPr/>
            </p:nvGrpSpPr>
            <p:grpSpPr>
              <a:xfrm>
                <a:off x="6819966" y="5200649"/>
                <a:ext cx="723992" cy="433521"/>
                <a:chOff x="1146627" y="4914899"/>
                <a:chExt cx="723992" cy="433521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42" name="Rectangle 41">
                  <a:extLst>
                    <a:ext uri="{FF2B5EF4-FFF2-40B4-BE49-F238E27FC236}">
                      <a16:creationId xmlns:a16="http://schemas.microsoft.com/office/drawing/2014/main" id="{799BBC5A-505E-409C-A3E0-94B6FEEB995B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439F8A3C-2151-41EF-9FAE-CCFB4C8AA832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tx2">
                          <a:lumMod val="65000"/>
                          <a:lumOff val="35000"/>
                        </a:schemeClr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AUG</a:t>
                  </a:r>
                </a:p>
              </p:txBody>
            </p:sp>
          </p:grp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6B3EE11E-576D-48AA-9EA3-56BD64E1EFF7}"/>
                  </a:ext>
                </a:extLst>
              </p:cNvPr>
              <p:cNvGrpSpPr/>
              <p:nvPr/>
            </p:nvGrpSpPr>
            <p:grpSpPr>
              <a:xfrm>
                <a:off x="7543956" y="5200647"/>
                <a:ext cx="723992" cy="433521"/>
                <a:chOff x="1146627" y="4914899"/>
                <a:chExt cx="723992" cy="433521"/>
              </a:xfrm>
              <a:solidFill>
                <a:schemeClr val="tx2">
                  <a:lumMod val="65000"/>
                  <a:lumOff val="35000"/>
                </a:schemeClr>
              </a:solidFill>
            </p:grpSpPr>
            <p:sp>
              <p:nvSpPr>
                <p:cNvPr id="40" name="Rectangle 39">
                  <a:extLst>
                    <a:ext uri="{FF2B5EF4-FFF2-40B4-BE49-F238E27FC236}">
                      <a16:creationId xmlns:a16="http://schemas.microsoft.com/office/drawing/2014/main" id="{0C983696-EF47-49DA-A1F1-3FD7A6397219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148159DE-3A07-49A0-B6EB-2E94268861C9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bg1"/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SEP</a:t>
                  </a:r>
                </a:p>
              </p:txBody>
            </p:sp>
          </p:grp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A9F08C22-A073-468C-B38E-976C5B3BA2BC}"/>
                  </a:ext>
                </a:extLst>
              </p:cNvPr>
              <p:cNvGrpSpPr/>
              <p:nvPr/>
            </p:nvGrpSpPr>
            <p:grpSpPr>
              <a:xfrm>
                <a:off x="8267945" y="5200647"/>
                <a:ext cx="723992" cy="433521"/>
                <a:chOff x="1146627" y="4914899"/>
                <a:chExt cx="723992" cy="433521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A6FC0F82-68D9-4FA3-9367-1D947B09EF4F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14EE8BB1-5C41-4262-9D68-3369CB3CB57C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tx2">
                          <a:lumMod val="65000"/>
                          <a:lumOff val="35000"/>
                        </a:schemeClr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OCT</a:t>
                  </a:r>
                </a:p>
              </p:txBody>
            </p:sp>
          </p:grp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1B506FC2-DA84-437B-BED1-BE943DD39C14}"/>
                  </a:ext>
                </a:extLst>
              </p:cNvPr>
              <p:cNvGrpSpPr/>
              <p:nvPr/>
            </p:nvGrpSpPr>
            <p:grpSpPr>
              <a:xfrm>
                <a:off x="8991932" y="5200647"/>
                <a:ext cx="723992" cy="433521"/>
                <a:chOff x="1146627" y="4914899"/>
                <a:chExt cx="723992" cy="433521"/>
              </a:xfrm>
              <a:solidFill>
                <a:schemeClr val="tx2">
                  <a:lumMod val="65000"/>
                  <a:lumOff val="35000"/>
                </a:schemeClr>
              </a:solidFill>
            </p:grpSpPr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D1EB4819-A4DE-4D80-B369-5F25D0739B54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666D002D-BFED-490D-AB1C-5611CE1EEBD2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bg1"/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NOV</a:t>
                  </a:r>
                </a:p>
              </p:txBody>
            </p:sp>
          </p:grp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41DC8E37-C712-4D64-8E8B-5DB8DE9043A9}"/>
                  </a:ext>
                </a:extLst>
              </p:cNvPr>
              <p:cNvGrpSpPr/>
              <p:nvPr/>
            </p:nvGrpSpPr>
            <p:grpSpPr>
              <a:xfrm>
                <a:off x="9715916" y="5200647"/>
                <a:ext cx="723992" cy="433521"/>
                <a:chOff x="1146627" y="4914899"/>
                <a:chExt cx="723992" cy="433521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14D40949-5D06-4326-845D-B8DE04F3A2FD}"/>
                    </a:ext>
                  </a:extLst>
                </p:cNvPr>
                <p:cNvSpPr/>
                <p:nvPr/>
              </p:nvSpPr>
              <p:spPr>
                <a:xfrm>
                  <a:off x="1146627" y="4914899"/>
                  <a:ext cx="723992" cy="433521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B829C72F-2BE0-4AAF-BD52-AAA96469D20A}"/>
                    </a:ext>
                  </a:extLst>
                </p:cNvPr>
                <p:cNvSpPr txBox="1"/>
                <p:nvPr/>
              </p:nvSpPr>
              <p:spPr>
                <a:xfrm>
                  <a:off x="1187758" y="4993159"/>
                  <a:ext cx="641729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tx2">
                          <a:lumMod val="65000"/>
                          <a:lumOff val="35000"/>
                        </a:schemeClr>
                      </a:solidFill>
                      <a:latin typeface="Modern_Sans_Light" panose="02000503000000000000" pitchFamily="50" charset="0"/>
                      <a:ea typeface="Roboto" panose="02000000000000000000" pitchFamily="2" charset="0"/>
                      <a:cs typeface="Times Sans Serif" panose="02020603050405020304" pitchFamily="18" charset="0"/>
                    </a:rPr>
                    <a:t>DEC</a:t>
                  </a:r>
                </a:p>
              </p:txBody>
            </p:sp>
          </p:grpSp>
        </p:grpSp>
      </p:grpSp>
      <p:sp>
        <p:nvSpPr>
          <p:cNvPr id="71" name="Arrow: Right 70">
            <a:extLst>
              <a:ext uri="{FF2B5EF4-FFF2-40B4-BE49-F238E27FC236}">
                <a16:creationId xmlns:a16="http://schemas.microsoft.com/office/drawing/2014/main" id="{B01D5D95-93D0-4F57-A7F3-1D7FACC949BF}"/>
              </a:ext>
            </a:extLst>
          </p:cNvPr>
          <p:cNvSpPr/>
          <p:nvPr/>
        </p:nvSpPr>
        <p:spPr>
          <a:xfrm>
            <a:off x="5730350" y="4556127"/>
            <a:ext cx="2895492" cy="484632"/>
          </a:xfrm>
          <a:prstGeom prst="rightArrow">
            <a:avLst>
              <a:gd name="adj1" fmla="val 100000"/>
              <a:gd name="adj2" fmla="val 69046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1" name="Arrow: Right 80">
            <a:extLst>
              <a:ext uri="{FF2B5EF4-FFF2-40B4-BE49-F238E27FC236}">
                <a16:creationId xmlns:a16="http://schemas.microsoft.com/office/drawing/2014/main" id="{1330B205-2E63-4995-BDB8-C484ABA9B578}"/>
              </a:ext>
            </a:extLst>
          </p:cNvPr>
          <p:cNvSpPr/>
          <p:nvPr/>
        </p:nvSpPr>
        <p:spPr>
          <a:xfrm>
            <a:off x="2836262" y="4556126"/>
            <a:ext cx="2171917" cy="484632"/>
          </a:xfrm>
          <a:prstGeom prst="rightArrow">
            <a:avLst>
              <a:gd name="adj1" fmla="val 100000"/>
              <a:gd name="adj2" fmla="val 69046"/>
            </a:avLst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F6A25C5B-DE96-419B-A9E6-467185F03045}"/>
              </a:ext>
            </a:extLst>
          </p:cNvPr>
          <p:cNvGrpSpPr/>
          <p:nvPr/>
        </p:nvGrpSpPr>
        <p:grpSpPr>
          <a:xfrm>
            <a:off x="5848501" y="4581461"/>
            <a:ext cx="1210756" cy="437817"/>
            <a:chOff x="2030448" y="4267568"/>
            <a:chExt cx="1531620" cy="437817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CCD93371-6BBA-453F-8D7F-7764B5B6AC5B}"/>
                </a:ext>
              </a:extLst>
            </p:cNvPr>
            <p:cNvSpPr txBox="1"/>
            <p:nvPr/>
          </p:nvSpPr>
          <p:spPr>
            <a:xfrm>
              <a:off x="2030448" y="4267568"/>
              <a:ext cx="1531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NATALLI</a:t>
              </a:r>
            </a:p>
          </p:txBody>
        </p:sp>
        <p:sp>
          <p:nvSpPr>
            <p:cNvPr id="74" name="7 CuadroTexto">
              <a:extLst>
                <a:ext uri="{FF2B5EF4-FFF2-40B4-BE49-F238E27FC236}">
                  <a16:creationId xmlns:a16="http://schemas.microsoft.com/office/drawing/2014/main" id="{5A4C41ED-22A5-4C75-999C-45BCEA6523E1}"/>
                </a:ext>
              </a:extLst>
            </p:cNvPr>
            <p:cNvSpPr txBox="1"/>
            <p:nvPr/>
          </p:nvSpPr>
          <p:spPr>
            <a:xfrm>
              <a:off x="2030448" y="4474553"/>
              <a:ext cx="15316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Distribution</a:t>
              </a: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BAA1FF79-4BA0-4249-B94E-D0D91FF758F3}"/>
              </a:ext>
            </a:extLst>
          </p:cNvPr>
          <p:cNvGrpSpPr/>
          <p:nvPr/>
        </p:nvGrpSpPr>
        <p:grpSpPr>
          <a:xfrm>
            <a:off x="2954413" y="4581460"/>
            <a:ext cx="1210756" cy="437817"/>
            <a:chOff x="2030448" y="4267568"/>
            <a:chExt cx="1531620" cy="437817"/>
          </a:xfrm>
        </p:grpSpPr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1882F327-5B75-4A19-9336-9E2D7DD7E637}"/>
                </a:ext>
              </a:extLst>
            </p:cNvPr>
            <p:cNvSpPr txBox="1"/>
            <p:nvPr/>
          </p:nvSpPr>
          <p:spPr>
            <a:xfrm>
              <a:off x="2030448" y="4267568"/>
              <a:ext cx="1531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GISSELA</a:t>
              </a:r>
            </a:p>
          </p:txBody>
        </p:sp>
        <p:sp>
          <p:nvSpPr>
            <p:cNvPr id="84" name="7 CuadroTexto">
              <a:extLst>
                <a:ext uri="{FF2B5EF4-FFF2-40B4-BE49-F238E27FC236}">
                  <a16:creationId xmlns:a16="http://schemas.microsoft.com/office/drawing/2014/main" id="{38A3318E-67F3-4DCD-897C-77CEEEF50F08}"/>
                </a:ext>
              </a:extLst>
            </p:cNvPr>
            <p:cNvSpPr txBox="1"/>
            <p:nvPr/>
          </p:nvSpPr>
          <p:spPr>
            <a:xfrm>
              <a:off x="2030448" y="4474553"/>
              <a:ext cx="15316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00" dirty="0" err="1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Promotons</a:t>
              </a:r>
              <a:endParaRPr lang="en-US" sz="9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endParaRPr>
            </a:p>
          </p:txBody>
        </p:sp>
      </p:grpSp>
      <p:sp>
        <p:nvSpPr>
          <p:cNvPr id="47" name="Arrow: Right 46">
            <a:extLst>
              <a:ext uri="{FF2B5EF4-FFF2-40B4-BE49-F238E27FC236}">
                <a16:creationId xmlns:a16="http://schemas.microsoft.com/office/drawing/2014/main" id="{EFA225ED-1321-45A6-BE81-52A068EE8634}"/>
              </a:ext>
            </a:extLst>
          </p:cNvPr>
          <p:cNvSpPr/>
          <p:nvPr/>
        </p:nvSpPr>
        <p:spPr>
          <a:xfrm>
            <a:off x="2114550" y="5347778"/>
            <a:ext cx="1451610" cy="484632"/>
          </a:xfrm>
          <a:prstGeom prst="rightArrow">
            <a:avLst>
              <a:gd name="adj1" fmla="val 100000"/>
              <a:gd name="adj2" fmla="val 69046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1" name="Arrow: Right 110">
            <a:extLst>
              <a:ext uri="{FF2B5EF4-FFF2-40B4-BE49-F238E27FC236}">
                <a16:creationId xmlns:a16="http://schemas.microsoft.com/office/drawing/2014/main" id="{CD0E5E92-0D42-48A6-A10D-5C5CFFC42E6E}"/>
              </a:ext>
            </a:extLst>
          </p:cNvPr>
          <p:cNvSpPr/>
          <p:nvPr/>
        </p:nvSpPr>
        <p:spPr>
          <a:xfrm>
            <a:off x="5010043" y="5336122"/>
            <a:ext cx="2171917" cy="484632"/>
          </a:xfrm>
          <a:prstGeom prst="rightArrow">
            <a:avLst>
              <a:gd name="adj1" fmla="val 100000"/>
              <a:gd name="adj2" fmla="val 69046"/>
            </a:avLst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CC705849-43F9-47DD-9FD0-FFD05CF45AE4}"/>
              </a:ext>
            </a:extLst>
          </p:cNvPr>
          <p:cNvGrpSpPr/>
          <p:nvPr/>
        </p:nvGrpSpPr>
        <p:grpSpPr>
          <a:xfrm>
            <a:off x="2232700" y="5373112"/>
            <a:ext cx="1210756" cy="437817"/>
            <a:chOff x="2030448" y="4267568"/>
            <a:chExt cx="1531620" cy="437817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F37CFA22-E3D4-406C-9669-70CBDCFD476E}"/>
                </a:ext>
              </a:extLst>
            </p:cNvPr>
            <p:cNvSpPr txBox="1"/>
            <p:nvPr/>
          </p:nvSpPr>
          <p:spPr>
            <a:xfrm>
              <a:off x="2030448" y="4267568"/>
              <a:ext cx="1531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JORDAN</a:t>
              </a:r>
            </a:p>
          </p:txBody>
        </p:sp>
        <p:sp>
          <p:nvSpPr>
            <p:cNvPr id="51" name="7 CuadroTexto">
              <a:extLst>
                <a:ext uri="{FF2B5EF4-FFF2-40B4-BE49-F238E27FC236}">
                  <a16:creationId xmlns:a16="http://schemas.microsoft.com/office/drawing/2014/main" id="{E5E135F1-DAA4-4948-A69A-CF3883A39985}"/>
                </a:ext>
              </a:extLst>
            </p:cNvPr>
            <p:cNvSpPr txBox="1"/>
            <p:nvPr/>
          </p:nvSpPr>
          <p:spPr>
            <a:xfrm>
              <a:off x="2030448" y="4474553"/>
              <a:ext cx="15316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Marketing</a:t>
              </a:r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355D1F77-EE59-41A3-A37A-02DE635B0A9D}"/>
              </a:ext>
            </a:extLst>
          </p:cNvPr>
          <p:cNvGrpSpPr/>
          <p:nvPr/>
        </p:nvGrpSpPr>
        <p:grpSpPr>
          <a:xfrm>
            <a:off x="5128194" y="5361456"/>
            <a:ext cx="1210756" cy="437817"/>
            <a:chOff x="2030448" y="4267568"/>
            <a:chExt cx="1531620" cy="437817"/>
          </a:xfrm>
        </p:grpSpPr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AEC40F44-397E-4409-B628-E308FFAC75CA}"/>
                </a:ext>
              </a:extLst>
            </p:cNvPr>
            <p:cNvSpPr txBox="1"/>
            <p:nvPr/>
          </p:nvSpPr>
          <p:spPr>
            <a:xfrm>
              <a:off x="2030448" y="4267568"/>
              <a:ext cx="1531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FRANS</a:t>
              </a:r>
            </a:p>
          </p:txBody>
        </p:sp>
        <p:sp>
          <p:nvSpPr>
            <p:cNvPr id="114" name="7 CuadroTexto">
              <a:extLst>
                <a:ext uri="{FF2B5EF4-FFF2-40B4-BE49-F238E27FC236}">
                  <a16:creationId xmlns:a16="http://schemas.microsoft.com/office/drawing/2014/main" id="{0922B10F-BFF8-4EC6-A1CE-8948EFF3B0ED}"/>
                </a:ext>
              </a:extLst>
            </p:cNvPr>
            <p:cNvSpPr txBox="1"/>
            <p:nvPr/>
          </p:nvSpPr>
          <p:spPr>
            <a:xfrm>
              <a:off x="2030448" y="4474553"/>
              <a:ext cx="15316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Training</a:t>
              </a:r>
            </a:p>
          </p:txBody>
        </p:sp>
      </p:grpSp>
      <p:sp>
        <p:nvSpPr>
          <p:cNvPr id="91" name="Arrow: Right 90">
            <a:extLst>
              <a:ext uri="{FF2B5EF4-FFF2-40B4-BE49-F238E27FC236}">
                <a16:creationId xmlns:a16="http://schemas.microsoft.com/office/drawing/2014/main" id="{AB365209-1494-4235-9B3A-38AD8441EC8D}"/>
              </a:ext>
            </a:extLst>
          </p:cNvPr>
          <p:cNvSpPr/>
          <p:nvPr/>
        </p:nvSpPr>
        <p:spPr>
          <a:xfrm>
            <a:off x="2108592" y="3079893"/>
            <a:ext cx="2895491" cy="484632"/>
          </a:xfrm>
          <a:prstGeom prst="rightArrow">
            <a:avLst>
              <a:gd name="adj1" fmla="val 100000"/>
              <a:gd name="adj2" fmla="val 69046"/>
            </a:avLst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6" name="Arrow: Right 115">
            <a:extLst>
              <a:ext uri="{FF2B5EF4-FFF2-40B4-BE49-F238E27FC236}">
                <a16:creationId xmlns:a16="http://schemas.microsoft.com/office/drawing/2014/main" id="{94098B3B-B674-42A0-9477-92B16FE7077D}"/>
              </a:ext>
            </a:extLst>
          </p:cNvPr>
          <p:cNvSpPr/>
          <p:nvPr/>
        </p:nvSpPr>
        <p:spPr>
          <a:xfrm>
            <a:off x="6456154" y="3068237"/>
            <a:ext cx="3621295" cy="484632"/>
          </a:xfrm>
          <a:prstGeom prst="rightArrow">
            <a:avLst>
              <a:gd name="adj1" fmla="val 100000"/>
              <a:gd name="adj2" fmla="val 69046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DB89DD39-0FBC-404D-AD0F-BD05EFB38AF0}"/>
              </a:ext>
            </a:extLst>
          </p:cNvPr>
          <p:cNvGrpSpPr/>
          <p:nvPr/>
        </p:nvGrpSpPr>
        <p:grpSpPr>
          <a:xfrm>
            <a:off x="2226743" y="3105227"/>
            <a:ext cx="1210756" cy="437817"/>
            <a:chOff x="2030448" y="4267568"/>
            <a:chExt cx="1531620" cy="43781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E9166D78-EB1C-4673-9CA2-FF5B83B984B4}"/>
                </a:ext>
              </a:extLst>
            </p:cNvPr>
            <p:cNvSpPr txBox="1"/>
            <p:nvPr/>
          </p:nvSpPr>
          <p:spPr>
            <a:xfrm>
              <a:off x="2030448" y="4267568"/>
              <a:ext cx="1531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DAVID</a:t>
              </a:r>
            </a:p>
          </p:txBody>
        </p:sp>
        <p:sp>
          <p:nvSpPr>
            <p:cNvPr id="94" name="7 CuadroTexto">
              <a:extLst>
                <a:ext uri="{FF2B5EF4-FFF2-40B4-BE49-F238E27FC236}">
                  <a16:creationId xmlns:a16="http://schemas.microsoft.com/office/drawing/2014/main" id="{67EA2D6E-93D2-411F-A5DE-8CAC6B6C4DFA}"/>
                </a:ext>
              </a:extLst>
            </p:cNvPr>
            <p:cNvSpPr txBox="1"/>
            <p:nvPr/>
          </p:nvSpPr>
          <p:spPr>
            <a:xfrm>
              <a:off x="2030448" y="4474553"/>
              <a:ext cx="15316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Market Research</a:t>
              </a:r>
            </a:p>
          </p:txBody>
        </p:sp>
      </p:grpSp>
      <p:sp>
        <p:nvSpPr>
          <p:cNvPr id="96" name="Arrow: Right 95">
            <a:extLst>
              <a:ext uri="{FF2B5EF4-FFF2-40B4-BE49-F238E27FC236}">
                <a16:creationId xmlns:a16="http://schemas.microsoft.com/office/drawing/2014/main" id="{F085D39A-009D-4AD7-A0C3-0BF10FD7BD85}"/>
              </a:ext>
            </a:extLst>
          </p:cNvPr>
          <p:cNvSpPr/>
          <p:nvPr/>
        </p:nvSpPr>
        <p:spPr>
          <a:xfrm>
            <a:off x="7900037" y="2302159"/>
            <a:ext cx="1451610" cy="484632"/>
          </a:xfrm>
          <a:prstGeom prst="rightArrow">
            <a:avLst>
              <a:gd name="adj1" fmla="val 100000"/>
              <a:gd name="adj2" fmla="val 69046"/>
            </a:avLst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6" name="Arrow: Right 105">
            <a:extLst>
              <a:ext uri="{FF2B5EF4-FFF2-40B4-BE49-F238E27FC236}">
                <a16:creationId xmlns:a16="http://schemas.microsoft.com/office/drawing/2014/main" id="{2CC7DC01-0F8D-4DB0-9D5D-558FF82C56AC}"/>
              </a:ext>
            </a:extLst>
          </p:cNvPr>
          <p:cNvSpPr/>
          <p:nvPr/>
        </p:nvSpPr>
        <p:spPr>
          <a:xfrm>
            <a:off x="2840355" y="2302158"/>
            <a:ext cx="2889532" cy="484632"/>
          </a:xfrm>
          <a:prstGeom prst="rightArrow">
            <a:avLst>
              <a:gd name="adj1" fmla="val 100000"/>
              <a:gd name="adj2" fmla="val 69046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97" name="Group 96">
            <a:extLst>
              <a:ext uri="{FF2B5EF4-FFF2-40B4-BE49-F238E27FC236}">
                <a16:creationId xmlns:a16="http://schemas.microsoft.com/office/drawing/2014/main" id="{E823B614-3370-458C-8C1E-05707E9FFE1F}"/>
              </a:ext>
            </a:extLst>
          </p:cNvPr>
          <p:cNvGrpSpPr/>
          <p:nvPr/>
        </p:nvGrpSpPr>
        <p:grpSpPr>
          <a:xfrm>
            <a:off x="8018187" y="2327493"/>
            <a:ext cx="1210756" cy="437817"/>
            <a:chOff x="2030448" y="4267568"/>
            <a:chExt cx="1531620" cy="437817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527B03E5-E86E-4904-9C99-CBAC53D41323}"/>
                </a:ext>
              </a:extLst>
            </p:cNvPr>
            <p:cNvSpPr txBox="1"/>
            <p:nvPr/>
          </p:nvSpPr>
          <p:spPr>
            <a:xfrm>
              <a:off x="2030448" y="4267568"/>
              <a:ext cx="1531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TANALI</a:t>
              </a:r>
            </a:p>
          </p:txBody>
        </p:sp>
        <p:sp>
          <p:nvSpPr>
            <p:cNvPr id="99" name="7 CuadroTexto">
              <a:extLst>
                <a:ext uri="{FF2B5EF4-FFF2-40B4-BE49-F238E27FC236}">
                  <a16:creationId xmlns:a16="http://schemas.microsoft.com/office/drawing/2014/main" id="{1FC66931-E4D0-4A6E-8D91-018E12B19C59}"/>
                </a:ext>
              </a:extLst>
            </p:cNvPr>
            <p:cNvSpPr txBox="1"/>
            <p:nvPr/>
          </p:nvSpPr>
          <p:spPr>
            <a:xfrm>
              <a:off x="2030448" y="4474553"/>
              <a:ext cx="15316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Accountancy</a:t>
              </a: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00E9AB26-2074-480E-AB95-A4D038DFA7E5}"/>
              </a:ext>
            </a:extLst>
          </p:cNvPr>
          <p:cNvGrpSpPr/>
          <p:nvPr/>
        </p:nvGrpSpPr>
        <p:grpSpPr>
          <a:xfrm>
            <a:off x="2958504" y="2327492"/>
            <a:ext cx="1533485" cy="437817"/>
            <a:chOff x="2030448" y="4267568"/>
            <a:chExt cx="1531620" cy="437817"/>
          </a:xfrm>
        </p:grpSpPr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87A72CAE-1C29-494C-A90E-F70CEB02205A}"/>
                </a:ext>
              </a:extLst>
            </p:cNvPr>
            <p:cNvSpPr txBox="1"/>
            <p:nvPr/>
          </p:nvSpPr>
          <p:spPr>
            <a:xfrm>
              <a:off x="2030448" y="4267568"/>
              <a:ext cx="1531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DI FRANCESCO</a:t>
              </a:r>
            </a:p>
          </p:txBody>
        </p:sp>
        <p:sp>
          <p:nvSpPr>
            <p:cNvPr id="109" name="7 CuadroTexto">
              <a:extLst>
                <a:ext uri="{FF2B5EF4-FFF2-40B4-BE49-F238E27FC236}">
                  <a16:creationId xmlns:a16="http://schemas.microsoft.com/office/drawing/2014/main" id="{AA086EEA-B6B4-460B-8F6F-CBCD4630ED18}"/>
                </a:ext>
              </a:extLst>
            </p:cNvPr>
            <p:cNvSpPr txBox="1"/>
            <p:nvPr/>
          </p:nvSpPr>
          <p:spPr>
            <a:xfrm>
              <a:off x="2030448" y="4474553"/>
              <a:ext cx="15316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Sales Strategy</a:t>
              </a:r>
            </a:p>
          </p:txBody>
        </p:sp>
      </p:grp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5F35CC35-F19C-4FBE-A197-22E0BD9E9614}"/>
              </a:ext>
            </a:extLst>
          </p:cNvPr>
          <p:cNvGrpSpPr/>
          <p:nvPr/>
        </p:nvGrpSpPr>
        <p:grpSpPr>
          <a:xfrm>
            <a:off x="6574305" y="3093571"/>
            <a:ext cx="1210756" cy="437817"/>
            <a:chOff x="2030448" y="4267568"/>
            <a:chExt cx="1531620" cy="437817"/>
          </a:xfrm>
        </p:grpSpPr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FF19AEDF-1216-40EF-8373-7A1A30653820}"/>
                </a:ext>
              </a:extLst>
            </p:cNvPr>
            <p:cNvSpPr txBox="1"/>
            <p:nvPr/>
          </p:nvSpPr>
          <p:spPr>
            <a:xfrm>
              <a:off x="2030448" y="4267568"/>
              <a:ext cx="1531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DIODORA</a:t>
              </a:r>
            </a:p>
          </p:txBody>
        </p:sp>
        <p:sp>
          <p:nvSpPr>
            <p:cNvPr id="119" name="7 CuadroTexto">
              <a:extLst>
                <a:ext uri="{FF2B5EF4-FFF2-40B4-BE49-F238E27FC236}">
                  <a16:creationId xmlns:a16="http://schemas.microsoft.com/office/drawing/2014/main" id="{9550E491-0251-46DE-868C-9FBB0BF8C305}"/>
                </a:ext>
              </a:extLst>
            </p:cNvPr>
            <p:cNvSpPr txBox="1"/>
            <p:nvPr/>
          </p:nvSpPr>
          <p:spPr>
            <a:xfrm>
              <a:off x="2030448" y="4474553"/>
              <a:ext cx="15316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Financial Review</a:t>
              </a:r>
            </a:p>
          </p:txBody>
        </p:sp>
      </p:grpSp>
      <p:sp>
        <p:nvSpPr>
          <p:cNvPr id="144" name="TextBox 143">
            <a:extLst>
              <a:ext uri="{FF2B5EF4-FFF2-40B4-BE49-F238E27FC236}">
                <a16:creationId xmlns:a16="http://schemas.microsoft.com/office/drawing/2014/main" id="{03068352-3DC1-45BF-B9F4-7BDB9375DCCB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15902284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0C4C7D4-A947-4DF1-8319-EE7C6E6602EB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59AAAF6-0C4A-4E93-85BC-F88EBB439C7B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E48BA71-2BFF-4CC7-8E35-E725EA66F73A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20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D51C0F4-05DB-4CA5-8488-F000CF124011}"/>
              </a:ext>
            </a:extLst>
          </p:cNvPr>
          <p:cNvSpPr txBox="1"/>
          <p:nvPr/>
        </p:nvSpPr>
        <p:spPr>
          <a:xfrm>
            <a:off x="1016761" y="862738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Client testimonials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168741-E7F1-4171-8168-9FC250DB6112}"/>
              </a:ext>
            </a:extLst>
          </p:cNvPr>
          <p:cNvSpPr txBox="1"/>
          <p:nvPr/>
        </p:nvSpPr>
        <p:spPr>
          <a:xfrm>
            <a:off x="1016761" y="1432124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F7ED14-4F3A-4895-96D3-02CC7A4CCB87}"/>
              </a:ext>
            </a:extLst>
          </p:cNvPr>
          <p:cNvSpPr/>
          <p:nvPr/>
        </p:nvSpPr>
        <p:spPr>
          <a:xfrm>
            <a:off x="1146626" y="839878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E678ED2-D58F-4FD8-9D33-DA1BC62F5C5D}"/>
              </a:ext>
            </a:extLst>
          </p:cNvPr>
          <p:cNvSpPr/>
          <p:nvPr/>
        </p:nvSpPr>
        <p:spPr>
          <a:xfrm>
            <a:off x="5030758" y="2809998"/>
            <a:ext cx="213048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latin typeface="Kiona" panose="00000500000000000000" pitchFamily="2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EDB2166-E0BD-460E-AEA0-FBE211A76D89}"/>
              </a:ext>
            </a:extLst>
          </p:cNvPr>
          <p:cNvSpPr/>
          <p:nvPr/>
        </p:nvSpPr>
        <p:spPr>
          <a:xfrm>
            <a:off x="5772833" y="2089036"/>
            <a:ext cx="6463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7200" b="1" dirty="0">
                <a:solidFill>
                  <a:schemeClr val="tx2">
                    <a:lumMod val="85000"/>
                    <a:lumOff val="15000"/>
                  </a:schemeClr>
                </a:solidFill>
                <a:latin typeface="Software Kit 7" panose="02000500000000000000" pitchFamily="2" charset="0"/>
              </a:rPr>
              <a:t>”</a:t>
            </a:r>
            <a:endParaRPr lang="en-US" sz="7200" b="1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9449299-7479-4C9A-A6AC-F814E8F79C5D}"/>
              </a:ext>
            </a:extLst>
          </p:cNvPr>
          <p:cNvSpPr txBox="1"/>
          <p:nvPr/>
        </p:nvSpPr>
        <p:spPr>
          <a:xfrm>
            <a:off x="5359993" y="5582897"/>
            <a:ext cx="14720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Nicole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735F67F-560F-4C9A-9A32-0DD267A6797F}"/>
              </a:ext>
            </a:extLst>
          </p:cNvPr>
          <p:cNvSpPr/>
          <p:nvPr/>
        </p:nvSpPr>
        <p:spPr>
          <a:xfrm>
            <a:off x="2017571" y="2809998"/>
            <a:ext cx="213048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latin typeface="Kiona" panose="00000500000000000000" pitchFamily="2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D76EFB9-EE61-4B44-819B-94304A6211DA}"/>
              </a:ext>
            </a:extLst>
          </p:cNvPr>
          <p:cNvSpPr/>
          <p:nvPr/>
        </p:nvSpPr>
        <p:spPr>
          <a:xfrm>
            <a:off x="2759646" y="2089036"/>
            <a:ext cx="6463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7200" b="1" dirty="0">
                <a:solidFill>
                  <a:schemeClr val="tx2">
                    <a:lumMod val="85000"/>
                    <a:lumOff val="15000"/>
                  </a:schemeClr>
                </a:solidFill>
                <a:latin typeface="Software Kit 7" panose="02000500000000000000" pitchFamily="2" charset="0"/>
              </a:rPr>
              <a:t>”</a:t>
            </a:r>
            <a:endParaRPr lang="en-US" sz="7200" b="1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2D2BC9F-6CCD-4770-AAD5-1E5BDE90B64B}"/>
              </a:ext>
            </a:extLst>
          </p:cNvPr>
          <p:cNvSpPr txBox="1"/>
          <p:nvPr/>
        </p:nvSpPr>
        <p:spPr>
          <a:xfrm>
            <a:off x="2346806" y="5582897"/>
            <a:ext cx="14720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Bryant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8A01E77-AC0B-4B20-BE47-2B9B70BE5DFB}"/>
              </a:ext>
            </a:extLst>
          </p:cNvPr>
          <p:cNvSpPr/>
          <p:nvPr/>
        </p:nvSpPr>
        <p:spPr>
          <a:xfrm>
            <a:off x="8043946" y="2809998"/>
            <a:ext cx="213048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latin typeface="Kiona" panose="00000500000000000000" pitchFamily="2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0FDF713-8E4F-4A4F-8468-54CDC34D79E5}"/>
              </a:ext>
            </a:extLst>
          </p:cNvPr>
          <p:cNvSpPr/>
          <p:nvPr/>
        </p:nvSpPr>
        <p:spPr>
          <a:xfrm>
            <a:off x="8786021" y="2089036"/>
            <a:ext cx="6463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7200" b="1" dirty="0">
                <a:solidFill>
                  <a:schemeClr val="tx2">
                    <a:lumMod val="85000"/>
                    <a:lumOff val="15000"/>
                  </a:schemeClr>
                </a:solidFill>
                <a:latin typeface="Software Kit 7" panose="02000500000000000000" pitchFamily="2" charset="0"/>
              </a:rPr>
              <a:t>”</a:t>
            </a:r>
            <a:endParaRPr lang="en-US" sz="7200" b="1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2886A79-7B50-47CF-8990-336690B1740C}"/>
              </a:ext>
            </a:extLst>
          </p:cNvPr>
          <p:cNvSpPr txBox="1"/>
          <p:nvPr/>
        </p:nvSpPr>
        <p:spPr>
          <a:xfrm>
            <a:off x="8373181" y="5582897"/>
            <a:ext cx="14720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Jimmy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6032E3D-FE2F-4329-B645-71A095699A89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BD84C24-531A-4107-A6F7-123476A229CF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45BA514-5882-4D9B-88ED-31E7CE8E0A2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F00974C8-E540-46CC-A0CB-15400255277D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</p:spTree>
    <p:extLst>
      <p:ext uri="{BB962C8B-B14F-4D97-AF65-F5344CB8AC3E}">
        <p14:creationId xmlns:p14="http://schemas.microsoft.com/office/powerpoint/2010/main" val="21894560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4A39157-0DB5-4548-A914-FCBA4564FF24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EB302F5-4B4E-406F-84FE-2200183F10CB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17BE061-8FFC-4CC5-82FD-DB5A35D07238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21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2361822-3803-4C51-9EB0-C2AF33DAC5E4}"/>
              </a:ext>
            </a:extLst>
          </p:cNvPr>
          <p:cNvSpPr txBox="1"/>
          <p:nvPr/>
        </p:nvSpPr>
        <p:spPr>
          <a:xfrm>
            <a:off x="1016761" y="862738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OUR COMPANY HISTORY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99F462-F2CF-4F41-975B-0D8035559ED5}"/>
              </a:ext>
            </a:extLst>
          </p:cNvPr>
          <p:cNvSpPr txBox="1"/>
          <p:nvPr/>
        </p:nvSpPr>
        <p:spPr>
          <a:xfrm>
            <a:off x="1016761" y="1432124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241A39E-A1CD-4B6F-905A-F6BE335E32A9}"/>
              </a:ext>
            </a:extLst>
          </p:cNvPr>
          <p:cNvSpPr/>
          <p:nvPr/>
        </p:nvSpPr>
        <p:spPr>
          <a:xfrm>
            <a:off x="1146626" y="839878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2B248AB-BC41-46A3-9C04-1903D8AE0898}"/>
              </a:ext>
            </a:extLst>
          </p:cNvPr>
          <p:cNvSpPr/>
          <p:nvPr/>
        </p:nvSpPr>
        <p:spPr>
          <a:xfrm>
            <a:off x="6667495" y="4078997"/>
            <a:ext cx="4572000" cy="45720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190C9E6-F323-41D3-BAAC-7FE1BEA1E2A8}"/>
              </a:ext>
            </a:extLst>
          </p:cNvPr>
          <p:cNvGrpSpPr/>
          <p:nvPr/>
        </p:nvGrpSpPr>
        <p:grpSpPr>
          <a:xfrm>
            <a:off x="5659754" y="4457700"/>
            <a:ext cx="872486" cy="566012"/>
            <a:chOff x="6825614" y="5148642"/>
            <a:chExt cx="872486" cy="566012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D15EBA3-5C52-4548-A16D-6C48C2E0EADA}"/>
                </a:ext>
              </a:extLst>
            </p:cNvPr>
            <p:cNvSpPr/>
            <p:nvPr/>
          </p:nvSpPr>
          <p:spPr>
            <a:xfrm>
              <a:off x="6825614" y="5148642"/>
              <a:ext cx="872486" cy="566012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Kiona" panose="00000500000000000000" pitchFamily="2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43A05AA-AAB2-4607-BF97-CA5532982FF6}"/>
                </a:ext>
              </a:extLst>
            </p:cNvPr>
            <p:cNvSpPr txBox="1"/>
            <p:nvPr/>
          </p:nvSpPr>
          <p:spPr>
            <a:xfrm>
              <a:off x="6877664" y="5231593"/>
              <a:ext cx="7683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2018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DBEE3C3-2FF0-4FA9-A552-F9A4214B19E6}"/>
              </a:ext>
            </a:extLst>
          </p:cNvPr>
          <p:cNvGrpSpPr/>
          <p:nvPr/>
        </p:nvGrpSpPr>
        <p:grpSpPr>
          <a:xfrm>
            <a:off x="5659754" y="2377328"/>
            <a:ext cx="872486" cy="566012"/>
            <a:chOff x="6825614" y="5148642"/>
            <a:chExt cx="872486" cy="566012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098210D-6DB7-4145-97D0-9FC1C17AE631}"/>
                </a:ext>
              </a:extLst>
            </p:cNvPr>
            <p:cNvSpPr/>
            <p:nvPr/>
          </p:nvSpPr>
          <p:spPr>
            <a:xfrm>
              <a:off x="6825614" y="5148642"/>
              <a:ext cx="872486" cy="566012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Kiona" panose="00000500000000000000" pitchFamily="2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B3C71E1-D09E-45EA-92A7-EBAEC6BEC6F9}"/>
                </a:ext>
              </a:extLst>
            </p:cNvPr>
            <p:cNvSpPr txBox="1"/>
            <p:nvPr/>
          </p:nvSpPr>
          <p:spPr>
            <a:xfrm>
              <a:off x="6877664" y="5231593"/>
              <a:ext cx="7683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2017</a:t>
              </a: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AF608643-4D3C-433E-857A-C6D56AF916F1}"/>
              </a:ext>
            </a:extLst>
          </p:cNvPr>
          <p:cNvSpPr txBox="1"/>
          <p:nvPr/>
        </p:nvSpPr>
        <p:spPr>
          <a:xfrm>
            <a:off x="6884789" y="2270175"/>
            <a:ext cx="41374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START THE COMPANY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5A28A41-41AA-4797-8FBD-AB69939F3EB7}"/>
              </a:ext>
            </a:extLst>
          </p:cNvPr>
          <p:cNvSpPr/>
          <p:nvPr/>
        </p:nvSpPr>
        <p:spPr>
          <a:xfrm>
            <a:off x="7111605" y="2793395"/>
            <a:ext cx="368377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User generated content in real-time will have multiple touchpoints.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0A258DF-8429-43AB-AB47-A7573A8293D5}"/>
              </a:ext>
            </a:extLst>
          </p:cNvPr>
          <p:cNvSpPr txBox="1"/>
          <p:nvPr/>
        </p:nvSpPr>
        <p:spPr>
          <a:xfrm>
            <a:off x="6884789" y="4364046"/>
            <a:ext cx="41374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COMPANY UNTIL NOW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41A996D-AA7B-4019-A7AF-5A76545EE2E1}"/>
              </a:ext>
            </a:extLst>
          </p:cNvPr>
          <p:cNvSpPr/>
          <p:nvPr/>
        </p:nvSpPr>
        <p:spPr>
          <a:xfrm>
            <a:off x="7111605" y="4887266"/>
            <a:ext cx="368377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User generated content in real-time will have multiple touchpoints.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E0904FE-1E53-4CEE-9D65-6AE9E1ABDFB5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28D287B-ACEA-46C9-ADFA-CFD10692005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82807CB-F681-4155-9E35-BECD1EDB2551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</p:spTree>
    <p:extLst>
      <p:ext uri="{BB962C8B-B14F-4D97-AF65-F5344CB8AC3E}">
        <p14:creationId xmlns:p14="http://schemas.microsoft.com/office/powerpoint/2010/main" val="9010402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DBB6A5E-8F3B-4E4C-B74F-DD029A546DF2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6638969-7113-45F4-8489-066BD6F03815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C6333D0-6A26-4503-AAE0-BAE10269FD52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22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8714A1F-5FF4-4C76-A214-C43DCE897AEE}"/>
              </a:ext>
            </a:extLst>
          </p:cNvPr>
          <p:cNvSpPr txBox="1"/>
          <p:nvPr/>
        </p:nvSpPr>
        <p:spPr>
          <a:xfrm>
            <a:off x="1016761" y="862738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MEET OR TALENTED TEAM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BE48FFA-71CA-4842-BE66-00055F3691C6}"/>
              </a:ext>
            </a:extLst>
          </p:cNvPr>
          <p:cNvSpPr txBox="1"/>
          <p:nvPr/>
        </p:nvSpPr>
        <p:spPr>
          <a:xfrm>
            <a:off x="1016761" y="1432124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90AFB62-285E-4843-9A1A-FE30A4D54624}"/>
              </a:ext>
            </a:extLst>
          </p:cNvPr>
          <p:cNvSpPr/>
          <p:nvPr/>
        </p:nvSpPr>
        <p:spPr>
          <a:xfrm>
            <a:off x="1146626" y="839878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21035B7-D182-4529-A853-BCE38B6AFABB}"/>
              </a:ext>
            </a:extLst>
          </p:cNvPr>
          <p:cNvSpPr txBox="1"/>
          <p:nvPr/>
        </p:nvSpPr>
        <p:spPr>
          <a:xfrm>
            <a:off x="5467011" y="4391012"/>
            <a:ext cx="1257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EUGENIA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F319321-EB3D-4EBD-BD97-68DA1BC46938}"/>
              </a:ext>
            </a:extLst>
          </p:cNvPr>
          <p:cNvSpPr/>
          <p:nvPr/>
        </p:nvSpPr>
        <p:spPr>
          <a:xfrm>
            <a:off x="5293410" y="4729566"/>
            <a:ext cx="16021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A264288-06EF-4B89-9900-9FA3C1F01EFC}"/>
              </a:ext>
            </a:extLst>
          </p:cNvPr>
          <p:cNvCxnSpPr>
            <a:cxnSpLocks/>
          </p:cNvCxnSpPr>
          <p:nvPr/>
        </p:nvCxnSpPr>
        <p:spPr>
          <a:xfrm>
            <a:off x="5430877" y="5802942"/>
            <a:ext cx="842455" cy="0"/>
          </a:xfrm>
          <a:prstGeom prst="line">
            <a:avLst/>
          </a:prstGeom>
          <a:ln w="228600" cap="rnd" cmpd="sng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3AE942D-ED79-45FB-9C88-CAEAEAD392B0}"/>
              </a:ext>
            </a:extLst>
          </p:cNvPr>
          <p:cNvCxnSpPr>
            <a:cxnSpLocks/>
          </p:cNvCxnSpPr>
          <p:nvPr/>
        </p:nvCxnSpPr>
        <p:spPr>
          <a:xfrm>
            <a:off x="5430877" y="5802942"/>
            <a:ext cx="752753" cy="0"/>
          </a:xfrm>
          <a:prstGeom prst="line">
            <a:avLst/>
          </a:prstGeom>
          <a:ln w="228600" cap="rnd" cmpd="sng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54947467-2104-4D44-9063-7C6594BF2AA4}"/>
              </a:ext>
            </a:extLst>
          </p:cNvPr>
          <p:cNvSpPr txBox="1"/>
          <p:nvPr/>
        </p:nvSpPr>
        <p:spPr>
          <a:xfrm>
            <a:off x="5251993" y="5425876"/>
            <a:ext cx="1274537" cy="276977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Modern_Sans_Light" panose="02000503000000000000" pitchFamily="50" charset="0"/>
                <a:ea typeface="Lato" charset="0"/>
                <a:cs typeface="Lato" charset="0"/>
              </a:rPr>
              <a:t>Team Leaders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878DCA2-1BEF-4FBA-8A87-F1B9296A1CE9}"/>
              </a:ext>
            </a:extLst>
          </p:cNvPr>
          <p:cNvSpPr txBox="1"/>
          <p:nvPr/>
        </p:nvSpPr>
        <p:spPr>
          <a:xfrm>
            <a:off x="6337944" y="5662513"/>
            <a:ext cx="557662" cy="26158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95%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3032302-3BD3-4729-B744-19ED44990F5C}"/>
              </a:ext>
            </a:extLst>
          </p:cNvPr>
          <p:cNvSpPr txBox="1"/>
          <p:nvPr/>
        </p:nvSpPr>
        <p:spPr>
          <a:xfrm>
            <a:off x="7414956" y="4391012"/>
            <a:ext cx="1257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RUSSEL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A05BC4F-114C-4C9A-AB39-CEDD18C9DE0C}"/>
              </a:ext>
            </a:extLst>
          </p:cNvPr>
          <p:cNvSpPr/>
          <p:nvPr/>
        </p:nvSpPr>
        <p:spPr>
          <a:xfrm>
            <a:off x="7241355" y="4729566"/>
            <a:ext cx="16021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003388D-9745-485F-AB35-68F480335254}"/>
              </a:ext>
            </a:extLst>
          </p:cNvPr>
          <p:cNvCxnSpPr>
            <a:cxnSpLocks/>
          </p:cNvCxnSpPr>
          <p:nvPr/>
        </p:nvCxnSpPr>
        <p:spPr>
          <a:xfrm>
            <a:off x="7378822" y="5802942"/>
            <a:ext cx="842455" cy="0"/>
          </a:xfrm>
          <a:prstGeom prst="line">
            <a:avLst/>
          </a:prstGeom>
          <a:ln w="228600" cap="rnd" cmpd="sng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C01505E-4AEC-4EB2-92DF-534512C82D79}"/>
              </a:ext>
            </a:extLst>
          </p:cNvPr>
          <p:cNvCxnSpPr>
            <a:cxnSpLocks/>
          </p:cNvCxnSpPr>
          <p:nvPr/>
        </p:nvCxnSpPr>
        <p:spPr>
          <a:xfrm>
            <a:off x="7378822" y="5802942"/>
            <a:ext cx="667898" cy="0"/>
          </a:xfrm>
          <a:prstGeom prst="line">
            <a:avLst/>
          </a:prstGeom>
          <a:ln w="228600" cap="rnd" cmpd="sng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29E9618C-AC91-48E9-8B79-524D5A53F297}"/>
              </a:ext>
            </a:extLst>
          </p:cNvPr>
          <p:cNvSpPr txBox="1"/>
          <p:nvPr/>
        </p:nvSpPr>
        <p:spPr>
          <a:xfrm>
            <a:off x="7199938" y="5425876"/>
            <a:ext cx="1274537" cy="276977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Modern_Sans_Light" panose="02000503000000000000" pitchFamily="50" charset="0"/>
                <a:ea typeface="Lato" charset="0"/>
                <a:cs typeface="Lato" charset="0"/>
              </a:rPr>
              <a:t>Co-Leaders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200BC95-0A1B-4728-8A68-C1AB37648D49}"/>
              </a:ext>
            </a:extLst>
          </p:cNvPr>
          <p:cNvSpPr txBox="1"/>
          <p:nvPr/>
        </p:nvSpPr>
        <p:spPr>
          <a:xfrm>
            <a:off x="8285889" y="5662513"/>
            <a:ext cx="557662" cy="26158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90%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DAFD534-3877-4F94-B7ED-AB855041F21C}"/>
              </a:ext>
            </a:extLst>
          </p:cNvPr>
          <p:cNvSpPr txBox="1"/>
          <p:nvPr/>
        </p:nvSpPr>
        <p:spPr>
          <a:xfrm>
            <a:off x="3560740" y="4391012"/>
            <a:ext cx="1257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ANTOINE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3E2FB86-1628-420D-9961-AE5DEA9EB024}"/>
              </a:ext>
            </a:extLst>
          </p:cNvPr>
          <p:cNvSpPr/>
          <p:nvPr/>
        </p:nvSpPr>
        <p:spPr>
          <a:xfrm>
            <a:off x="3387139" y="4729566"/>
            <a:ext cx="16021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D9B6299-0EB9-4CEC-942E-E9BA5123C214}"/>
              </a:ext>
            </a:extLst>
          </p:cNvPr>
          <p:cNvCxnSpPr>
            <a:cxnSpLocks/>
          </p:cNvCxnSpPr>
          <p:nvPr/>
        </p:nvCxnSpPr>
        <p:spPr>
          <a:xfrm>
            <a:off x="3524606" y="5802942"/>
            <a:ext cx="842455" cy="0"/>
          </a:xfrm>
          <a:prstGeom prst="line">
            <a:avLst/>
          </a:prstGeom>
          <a:ln w="228600" cap="rnd" cmpd="sng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E7F7A408-4308-4F51-8547-37E085109A24}"/>
              </a:ext>
            </a:extLst>
          </p:cNvPr>
          <p:cNvCxnSpPr>
            <a:cxnSpLocks/>
          </p:cNvCxnSpPr>
          <p:nvPr/>
        </p:nvCxnSpPr>
        <p:spPr>
          <a:xfrm>
            <a:off x="3524606" y="5802942"/>
            <a:ext cx="623448" cy="0"/>
          </a:xfrm>
          <a:prstGeom prst="line">
            <a:avLst/>
          </a:prstGeom>
          <a:ln w="228600" cap="rnd" cmpd="sng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89419B11-69EC-4737-A356-FD060D0B09E4}"/>
              </a:ext>
            </a:extLst>
          </p:cNvPr>
          <p:cNvSpPr txBox="1"/>
          <p:nvPr/>
        </p:nvSpPr>
        <p:spPr>
          <a:xfrm>
            <a:off x="3345722" y="5425876"/>
            <a:ext cx="1274537" cy="276977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Modern_Sans_Light" panose="02000503000000000000" pitchFamily="50" charset="0"/>
                <a:ea typeface="Lato" charset="0"/>
                <a:cs typeface="Lato" charset="0"/>
              </a:rPr>
              <a:t>Web Design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CFC9383-074C-4109-9DD4-23A594223BF4}"/>
              </a:ext>
            </a:extLst>
          </p:cNvPr>
          <p:cNvSpPr txBox="1"/>
          <p:nvPr/>
        </p:nvSpPr>
        <p:spPr>
          <a:xfrm>
            <a:off x="4431673" y="5662513"/>
            <a:ext cx="557662" cy="26158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90%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2231158-BBE0-4F95-B605-3924E48FC9B0}"/>
              </a:ext>
            </a:extLst>
          </p:cNvPr>
          <p:cNvSpPr txBox="1"/>
          <p:nvPr/>
        </p:nvSpPr>
        <p:spPr>
          <a:xfrm>
            <a:off x="1576657" y="4391012"/>
            <a:ext cx="1257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FLORETTA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AEAC21F5-3BD2-418E-98CA-E9CA0F712990}"/>
              </a:ext>
            </a:extLst>
          </p:cNvPr>
          <p:cNvSpPr/>
          <p:nvPr/>
        </p:nvSpPr>
        <p:spPr>
          <a:xfrm>
            <a:off x="1403056" y="4729566"/>
            <a:ext cx="16021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8106E6-288C-44DD-AF91-5168356A7E69}"/>
              </a:ext>
            </a:extLst>
          </p:cNvPr>
          <p:cNvCxnSpPr>
            <a:cxnSpLocks/>
          </p:cNvCxnSpPr>
          <p:nvPr/>
        </p:nvCxnSpPr>
        <p:spPr>
          <a:xfrm>
            <a:off x="1540523" y="5802942"/>
            <a:ext cx="842455" cy="0"/>
          </a:xfrm>
          <a:prstGeom prst="line">
            <a:avLst/>
          </a:prstGeom>
          <a:ln w="228600" cap="rnd" cmpd="sng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AE19729F-A8E1-4E01-9FF1-3EBCEBC368C2}"/>
              </a:ext>
            </a:extLst>
          </p:cNvPr>
          <p:cNvCxnSpPr>
            <a:cxnSpLocks/>
          </p:cNvCxnSpPr>
          <p:nvPr/>
        </p:nvCxnSpPr>
        <p:spPr>
          <a:xfrm>
            <a:off x="1540523" y="5802942"/>
            <a:ext cx="556705" cy="0"/>
          </a:xfrm>
          <a:prstGeom prst="line">
            <a:avLst/>
          </a:prstGeom>
          <a:ln w="228600" cap="rnd" cmpd="sng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71B10C2D-A734-4791-87D4-9D92DD181277}"/>
              </a:ext>
            </a:extLst>
          </p:cNvPr>
          <p:cNvSpPr txBox="1"/>
          <p:nvPr/>
        </p:nvSpPr>
        <p:spPr>
          <a:xfrm>
            <a:off x="1361639" y="5425876"/>
            <a:ext cx="1274537" cy="276977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Modern_Sans_Light" panose="02000503000000000000" pitchFamily="50" charset="0"/>
                <a:ea typeface="Lato" charset="0"/>
                <a:cs typeface="Lato" charset="0"/>
              </a:rPr>
              <a:t>Design Graphic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C72E286-E23C-4F4E-9105-ECCC21ECC4D1}"/>
              </a:ext>
            </a:extLst>
          </p:cNvPr>
          <p:cNvSpPr txBox="1"/>
          <p:nvPr/>
        </p:nvSpPr>
        <p:spPr>
          <a:xfrm>
            <a:off x="2447590" y="5662513"/>
            <a:ext cx="557662" cy="26158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85%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0510231-2AF4-4275-9D64-9243494D8F94}"/>
              </a:ext>
            </a:extLst>
          </p:cNvPr>
          <p:cNvSpPr txBox="1"/>
          <p:nvPr/>
        </p:nvSpPr>
        <p:spPr>
          <a:xfrm>
            <a:off x="9357366" y="4391012"/>
            <a:ext cx="1257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SHERRIE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1C88F38E-1D1B-4DBC-9A1F-D261E65F7AE2}"/>
              </a:ext>
            </a:extLst>
          </p:cNvPr>
          <p:cNvSpPr/>
          <p:nvPr/>
        </p:nvSpPr>
        <p:spPr>
          <a:xfrm>
            <a:off x="9183765" y="4729566"/>
            <a:ext cx="16021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6BBFB3F1-64B6-40F7-BBB7-40292833F23A}"/>
              </a:ext>
            </a:extLst>
          </p:cNvPr>
          <p:cNvCxnSpPr>
            <a:cxnSpLocks/>
          </p:cNvCxnSpPr>
          <p:nvPr/>
        </p:nvCxnSpPr>
        <p:spPr>
          <a:xfrm>
            <a:off x="9321232" y="5802942"/>
            <a:ext cx="842455" cy="0"/>
          </a:xfrm>
          <a:prstGeom prst="line">
            <a:avLst/>
          </a:prstGeom>
          <a:ln w="228600" cap="rnd" cmpd="sng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324B4423-7C99-4C98-9A5F-4341045EDA55}"/>
              </a:ext>
            </a:extLst>
          </p:cNvPr>
          <p:cNvCxnSpPr>
            <a:cxnSpLocks/>
          </p:cNvCxnSpPr>
          <p:nvPr/>
        </p:nvCxnSpPr>
        <p:spPr>
          <a:xfrm>
            <a:off x="9321232" y="5802942"/>
            <a:ext cx="556705" cy="0"/>
          </a:xfrm>
          <a:prstGeom prst="line">
            <a:avLst/>
          </a:prstGeom>
          <a:ln w="228600" cap="rnd" cmpd="sng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78F8FA49-080E-46E1-91E2-1E4EF2D1928E}"/>
              </a:ext>
            </a:extLst>
          </p:cNvPr>
          <p:cNvSpPr txBox="1"/>
          <p:nvPr/>
        </p:nvSpPr>
        <p:spPr>
          <a:xfrm>
            <a:off x="9142348" y="5425876"/>
            <a:ext cx="1274537" cy="276977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Modern_Sans_Light" panose="02000503000000000000" pitchFamily="50" charset="0"/>
                <a:ea typeface="Lato" charset="0"/>
                <a:cs typeface="Lato" charset="0"/>
              </a:rPr>
              <a:t>Device Design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5F7E73E-D1AE-4014-9816-A74A3C091A0B}"/>
              </a:ext>
            </a:extLst>
          </p:cNvPr>
          <p:cNvSpPr txBox="1"/>
          <p:nvPr/>
        </p:nvSpPr>
        <p:spPr>
          <a:xfrm>
            <a:off x="10228299" y="5662513"/>
            <a:ext cx="557662" cy="26158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85%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B1E3043F-6B9B-4ADC-9C1B-2E629DAC4EA6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5DD10CD-344A-4BF2-B6D5-0162C6BBA8F3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B4C2367-4812-4046-8F2A-E46E8CC54A1F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7109F8E1-0A1C-45F7-ADC0-F47E013F58E8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FAACFD61-037D-4E18-9E79-45E769290C11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9F98304B-4351-46C3-A78A-89E1F696BC68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/>
      </p:sp>
    </p:spTree>
    <p:extLst>
      <p:ext uri="{BB962C8B-B14F-4D97-AF65-F5344CB8AC3E}">
        <p14:creationId xmlns:p14="http://schemas.microsoft.com/office/powerpoint/2010/main" val="20056772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AE943C5-D150-47AC-A743-8A961943327C}"/>
              </a:ext>
            </a:extLst>
          </p:cNvPr>
          <p:cNvSpPr/>
          <p:nvPr/>
        </p:nvSpPr>
        <p:spPr>
          <a:xfrm>
            <a:off x="1569536" y="2641929"/>
            <a:ext cx="3245856" cy="2803094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1466D46-DB6B-4F1E-90FE-1008290AFC0E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9BF8B17-2030-4193-A391-71D65F29DAC2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C221FAB-4C59-412A-8149-E540D5CB515E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23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04E22933-0489-4EB6-A048-3E42BD4F069B}"/>
              </a:ext>
            </a:extLst>
          </p:cNvPr>
          <p:cNvSpPr txBox="1"/>
          <p:nvPr/>
        </p:nvSpPr>
        <p:spPr>
          <a:xfrm>
            <a:off x="1016761" y="862738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MARKETING PRINT COLLATERAL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AD8674-F344-4A4C-AFB9-AE5582DDEFD9}"/>
              </a:ext>
            </a:extLst>
          </p:cNvPr>
          <p:cNvSpPr txBox="1"/>
          <p:nvPr/>
        </p:nvSpPr>
        <p:spPr>
          <a:xfrm>
            <a:off x="1016761" y="1432124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D974B7D-497E-47F4-B04C-01E3437885C5}"/>
              </a:ext>
            </a:extLst>
          </p:cNvPr>
          <p:cNvSpPr/>
          <p:nvPr/>
        </p:nvSpPr>
        <p:spPr>
          <a:xfrm>
            <a:off x="1146626" y="839878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A76A41C-6B07-42FC-B02C-E222EDE5967A}"/>
              </a:ext>
            </a:extLst>
          </p:cNvPr>
          <p:cNvCxnSpPr>
            <a:cxnSpLocks/>
          </p:cNvCxnSpPr>
          <p:nvPr/>
        </p:nvCxnSpPr>
        <p:spPr>
          <a:xfrm>
            <a:off x="7922416" y="3315039"/>
            <a:ext cx="1935480" cy="0"/>
          </a:xfrm>
          <a:prstGeom prst="line">
            <a:avLst/>
          </a:prstGeom>
          <a:ln w="127000" cap="rnd" cmpd="sng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70F3782-2EC9-4090-A1C5-5EA9E37D9425}"/>
              </a:ext>
            </a:extLst>
          </p:cNvPr>
          <p:cNvCxnSpPr>
            <a:cxnSpLocks/>
          </p:cNvCxnSpPr>
          <p:nvPr/>
        </p:nvCxnSpPr>
        <p:spPr>
          <a:xfrm>
            <a:off x="7922416" y="3966549"/>
            <a:ext cx="2186940" cy="0"/>
          </a:xfrm>
          <a:prstGeom prst="line">
            <a:avLst/>
          </a:prstGeom>
          <a:ln w="127000" cap="rnd" cmpd="sng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F2E19F7-AD26-4B8F-B115-652FC0FAEE63}"/>
              </a:ext>
            </a:extLst>
          </p:cNvPr>
          <p:cNvCxnSpPr>
            <a:cxnSpLocks/>
          </p:cNvCxnSpPr>
          <p:nvPr/>
        </p:nvCxnSpPr>
        <p:spPr>
          <a:xfrm>
            <a:off x="7922416" y="4621869"/>
            <a:ext cx="1466850" cy="0"/>
          </a:xfrm>
          <a:prstGeom prst="line">
            <a:avLst/>
          </a:prstGeom>
          <a:ln w="127000" cap="rnd" cmpd="sng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251E19A-4604-46E2-931A-75BFFD740E80}"/>
              </a:ext>
            </a:extLst>
          </p:cNvPr>
          <p:cNvCxnSpPr>
            <a:cxnSpLocks/>
          </p:cNvCxnSpPr>
          <p:nvPr/>
        </p:nvCxnSpPr>
        <p:spPr>
          <a:xfrm>
            <a:off x="7922416" y="5273379"/>
            <a:ext cx="1690214" cy="0"/>
          </a:xfrm>
          <a:prstGeom prst="line">
            <a:avLst/>
          </a:prstGeom>
          <a:ln w="127000" cap="rnd" cmpd="sng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ACB95826-5129-404A-AC9D-D7ECC616B51B}"/>
              </a:ext>
            </a:extLst>
          </p:cNvPr>
          <p:cNvSpPr txBox="1"/>
          <p:nvPr/>
        </p:nvSpPr>
        <p:spPr>
          <a:xfrm>
            <a:off x="7777820" y="3468892"/>
            <a:ext cx="21869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SALES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5765DCA-F233-4F7A-8D70-F6C9A8E5979E}"/>
              </a:ext>
            </a:extLst>
          </p:cNvPr>
          <p:cNvSpPr txBox="1"/>
          <p:nvPr/>
        </p:nvSpPr>
        <p:spPr>
          <a:xfrm>
            <a:off x="7777820" y="2813573"/>
            <a:ext cx="21869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HUMAN RESOURCE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D308688-C2BE-4935-8935-AE91898A58E5}"/>
              </a:ext>
            </a:extLst>
          </p:cNvPr>
          <p:cNvSpPr txBox="1"/>
          <p:nvPr/>
        </p:nvSpPr>
        <p:spPr>
          <a:xfrm>
            <a:off x="7777820" y="4123027"/>
            <a:ext cx="21869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OPERATION COST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CA741FF-6734-4262-A97B-2C0F7042E184}"/>
              </a:ext>
            </a:extLst>
          </p:cNvPr>
          <p:cNvSpPr txBox="1"/>
          <p:nvPr/>
        </p:nvSpPr>
        <p:spPr>
          <a:xfrm>
            <a:off x="7777820" y="4778347"/>
            <a:ext cx="21869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PROMOTIONS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28DFA2C-4917-4263-9F22-0D2B808B4F52}"/>
              </a:ext>
            </a:extLst>
          </p:cNvPr>
          <p:cNvSpPr txBox="1"/>
          <p:nvPr/>
        </p:nvSpPr>
        <p:spPr>
          <a:xfrm>
            <a:off x="2543835" y="2966540"/>
            <a:ext cx="18703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MARKETING</a:t>
            </a:r>
          </a:p>
          <a:p>
            <a:pPr algn="r"/>
            <a:r>
              <a:rPr lang="en-US" sz="20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STRATEGY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46E8854-2B5F-43F7-9C7E-88F769CCA299}"/>
              </a:ext>
            </a:extLst>
          </p:cNvPr>
          <p:cNvSpPr/>
          <p:nvPr/>
        </p:nvSpPr>
        <p:spPr>
          <a:xfrm>
            <a:off x="1968341" y="3689285"/>
            <a:ext cx="2445839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CAF7347-61F6-425E-B8FD-AF8410D25858}"/>
              </a:ext>
            </a:extLst>
          </p:cNvPr>
          <p:cNvSpPr txBox="1"/>
          <p:nvPr/>
        </p:nvSpPr>
        <p:spPr>
          <a:xfrm>
            <a:off x="9524404" y="4448792"/>
            <a:ext cx="650785" cy="33853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4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75%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F9DF269-34F4-471E-B1D6-6ED4C132313C}"/>
              </a:ext>
            </a:extLst>
          </p:cNvPr>
          <p:cNvSpPr txBox="1"/>
          <p:nvPr/>
        </p:nvSpPr>
        <p:spPr>
          <a:xfrm>
            <a:off x="10244494" y="3797283"/>
            <a:ext cx="722115" cy="33853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4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100%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7D38362-61B6-40BC-AC8C-EB0185A688EA}"/>
              </a:ext>
            </a:extLst>
          </p:cNvPr>
          <p:cNvSpPr txBox="1"/>
          <p:nvPr/>
        </p:nvSpPr>
        <p:spPr>
          <a:xfrm>
            <a:off x="9821584" y="5106491"/>
            <a:ext cx="650785" cy="33853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4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85%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813B1D8-A92E-40F4-A1B2-EAFE05A0E8EF}"/>
              </a:ext>
            </a:extLst>
          </p:cNvPr>
          <p:cNvSpPr txBox="1"/>
          <p:nvPr/>
        </p:nvSpPr>
        <p:spPr>
          <a:xfrm>
            <a:off x="9993034" y="3145773"/>
            <a:ext cx="650785" cy="33853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JM" sz="1400" dirty="0">
                <a:solidFill>
                  <a:schemeClr val="tx2">
                    <a:lumMod val="50000"/>
                    <a:lumOff val="50000"/>
                  </a:schemeClr>
                </a:solidFill>
                <a:latin typeface="Kiona" panose="00000500000000000000" pitchFamily="2" charset="0"/>
                <a:ea typeface="Lato" charset="0"/>
                <a:cs typeface="Lato" charset="0"/>
              </a:rPr>
              <a:t>95%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7D6414F-29D8-4D44-91DD-B715B8A3DD8B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B352C9F-5307-4DFF-A32F-25041980D966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</p:spTree>
    <p:extLst>
      <p:ext uri="{BB962C8B-B14F-4D97-AF65-F5344CB8AC3E}">
        <p14:creationId xmlns:p14="http://schemas.microsoft.com/office/powerpoint/2010/main" val="12397300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3B4B11F-0A45-487F-A7FB-61D4F0D5EF8F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485B795-5716-49FF-B1ED-EF2C356A6DD5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FF4647C-83FF-4FD9-BE9A-C15C5E3D2AE1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24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2B8B2DB4-A663-4821-B3E6-C66C3D73F668}"/>
              </a:ext>
            </a:extLst>
          </p:cNvPr>
          <p:cNvSpPr txBox="1"/>
          <p:nvPr/>
        </p:nvSpPr>
        <p:spPr>
          <a:xfrm>
            <a:off x="1016761" y="6738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ALTERNTIVE FLOW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2B80FE-A501-4B3A-854A-2CA0469ACB9E}"/>
              </a:ext>
            </a:extLst>
          </p:cNvPr>
          <p:cNvSpPr txBox="1"/>
          <p:nvPr/>
        </p:nvSpPr>
        <p:spPr>
          <a:xfrm>
            <a:off x="1016761" y="12432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C4D659C-D65C-46BC-B59A-75224269E69A}"/>
              </a:ext>
            </a:extLst>
          </p:cNvPr>
          <p:cNvSpPr/>
          <p:nvPr/>
        </p:nvSpPr>
        <p:spPr>
          <a:xfrm>
            <a:off x="1146626" y="6510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91A29500-9123-49F5-9DA3-6E2561D85031}"/>
              </a:ext>
            </a:extLst>
          </p:cNvPr>
          <p:cNvCxnSpPr>
            <a:cxnSpLocks/>
          </p:cNvCxnSpPr>
          <p:nvPr/>
        </p:nvCxnSpPr>
        <p:spPr>
          <a:xfrm flipV="1">
            <a:off x="3171213" y="3447849"/>
            <a:ext cx="672628" cy="942990"/>
          </a:xfrm>
          <a:prstGeom prst="line">
            <a:avLst/>
          </a:prstGeom>
          <a:ln w="76200">
            <a:solidFill>
              <a:schemeClr val="tx2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C7C34AAD-801C-4AEF-BCC1-650968A3007C}"/>
              </a:ext>
            </a:extLst>
          </p:cNvPr>
          <p:cNvCxnSpPr>
            <a:cxnSpLocks/>
          </p:cNvCxnSpPr>
          <p:nvPr/>
        </p:nvCxnSpPr>
        <p:spPr>
          <a:xfrm>
            <a:off x="4968803" y="3590732"/>
            <a:ext cx="542352" cy="916448"/>
          </a:xfrm>
          <a:prstGeom prst="line">
            <a:avLst/>
          </a:prstGeom>
          <a:ln w="76200">
            <a:solidFill>
              <a:schemeClr val="tx2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8D311A7-3B31-4677-9C99-DD6CC230B975}"/>
              </a:ext>
            </a:extLst>
          </p:cNvPr>
          <p:cNvCxnSpPr>
            <a:cxnSpLocks/>
          </p:cNvCxnSpPr>
          <p:nvPr/>
        </p:nvCxnSpPr>
        <p:spPr>
          <a:xfrm flipV="1">
            <a:off x="6640769" y="3590732"/>
            <a:ext cx="589222" cy="831876"/>
          </a:xfrm>
          <a:prstGeom prst="line">
            <a:avLst/>
          </a:prstGeom>
          <a:ln w="76200">
            <a:solidFill>
              <a:schemeClr val="tx2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57C6C09C-AD2D-4005-8760-95164BAFD612}"/>
              </a:ext>
            </a:extLst>
          </p:cNvPr>
          <p:cNvCxnSpPr>
            <a:cxnSpLocks/>
          </p:cNvCxnSpPr>
          <p:nvPr/>
        </p:nvCxnSpPr>
        <p:spPr>
          <a:xfrm>
            <a:off x="8450371" y="3590732"/>
            <a:ext cx="589219" cy="831873"/>
          </a:xfrm>
          <a:prstGeom prst="line">
            <a:avLst/>
          </a:prstGeom>
          <a:ln w="76200">
            <a:solidFill>
              <a:schemeClr val="tx2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ircle: Hollow 18">
            <a:extLst>
              <a:ext uri="{FF2B5EF4-FFF2-40B4-BE49-F238E27FC236}">
                <a16:creationId xmlns:a16="http://schemas.microsoft.com/office/drawing/2014/main" id="{8B621A89-2B2D-4976-90C1-A3F0881A817E}"/>
              </a:ext>
            </a:extLst>
          </p:cNvPr>
          <p:cNvSpPr/>
          <p:nvPr/>
        </p:nvSpPr>
        <p:spPr>
          <a:xfrm>
            <a:off x="1956128" y="3590736"/>
            <a:ext cx="1303020" cy="1303020"/>
          </a:xfrm>
          <a:prstGeom prst="donut">
            <a:avLst>
              <a:gd name="adj" fmla="val 18458"/>
            </a:avLst>
          </a:prstGeom>
          <a:solidFill>
            <a:schemeClr val="tx1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1175600-040C-4612-970E-69064E26097E}"/>
              </a:ext>
            </a:extLst>
          </p:cNvPr>
          <p:cNvSpPr/>
          <p:nvPr/>
        </p:nvSpPr>
        <p:spPr>
          <a:xfrm>
            <a:off x="2269978" y="3826744"/>
            <a:ext cx="7328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tx2">
                    <a:lumMod val="65000"/>
                    <a:lumOff val="35000"/>
                  </a:schemeClr>
                </a:solidFill>
                <a:latin typeface="Software Kit 7" panose="02000500000000000000" pitchFamily="2" charset="0"/>
              </a:rPr>
              <a:t>*</a:t>
            </a:r>
            <a:endParaRPr lang="en-US" sz="48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Circle: Hollow 16">
            <a:extLst>
              <a:ext uri="{FF2B5EF4-FFF2-40B4-BE49-F238E27FC236}">
                <a16:creationId xmlns:a16="http://schemas.microsoft.com/office/drawing/2014/main" id="{42FCA548-4BB4-42ED-85C3-30114D3898FC}"/>
              </a:ext>
            </a:extLst>
          </p:cNvPr>
          <p:cNvSpPr/>
          <p:nvPr/>
        </p:nvSpPr>
        <p:spPr>
          <a:xfrm>
            <a:off x="3700309" y="2997563"/>
            <a:ext cx="1303020" cy="1303020"/>
          </a:xfrm>
          <a:prstGeom prst="donut">
            <a:avLst>
              <a:gd name="adj" fmla="val 18458"/>
            </a:avLst>
          </a:prstGeom>
          <a:solidFill>
            <a:schemeClr val="tx1">
              <a:lumMod val="40000"/>
              <a:lumOff val="6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EA5DCA8-86FE-4C14-9CB0-0A2018FCE1B7}"/>
              </a:ext>
            </a:extLst>
          </p:cNvPr>
          <p:cNvSpPr/>
          <p:nvPr/>
        </p:nvSpPr>
        <p:spPr>
          <a:xfrm>
            <a:off x="4026934" y="3233571"/>
            <a:ext cx="69602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tx2">
                    <a:lumMod val="65000"/>
                    <a:lumOff val="35000"/>
                  </a:schemeClr>
                </a:solidFill>
                <a:latin typeface="Software Kit 7" panose="02000500000000000000" pitchFamily="2" charset="0"/>
              </a:rPr>
              <a:t>K</a:t>
            </a:r>
            <a:endParaRPr lang="en-US" sz="48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Circle: Hollow 14">
            <a:extLst>
              <a:ext uri="{FF2B5EF4-FFF2-40B4-BE49-F238E27FC236}">
                <a16:creationId xmlns:a16="http://schemas.microsoft.com/office/drawing/2014/main" id="{6976D2D2-1E6E-4BD3-B935-5F6F84C0A558}"/>
              </a:ext>
            </a:extLst>
          </p:cNvPr>
          <p:cNvSpPr/>
          <p:nvPr/>
        </p:nvSpPr>
        <p:spPr>
          <a:xfrm>
            <a:off x="8932852" y="3590732"/>
            <a:ext cx="1303020" cy="1303020"/>
          </a:xfrm>
          <a:prstGeom prst="donut">
            <a:avLst>
              <a:gd name="adj" fmla="val 18458"/>
            </a:avLst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EF54BBD-5EB9-46E3-B787-6E2470710460}"/>
              </a:ext>
            </a:extLst>
          </p:cNvPr>
          <p:cNvSpPr/>
          <p:nvPr/>
        </p:nvSpPr>
        <p:spPr>
          <a:xfrm>
            <a:off x="9314687" y="3826740"/>
            <a:ext cx="60625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tx2">
                    <a:lumMod val="65000"/>
                    <a:lumOff val="35000"/>
                  </a:schemeClr>
                </a:solidFill>
                <a:latin typeface="Software Kit 7" panose="02000500000000000000" pitchFamily="2" charset="0"/>
              </a:rPr>
              <a:t>H</a:t>
            </a:r>
            <a:endParaRPr lang="en-US" sz="48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ircle: Hollow 12">
            <a:extLst>
              <a:ext uri="{FF2B5EF4-FFF2-40B4-BE49-F238E27FC236}">
                <a16:creationId xmlns:a16="http://schemas.microsoft.com/office/drawing/2014/main" id="{2FAE7303-073A-4E32-8969-D6106FE3BA45}"/>
              </a:ext>
            </a:extLst>
          </p:cNvPr>
          <p:cNvSpPr/>
          <p:nvPr/>
        </p:nvSpPr>
        <p:spPr>
          <a:xfrm>
            <a:off x="7188671" y="2997559"/>
            <a:ext cx="1303020" cy="1303020"/>
          </a:xfrm>
          <a:prstGeom prst="donut">
            <a:avLst>
              <a:gd name="adj" fmla="val 18458"/>
            </a:avLst>
          </a:prstGeom>
          <a:solidFill>
            <a:schemeClr val="tx1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0D06459-2B71-4363-95E1-43B63ECF5AD2}"/>
              </a:ext>
            </a:extLst>
          </p:cNvPr>
          <p:cNvSpPr/>
          <p:nvPr/>
        </p:nvSpPr>
        <p:spPr>
          <a:xfrm>
            <a:off x="7531644" y="3233567"/>
            <a:ext cx="6992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tx2">
                    <a:lumMod val="65000"/>
                    <a:lumOff val="35000"/>
                  </a:schemeClr>
                </a:solidFill>
                <a:latin typeface="Software Kit 7" panose="02000500000000000000" pitchFamily="2" charset="0"/>
              </a:rPr>
              <a:t>P</a:t>
            </a:r>
            <a:endParaRPr lang="en-US" sz="48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Circle: Hollow 32">
            <a:extLst>
              <a:ext uri="{FF2B5EF4-FFF2-40B4-BE49-F238E27FC236}">
                <a16:creationId xmlns:a16="http://schemas.microsoft.com/office/drawing/2014/main" id="{4A2A2B33-9239-4DDF-BF89-04B190611224}"/>
              </a:ext>
            </a:extLst>
          </p:cNvPr>
          <p:cNvSpPr/>
          <p:nvPr/>
        </p:nvSpPr>
        <p:spPr>
          <a:xfrm>
            <a:off x="5444490" y="3590732"/>
            <a:ext cx="1303020" cy="1303020"/>
          </a:xfrm>
          <a:prstGeom prst="donut">
            <a:avLst>
              <a:gd name="adj" fmla="val 18458"/>
            </a:avLst>
          </a:prstGeom>
          <a:solidFill>
            <a:schemeClr val="tx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DA6CFF8-0A9B-4D36-B4D5-0B7809930555}"/>
              </a:ext>
            </a:extLst>
          </p:cNvPr>
          <p:cNvSpPr/>
          <p:nvPr/>
        </p:nvSpPr>
        <p:spPr>
          <a:xfrm>
            <a:off x="5771973" y="3826740"/>
            <a:ext cx="75533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dirty="0">
                <a:solidFill>
                  <a:schemeClr val="tx2">
                    <a:lumMod val="65000"/>
                    <a:lumOff val="35000"/>
                  </a:schemeClr>
                </a:solidFill>
                <a:latin typeface="Software Kit 7" panose="02000500000000000000" pitchFamily="2" charset="0"/>
              </a:rPr>
              <a:t>W</a:t>
            </a:r>
            <a:endParaRPr lang="en-US" sz="48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94A8E67-D263-4036-A835-658C413A6AE9}"/>
              </a:ext>
            </a:extLst>
          </p:cNvPr>
          <p:cNvGrpSpPr/>
          <p:nvPr/>
        </p:nvGrpSpPr>
        <p:grpSpPr>
          <a:xfrm>
            <a:off x="9358543" y="5032684"/>
            <a:ext cx="449962" cy="338533"/>
            <a:chOff x="2371227" y="5242876"/>
            <a:chExt cx="449962" cy="338533"/>
          </a:xfrm>
        </p:grpSpPr>
        <p:sp>
          <p:nvSpPr>
            <p:cNvPr id="52" name="Circle: Hollow 51">
              <a:extLst>
                <a:ext uri="{FF2B5EF4-FFF2-40B4-BE49-F238E27FC236}">
                  <a16:creationId xmlns:a16="http://schemas.microsoft.com/office/drawing/2014/main" id="{E0A66DD9-5714-42DE-9C78-5F6DFBFB1C41}"/>
                </a:ext>
              </a:extLst>
            </p:cNvPr>
            <p:cNvSpPr/>
            <p:nvPr/>
          </p:nvSpPr>
          <p:spPr>
            <a:xfrm>
              <a:off x="2426942" y="5242876"/>
              <a:ext cx="338533" cy="338533"/>
            </a:xfrm>
            <a:prstGeom prst="donut">
              <a:avLst>
                <a:gd name="adj" fmla="val 5376"/>
              </a:avLst>
            </a:prstGeom>
            <a:solidFill>
              <a:schemeClr val="bg1">
                <a:lumMod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A275DC7-1797-4AF1-993B-52D96D51B101}"/>
                </a:ext>
              </a:extLst>
            </p:cNvPr>
            <p:cNvSpPr txBox="1"/>
            <p:nvPr/>
          </p:nvSpPr>
          <p:spPr>
            <a:xfrm>
              <a:off x="2371227" y="5246835"/>
              <a:ext cx="449962" cy="307754"/>
            </a:xfrm>
            <a:prstGeom prst="rect">
              <a:avLst/>
            </a:prstGeom>
            <a:noFill/>
          </p:spPr>
          <p:txBody>
            <a:bodyPr wrap="square" lIns="121899" tIns="60949" rIns="121899" bIns="60949" rtlCol="0">
              <a:spAutoFit/>
            </a:bodyPr>
            <a:lstStyle/>
            <a:p>
              <a:pPr algn="ctr"/>
              <a:r>
                <a:rPr lang="en-JM" sz="12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Kiona" panose="00000500000000000000" pitchFamily="2" charset="0"/>
                  <a:ea typeface="Lato" charset="0"/>
                  <a:cs typeface="Lato" charset="0"/>
                </a:rPr>
                <a:t>05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73983B9B-7CF1-4290-847C-860A9173C3E0}"/>
              </a:ext>
            </a:extLst>
          </p:cNvPr>
          <p:cNvGrpSpPr/>
          <p:nvPr/>
        </p:nvGrpSpPr>
        <p:grpSpPr>
          <a:xfrm>
            <a:off x="5871019" y="5032684"/>
            <a:ext cx="449962" cy="338533"/>
            <a:chOff x="2371227" y="5242876"/>
            <a:chExt cx="449962" cy="338533"/>
          </a:xfrm>
        </p:grpSpPr>
        <p:sp>
          <p:nvSpPr>
            <p:cNvPr id="62" name="Circle: Hollow 61">
              <a:extLst>
                <a:ext uri="{FF2B5EF4-FFF2-40B4-BE49-F238E27FC236}">
                  <a16:creationId xmlns:a16="http://schemas.microsoft.com/office/drawing/2014/main" id="{ABE0EDB8-77E1-482A-99B5-80CEC7859546}"/>
                </a:ext>
              </a:extLst>
            </p:cNvPr>
            <p:cNvSpPr/>
            <p:nvPr/>
          </p:nvSpPr>
          <p:spPr>
            <a:xfrm>
              <a:off x="2426942" y="5242876"/>
              <a:ext cx="338533" cy="338533"/>
            </a:xfrm>
            <a:prstGeom prst="donut">
              <a:avLst>
                <a:gd name="adj" fmla="val 5376"/>
              </a:avLst>
            </a:prstGeom>
            <a:solidFill>
              <a:schemeClr val="bg1">
                <a:lumMod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EC57BFD5-FDE9-44BF-8DBA-CA49D295F78A}"/>
                </a:ext>
              </a:extLst>
            </p:cNvPr>
            <p:cNvSpPr txBox="1"/>
            <p:nvPr/>
          </p:nvSpPr>
          <p:spPr>
            <a:xfrm>
              <a:off x="2371227" y="5246835"/>
              <a:ext cx="449962" cy="307754"/>
            </a:xfrm>
            <a:prstGeom prst="rect">
              <a:avLst/>
            </a:prstGeom>
            <a:noFill/>
          </p:spPr>
          <p:txBody>
            <a:bodyPr wrap="square" lIns="121899" tIns="60949" rIns="121899" bIns="60949" rtlCol="0">
              <a:spAutoFit/>
            </a:bodyPr>
            <a:lstStyle/>
            <a:p>
              <a:pPr algn="ctr"/>
              <a:r>
                <a:rPr lang="en-JM" sz="12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Kiona" panose="00000500000000000000" pitchFamily="2" charset="0"/>
                  <a:ea typeface="Lato" charset="0"/>
                  <a:cs typeface="Lato" charset="0"/>
                </a:rPr>
                <a:t>03</a:t>
              </a: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CBA2DE5D-41FF-41A8-A17E-E45BC2FFC0C5}"/>
              </a:ext>
            </a:extLst>
          </p:cNvPr>
          <p:cNvGrpSpPr/>
          <p:nvPr/>
        </p:nvGrpSpPr>
        <p:grpSpPr>
          <a:xfrm>
            <a:off x="2382657" y="5032684"/>
            <a:ext cx="449962" cy="338533"/>
            <a:chOff x="2371227" y="5242876"/>
            <a:chExt cx="449962" cy="338533"/>
          </a:xfrm>
        </p:grpSpPr>
        <p:sp>
          <p:nvSpPr>
            <p:cNvPr id="65" name="Circle: Hollow 64">
              <a:extLst>
                <a:ext uri="{FF2B5EF4-FFF2-40B4-BE49-F238E27FC236}">
                  <a16:creationId xmlns:a16="http://schemas.microsoft.com/office/drawing/2014/main" id="{F76ED3B5-49D5-4F43-9B51-DD7A7CD47B1A}"/>
                </a:ext>
              </a:extLst>
            </p:cNvPr>
            <p:cNvSpPr/>
            <p:nvPr/>
          </p:nvSpPr>
          <p:spPr>
            <a:xfrm>
              <a:off x="2426942" y="5242876"/>
              <a:ext cx="338533" cy="338533"/>
            </a:xfrm>
            <a:prstGeom prst="donut">
              <a:avLst>
                <a:gd name="adj" fmla="val 5376"/>
              </a:avLst>
            </a:prstGeom>
            <a:solidFill>
              <a:schemeClr val="bg1">
                <a:lumMod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6F739834-4792-42D7-81B2-D23C8F36C9E9}"/>
                </a:ext>
              </a:extLst>
            </p:cNvPr>
            <p:cNvSpPr txBox="1"/>
            <p:nvPr/>
          </p:nvSpPr>
          <p:spPr>
            <a:xfrm>
              <a:off x="2371227" y="5246835"/>
              <a:ext cx="449962" cy="307754"/>
            </a:xfrm>
            <a:prstGeom prst="rect">
              <a:avLst/>
            </a:prstGeom>
            <a:noFill/>
          </p:spPr>
          <p:txBody>
            <a:bodyPr wrap="square" lIns="121899" tIns="60949" rIns="121899" bIns="60949" rtlCol="0">
              <a:spAutoFit/>
            </a:bodyPr>
            <a:lstStyle/>
            <a:p>
              <a:pPr algn="ctr"/>
              <a:r>
                <a:rPr lang="en-JM" sz="12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Kiona" panose="00000500000000000000" pitchFamily="2" charset="0"/>
                  <a:ea typeface="Lato" charset="0"/>
                  <a:cs typeface="Lato" charset="0"/>
                </a:rPr>
                <a:t>01</a:t>
              </a: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D63AD493-A3E9-4A1A-9DE2-203C639B570C}"/>
              </a:ext>
            </a:extLst>
          </p:cNvPr>
          <p:cNvGrpSpPr/>
          <p:nvPr/>
        </p:nvGrpSpPr>
        <p:grpSpPr>
          <a:xfrm>
            <a:off x="7615200" y="2526856"/>
            <a:ext cx="449962" cy="338533"/>
            <a:chOff x="2371227" y="5242876"/>
            <a:chExt cx="449962" cy="338533"/>
          </a:xfrm>
        </p:grpSpPr>
        <p:sp>
          <p:nvSpPr>
            <p:cNvPr id="68" name="Circle: Hollow 67">
              <a:extLst>
                <a:ext uri="{FF2B5EF4-FFF2-40B4-BE49-F238E27FC236}">
                  <a16:creationId xmlns:a16="http://schemas.microsoft.com/office/drawing/2014/main" id="{4DDB9785-4E43-4D91-9F83-AF29E0E1A02C}"/>
                </a:ext>
              </a:extLst>
            </p:cNvPr>
            <p:cNvSpPr/>
            <p:nvPr/>
          </p:nvSpPr>
          <p:spPr>
            <a:xfrm>
              <a:off x="2426942" y="5242876"/>
              <a:ext cx="338533" cy="338533"/>
            </a:xfrm>
            <a:prstGeom prst="donut">
              <a:avLst>
                <a:gd name="adj" fmla="val 5376"/>
              </a:avLst>
            </a:prstGeom>
            <a:solidFill>
              <a:schemeClr val="bg1">
                <a:lumMod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200AC7E-136F-4110-AF3C-2624121B0BD1}"/>
                </a:ext>
              </a:extLst>
            </p:cNvPr>
            <p:cNvSpPr txBox="1"/>
            <p:nvPr/>
          </p:nvSpPr>
          <p:spPr>
            <a:xfrm>
              <a:off x="2371227" y="5246835"/>
              <a:ext cx="449962" cy="307754"/>
            </a:xfrm>
            <a:prstGeom prst="rect">
              <a:avLst/>
            </a:prstGeom>
            <a:noFill/>
          </p:spPr>
          <p:txBody>
            <a:bodyPr wrap="square" lIns="121899" tIns="60949" rIns="121899" bIns="60949" rtlCol="0">
              <a:spAutoFit/>
            </a:bodyPr>
            <a:lstStyle/>
            <a:p>
              <a:pPr algn="ctr"/>
              <a:r>
                <a:rPr lang="en-JM" sz="12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Kiona" panose="00000500000000000000" pitchFamily="2" charset="0"/>
                  <a:ea typeface="Lato" charset="0"/>
                  <a:cs typeface="Lato" charset="0"/>
                </a:rPr>
                <a:t>04</a:t>
              </a: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F86B5770-2F87-4913-99F0-113612E100D6}"/>
              </a:ext>
            </a:extLst>
          </p:cNvPr>
          <p:cNvGrpSpPr/>
          <p:nvPr/>
        </p:nvGrpSpPr>
        <p:grpSpPr>
          <a:xfrm>
            <a:off x="4126838" y="2526856"/>
            <a:ext cx="449962" cy="338533"/>
            <a:chOff x="2371227" y="5242876"/>
            <a:chExt cx="449962" cy="338533"/>
          </a:xfrm>
        </p:grpSpPr>
        <p:sp>
          <p:nvSpPr>
            <p:cNvPr id="75" name="Circle: Hollow 74">
              <a:extLst>
                <a:ext uri="{FF2B5EF4-FFF2-40B4-BE49-F238E27FC236}">
                  <a16:creationId xmlns:a16="http://schemas.microsoft.com/office/drawing/2014/main" id="{71716A31-B3FB-4891-989E-1C2FC6DE01DC}"/>
                </a:ext>
              </a:extLst>
            </p:cNvPr>
            <p:cNvSpPr/>
            <p:nvPr/>
          </p:nvSpPr>
          <p:spPr>
            <a:xfrm>
              <a:off x="2426942" y="5242876"/>
              <a:ext cx="338533" cy="338533"/>
            </a:xfrm>
            <a:prstGeom prst="donut">
              <a:avLst>
                <a:gd name="adj" fmla="val 5376"/>
              </a:avLst>
            </a:prstGeom>
            <a:solidFill>
              <a:schemeClr val="bg1">
                <a:lumMod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A8D8010A-88AD-426C-AB96-6159C7D5CB46}"/>
                </a:ext>
              </a:extLst>
            </p:cNvPr>
            <p:cNvSpPr txBox="1"/>
            <p:nvPr/>
          </p:nvSpPr>
          <p:spPr>
            <a:xfrm>
              <a:off x="2371227" y="5246835"/>
              <a:ext cx="449962" cy="307754"/>
            </a:xfrm>
            <a:prstGeom prst="rect">
              <a:avLst/>
            </a:prstGeom>
            <a:noFill/>
          </p:spPr>
          <p:txBody>
            <a:bodyPr wrap="square" lIns="121899" tIns="60949" rIns="121899" bIns="60949" rtlCol="0">
              <a:spAutoFit/>
            </a:bodyPr>
            <a:lstStyle/>
            <a:p>
              <a:pPr algn="ctr"/>
              <a:r>
                <a:rPr lang="en-JM" sz="12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Kiona" panose="00000500000000000000" pitchFamily="2" charset="0"/>
                  <a:ea typeface="Lato" charset="0"/>
                  <a:cs typeface="Lato" charset="0"/>
                </a:rPr>
                <a:t>02</a:t>
              </a:r>
            </a:p>
          </p:txBody>
        </p:sp>
      </p:grp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074EA83B-85BB-42D1-BE44-E71F7B35C983}"/>
              </a:ext>
            </a:extLst>
          </p:cNvPr>
          <p:cNvCxnSpPr>
            <a:stCxn id="33" idx="4"/>
            <a:endCxn id="62" idx="0"/>
          </p:cNvCxnSpPr>
          <p:nvPr/>
        </p:nvCxnSpPr>
        <p:spPr>
          <a:xfrm>
            <a:off x="6096000" y="4893752"/>
            <a:ext cx="1" cy="138932"/>
          </a:xfrm>
          <a:prstGeom prst="line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89C7FEE8-4D44-412D-B24A-83CB5702ED9F}"/>
              </a:ext>
            </a:extLst>
          </p:cNvPr>
          <p:cNvCxnSpPr>
            <a:stCxn id="15" idx="4"/>
            <a:endCxn id="52" idx="0"/>
          </p:cNvCxnSpPr>
          <p:nvPr/>
        </p:nvCxnSpPr>
        <p:spPr>
          <a:xfrm flipH="1">
            <a:off x="9583525" y="4893752"/>
            <a:ext cx="837" cy="138932"/>
          </a:xfrm>
          <a:prstGeom prst="line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4B251127-307C-4537-B6C8-E741966AB803}"/>
              </a:ext>
            </a:extLst>
          </p:cNvPr>
          <p:cNvCxnSpPr>
            <a:stCxn id="17" idx="0"/>
            <a:endCxn id="76" idx="2"/>
          </p:cNvCxnSpPr>
          <p:nvPr/>
        </p:nvCxnSpPr>
        <p:spPr>
          <a:xfrm flipV="1">
            <a:off x="4351819" y="2838569"/>
            <a:ext cx="0" cy="158994"/>
          </a:xfrm>
          <a:prstGeom prst="line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D5222743-5911-4738-AD54-9DAA4545C37A}"/>
              </a:ext>
            </a:extLst>
          </p:cNvPr>
          <p:cNvCxnSpPr>
            <a:stCxn id="13" idx="0"/>
            <a:endCxn id="68" idx="4"/>
          </p:cNvCxnSpPr>
          <p:nvPr/>
        </p:nvCxnSpPr>
        <p:spPr>
          <a:xfrm flipV="1">
            <a:off x="7840181" y="2865389"/>
            <a:ext cx="1" cy="132170"/>
          </a:xfrm>
          <a:prstGeom prst="line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4E50F591-A97E-4933-9E9F-0CB293CE64C5}"/>
              </a:ext>
            </a:extLst>
          </p:cNvPr>
          <p:cNvCxnSpPr>
            <a:stCxn id="19" idx="4"/>
            <a:endCxn id="65" idx="0"/>
          </p:cNvCxnSpPr>
          <p:nvPr/>
        </p:nvCxnSpPr>
        <p:spPr>
          <a:xfrm>
            <a:off x="2607638" y="4893756"/>
            <a:ext cx="1" cy="138928"/>
          </a:xfrm>
          <a:prstGeom prst="line">
            <a:avLst/>
          </a:prstGeom>
          <a:ln w="38100">
            <a:solidFill>
              <a:schemeClr val="tx2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Rectangle 100">
            <a:extLst>
              <a:ext uri="{FF2B5EF4-FFF2-40B4-BE49-F238E27FC236}">
                <a16:creationId xmlns:a16="http://schemas.microsoft.com/office/drawing/2014/main" id="{2E9410E1-C9CB-4B87-9331-F531C1A9B2C7}"/>
              </a:ext>
            </a:extLst>
          </p:cNvPr>
          <p:cNvSpPr/>
          <p:nvPr/>
        </p:nvSpPr>
        <p:spPr>
          <a:xfrm>
            <a:off x="8872116" y="5486921"/>
            <a:ext cx="1422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 at the.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E0252933-EE6C-4561-BB4A-3C31993DF205}"/>
              </a:ext>
            </a:extLst>
          </p:cNvPr>
          <p:cNvSpPr/>
          <p:nvPr/>
        </p:nvSpPr>
        <p:spPr>
          <a:xfrm>
            <a:off x="5384592" y="5486921"/>
            <a:ext cx="1422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 at the.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9C5DBE49-A280-4433-B153-75E66BD98F7B}"/>
              </a:ext>
            </a:extLst>
          </p:cNvPr>
          <p:cNvSpPr/>
          <p:nvPr/>
        </p:nvSpPr>
        <p:spPr>
          <a:xfrm>
            <a:off x="1925016" y="5486921"/>
            <a:ext cx="1422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 at the.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BC6D19A4-B437-436B-BAA1-B72C0556D396}"/>
              </a:ext>
            </a:extLst>
          </p:cNvPr>
          <p:cNvSpPr/>
          <p:nvPr/>
        </p:nvSpPr>
        <p:spPr>
          <a:xfrm>
            <a:off x="7128773" y="1753969"/>
            <a:ext cx="1422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 at the.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2AD7A16F-FF94-4E57-B1E8-2437C6080588}"/>
              </a:ext>
            </a:extLst>
          </p:cNvPr>
          <p:cNvSpPr/>
          <p:nvPr/>
        </p:nvSpPr>
        <p:spPr>
          <a:xfrm>
            <a:off x="3663538" y="1753969"/>
            <a:ext cx="1422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 at the.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90DCC3B1-D267-43C4-95FA-E772D5F4E3F0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31303230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11B13BA-5099-4719-8558-25C688DA3C51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BD2272B-D402-4FBA-87AA-3E5A54B38376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3647BBE-B40F-424B-8B0C-834E8551D7D8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25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C3B03A2-4342-4C52-99D0-D708B46C1BEC}"/>
              </a:ext>
            </a:extLst>
          </p:cNvPr>
          <p:cNvSpPr txBox="1"/>
          <p:nvPr/>
        </p:nvSpPr>
        <p:spPr>
          <a:xfrm>
            <a:off x="1016761" y="9762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BUSINESS OBJECTIVES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22A6B3-B009-4828-A4E5-9D74C982BF10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AA38127-F5C6-45A4-BEE2-CE868D612045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26ABC13-BBC2-4C11-B870-D90CE1EF866F}"/>
              </a:ext>
            </a:extLst>
          </p:cNvPr>
          <p:cNvSpPr/>
          <p:nvPr/>
        </p:nvSpPr>
        <p:spPr>
          <a:xfrm>
            <a:off x="1213685" y="2287038"/>
            <a:ext cx="2248286" cy="2283924"/>
          </a:xfrm>
          <a:prstGeom prst="round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0A5A530-358D-48DD-A838-62E108CD52D6}"/>
              </a:ext>
            </a:extLst>
          </p:cNvPr>
          <p:cNvSpPr txBox="1"/>
          <p:nvPr/>
        </p:nvSpPr>
        <p:spPr>
          <a:xfrm>
            <a:off x="1462826" y="2501306"/>
            <a:ext cx="17500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MARCH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2018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20960C-B64E-4B2D-AE54-336AEF49901F}"/>
              </a:ext>
            </a:extLst>
          </p:cNvPr>
          <p:cNvSpPr txBox="1"/>
          <p:nvPr/>
        </p:nvSpPr>
        <p:spPr>
          <a:xfrm>
            <a:off x="1567215" y="3122587"/>
            <a:ext cx="15412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33%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B80D02-31F0-472F-B85C-0950A07C00CB}"/>
              </a:ext>
            </a:extLst>
          </p:cNvPr>
          <p:cNvSpPr txBox="1"/>
          <p:nvPr/>
        </p:nvSpPr>
        <p:spPr>
          <a:xfrm>
            <a:off x="1409447" y="4048916"/>
            <a:ext cx="18567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SALES INCREASE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349DCCE-6F3F-4DE0-8FB6-B9980C4AE82E}"/>
              </a:ext>
            </a:extLst>
          </p:cNvPr>
          <p:cNvSpPr/>
          <p:nvPr/>
        </p:nvSpPr>
        <p:spPr>
          <a:xfrm>
            <a:off x="3719133" y="2287038"/>
            <a:ext cx="2248286" cy="2283924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26DF267-9E4A-40EB-9948-52885F408889}"/>
              </a:ext>
            </a:extLst>
          </p:cNvPr>
          <p:cNvSpPr txBox="1"/>
          <p:nvPr/>
        </p:nvSpPr>
        <p:spPr>
          <a:xfrm>
            <a:off x="3968274" y="2501306"/>
            <a:ext cx="17500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JUNE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2018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CD6E047-077F-4262-BD33-7D7CF67601C3}"/>
              </a:ext>
            </a:extLst>
          </p:cNvPr>
          <p:cNvSpPr txBox="1"/>
          <p:nvPr/>
        </p:nvSpPr>
        <p:spPr>
          <a:xfrm>
            <a:off x="4072663" y="3122587"/>
            <a:ext cx="15412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50%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6A44BAF-760A-41DD-9A6D-8B7F21A6FD0F}"/>
              </a:ext>
            </a:extLst>
          </p:cNvPr>
          <p:cNvSpPr txBox="1"/>
          <p:nvPr/>
        </p:nvSpPr>
        <p:spPr>
          <a:xfrm>
            <a:off x="3914895" y="4048916"/>
            <a:ext cx="18567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SALES INCREASE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5A642A83-B4B6-47BE-8294-C7BEFB65B414}"/>
              </a:ext>
            </a:extLst>
          </p:cNvPr>
          <p:cNvSpPr/>
          <p:nvPr/>
        </p:nvSpPr>
        <p:spPr>
          <a:xfrm>
            <a:off x="6224581" y="2287038"/>
            <a:ext cx="2248286" cy="2283924"/>
          </a:xfrm>
          <a:prstGeom prst="round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820BC23-32C8-4700-957A-BD510324AF0D}"/>
              </a:ext>
            </a:extLst>
          </p:cNvPr>
          <p:cNvSpPr txBox="1"/>
          <p:nvPr/>
        </p:nvSpPr>
        <p:spPr>
          <a:xfrm>
            <a:off x="6473722" y="2501306"/>
            <a:ext cx="17500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SEPTEMBER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2018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C5EF31F-B691-42A7-84F2-4B9F1B1001EA}"/>
              </a:ext>
            </a:extLst>
          </p:cNvPr>
          <p:cNvSpPr txBox="1"/>
          <p:nvPr/>
        </p:nvSpPr>
        <p:spPr>
          <a:xfrm>
            <a:off x="6578111" y="3122587"/>
            <a:ext cx="15412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78%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998CC31-95DB-4F83-8FFC-FF61C0483014}"/>
              </a:ext>
            </a:extLst>
          </p:cNvPr>
          <p:cNvSpPr txBox="1"/>
          <p:nvPr/>
        </p:nvSpPr>
        <p:spPr>
          <a:xfrm>
            <a:off x="6420343" y="4048916"/>
            <a:ext cx="18567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SALES INCREASE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F15CA0B8-02F2-4BBA-827D-03ACE7281B37}"/>
              </a:ext>
            </a:extLst>
          </p:cNvPr>
          <p:cNvSpPr/>
          <p:nvPr/>
        </p:nvSpPr>
        <p:spPr>
          <a:xfrm>
            <a:off x="8730029" y="2287038"/>
            <a:ext cx="2248286" cy="2283924"/>
          </a:xfrm>
          <a:prstGeom prst="round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C2A4C8-1AFC-4751-BD31-CB689A4B04E5}"/>
              </a:ext>
            </a:extLst>
          </p:cNvPr>
          <p:cNvSpPr txBox="1"/>
          <p:nvPr/>
        </p:nvSpPr>
        <p:spPr>
          <a:xfrm>
            <a:off x="8979170" y="2501306"/>
            <a:ext cx="17500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DECEMBER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2018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056DEA1-DD47-4E16-87EC-0280A3F59808}"/>
              </a:ext>
            </a:extLst>
          </p:cNvPr>
          <p:cNvSpPr txBox="1"/>
          <p:nvPr/>
        </p:nvSpPr>
        <p:spPr>
          <a:xfrm>
            <a:off x="9083559" y="3122587"/>
            <a:ext cx="15412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92%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83762D3-952D-4795-A21B-5F540A391051}"/>
              </a:ext>
            </a:extLst>
          </p:cNvPr>
          <p:cNvSpPr txBox="1"/>
          <p:nvPr/>
        </p:nvSpPr>
        <p:spPr>
          <a:xfrm>
            <a:off x="8925791" y="4048916"/>
            <a:ext cx="18567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SALES INCREASE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FA779F3-4A27-415A-A9DA-8EFD0E5F5327}"/>
              </a:ext>
            </a:extLst>
          </p:cNvPr>
          <p:cNvSpPr/>
          <p:nvPr/>
        </p:nvSpPr>
        <p:spPr>
          <a:xfrm>
            <a:off x="1355408" y="4813891"/>
            <a:ext cx="948118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User generated content in real-time will have multiple touchpoints for offshoring. Capitalize on low hanging fruit to identify a ballpark value added activity to beta test. Override the digital divide.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1A0E158-15CA-4DF4-8E66-DB1A44D84674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39103345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2AA7D44-FB28-4147-8386-779A57848671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B20C8C8-669F-41E8-B9CC-E9D834AEB0A0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D379266-4F7B-4416-81A1-10A907C9478A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26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DB9341D0-6651-4A2F-A399-9F59EF691961}"/>
              </a:ext>
            </a:extLst>
          </p:cNvPr>
          <p:cNvSpPr txBox="1"/>
          <p:nvPr/>
        </p:nvSpPr>
        <p:spPr>
          <a:xfrm>
            <a:off x="1016761" y="963588"/>
            <a:ext cx="94777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SALES AND Distribution strategy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5D9C9F-717A-4FD8-827F-45D2F61C2F69}"/>
              </a:ext>
            </a:extLst>
          </p:cNvPr>
          <p:cNvSpPr txBox="1"/>
          <p:nvPr/>
        </p:nvSpPr>
        <p:spPr>
          <a:xfrm>
            <a:off x="1016761" y="2148527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B7F2BC-1CB7-4332-B59B-A6FEE8DDADCC}"/>
              </a:ext>
            </a:extLst>
          </p:cNvPr>
          <p:cNvSpPr/>
          <p:nvPr/>
        </p:nvSpPr>
        <p:spPr>
          <a:xfrm>
            <a:off x="1146626" y="940728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C196A10E-9262-4600-B6C7-B2E8ECF04F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2940162"/>
              </p:ext>
            </p:extLst>
          </p:nvPr>
        </p:nvGraphicFramePr>
        <p:xfrm>
          <a:off x="1625767" y="2745286"/>
          <a:ext cx="4020657" cy="30922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09846B74-4920-447D-93C4-58011A4657C6}"/>
              </a:ext>
            </a:extLst>
          </p:cNvPr>
          <p:cNvGrpSpPr/>
          <p:nvPr/>
        </p:nvGrpSpPr>
        <p:grpSpPr>
          <a:xfrm>
            <a:off x="6120279" y="3058873"/>
            <a:ext cx="624205" cy="639865"/>
            <a:chOff x="9017382" y="4803332"/>
            <a:chExt cx="999610" cy="1024690"/>
          </a:xfrm>
        </p:grpSpPr>
        <p:sp>
          <p:nvSpPr>
            <p:cNvPr id="10" name="Frame 9">
              <a:extLst>
                <a:ext uri="{FF2B5EF4-FFF2-40B4-BE49-F238E27FC236}">
                  <a16:creationId xmlns:a16="http://schemas.microsoft.com/office/drawing/2014/main" id="{46822283-6AF7-4E5A-B503-A95B4A167D68}"/>
                </a:ext>
              </a:extLst>
            </p:cNvPr>
            <p:cNvSpPr/>
            <p:nvPr/>
          </p:nvSpPr>
          <p:spPr>
            <a:xfrm>
              <a:off x="9017382" y="4803332"/>
              <a:ext cx="999610" cy="999610"/>
            </a:xfrm>
            <a:prstGeom prst="frame">
              <a:avLst>
                <a:gd name="adj1" fmla="val 4186"/>
              </a:avLst>
            </a:prstGeom>
            <a:solidFill>
              <a:schemeClr val="tx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A5E38A9-EEB4-4151-BBE4-C47472F3DA50}"/>
                </a:ext>
              </a:extLst>
            </p:cNvPr>
            <p:cNvSpPr/>
            <p:nvPr/>
          </p:nvSpPr>
          <p:spPr>
            <a:xfrm>
              <a:off x="9089527" y="4891554"/>
              <a:ext cx="893854" cy="9364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32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V</a:t>
              </a:r>
              <a:endParaRPr lang="en-US" sz="32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51C5C75-91A2-4459-A0EA-59D51AC46CEE}"/>
              </a:ext>
            </a:extLst>
          </p:cNvPr>
          <p:cNvGrpSpPr/>
          <p:nvPr/>
        </p:nvGrpSpPr>
        <p:grpSpPr>
          <a:xfrm>
            <a:off x="6120279" y="3953410"/>
            <a:ext cx="624205" cy="629274"/>
            <a:chOff x="9017382" y="4795213"/>
            <a:chExt cx="999610" cy="1007729"/>
          </a:xfrm>
        </p:grpSpPr>
        <p:sp>
          <p:nvSpPr>
            <p:cNvPr id="19" name="Frame 18">
              <a:extLst>
                <a:ext uri="{FF2B5EF4-FFF2-40B4-BE49-F238E27FC236}">
                  <a16:creationId xmlns:a16="http://schemas.microsoft.com/office/drawing/2014/main" id="{00EAD99E-0DD3-4AC4-9470-FB900EB6AFDC}"/>
                </a:ext>
              </a:extLst>
            </p:cNvPr>
            <p:cNvSpPr/>
            <p:nvPr/>
          </p:nvSpPr>
          <p:spPr>
            <a:xfrm>
              <a:off x="9017382" y="4803332"/>
              <a:ext cx="999610" cy="999610"/>
            </a:xfrm>
            <a:prstGeom prst="frame">
              <a:avLst>
                <a:gd name="adj1" fmla="val 4186"/>
              </a:avLst>
            </a:prstGeom>
            <a:solidFill>
              <a:schemeClr val="tx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5810F96-91A4-427E-8EAC-86FE634788A7}"/>
                </a:ext>
              </a:extLst>
            </p:cNvPr>
            <p:cNvSpPr/>
            <p:nvPr/>
          </p:nvSpPr>
          <p:spPr>
            <a:xfrm>
              <a:off x="9127977" y="4795213"/>
              <a:ext cx="842511" cy="9364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32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I</a:t>
              </a:r>
              <a:endParaRPr lang="en-US" sz="32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E531B9C-5104-4EF5-A94D-CD6BE891D377}"/>
              </a:ext>
            </a:extLst>
          </p:cNvPr>
          <p:cNvGrpSpPr/>
          <p:nvPr/>
        </p:nvGrpSpPr>
        <p:grpSpPr>
          <a:xfrm>
            <a:off x="6120278" y="4858086"/>
            <a:ext cx="624205" cy="624204"/>
            <a:chOff x="9017382" y="4803332"/>
            <a:chExt cx="999610" cy="999610"/>
          </a:xfrm>
        </p:grpSpPr>
        <p:sp>
          <p:nvSpPr>
            <p:cNvPr id="22" name="Frame 21">
              <a:extLst>
                <a:ext uri="{FF2B5EF4-FFF2-40B4-BE49-F238E27FC236}">
                  <a16:creationId xmlns:a16="http://schemas.microsoft.com/office/drawing/2014/main" id="{62E8C1F5-B333-43C2-A92E-E13015F9DE77}"/>
                </a:ext>
              </a:extLst>
            </p:cNvPr>
            <p:cNvSpPr/>
            <p:nvPr/>
          </p:nvSpPr>
          <p:spPr>
            <a:xfrm>
              <a:off x="9017382" y="4803332"/>
              <a:ext cx="999610" cy="999610"/>
            </a:xfrm>
            <a:prstGeom prst="frame">
              <a:avLst>
                <a:gd name="adj1" fmla="val 4186"/>
              </a:avLst>
            </a:prstGeom>
            <a:solidFill>
              <a:schemeClr val="tx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664DE0B-5269-43DB-8250-F31D1A076183}"/>
                </a:ext>
              </a:extLst>
            </p:cNvPr>
            <p:cNvSpPr/>
            <p:nvPr/>
          </p:nvSpPr>
          <p:spPr>
            <a:xfrm>
              <a:off x="9208842" y="4834902"/>
              <a:ext cx="680786" cy="9364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32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Software Kit 7" panose="02000500000000000000" pitchFamily="2" charset="0"/>
                </a:rPr>
                <a:t>R</a:t>
              </a:r>
              <a:endParaRPr lang="en-US" sz="32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4EC92B34-603E-4D86-A572-13D4870DAD29}"/>
              </a:ext>
            </a:extLst>
          </p:cNvPr>
          <p:cNvSpPr txBox="1"/>
          <p:nvPr/>
        </p:nvSpPr>
        <p:spPr>
          <a:xfrm>
            <a:off x="7034601" y="3058873"/>
            <a:ext cx="21961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PRODUCT 01</a:t>
            </a:r>
          </a:p>
        </p:txBody>
      </p:sp>
      <p:sp>
        <p:nvSpPr>
          <p:cNvPr id="25" name="7 CuadroTexto">
            <a:extLst>
              <a:ext uri="{FF2B5EF4-FFF2-40B4-BE49-F238E27FC236}">
                <a16:creationId xmlns:a16="http://schemas.microsoft.com/office/drawing/2014/main" id="{D19AF91F-D1E0-40A4-B0B6-3BBF31BC66A9}"/>
              </a:ext>
            </a:extLst>
          </p:cNvPr>
          <p:cNvSpPr txBox="1"/>
          <p:nvPr/>
        </p:nvSpPr>
        <p:spPr>
          <a:xfrm>
            <a:off x="7034600" y="3360164"/>
            <a:ext cx="35316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ED31551-78BD-4E36-B9C0-55ADE1844EF8}"/>
              </a:ext>
            </a:extLst>
          </p:cNvPr>
          <p:cNvSpPr txBox="1"/>
          <p:nvPr/>
        </p:nvSpPr>
        <p:spPr>
          <a:xfrm>
            <a:off x="7034601" y="3958479"/>
            <a:ext cx="21961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PRODUCT 02</a:t>
            </a:r>
          </a:p>
        </p:txBody>
      </p:sp>
      <p:sp>
        <p:nvSpPr>
          <p:cNvPr id="27" name="7 CuadroTexto">
            <a:extLst>
              <a:ext uri="{FF2B5EF4-FFF2-40B4-BE49-F238E27FC236}">
                <a16:creationId xmlns:a16="http://schemas.microsoft.com/office/drawing/2014/main" id="{F1265A9D-F2D9-4EF5-8837-13DB8BA69D76}"/>
              </a:ext>
            </a:extLst>
          </p:cNvPr>
          <p:cNvSpPr txBox="1"/>
          <p:nvPr/>
        </p:nvSpPr>
        <p:spPr>
          <a:xfrm>
            <a:off x="7034600" y="4259770"/>
            <a:ext cx="35316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7FB0225-18A1-4B61-92B3-95ED71AE0D8B}"/>
              </a:ext>
            </a:extLst>
          </p:cNvPr>
          <p:cNvSpPr txBox="1"/>
          <p:nvPr/>
        </p:nvSpPr>
        <p:spPr>
          <a:xfrm>
            <a:off x="7034601" y="4855704"/>
            <a:ext cx="21961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PRODUCT 03</a:t>
            </a:r>
          </a:p>
        </p:txBody>
      </p:sp>
      <p:sp>
        <p:nvSpPr>
          <p:cNvPr id="29" name="7 CuadroTexto">
            <a:extLst>
              <a:ext uri="{FF2B5EF4-FFF2-40B4-BE49-F238E27FC236}">
                <a16:creationId xmlns:a16="http://schemas.microsoft.com/office/drawing/2014/main" id="{B65D0A45-EBA9-4038-976D-64081A7DB32F}"/>
              </a:ext>
            </a:extLst>
          </p:cNvPr>
          <p:cNvSpPr txBox="1"/>
          <p:nvPr/>
        </p:nvSpPr>
        <p:spPr>
          <a:xfrm>
            <a:off x="7034600" y="5154569"/>
            <a:ext cx="35316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B4D7D6-41D5-4670-8FB9-3BC831C75338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21497274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0E3B5F4-F72C-4A84-B832-072E4E3610EB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5F51B68-C624-49FD-99DB-B8B3425C2B12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56393C7-4705-4226-BCC5-16668C67B73A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27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B304F1BD-D7CB-45B3-8777-2B911A150DD4}"/>
              </a:ext>
            </a:extLst>
          </p:cNvPr>
          <p:cNvSpPr txBox="1"/>
          <p:nvPr/>
        </p:nvSpPr>
        <p:spPr>
          <a:xfrm>
            <a:off x="1016761" y="9762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DEKSTOP LAYOUT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9AFF83-5AA4-4862-96D6-AF8A78F76E65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BB1592-3147-4C35-8C63-3C072490E20B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BE662F-03DC-4677-BBF6-7D99A45A8A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887" y="1954073"/>
            <a:ext cx="5172710" cy="445299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5D4951B-8B38-4913-94D1-F7510A8181D5}"/>
              </a:ext>
            </a:extLst>
          </p:cNvPr>
          <p:cNvSpPr txBox="1"/>
          <p:nvPr/>
        </p:nvSpPr>
        <p:spPr>
          <a:xfrm>
            <a:off x="2213811" y="2497694"/>
            <a:ext cx="4000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THE COMPANY DOMINANT PRODUCT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D15D49-D3E7-4FDD-B8E8-B460E56847B8}"/>
              </a:ext>
            </a:extLst>
          </p:cNvPr>
          <p:cNvSpPr/>
          <p:nvPr/>
        </p:nvSpPr>
        <p:spPr>
          <a:xfrm>
            <a:off x="906380" y="2805471"/>
            <a:ext cx="530766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Kiona" panose="00000500000000000000" pitchFamily="2" charset="0"/>
                <a:cs typeface="Times Sans Serif" panose="02020603050405020304" pitchFamily="18" charset="0"/>
              </a:rPr>
              <a:t>Bring to the table win survival strategies ensure proactive domination. At the end of the day, going forward, a new normal that has evolved from generation X is on.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9428188-CF38-4360-9820-87E9DAF07083}"/>
              </a:ext>
            </a:extLst>
          </p:cNvPr>
          <p:cNvSpPr/>
          <p:nvPr/>
        </p:nvSpPr>
        <p:spPr>
          <a:xfrm>
            <a:off x="906380" y="4457700"/>
            <a:ext cx="530766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4A59C56-C97C-4C4A-8365-852C0AB325C7}"/>
              </a:ext>
            </a:extLst>
          </p:cNvPr>
          <p:cNvGrpSpPr/>
          <p:nvPr/>
        </p:nvGrpSpPr>
        <p:grpSpPr>
          <a:xfrm>
            <a:off x="4802869" y="5203009"/>
            <a:ext cx="1293131" cy="337625"/>
            <a:chOff x="1280160" y="5190978"/>
            <a:chExt cx="1505243" cy="337625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18D6236F-D8AB-423C-87AC-C4D500E7DEA2}"/>
                </a:ext>
              </a:extLst>
            </p:cNvPr>
            <p:cNvSpPr/>
            <p:nvPr/>
          </p:nvSpPr>
          <p:spPr>
            <a:xfrm>
              <a:off x="1280160" y="5190978"/>
              <a:ext cx="1505243" cy="337625"/>
            </a:xfrm>
            <a:prstGeom prst="roundRect">
              <a:avLst>
                <a:gd name="adj" fmla="val 29167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E9C16BA-E795-4118-ADA9-256F6B880E6F}"/>
                </a:ext>
              </a:extLst>
            </p:cNvPr>
            <p:cNvSpPr txBox="1"/>
            <p:nvPr/>
          </p:nvSpPr>
          <p:spPr>
            <a:xfrm>
              <a:off x="1403306" y="5221290"/>
              <a:ext cx="12589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VISIT</a:t>
              </a: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4BB1D769-979E-4703-A01C-D6BE0908213F}"/>
              </a:ext>
            </a:extLst>
          </p:cNvPr>
          <p:cNvSpPr/>
          <p:nvPr/>
        </p:nvSpPr>
        <p:spPr>
          <a:xfrm>
            <a:off x="4084320" y="4148973"/>
            <a:ext cx="2011680" cy="4572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DE30E56-FA38-4888-9873-18C420B3392F}"/>
              </a:ext>
            </a:extLst>
          </p:cNvPr>
          <p:cNvSpPr txBox="1"/>
          <p:nvPr/>
        </p:nvSpPr>
        <p:spPr>
          <a:xfrm>
            <a:off x="660916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4C029A01-A3D0-4650-AAE1-294B49713D9D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</p:spTree>
    <p:extLst>
      <p:ext uri="{BB962C8B-B14F-4D97-AF65-F5344CB8AC3E}">
        <p14:creationId xmlns:p14="http://schemas.microsoft.com/office/powerpoint/2010/main" val="6206332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2EC0BC8-CA1F-4FFE-B034-4C43D21368A2}"/>
              </a:ext>
            </a:extLst>
          </p:cNvPr>
          <p:cNvSpPr/>
          <p:nvPr/>
        </p:nvSpPr>
        <p:spPr>
          <a:xfrm>
            <a:off x="8229600" y="0"/>
            <a:ext cx="3962399" cy="685799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FEDDB93-5F23-46BA-952A-56785957ED86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58D02038-CA6B-48A1-9E99-AC84D4ACE275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EAA8930-9169-43AD-BAA0-150976AC73CD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28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AC9F16A-475B-4FB9-8E72-776C794FBC2C}"/>
              </a:ext>
            </a:extLst>
          </p:cNvPr>
          <p:cNvSpPr txBox="1"/>
          <p:nvPr/>
        </p:nvSpPr>
        <p:spPr>
          <a:xfrm>
            <a:off x="1016761" y="976266"/>
            <a:ext cx="994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DEVICE LAYOUT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4A502B-8778-4E92-B8D2-8260C88D1AB6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01467D-F571-475D-8FA6-0040D0DB8285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9" name="Picture 8" descr="iPhone-6-Flat-Mockup---Black.png">
            <a:extLst>
              <a:ext uri="{FF2B5EF4-FFF2-40B4-BE49-F238E27FC236}">
                <a16:creationId xmlns:a16="http://schemas.microsoft.com/office/drawing/2014/main" id="{C570C206-6FBF-4B32-A283-467D8018F7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1766" y="1489265"/>
            <a:ext cx="2455668" cy="498773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687B705-B48E-47A8-8F58-A27D6857AA05}"/>
              </a:ext>
            </a:extLst>
          </p:cNvPr>
          <p:cNvSpPr txBox="1"/>
          <p:nvPr/>
        </p:nvSpPr>
        <p:spPr>
          <a:xfrm>
            <a:off x="8323862" y="6176240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/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3198258-254C-46EA-9DA7-1C13C6E6737F}"/>
              </a:ext>
            </a:extLst>
          </p:cNvPr>
          <p:cNvSpPr/>
          <p:nvPr/>
        </p:nvSpPr>
        <p:spPr>
          <a:xfrm>
            <a:off x="2006127" y="2290972"/>
            <a:ext cx="428385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4560186-5F04-4107-9441-849A7DBEF92B}"/>
              </a:ext>
            </a:extLst>
          </p:cNvPr>
          <p:cNvSpPr txBox="1"/>
          <p:nvPr/>
        </p:nvSpPr>
        <p:spPr>
          <a:xfrm>
            <a:off x="1146626" y="2329444"/>
            <a:ext cx="858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01.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1FFF0EE-CFCC-41D7-B2B6-FD65A10C1B46}"/>
              </a:ext>
            </a:extLst>
          </p:cNvPr>
          <p:cNvSpPr/>
          <p:nvPr/>
        </p:nvSpPr>
        <p:spPr>
          <a:xfrm>
            <a:off x="2006127" y="3124208"/>
            <a:ext cx="428385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5ED700F-121C-42A4-A708-2C53197CBF82}"/>
              </a:ext>
            </a:extLst>
          </p:cNvPr>
          <p:cNvSpPr txBox="1"/>
          <p:nvPr/>
        </p:nvSpPr>
        <p:spPr>
          <a:xfrm>
            <a:off x="1146626" y="3162680"/>
            <a:ext cx="858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02.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AFB80AF-A9BA-488A-AB77-812B7572604A}"/>
              </a:ext>
            </a:extLst>
          </p:cNvPr>
          <p:cNvSpPr/>
          <p:nvPr/>
        </p:nvSpPr>
        <p:spPr>
          <a:xfrm>
            <a:off x="2002884" y="3957444"/>
            <a:ext cx="428385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6B952B6-A6AA-4D1D-8553-4A944227DCA4}"/>
              </a:ext>
            </a:extLst>
          </p:cNvPr>
          <p:cNvSpPr txBox="1"/>
          <p:nvPr/>
        </p:nvSpPr>
        <p:spPr>
          <a:xfrm>
            <a:off x="1143383" y="3995916"/>
            <a:ext cx="858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03,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E4F01FB-45CC-4243-9068-6DBFC85074D8}"/>
              </a:ext>
            </a:extLst>
          </p:cNvPr>
          <p:cNvSpPr/>
          <p:nvPr/>
        </p:nvSpPr>
        <p:spPr>
          <a:xfrm>
            <a:off x="2002884" y="4752208"/>
            <a:ext cx="428385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1AFDF47-C89B-428D-9492-300818CD99B7}"/>
              </a:ext>
            </a:extLst>
          </p:cNvPr>
          <p:cNvSpPr txBox="1"/>
          <p:nvPr/>
        </p:nvSpPr>
        <p:spPr>
          <a:xfrm>
            <a:off x="1143383" y="4790680"/>
            <a:ext cx="858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04.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7C8804C-7549-4C04-9A7D-0C86A6517007}"/>
              </a:ext>
            </a:extLst>
          </p:cNvPr>
          <p:cNvGrpSpPr/>
          <p:nvPr/>
        </p:nvGrpSpPr>
        <p:grpSpPr>
          <a:xfrm>
            <a:off x="4871264" y="5546972"/>
            <a:ext cx="1293131" cy="337625"/>
            <a:chOff x="1280160" y="5190978"/>
            <a:chExt cx="1505243" cy="337625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29044179-0110-4D58-80E0-046D15494CE3}"/>
                </a:ext>
              </a:extLst>
            </p:cNvPr>
            <p:cNvSpPr/>
            <p:nvPr/>
          </p:nvSpPr>
          <p:spPr>
            <a:xfrm>
              <a:off x="1280160" y="5190978"/>
              <a:ext cx="1505243" cy="337625"/>
            </a:xfrm>
            <a:prstGeom prst="roundRect">
              <a:avLst>
                <a:gd name="adj" fmla="val 29167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A600233-D87B-4574-B0B3-F67D5DF71B03}"/>
                </a:ext>
              </a:extLst>
            </p:cNvPr>
            <p:cNvSpPr txBox="1"/>
            <p:nvPr/>
          </p:nvSpPr>
          <p:spPr>
            <a:xfrm>
              <a:off x="1403306" y="5221290"/>
              <a:ext cx="12589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VISIT</a:t>
              </a:r>
            </a:p>
          </p:txBody>
        </p:sp>
      </p:grp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C2484B9-0300-44AA-9F07-6EC0D577B1CC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</p:spTree>
    <p:extLst>
      <p:ext uri="{BB962C8B-B14F-4D97-AF65-F5344CB8AC3E}">
        <p14:creationId xmlns:p14="http://schemas.microsoft.com/office/powerpoint/2010/main" val="753887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BC5B1A2D-6C60-482B-A325-060E5759A2C8}"/>
              </a:ext>
            </a:extLst>
          </p:cNvPr>
          <p:cNvSpPr/>
          <p:nvPr/>
        </p:nvSpPr>
        <p:spPr>
          <a:xfrm>
            <a:off x="4500586" y="2403693"/>
            <a:ext cx="3190827" cy="1184096"/>
          </a:xfrm>
          <a:custGeom>
            <a:avLst/>
            <a:gdLst>
              <a:gd name="connsiteX0" fmla="*/ 1595413 w 3190827"/>
              <a:gd name="connsiteY0" fmla="*/ 0 h 1184096"/>
              <a:gd name="connsiteX1" fmla="*/ 3187548 w 3190827"/>
              <a:gd name="connsiteY1" fmla="*/ 1171344 h 1184096"/>
              <a:gd name="connsiteX2" fmla="*/ 3190827 w 3190827"/>
              <a:gd name="connsiteY2" fmla="*/ 1184096 h 1184096"/>
              <a:gd name="connsiteX3" fmla="*/ 0 w 3190827"/>
              <a:gd name="connsiteY3" fmla="*/ 1184096 h 1184096"/>
              <a:gd name="connsiteX4" fmla="*/ 3279 w 3190827"/>
              <a:gd name="connsiteY4" fmla="*/ 1171344 h 1184096"/>
              <a:gd name="connsiteX5" fmla="*/ 1595413 w 3190827"/>
              <a:gd name="connsiteY5" fmla="*/ 0 h 118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90827" h="1184096">
                <a:moveTo>
                  <a:pt x="1595413" y="0"/>
                </a:moveTo>
                <a:cubicBezTo>
                  <a:pt x="2343486" y="0"/>
                  <a:pt x="2976476" y="492726"/>
                  <a:pt x="3187548" y="1171344"/>
                </a:cubicBezTo>
                <a:lnTo>
                  <a:pt x="3190827" y="1184096"/>
                </a:lnTo>
                <a:lnTo>
                  <a:pt x="0" y="1184096"/>
                </a:lnTo>
                <a:lnTo>
                  <a:pt x="3279" y="1171344"/>
                </a:lnTo>
                <a:cubicBezTo>
                  <a:pt x="214351" y="492726"/>
                  <a:pt x="847341" y="0"/>
                  <a:pt x="1595413" y="0"/>
                </a:cubicBezTo>
                <a:close/>
              </a:path>
            </a:pathLst>
          </a:custGeom>
          <a:solidFill>
            <a:schemeClr val="tx2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43AB4B0B-2F23-4B48-BDE6-81DBB26DFE54}"/>
              </a:ext>
            </a:extLst>
          </p:cNvPr>
          <p:cNvSpPr/>
          <p:nvPr/>
        </p:nvSpPr>
        <p:spPr>
          <a:xfrm>
            <a:off x="4428917" y="3587791"/>
            <a:ext cx="3334166" cy="2150069"/>
          </a:xfrm>
          <a:custGeom>
            <a:avLst/>
            <a:gdLst>
              <a:gd name="connsiteX0" fmla="*/ 71670 w 3334166"/>
              <a:gd name="connsiteY0" fmla="*/ 0 h 2150069"/>
              <a:gd name="connsiteX1" fmla="*/ 3262497 w 3334166"/>
              <a:gd name="connsiteY1" fmla="*/ 0 h 2150069"/>
              <a:gd name="connsiteX2" fmla="*/ 3300297 w 3334166"/>
              <a:gd name="connsiteY2" fmla="*/ 147011 h 2150069"/>
              <a:gd name="connsiteX3" fmla="*/ 3334166 w 3334166"/>
              <a:gd name="connsiteY3" fmla="*/ 482986 h 2150069"/>
              <a:gd name="connsiteX4" fmla="*/ 1667083 w 3334166"/>
              <a:gd name="connsiteY4" fmla="*/ 2150069 h 2150069"/>
              <a:gd name="connsiteX5" fmla="*/ 0 w 3334166"/>
              <a:gd name="connsiteY5" fmla="*/ 482986 h 2150069"/>
              <a:gd name="connsiteX6" fmla="*/ 33870 w 3334166"/>
              <a:gd name="connsiteY6" fmla="*/ 147011 h 215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34166" h="2150069">
                <a:moveTo>
                  <a:pt x="71670" y="0"/>
                </a:moveTo>
                <a:lnTo>
                  <a:pt x="3262497" y="0"/>
                </a:lnTo>
                <a:lnTo>
                  <a:pt x="3300297" y="147011"/>
                </a:lnTo>
                <a:cubicBezTo>
                  <a:pt x="3322504" y="255534"/>
                  <a:pt x="3334166" y="367898"/>
                  <a:pt x="3334166" y="482986"/>
                </a:cubicBezTo>
                <a:cubicBezTo>
                  <a:pt x="3334166" y="1403691"/>
                  <a:pt x="2587788" y="2150069"/>
                  <a:pt x="1667083" y="2150069"/>
                </a:cubicBezTo>
                <a:cubicBezTo>
                  <a:pt x="746378" y="2150069"/>
                  <a:pt x="0" y="1403691"/>
                  <a:pt x="0" y="482986"/>
                </a:cubicBezTo>
                <a:cubicBezTo>
                  <a:pt x="0" y="367898"/>
                  <a:pt x="11662" y="255534"/>
                  <a:pt x="33870" y="147011"/>
                </a:cubicBezTo>
                <a:close/>
              </a:path>
            </a:pathLst>
          </a:custGeom>
          <a:solidFill>
            <a:schemeClr val="tx1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0A266C5-2C2F-4462-B35E-3A8C87043936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0DAF46F-FB12-4F8E-932A-CBCFEAD13272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C9E230A-2339-4335-BAF0-95EA6109991B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02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F3B8A29A-8DB7-4A56-9309-1060DBB2CB60}"/>
              </a:ext>
            </a:extLst>
          </p:cNvPr>
          <p:cNvSpPr txBox="1"/>
          <p:nvPr/>
        </p:nvSpPr>
        <p:spPr>
          <a:xfrm>
            <a:off x="1016761" y="976266"/>
            <a:ext cx="97168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THE SIZE OF THE MARKET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1B62FC-6C91-4550-87F4-5D91C1CDE09D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78E6347-0251-4B28-80E2-6573996B87C4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9FC3CF0-5352-4818-BB22-47531797AF09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82F1EF2-AB55-4255-A76C-64179B0AEAC5}"/>
              </a:ext>
            </a:extLst>
          </p:cNvPr>
          <p:cNvSpPr txBox="1"/>
          <p:nvPr/>
        </p:nvSpPr>
        <p:spPr>
          <a:xfrm>
            <a:off x="6297449" y="2832744"/>
            <a:ext cx="864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35%</a:t>
            </a:r>
            <a:endParaRPr lang="en-US" sz="2800" dirty="0">
              <a:solidFill>
                <a:schemeClr val="bg1"/>
              </a:solidFill>
              <a:latin typeface="Kiona" panose="00000500000000000000" pitchFamily="2" charset="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ACF6BCE-BE1B-44F3-BE7A-90BAFFF2606E}"/>
              </a:ext>
            </a:extLst>
          </p:cNvPr>
          <p:cNvSpPr txBox="1"/>
          <p:nvPr/>
        </p:nvSpPr>
        <p:spPr>
          <a:xfrm>
            <a:off x="4825102" y="4401215"/>
            <a:ext cx="864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65%</a:t>
            </a:r>
            <a:endParaRPr lang="en-US" sz="2800" dirty="0">
              <a:solidFill>
                <a:schemeClr val="bg1"/>
              </a:solidFill>
              <a:latin typeface="Kiona" panose="00000500000000000000" pitchFamily="2" charset="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D9444CE-B428-472A-A635-8211674FFA7D}"/>
              </a:ext>
            </a:extLst>
          </p:cNvPr>
          <p:cNvSpPr txBox="1"/>
          <p:nvPr/>
        </p:nvSpPr>
        <p:spPr>
          <a:xfrm>
            <a:off x="5026266" y="3521179"/>
            <a:ext cx="2136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VOLUME MARKET</a:t>
            </a:r>
            <a:endParaRPr lang="en-US" sz="2400" dirty="0">
              <a:solidFill>
                <a:schemeClr val="bg1"/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70B1076-3BDA-4CC2-94E8-73936D6B59FE}"/>
              </a:ext>
            </a:extLst>
          </p:cNvPr>
          <p:cNvSpPr txBox="1"/>
          <p:nvPr/>
        </p:nvSpPr>
        <p:spPr>
          <a:xfrm>
            <a:off x="8433687" y="3636028"/>
            <a:ext cx="2610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MARKET POTENTIAL</a:t>
            </a:r>
            <a:endParaRPr lang="en-US" dirty="0">
              <a:solidFill>
                <a:schemeClr val="tx2">
                  <a:lumMod val="65000"/>
                  <a:lumOff val="35000"/>
                </a:schemeClr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3F3D9A1-0695-4B7F-96DB-D9FF12995544}"/>
              </a:ext>
            </a:extLst>
          </p:cNvPr>
          <p:cNvSpPr/>
          <p:nvPr/>
        </p:nvSpPr>
        <p:spPr>
          <a:xfrm>
            <a:off x="8433523" y="4069080"/>
            <a:ext cx="2525042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55DDDCD-A588-4A9F-9652-809D53FCBD29}"/>
              </a:ext>
            </a:extLst>
          </p:cNvPr>
          <p:cNvSpPr txBox="1"/>
          <p:nvPr/>
        </p:nvSpPr>
        <p:spPr>
          <a:xfrm>
            <a:off x="1144890" y="2463412"/>
            <a:ext cx="2610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MARKET TARGET</a:t>
            </a:r>
            <a:endParaRPr lang="en-US" dirty="0">
              <a:solidFill>
                <a:schemeClr val="tx2">
                  <a:lumMod val="65000"/>
                  <a:lumOff val="35000"/>
                </a:schemeClr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73F424A-A6F7-4534-927F-7DC6105B5E61}"/>
              </a:ext>
            </a:extLst>
          </p:cNvPr>
          <p:cNvSpPr/>
          <p:nvPr/>
        </p:nvSpPr>
        <p:spPr>
          <a:xfrm>
            <a:off x="1229877" y="2896464"/>
            <a:ext cx="2525042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</a:t>
            </a:r>
          </a:p>
        </p:txBody>
      </p:sp>
      <p:cxnSp>
        <p:nvCxnSpPr>
          <p:cNvPr id="34" name="Connector: Elbow 33">
            <a:extLst>
              <a:ext uri="{FF2B5EF4-FFF2-40B4-BE49-F238E27FC236}">
                <a16:creationId xmlns:a16="http://schemas.microsoft.com/office/drawing/2014/main" id="{D3AD6F4F-BA66-4668-902A-A76852CC9C84}"/>
              </a:ext>
            </a:extLst>
          </p:cNvPr>
          <p:cNvCxnSpPr>
            <a:stCxn id="23" idx="3"/>
            <a:endCxn id="28" idx="0"/>
          </p:cNvCxnSpPr>
          <p:nvPr/>
        </p:nvCxnSpPr>
        <p:spPr>
          <a:xfrm>
            <a:off x="7162340" y="3094354"/>
            <a:ext cx="2576362" cy="541674"/>
          </a:xfrm>
          <a:prstGeom prst="bentConnector2">
            <a:avLst/>
          </a:prstGeom>
          <a:ln w="12700">
            <a:solidFill>
              <a:schemeClr val="tx2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or: Elbow 37">
            <a:extLst>
              <a:ext uri="{FF2B5EF4-FFF2-40B4-BE49-F238E27FC236}">
                <a16:creationId xmlns:a16="http://schemas.microsoft.com/office/drawing/2014/main" id="{449ABD3E-ECD7-46E9-BB47-CBECA4194134}"/>
              </a:ext>
            </a:extLst>
          </p:cNvPr>
          <p:cNvCxnSpPr>
            <a:stCxn id="24" idx="1"/>
            <a:endCxn id="32" idx="2"/>
          </p:cNvCxnSpPr>
          <p:nvPr/>
        </p:nvCxnSpPr>
        <p:spPr>
          <a:xfrm rot="10800000">
            <a:off x="2492398" y="4173737"/>
            <a:ext cx="2332704" cy="489088"/>
          </a:xfrm>
          <a:prstGeom prst="bentConnector2">
            <a:avLst/>
          </a:prstGeom>
          <a:ln w="12700">
            <a:solidFill>
              <a:schemeClr val="tx2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816F33C-D1B1-429C-AAB2-4736FEE3F2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40897307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103A5D5D-5490-43FA-9137-1EF4CF920AEE}"/>
              </a:ext>
            </a:extLst>
          </p:cNvPr>
          <p:cNvGrpSpPr/>
          <p:nvPr/>
        </p:nvGrpSpPr>
        <p:grpSpPr>
          <a:xfrm>
            <a:off x="2046898" y="1108224"/>
            <a:ext cx="3782878" cy="1292076"/>
            <a:chOff x="4204559" y="2851919"/>
            <a:chExt cx="3782878" cy="129207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A941DCA-6BDB-42C4-ADEA-1DDA16339B5C}"/>
                </a:ext>
              </a:extLst>
            </p:cNvPr>
            <p:cNvSpPr txBox="1"/>
            <p:nvPr/>
          </p:nvSpPr>
          <p:spPr>
            <a:xfrm>
              <a:off x="4204559" y="2851919"/>
              <a:ext cx="378287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00" b="1" spc="300" dirty="0">
                  <a:solidFill>
                    <a:schemeClr val="bg1"/>
                  </a:solidFill>
                  <a:latin typeface="Wensley Demo" pitchFamily="2" charset="0"/>
                  <a:ea typeface="Roboto Slab" pitchFamily="2" charset="0"/>
                  <a:cs typeface="Times Sans Serif" panose="02020603050405020304" pitchFamily="18" charset="0"/>
                </a:rPr>
                <a:t>JEDVA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C303A68-6826-41BA-B451-4EEA0CCD5597}"/>
                </a:ext>
              </a:extLst>
            </p:cNvPr>
            <p:cNvSpPr txBox="1"/>
            <p:nvPr/>
          </p:nvSpPr>
          <p:spPr>
            <a:xfrm>
              <a:off x="4530352" y="3866996"/>
              <a:ext cx="31312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spc="300" dirty="0">
                  <a:solidFill>
                    <a:schemeClr val="bg1"/>
                  </a:solidFill>
                  <a:latin typeface="Kiona" panose="00000500000000000000" pitchFamily="2" charset="0"/>
                  <a:ea typeface="Helmet" pitchFamily="50" charset="-128"/>
                  <a:cs typeface="Helmet" pitchFamily="50" charset="-128"/>
                </a:rPr>
                <a:t>SAVE YOUR BUSINESS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B21E8C9-EEC0-4F9B-87FD-A2BCB23167BA}"/>
                </a:ext>
              </a:extLst>
            </p:cNvPr>
            <p:cNvSpPr/>
            <p:nvPr/>
          </p:nvSpPr>
          <p:spPr>
            <a:xfrm>
              <a:off x="4424398" y="2916122"/>
              <a:ext cx="548640" cy="45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B50F10FB-42A9-42FF-8B08-2EB8939AE66C}"/>
              </a:ext>
            </a:extLst>
          </p:cNvPr>
          <p:cNvSpPr txBox="1"/>
          <p:nvPr/>
        </p:nvSpPr>
        <p:spPr>
          <a:xfrm>
            <a:off x="7821468" y="1108224"/>
            <a:ext cx="36325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THANKS</a:t>
            </a:r>
          </a:p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FOR</a:t>
            </a:r>
          </a:p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WATCHING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E2554B0-8BAD-4E68-B5AF-7AB03D08F0AC}"/>
              </a:ext>
            </a:extLst>
          </p:cNvPr>
          <p:cNvSpPr/>
          <p:nvPr/>
        </p:nvSpPr>
        <p:spPr>
          <a:xfrm>
            <a:off x="7821468" y="3311232"/>
            <a:ext cx="36325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 evolved from generation X is on the runway heading towards a streamlined cloud solution. User generated content in real-time will have multiple touchpoints for offshoring. Capitalize on low hanging fruit to identify a ballpark value added activity to beta test override digital.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B3D90B1-674F-49E5-9D79-F4FB4FE9D5E5}"/>
              </a:ext>
            </a:extLst>
          </p:cNvPr>
          <p:cNvSpPr txBox="1"/>
          <p:nvPr/>
        </p:nvSpPr>
        <p:spPr>
          <a:xfrm>
            <a:off x="7821468" y="5595887"/>
            <a:ext cx="34871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spc="600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B8A4BA-1FAF-4514-BE99-E1D7CDC20F1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</p:sp>
    </p:spTree>
    <p:extLst>
      <p:ext uri="{BB962C8B-B14F-4D97-AF65-F5344CB8AC3E}">
        <p14:creationId xmlns:p14="http://schemas.microsoft.com/office/powerpoint/2010/main" val="37202088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5F00E1-8EE3-40DE-9721-DF99581E3EFE}"/>
              </a:ext>
            </a:extLst>
          </p:cNvPr>
          <p:cNvSpPr txBox="1"/>
          <p:nvPr/>
        </p:nvSpPr>
        <p:spPr>
          <a:xfrm>
            <a:off x="899624" y="1905506"/>
            <a:ext cx="10392752" cy="30469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AU" sz="6600" dirty="0">
                <a:solidFill>
                  <a:schemeClr val="tx2">
                    <a:lumMod val="85000"/>
                    <a:lumOff val="15000"/>
                  </a:schemeClr>
                </a:solidFill>
                <a:latin typeface="Software Kit 7" panose="02000500000000000000" pitchFamily="2" charset="0"/>
              </a:rPr>
              <a:t>\][;’/.,!@#$%^&amp;*()_+POIUYTREWQASDFGHJKL:”?&gt;&lt;MNBVCXZ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8CC45A-6C35-4C7E-85D7-63620F293176}"/>
              </a:ext>
            </a:extLst>
          </p:cNvPr>
          <p:cNvSpPr txBox="1"/>
          <p:nvPr/>
        </p:nvSpPr>
        <p:spPr>
          <a:xfrm>
            <a:off x="4659933" y="566142"/>
            <a:ext cx="28721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spc="3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ICON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0B1AD5-63C2-4C2B-A0A4-EEC0A628E32D}"/>
              </a:ext>
            </a:extLst>
          </p:cNvPr>
          <p:cNvSpPr txBox="1"/>
          <p:nvPr/>
        </p:nvSpPr>
        <p:spPr>
          <a:xfrm>
            <a:off x="4352431" y="5984081"/>
            <a:ext cx="34871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spc="600" dirty="0">
                <a:solidFill>
                  <a:schemeClr val="tx2">
                    <a:lumMod val="65000"/>
                    <a:lumOff val="35000"/>
                  </a:schemeClr>
                </a:solidFill>
                <a:latin typeface="Times Sans Serif" panose="02020603050405020304" pitchFamily="18" charset="0"/>
                <a:ea typeface="Helmet" pitchFamily="50" charset="-128"/>
                <a:cs typeface="Times Sans Serif" panose="02020603050405020304" pitchFamily="18" charset="0"/>
              </a:rPr>
              <a:t>WWW.JELOUSY.COM</a:t>
            </a:r>
          </a:p>
        </p:txBody>
      </p:sp>
    </p:spTree>
    <p:extLst>
      <p:ext uri="{BB962C8B-B14F-4D97-AF65-F5344CB8AC3E}">
        <p14:creationId xmlns:p14="http://schemas.microsoft.com/office/powerpoint/2010/main" val="251775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>
            <a:extLst>
              <a:ext uri="{FF2B5EF4-FFF2-40B4-BE49-F238E27FC236}">
                <a16:creationId xmlns:a16="http://schemas.microsoft.com/office/drawing/2014/main" id="{6BDB8DE5-4F44-4A63-857C-8C45C18EE549}"/>
              </a:ext>
            </a:extLst>
          </p:cNvPr>
          <p:cNvSpPr/>
          <p:nvPr/>
        </p:nvSpPr>
        <p:spPr>
          <a:xfrm>
            <a:off x="8916319" y="2994943"/>
            <a:ext cx="2381807" cy="1239288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B156A61-6402-442E-9BED-0A3180048A66}"/>
              </a:ext>
            </a:extLst>
          </p:cNvPr>
          <p:cNvSpPr/>
          <p:nvPr/>
        </p:nvSpPr>
        <p:spPr>
          <a:xfrm>
            <a:off x="888773" y="3562477"/>
            <a:ext cx="2381807" cy="1239288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D8497F0-732A-4BF2-B645-D28CCA3A7FF0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C38B807-CA3C-4EEC-8D13-83A6D9525F74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052366A-1469-4409-B8EF-733A73B1BEF0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03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D9D843D-0C0B-45AF-9261-BC1D1F4FEB6E}"/>
              </a:ext>
            </a:extLst>
          </p:cNvPr>
          <p:cNvSpPr txBox="1"/>
          <p:nvPr/>
        </p:nvSpPr>
        <p:spPr>
          <a:xfrm>
            <a:off x="1016761" y="976266"/>
            <a:ext cx="97168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OUR EXPECTED GROWTH PATH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C7D688-3E2E-4125-8CBB-FA24EEDCDC65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5803D5D-1BB8-4DAA-BBAA-DE509C35DE7C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CCE6F80-C2C1-4D87-BC4B-9A26F3806E60}"/>
              </a:ext>
            </a:extLst>
          </p:cNvPr>
          <p:cNvGrpSpPr/>
          <p:nvPr/>
        </p:nvGrpSpPr>
        <p:grpSpPr>
          <a:xfrm>
            <a:off x="3903390" y="2392037"/>
            <a:ext cx="4519300" cy="3040907"/>
            <a:chOff x="1917097" y="2661166"/>
            <a:chExt cx="4519300" cy="3040907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DB60BEE6-0873-4863-BD63-0BBD1329D9CB}"/>
                </a:ext>
              </a:extLst>
            </p:cNvPr>
            <p:cNvGrpSpPr/>
            <p:nvPr/>
          </p:nvGrpSpPr>
          <p:grpSpPr>
            <a:xfrm>
              <a:off x="4754879" y="2824088"/>
              <a:ext cx="274320" cy="2715063"/>
              <a:chOff x="4754879" y="2824088"/>
              <a:chExt cx="274320" cy="2715063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9C157250-8233-469C-804F-D3ED3956C085}"/>
                  </a:ext>
                </a:extLst>
              </p:cNvPr>
              <p:cNvCxnSpPr>
                <a:stCxn id="8" idx="0"/>
                <a:endCxn id="11" idx="4"/>
              </p:cNvCxnSpPr>
              <p:nvPr/>
            </p:nvCxnSpPr>
            <p:spPr>
              <a:xfrm>
                <a:off x="4892039" y="2824088"/>
                <a:ext cx="0" cy="2715063"/>
              </a:xfrm>
              <a:prstGeom prst="line">
                <a:avLst/>
              </a:prstGeom>
              <a:ln w="19050">
                <a:solidFill>
                  <a:schemeClr val="tx2">
                    <a:lumMod val="65000"/>
                    <a:lumOff val="35000"/>
                  </a:schemeClr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542FE824-249B-43CC-91B3-D07180DD201F}"/>
                  </a:ext>
                </a:extLst>
              </p:cNvPr>
              <p:cNvSpPr/>
              <p:nvPr/>
            </p:nvSpPr>
            <p:spPr>
              <a:xfrm>
                <a:off x="4754879" y="2824088"/>
                <a:ext cx="274320" cy="274320"/>
              </a:xfrm>
              <a:prstGeom prst="ellipse">
                <a:avLst/>
              </a:pr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BAC421DE-B865-4FA4-87B4-6675E59B83E0}"/>
                  </a:ext>
                </a:extLst>
              </p:cNvPr>
              <p:cNvSpPr/>
              <p:nvPr/>
            </p:nvSpPr>
            <p:spPr>
              <a:xfrm>
                <a:off x="4754879" y="3637669"/>
                <a:ext cx="274320" cy="27432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6A92ECA9-5FEF-4B36-9EAD-8428A9593F42}"/>
                  </a:ext>
                </a:extLst>
              </p:cNvPr>
              <p:cNvSpPr/>
              <p:nvPr/>
            </p:nvSpPr>
            <p:spPr>
              <a:xfrm>
                <a:off x="4754879" y="4451250"/>
                <a:ext cx="274320" cy="274320"/>
              </a:xfrm>
              <a:prstGeom prst="ellipse">
                <a:avLst/>
              </a:prstGeom>
              <a:solidFill>
                <a:schemeClr val="tx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F2536420-9C05-4BD5-96F6-CC2A49696BDD}"/>
                  </a:ext>
                </a:extLst>
              </p:cNvPr>
              <p:cNvSpPr/>
              <p:nvPr/>
            </p:nvSpPr>
            <p:spPr>
              <a:xfrm>
                <a:off x="4754879" y="5264831"/>
                <a:ext cx="274320" cy="274320"/>
              </a:xfrm>
              <a:prstGeom prst="ellipse">
                <a:avLst/>
              </a:pr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85FBF20-DE6E-4AFC-AAEC-CB97AFAF1314}"/>
                </a:ext>
              </a:extLst>
            </p:cNvPr>
            <p:cNvSpPr txBox="1"/>
            <p:nvPr/>
          </p:nvSpPr>
          <p:spPr>
            <a:xfrm>
              <a:off x="5200357" y="2699638"/>
              <a:ext cx="11243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$200</a:t>
              </a:r>
              <a:endParaRPr lang="en-US" sz="28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EC24E5D-F2E0-4AFE-A503-A2F767AFC86C}"/>
                </a:ext>
              </a:extLst>
            </p:cNvPr>
            <p:cNvSpPr txBox="1"/>
            <p:nvPr/>
          </p:nvSpPr>
          <p:spPr>
            <a:xfrm>
              <a:off x="5200357" y="3513219"/>
              <a:ext cx="11243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$250</a:t>
              </a:r>
              <a:endParaRPr lang="en-US" sz="28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49EA11C-EB3C-45F7-9438-DDFAE4FD51A9}"/>
                </a:ext>
              </a:extLst>
            </p:cNvPr>
            <p:cNvSpPr txBox="1"/>
            <p:nvPr/>
          </p:nvSpPr>
          <p:spPr>
            <a:xfrm>
              <a:off x="5200357" y="4326800"/>
              <a:ext cx="11243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$650</a:t>
              </a:r>
              <a:endParaRPr lang="en-US" sz="28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AE4E6A1-B537-4017-8EAB-EF6E11CCAABC}"/>
                </a:ext>
              </a:extLst>
            </p:cNvPr>
            <p:cNvSpPr txBox="1"/>
            <p:nvPr/>
          </p:nvSpPr>
          <p:spPr>
            <a:xfrm>
              <a:off x="5199183" y="5140381"/>
              <a:ext cx="12372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$1000</a:t>
              </a:r>
              <a:endParaRPr lang="en-US" sz="28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41C938A-8B8D-4309-835A-CA46925F7EE1}"/>
                </a:ext>
              </a:extLst>
            </p:cNvPr>
            <p:cNvSpPr/>
            <p:nvPr/>
          </p:nvSpPr>
          <p:spPr>
            <a:xfrm>
              <a:off x="1917097" y="2661166"/>
              <a:ext cx="252504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end.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F7643FA-69F4-48F0-A249-9FFE7D10027D}"/>
                </a:ext>
              </a:extLst>
            </p:cNvPr>
            <p:cNvSpPr/>
            <p:nvPr/>
          </p:nvSpPr>
          <p:spPr>
            <a:xfrm>
              <a:off x="1917097" y="3474747"/>
              <a:ext cx="252504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end.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324E786-15F4-4211-9385-310EA2B24C49}"/>
                </a:ext>
              </a:extLst>
            </p:cNvPr>
            <p:cNvSpPr/>
            <p:nvPr/>
          </p:nvSpPr>
          <p:spPr>
            <a:xfrm>
              <a:off x="1919494" y="4288328"/>
              <a:ext cx="252504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end.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9B12CAB-13D8-4A8D-9D04-DA8F166D5171}"/>
                </a:ext>
              </a:extLst>
            </p:cNvPr>
            <p:cNvSpPr/>
            <p:nvPr/>
          </p:nvSpPr>
          <p:spPr>
            <a:xfrm>
              <a:off x="1921253" y="5101909"/>
              <a:ext cx="252504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end.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4F724E5-BEFB-4AE7-9AD0-9AD60372BE33}"/>
              </a:ext>
            </a:extLst>
          </p:cNvPr>
          <p:cNvGrpSpPr/>
          <p:nvPr/>
        </p:nvGrpSpPr>
        <p:grpSpPr>
          <a:xfrm>
            <a:off x="9650437" y="2234919"/>
            <a:ext cx="914400" cy="914400"/>
            <a:chOff x="8932985" y="2920901"/>
            <a:chExt cx="914400" cy="9144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E47E0CFA-A7E5-43D2-87AD-C637F9D36EC2}"/>
                </a:ext>
              </a:extLst>
            </p:cNvPr>
            <p:cNvSpPr/>
            <p:nvPr/>
          </p:nvSpPr>
          <p:spPr>
            <a:xfrm>
              <a:off x="8932985" y="2920901"/>
              <a:ext cx="914400" cy="914400"/>
            </a:xfrm>
            <a:prstGeom prst="ellipse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773CAB04-B833-469F-8DCB-FE1DABE8D05C}"/>
                </a:ext>
              </a:extLst>
            </p:cNvPr>
            <p:cNvSpPr/>
            <p:nvPr/>
          </p:nvSpPr>
          <p:spPr>
            <a:xfrm>
              <a:off x="9023738" y="2962602"/>
              <a:ext cx="732893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AU" sz="48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Software Kit 7" panose="02000500000000000000" pitchFamily="2" charset="0"/>
                </a:rPr>
                <a:t>J</a:t>
              </a:r>
              <a:endParaRPr lang="en-US" sz="4800" dirty="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CA10E91-4DB8-428B-8247-89168996B4AB}"/>
              </a:ext>
            </a:extLst>
          </p:cNvPr>
          <p:cNvGrpSpPr/>
          <p:nvPr/>
        </p:nvGrpSpPr>
        <p:grpSpPr>
          <a:xfrm>
            <a:off x="1627164" y="4669858"/>
            <a:ext cx="914400" cy="914400"/>
            <a:chOff x="8932985" y="2920901"/>
            <a:chExt cx="914400" cy="914400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D1F047B9-ADC3-4E19-916C-F09853278E40}"/>
                </a:ext>
              </a:extLst>
            </p:cNvPr>
            <p:cNvSpPr/>
            <p:nvPr/>
          </p:nvSpPr>
          <p:spPr>
            <a:xfrm>
              <a:off x="8932985" y="2920901"/>
              <a:ext cx="914400" cy="914400"/>
            </a:xfrm>
            <a:prstGeom prst="ellipse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27A2D1A6-CD1A-4919-8183-613C5CB34E0F}"/>
                </a:ext>
              </a:extLst>
            </p:cNvPr>
            <p:cNvSpPr/>
            <p:nvPr/>
          </p:nvSpPr>
          <p:spPr>
            <a:xfrm>
              <a:off x="9076560" y="2962602"/>
              <a:ext cx="699230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Software Kit 7" panose="02000500000000000000" pitchFamily="2" charset="0"/>
                </a:rPr>
                <a:t>P</a:t>
              </a:r>
              <a:endParaRPr lang="en-US" sz="4800" dirty="0"/>
            </a:p>
          </p:txBody>
        </p:sp>
      </p:grp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EE46477-5036-4F63-90B9-2D246A5009E6}"/>
              </a:ext>
            </a:extLst>
          </p:cNvPr>
          <p:cNvCxnSpPr>
            <a:cxnSpLocks/>
            <a:stCxn id="17" idx="3"/>
          </p:cNvCxnSpPr>
          <p:nvPr/>
        </p:nvCxnSpPr>
        <p:spPr>
          <a:xfrm>
            <a:off x="8311013" y="2692119"/>
            <a:ext cx="1044002" cy="0"/>
          </a:xfrm>
          <a:prstGeom prst="straightConnector1">
            <a:avLst/>
          </a:prstGeom>
          <a:ln w="38100">
            <a:solidFill>
              <a:schemeClr val="tx2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152078A5-A080-4204-B1B3-D410E7F67223}"/>
              </a:ext>
            </a:extLst>
          </p:cNvPr>
          <p:cNvCxnSpPr>
            <a:stCxn id="24" idx="1"/>
          </p:cNvCxnSpPr>
          <p:nvPr/>
        </p:nvCxnSpPr>
        <p:spPr>
          <a:xfrm flipH="1" flipV="1">
            <a:off x="2827606" y="5127057"/>
            <a:ext cx="1079940" cy="5805"/>
          </a:xfrm>
          <a:prstGeom prst="straightConnector1">
            <a:avLst/>
          </a:prstGeom>
          <a:ln w="38100">
            <a:solidFill>
              <a:schemeClr val="tx2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1EEECDAE-FDC9-4DD4-84AD-41F676533A62}"/>
              </a:ext>
            </a:extLst>
          </p:cNvPr>
          <p:cNvSpPr txBox="1"/>
          <p:nvPr/>
        </p:nvSpPr>
        <p:spPr>
          <a:xfrm>
            <a:off x="1016761" y="3655084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JANUARY 2018</a:t>
            </a:r>
          </a:p>
        </p:txBody>
      </p:sp>
      <p:sp>
        <p:nvSpPr>
          <p:cNvPr id="44" name="7 CuadroTexto">
            <a:extLst>
              <a:ext uri="{FF2B5EF4-FFF2-40B4-BE49-F238E27FC236}">
                <a16:creationId xmlns:a16="http://schemas.microsoft.com/office/drawing/2014/main" id="{606556FC-FB2A-4625-A726-1C8A38345827}"/>
              </a:ext>
            </a:extLst>
          </p:cNvPr>
          <p:cNvSpPr txBox="1"/>
          <p:nvPr/>
        </p:nvSpPr>
        <p:spPr>
          <a:xfrm>
            <a:off x="1016761" y="3993638"/>
            <a:ext cx="2196194" cy="583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80"/>
              </a:lnSpc>
              <a:defRPr/>
            </a:pPr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Lato" charset="0"/>
              </a:rPr>
              <a:t>Make a type specimen unknown printer took a galley of type and scrambled it to make.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A13C9F8-DD02-4DA8-914F-BD8637C0AD70}"/>
              </a:ext>
            </a:extLst>
          </p:cNvPr>
          <p:cNvSpPr txBox="1"/>
          <p:nvPr/>
        </p:nvSpPr>
        <p:spPr>
          <a:xfrm>
            <a:off x="9044307" y="3186859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JANUARY 2019</a:t>
            </a:r>
          </a:p>
        </p:txBody>
      </p:sp>
      <p:sp>
        <p:nvSpPr>
          <p:cNvPr id="47" name="7 CuadroTexto">
            <a:extLst>
              <a:ext uri="{FF2B5EF4-FFF2-40B4-BE49-F238E27FC236}">
                <a16:creationId xmlns:a16="http://schemas.microsoft.com/office/drawing/2014/main" id="{997DB63D-3AF7-4602-B0D4-B4F39822A691}"/>
              </a:ext>
            </a:extLst>
          </p:cNvPr>
          <p:cNvSpPr txBox="1"/>
          <p:nvPr/>
        </p:nvSpPr>
        <p:spPr>
          <a:xfrm>
            <a:off x="9044307" y="3525413"/>
            <a:ext cx="2196194" cy="583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80"/>
              </a:lnSpc>
              <a:defRPr/>
            </a:pPr>
            <a:r>
              <a:rPr lang="en-US" sz="1000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Lato" charset="0"/>
              </a:rPr>
              <a:t>Make a type specimen unknown printer took a galley of type and scrambled it to make.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B4D607F-8C43-4D55-8594-9C3E63C43565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132629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D28A8ADE-BA7B-4DE9-B964-FF9636346A14}"/>
              </a:ext>
            </a:extLst>
          </p:cNvPr>
          <p:cNvSpPr/>
          <p:nvPr/>
        </p:nvSpPr>
        <p:spPr>
          <a:xfrm>
            <a:off x="3343544" y="2673560"/>
            <a:ext cx="2039117" cy="2039117"/>
          </a:xfrm>
          <a:prstGeom prst="ellipse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8A6E4BA-08A9-44E5-B845-E7D4B94F33C0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549178C0-D730-40B4-A460-9AE319D6920B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B883B7B-C443-4670-B09A-6AE9A2C6A6CD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04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02156ED-B647-41C5-83FD-4396C5920FB6}"/>
              </a:ext>
            </a:extLst>
          </p:cNvPr>
          <p:cNvSpPr txBox="1"/>
          <p:nvPr/>
        </p:nvSpPr>
        <p:spPr>
          <a:xfrm>
            <a:off x="1016761" y="857433"/>
            <a:ext cx="97168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WHAT WE ARE </a:t>
            </a:r>
          </a:p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LOOKING TO ACHIEVE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BF0460-CA17-4016-BA88-5A094050F0CB}"/>
              </a:ext>
            </a:extLst>
          </p:cNvPr>
          <p:cNvSpPr txBox="1"/>
          <p:nvPr/>
        </p:nvSpPr>
        <p:spPr>
          <a:xfrm>
            <a:off x="1016761" y="204237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2E3DF4-4AAE-42B2-BC41-134FF8424B91}"/>
              </a:ext>
            </a:extLst>
          </p:cNvPr>
          <p:cNvSpPr/>
          <p:nvPr/>
        </p:nvSpPr>
        <p:spPr>
          <a:xfrm>
            <a:off x="1146626" y="834573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B3F973F-22AD-490E-9CDB-985DDC788AE6}"/>
              </a:ext>
            </a:extLst>
          </p:cNvPr>
          <p:cNvSpPr/>
          <p:nvPr/>
        </p:nvSpPr>
        <p:spPr>
          <a:xfrm>
            <a:off x="1545224" y="3224544"/>
            <a:ext cx="2458803" cy="2458803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9FFCEDB-5EC9-4745-AEE8-4826472B7335}"/>
              </a:ext>
            </a:extLst>
          </p:cNvPr>
          <p:cNvSpPr/>
          <p:nvPr/>
        </p:nvSpPr>
        <p:spPr>
          <a:xfrm>
            <a:off x="3343544" y="4482960"/>
            <a:ext cx="1561401" cy="1561401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91EF07-7C79-493D-A1C0-EA44B9AE11CB}"/>
              </a:ext>
            </a:extLst>
          </p:cNvPr>
          <p:cNvSpPr txBox="1"/>
          <p:nvPr/>
        </p:nvSpPr>
        <p:spPr>
          <a:xfrm>
            <a:off x="2120082" y="4147498"/>
            <a:ext cx="13090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$3000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E975A6-E24E-4B70-B48A-026CA01D4B11}"/>
              </a:ext>
            </a:extLst>
          </p:cNvPr>
          <p:cNvSpPr txBox="1"/>
          <p:nvPr/>
        </p:nvSpPr>
        <p:spPr>
          <a:xfrm>
            <a:off x="3955537" y="3457386"/>
            <a:ext cx="815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85%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3BFB306-FE3B-4DD0-AEB0-2DFA06AA64C7}"/>
              </a:ext>
            </a:extLst>
          </p:cNvPr>
          <p:cNvSpPr txBox="1"/>
          <p:nvPr/>
        </p:nvSpPr>
        <p:spPr>
          <a:xfrm>
            <a:off x="3716679" y="5042802"/>
            <a:ext cx="815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45%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449452-4E15-4B70-A624-7EEBAAD1342C}"/>
              </a:ext>
            </a:extLst>
          </p:cNvPr>
          <p:cNvSpPr txBox="1"/>
          <p:nvPr/>
        </p:nvSpPr>
        <p:spPr>
          <a:xfrm>
            <a:off x="7586376" y="2869279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$3000 INCOME</a:t>
            </a:r>
          </a:p>
        </p:txBody>
      </p:sp>
      <p:sp>
        <p:nvSpPr>
          <p:cNvPr id="15" name="7 CuadroTexto">
            <a:extLst>
              <a:ext uri="{FF2B5EF4-FFF2-40B4-BE49-F238E27FC236}">
                <a16:creationId xmlns:a16="http://schemas.microsoft.com/office/drawing/2014/main" id="{27BA9832-24EA-46B9-9CD3-796B02B4BEAD}"/>
              </a:ext>
            </a:extLst>
          </p:cNvPr>
          <p:cNvSpPr txBox="1"/>
          <p:nvPr/>
        </p:nvSpPr>
        <p:spPr>
          <a:xfrm>
            <a:off x="7586375" y="3207833"/>
            <a:ext cx="314727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6E5AB1E-B0E4-41BC-8B87-C4850299EFBB}"/>
              </a:ext>
            </a:extLst>
          </p:cNvPr>
          <p:cNvSpPr txBox="1"/>
          <p:nvPr/>
        </p:nvSpPr>
        <p:spPr>
          <a:xfrm>
            <a:off x="7586376" y="3918308"/>
            <a:ext cx="2500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85% MARKET VALUE</a:t>
            </a:r>
          </a:p>
        </p:txBody>
      </p:sp>
      <p:sp>
        <p:nvSpPr>
          <p:cNvPr id="19" name="7 CuadroTexto">
            <a:extLst>
              <a:ext uri="{FF2B5EF4-FFF2-40B4-BE49-F238E27FC236}">
                <a16:creationId xmlns:a16="http://schemas.microsoft.com/office/drawing/2014/main" id="{C1E1D00C-1903-4332-BFC7-C61D2606FA4B}"/>
              </a:ext>
            </a:extLst>
          </p:cNvPr>
          <p:cNvSpPr txBox="1"/>
          <p:nvPr/>
        </p:nvSpPr>
        <p:spPr>
          <a:xfrm>
            <a:off x="7586375" y="4256862"/>
            <a:ext cx="314727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B57C1B0-93DE-44E6-A8DC-88D415F0FB25}"/>
              </a:ext>
            </a:extLst>
          </p:cNvPr>
          <p:cNvSpPr txBox="1"/>
          <p:nvPr/>
        </p:nvSpPr>
        <p:spPr>
          <a:xfrm>
            <a:off x="7586375" y="4967337"/>
            <a:ext cx="25001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45% INCREASE CLIENT</a:t>
            </a:r>
          </a:p>
        </p:txBody>
      </p:sp>
      <p:sp>
        <p:nvSpPr>
          <p:cNvPr id="21" name="7 CuadroTexto">
            <a:extLst>
              <a:ext uri="{FF2B5EF4-FFF2-40B4-BE49-F238E27FC236}">
                <a16:creationId xmlns:a16="http://schemas.microsoft.com/office/drawing/2014/main" id="{B4431D52-521C-48DA-96E9-419AA4B0B44B}"/>
              </a:ext>
            </a:extLst>
          </p:cNvPr>
          <p:cNvSpPr txBox="1"/>
          <p:nvPr/>
        </p:nvSpPr>
        <p:spPr>
          <a:xfrm>
            <a:off x="7586375" y="5305891"/>
            <a:ext cx="314727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 normal that has.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7282DDE-B061-4C79-AD77-59DD3384635B}"/>
              </a:ext>
            </a:extLst>
          </p:cNvPr>
          <p:cNvSpPr/>
          <p:nvPr/>
        </p:nvSpPr>
        <p:spPr>
          <a:xfrm>
            <a:off x="6809340" y="2792334"/>
            <a:ext cx="6714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dirty="0">
                <a:solidFill>
                  <a:schemeClr val="tx2">
                    <a:lumMod val="85000"/>
                    <a:lumOff val="15000"/>
                  </a:schemeClr>
                </a:solidFill>
                <a:latin typeface="Software Kit 7" panose="02000500000000000000" pitchFamily="2" charset="0"/>
              </a:rPr>
              <a:t>W</a:t>
            </a:r>
            <a:endParaRPr lang="en-US" sz="48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7A4FC97-3DB2-4E70-8E61-2EC8F6216BA0}"/>
              </a:ext>
            </a:extLst>
          </p:cNvPr>
          <p:cNvSpPr/>
          <p:nvPr/>
        </p:nvSpPr>
        <p:spPr>
          <a:xfrm>
            <a:off x="6809340" y="3841363"/>
            <a:ext cx="6714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dirty="0">
                <a:solidFill>
                  <a:schemeClr val="tx2">
                    <a:lumMod val="85000"/>
                    <a:lumOff val="15000"/>
                  </a:schemeClr>
                </a:solidFill>
                <a:latin typeface="Software Kit 7" panose="02000500000000000000" pitchFamily="2" charset="0"/>
              </a:rPr>
              <a:t>]</a:t>
            </a:r>
            <a:endParaRPr lang="en-US" sz="48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A774F17-0385-44D8-80DA-819C5024CC21}"/>
              </a:ext>
            </a:extLst>
          </p:cNvPr>
          <p:cNvSpPr/>
          <p:nvPr/>
        </p:nvSpPr>
        <p:spPr>
          <a:xfrm>
            <a:off x="6809340" y="4890392"/>
            <a:ext cx="6714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dirty="0">
                <a:solidFill>
                  <a:schemeClr val="tx2">
                    <a:lumMod val="85000"/>
                    <a:lumOff val="15000"/>
                  </a:schemeClr>
                </a:solidFill>
                <a:latin typeface="Software Kit 7" panose="02000500000000000000" pitchFamily="2" charset="0"/>
              </a:rPr>
              <a:t>G</a:t>
            </a:r>
            <a:endParaRPr lang="en-US" sz="4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408E556-FD06-4F92-B61E-CFB42785423D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2585278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2930273-D721-4372-B78C-5C08A7930706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11B44FF-667D-4189-93D3-AC074184B835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D25073F-271E-4A02-A50F-85E186AA62B3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05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D3327590-CF6C-426A-82D2-7CDC79099F74}"/>
              </a:ext>
            </a:extLst>
          </p:cNvPr>
          <p:cNvSpPr txBox="1"/>
          <p:nvPr/>
        </p:nvSpPr>
        <p:spPr>
          <a:xfrm>
            <a:off x="1016761" y="976266"/>
            <a:ext cx="97168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POSSIBLE MARKET SHARE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F931ED-9520-4D59-B90B-B447DE607E81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81A7A41-20A8-4DFC-9876-776A832433F2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6DB3053E-3AD8-464F-B519-69B7C40341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9458606"/>
              </p:ext>
            </p:extLst>
          </p:nvPr>
        </p:nvGraphicFramePr>
        <p:xfrm>
          <a:off x="1021248" y="3277772"/>
          <a:ext cx="2504049" cy="2737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Frame 11">
            <a:extLst>
              <a:ext uri="{FF2B5EF4-FFF2-40B4-BE49-F238E27FC236}">
                <a16:creationId xmlns:a16="http://schemas.microsoft.com/office/drawing/2014/main" id="{FEFBFAA3-F0AC-4319-8DCD-24E6BF15D81D}"/>
              </a:ext>
            </a:extLst>
          </p:cNvPr>
          <p:cNvSpPr/>
          <p:nvPr/>
        </p:nvSpPr>
        <p:spPr>
          <a:xfrm>
            <a:off x="718902" y="2329767"/>
            <a:ext cx="3268871" cy="568366"/>
          </a:xfrm>
          <a:prstGeom prst="frame">
            <a:avLst>
              <a:gd name="adj1" fmla="val 7550"/>
            </a:avLst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8484B8-0E2E-4BA8-8FA4-55A8807CD2A1}"/>
              </a:ext>
            </a:extLst>
          </p:cNvPr>
          <p:cNvSpPr txBox="1"/>
          <p:nvPr/>
        </p:nvSpPr>
        <p:spPr>
          <a:xfrm>
            <a:off x="746929" y="2446543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COMPETITOR ONE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92F6C97-9C90-46C7-B914-705B50CC0DF2}"/>
              </a:ext>
            </a:extLst>
          </p:cNvPr>
          <p:cNvSpPr/>
          <p:nvPr/>
        </p:nvSpPr>
        <p:spPr>
          <a:xfrm>
            <a:off x="2772463" y="2260007"/>
            <a:ext cx="1021880" cy="707886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2FA4799-13B4-4882-BCD5-8116D2C8F246}"/>
              </a:ext>
            </a:extLst>
          </p:cNvPr>
          <p:cNvSpPr txBox="1"/>
          <p:nvPr/>
        </p:nvSpPr>
        <p:spPr>
          <a:xfrm>
            <a:off x="2824195" y="2328276"/>
            <a:ext cx="918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45%</a:t>
            </a:r>
          </a:p>
        </p:txBody>
      </p:sp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F4C98762-7A99-460B-81E7-D1C32D3E30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10223843"/>
              </p:ext>
            </p:extLst>
          </p:nvPr>
        </p:nvGraphicFramePr>
        <p:xfrm>
          <a:off x="4763910" y="3271954"/>
          <a:ext cx="2504049" cy="2737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Frame 17">
            <a:extLst>
              <a:ext uri="{FF2B5EF4-FFF2-40B4-BE49-F238E27FC236}">
                <a16:creationId xmlns:a16="http://schemas.microsoft.com/office/drawing/2014/main" id="{E1035CD5-E5C7-471A-803F-CE5014AE7219}"/>
              </a:ext>
            </a:extLst>
          </p:cNvPr>
          <p:cNvSpPr/>
          <p:nvPr/>
        </p:nvSpPr>
        <p:spPr>
          <a:xfrm>
            <a:off x="4461564" y="2323949"/>
            <a:ext cx="3268871" cy="568366"/>
          </a:xfrm>
          <a:prstGeom prst="frame">
            <a:avLst>
              <a:gd name="adj1" fmla="val 7550"/>
            </a:avLst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02DA309-0C84-4308-87A2-B07A08DBF83A}"/>
              </a:ext>
            </a:extLst>
          </p:cNvPr>
          <p:cNvSpPr txBox="1"/>
          <p:nvPr/>
        </p:nvSpPr>
        <p:spPr>
          <a:xfrm>
            <a:off x="4489591" y="2440725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COMPETITOR ONE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6D9349D-67BC-4F2A-9AF6-6A40C936D2CE}"/>
              </a:ext>
            </a:extLst>
          </p:cNvPr>
          <p:cNvSpPr/>
          <p:nvPr/>
        </p:nvSpPr>
        <p:spPr>
          <a:xfrm>
            <a:off x="6515125" y="2254189"/>
            <a:ext cx="1021880" cy="7078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25B3E0E-AEF4-47A3-AC13-36957C039FBD}"/>
              </a:ext>
            </a:extLst>
          </p:cNvPr>
          <p:cNvSpPr txBox="1"/>
          <p:nvPr/>
        </p:nvSpPr>
        <p:spPr>
          <a:xfrm>
            <a:off x="6566857" y="2322458"/>
            <a:ext cx="918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22%</a:t>
            </a:r>
          </a:p>
        </p:txBody>
      </p:sp>
      <p:graphicFrame>
        <p:nvGraphicFramePr>
          <p:cNvPr id="23" name="Chart 22">
            <a:extLst>
              <a:ext uri="{FF2B5EF4-FFF2-40B4-BE49-F238E27FC236}">
                <a16:creationId xmlns:a16="http://schemas.microsoft.com/office/drawing/2014/main" id="{596E401D-70FC-4040-8276-12E2AC729DB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8997599"/>
              </p:ext>
            </p:extLst>
          </p:nvPr>
        </p:nvGraphicFramePr>
        <p:xfrm>
          <a:off x="8506573" y="3271954"/>
          <a:ext cx="2504049" cy="2737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4" name="Frame 23">
            <a:extLst>
              <a:ext uri="{FF2B5EF4-FFF2-40B4-BE49-F238E27FC236}">
                <a16:creationId xmlns:a16="http://schemas.microsoft.com/office/drawing/2014/main" id="{7E508314-7765-4B59-8218-125D22DCDD5B}"/>
              </a:ext>
            </a:extLst>
          </p:cNvPr>
          <p:cNvSpPr/>
          <p:nvPr/>
        </p:nvSpPr>
        <p:spPr>
          <a:xfrm>
            <a:off x="8204227" y="2323949"/>
            <a:ext cx="3268871" cy="568366"/>
          </a:xfrm>
          <a:prstGeom prst="frame">
            <a:avLst>
              <a:gd name="adj1" fmla="val 7550"/>
            </a:avLst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427B481-E58F-4062-B205-0734D184CD1A}"/>
              </a:ext>
            </a:extLst>
          </p:cNvPr>
          <p:cNvSpPr txBox="1"/>
          <p:nvPr/>
        </p:nvSpPr>
        <p:spPr>
          <a:xfrm>
            <a:off x="8232254" y="2440725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COMPETITOR ONE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EF3EFEC-095F-43FB-8921-A5BBF2383D47}"/>
              </a:ext>
            </a:extLst>
          </p:cNvPr>
          <p:cNvSpPr/>
          <p:nvPr/>
        </p:nvSpPr>
        <p:spPr>
          <a:xfrm>
            <a:off x="10257788" y="2254189"/>
            <a:ext cx="1021880" cy="707886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25E93E8-8CA9-48B9-B751-18D698604536}"/>
              </a:ext>
            </a:extLst>
          </p:cNvPr>
          <p:cNvSpPr txBox="1"/>
          <p:nvPr/>
        </p:nvSpPr>
        <p:spPr>
          <a:xfrm>
            <a:off x="10309520" y="2322458"/>
            <a:ext cx="918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33%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D7415B2-9221-4C75-AD86-101AC649616B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621249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B87F4663-1A06-41F4-9F30-7317A51314D6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4B7CEF4-DF78-47AE-A274-8882B79D907A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A9639A3-B2C4-4197-8C44-1EC0ACDDBA73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06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B874D7B4-4607-4C0A-94FA-C309A7FB394C}"/>
              </a:ext>
            </a:extLst>
          </p:cNvPr>
          <p:cNvSpPr txBox="1"/>
          <p:nvPr/>
        </p:nvSpPr>
        <p:spPr>
          <a:xfrm>
            <a:off x="1016761" y="976266"/>
            <a:ext cx="97168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HOW THE FUND WILL BE USED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FE9734-8144-493B-88C3-0DD71F2FDD17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BA02A85-07AA-4B1F-BFD9-AB74760CB4B0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75ADB4D-2AC7-482A-8B55-5CA2C6BE0BDE}"/>
              </a:ext>
            </a:extLst>
          </p:cNvPr>
          <p:cNvSpPr/>
          <p:nvPr/>
        </p:nvSpPr>
        <p:spPr>
          <a:xfrm>
            <a:off x="3301089" y="3376338"/>
            <a:ext cx="2039117" cy="2039117"/>
          </a:xfrm>
          <a:prstGeom prst="ellipse">
            <a:avLst/>
          </a:prstGeom>
          <a:solidFill>
            <a:schemeClr val="tx1">
              <a:lumMod val="50000"/>
            </a:schemeClr>
          </a:solidFill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5DB86D2-2928-4F8C-9822-72D06FEBA101}"/>
              </a:ext>
            </a:extLst>
          </p:cNvPr>
          <p:cNvSpPr/>
          <p:nvPr/>
        </p:nvSpPr>
        <p:spPr>
          <a:xfrm>
            <a:off x="5100182" y="4167234"/>
            <a:ext cx="1714500" cy="1714500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7A5247D-402F-490F-83B3-16191496BB4F}"/>
              </a:ext>
            </a:extLst>
          </p:cNvPr>
          <p:cNvSpPr/>
          <p:nvPr/>
        </p:nvSpPr>
        <p:spPr>
          <a:xfrm>
            <a:off x="6531642" y="3108186"/>
            <a:ext cx="2359269" cy="2359269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01B2358-5698-4D70-8A03-B878F5BF0190}"/>
              </a:ext>
            </a:extLst>
          </p:cNvPr>
          <p:cNvSpPr/>
          <p:nvPr/>
        </p:nvSpPr>
        <p:spPr>
          <a:xfrm>
            <a:off x="4947782" y="2693907"/>
            <a:ext cx="1866900" cy="1866900"/>
          </a:xfrm>
          <a:prstGeom prst="ellipse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4A528E-DCFA-4584-8319-2E4206014E06}"/>
              </a:ext>
            </a:extLst>
          </p:cNvPr>
          <p:cNvSpPr txBox="1"/>
          <p:nvPr/>
        </p:nvSpPr>
        <p:spPr>
          <a:xfrm>
            <a:off x="3913082" y="4134286"/>
            <a:ext cx="815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31%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D4B1DA-6B15-4CB9-A367-2290169B78A6}"/>
              </a:ext>
            </a:extLst>
          </p:cNvPr>
          <p:cNvSpPr txBox="1"/>
          <p:nvPr/>
        </p:nvSpPr>
        <p:spPr>
          <a:xfrm>
            <a:off x="7208235" y="3995432"/>
            <a:ext cx="100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42%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B9266AD-02F7-40DC-BC4E-472D25A4812A}"/>
              </a:ext>
            </a:extLst>
          </p:cNvPr>
          <p:cNvSpPr txBox="1"/>
          <p:nvPr/>
        </p:nvSpPr>
        <p:spPr>
          <a:xfrm>
            <a:off x="5467640" y="3396524"/>
            <a:ext cx="815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16%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004FB1-9316-4845-AE0A-063E4B5682EC}"/>
              </a:ext>
            </a:extLst>
          </p:cNvPr>
          <p:cNvSpPr txBox="1"/>
          <p:nvPr/>
        </p:nvSpPr>
        <p:spPr>
          <a:xfrm>
            <a:off x="5549867" y="4821160"/>
            <a:ext cx="815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Kiona" panose="00000500000000000000" pitchFamily="2" charset="0"/>
                <a:ea typeface="Roboto" panose="02000000000000000000" pitchFamily="2" charset="0"/>
                <a:cs typeface="Times Sans Serif" panose="02020603050405020304" pitchFamily="18" charset="0"/>
              </a:rPr>
              <a:t>11%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39C0988-329D-4812-92AA-5B121CC1728D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BA59355-599F-49F5-88A9-45C8CA936DFD}"/>
              </a:ext>
            </a:extLst>
          </p:cNvPr>
          <p:cNvSpPr txBox="1"/>
          <p:nvPr/>
        </p:nvSpPr>
        <p:spPr>
          <a:xfrm>
            <a:off x="9224274" y="2585628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PROMOTIONS</a:t>
            </a:r>
          </a:p>
        </p:txBody>
      </p:sp>
      <p:sp>
        <p:nvSpPr>
          <p:cNvPr id="20" name="7 CuadroTexto">
            <a:extLst>
              <a:ext uri="{FF2B5EF4-FFF2-40B4-BE49-F238E27FC236}">
                <a16:creationId xmlns:a16="http://schemas.microsoft.com/office/drawing/2014/main" id="{0E6AA4A1-5D4E-4E75-9C61-462E43CC1C93}"/>
              </a:ext>
            </a:extLst>
          </p:cNvPr>
          <p:cNvSpPr txBox="1"/>
          <p:nvPr/>
        </p:nvSpPr>
        <p:spPr>
          <a:xfrm>
            <a:off x="9224273" y="2924182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7B18DF9-53A6-450B-BA22-492D284DFBC4}"/>
              </a:ext>
            </a:extLst>
          </p:cNvPr>
          <p:cNvSpPr txBox="1"/>
          <p:nvPr/>
        </p:nvSpPr>
        <p:spPr>
          <a:xfrm>
            <a:off x="9224272" y="4528773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OPERATION COST</a:t>
            </a:r>
          </a:p>
        </p:txBody>
      </p:sp>
      <p:sp>
        <p:nvSpPr>
          <p:cNvPr id="22" name="7 CuadroTexto">
            <a:extLst>
              <a:ext uri="{FF2B5EF4-FFF2-40B4-BE49-F238E27FC236}">
                <a16:creationId xmlns:a16="http://schemas.microsoft.com/office/drawing/2014/main" id="{16B0EF70-FCD0-40D6-BF7F-5CF0205F83D1}"/>
              </a:ext>
            </a:extLst>
          </p:cNvPr>
          <p:cNvSpPr txBox="1"/>
          <p:nvPr/>
        </p:nvSpPr>
        <p:spPr>
          <a:xfrm>
            <a:off x="9224271" y="4867327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89DC62F-2C69-4CB2-9BD8-D814E8ECD0B9}"/>
              </a:ext>
            </a:extLst>
          </p:cNvPr>
          <p:cNvSpPr txBox="1"/>
          <p:nvPr/>
        </p:nvSpPr>
        <p:spPr>
          <a:xfrm>
            <a:off x="771535" y="2584874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MARKETING</a:t>
            </a:r>
          </a:p>
        </p:txBody>
      </p:sp>
      <p:sp>
        <p:nvSpPr>
          <p:cNvPr id="24" name="7 CuadroTexto">
            <a:extLst>
              <a:ext uri="{FF2B5EF4-FFF2-40B4-BE49-F238E27FC236}">
                <a16:creationId xmlns:a16="http://schemas.microsoft.com/office/drawing/2014/main" id="{D8D1FECA-994F-4E50-A4F2-3682D38AEBF3}"/>
              </a:ext>
            </a:extLst>
          </p:cNvPr>
          <p:cNvSpPr txBox="1"/>
          <p:nvPr/>
        </p:nvSpPr>
        <p:spPr>
          <a:xfrm>
            <a:off x="771534" y="2923428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E1B011-B55E-4B71-8103-35B6FDA488EB}"/>
              </a:ext>
            </a:extLst>
          </p:cNvPr>
          <p:cNvSpPr txBox="1"/>
          <p:nvPr/>
        </p:nvSpPr>
        <p:spPr>
          <a:xfrm>
            <a:off x="771535" y="4528773"/>
            <a:ext cx="2196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HUMAN RESOURCE</a:t>
            </a:r>
          </a:p>
        </p:txBody>
      </p:sp>
      <p:sp>
        <p:nvSpPr>
          <p:cNvPr id="26" name="7 CuadroTexto">
            <a:extLst>
              <a:ext uri="{FF2B5EF4-FFF2-40B4-BE49-F238E27FC236}">
                <a16:creationId xmlns:a16="http://schemas.microsoft.com/office/drawing/2014/main" id="{E469C5B3-0CF4-4CE8-A7E6-7AB5A596C8D4}"/>
              </a:ext>
            </a:extLst>
          </p:cNvPr>
          <p:cNvSpPr txBox="1"/>
          <p:nvPr/>
        </p:nvSpPr>
        <p:spPr>
          <a:xfrm>
            <a:off x="771534" y="4867327"/>
            <a:ext cx="2196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cs typeface="Times Sans Serif" panose="02020603050405020304" pitchFamily="18" charset="0"/>
              </a:rPr>
              <a:t>Bring to the table win-win survival strategies to ensure proactive domination. At the end of the day, going forward, a new.</a:t>
            </a:r>
          </a:p>
        </p:txBody>
      </p: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7098F423-7365-4BE3-A715-9250801CD91B}"/>
              </a:ext>
            </a:extLst>
          </p:cNvPr>
          <p:cNvCxnSpPr>
            <a:stCxn id="10" idx="0"/>
            <a:endCxn id="23" idx="0"/>
          </p:cNvCxnSpPr>
          <p:nvPr/>
        </p:nvCxnSpPr>
        <p:spPr>
          <a:xfrm rot="16200000" flipV="1">
            <a:off x="3820916" y="633591"/>
            <a:ext cx="109033" cy="4011600"/>
          </a:xfrm>
          <a:prstGeom prst="bentConnector3">
            <a:avLst>
              <a:gd name="adj1" fmla="val 309661"/>
            </a:avLst>
          </a:prstGeom>
          <a:ln w="19050">
            <a:solidFill>
              <a:schemeClr val="tx2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486AE6DA-E303-4A54-92A3-0076DE9AB287}"/>
              </a:ext>
            </a:extLst>
          </p:cNvPr>
          <p:cNvCxnSpPr>
            <a:stCxn id="12" idx="0"/>
            <a:endCxn id="19" idx="0"/>
          </p:cNvCxnSpPr>
          <p:nvPr/>
        </p:nvCxnSpPr>
        <p:spPr>
          <a:xfrm rot="5400000" flipH="1" flipV="1">
            <a:off x="8755545" y="1541360"/>
            <a:ext cx="522558" cy="2611094"/>
          </a:xfrm>
          <a:prstGeom prst="bentConnector3">
            <a:avLst>
              <a:gd name="adj1" fmla="val 143746"/>
            </a:avLst>
          </a:prstGeom>
          <a:ln w="19050">
            <a:solidFill>
              <a:schemeClr val="tx2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or: Elbow 43">
            <a:extLst>
              <a:ext uri="{FF2B5EF4-FFF2-40B4-BE49-F238E27FC236}">
                <a16:creationId xmlns:a16="http://schemas.microsoft.com/office/drawing/2014/main" id="{51218DF9-AFD4-42E0-AD58-26546BC5E18E}"/>
              </a:ext>
            </a:extLst>
          </p:cNvPr>
          <p:cNvCxnSpPr>
            <a:stCxn id="9" idx="4"/>
            <a:endCxn id="26" idx="2"/>
          </p:cNvCxnSpPr>
          <p:nvPr/>
        </p:nvCxnSpPr>
        <p:spPr>
          <a:xfrm rot="5400000">
            <a:off x="3015261" y="4269826"/>
            <a:ext cx="159758" cy="2451017"/>
          </a:xfrm>
          <a:prstGeom prst="bentConnector3">
            <a:avLst>
              <a:gd name="adj1" fmla="val 243091"/>
            </a:avLst>
          </a:prstGeom>
          <a:ln w="19050">
            <a:solidFill>
              <a:schemeClr val="tx2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9A4D068D-12CF-468F-9A18-BB10EA69EF9E}"/>
              </a:ext>
            </a:extLst>
          </p:cNvPr>
          <p:cNvCxnSpPr>
            <a:stCxn id="11" idx="4"/>
            <a:endCxn id="22" idx="2"/>
          </p:cNvCxnSpPr>
          <p:nvPr/>
        </p:nvCxnSpPr>
        <p:spPr>
          <a:xfrm rot="5400000" flipH="1" flipV="1">
            <a:off x="7986639" y="3546006"/>
            <a:ext cx="306521" cy="4364936"/>
          </a:xfrm>
          <a:prstGeom prst="bentConnector3">
            <a:avLst>
              <a:gd name="adj1" fmla="val -74579"/>
            </a:avLst>
          </a:prstGeom>
          <a:ln w="19050">
            <a:solidFill>
              <a:schemeClr val="tx2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44081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B0E75CC-1274-4AFE-9E28-4F9AF8530BE1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3332C6A-2671-40C4-B11B-A2EE835381F6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4CCE17F-0E1D-4F59-9A8F-BAC93FB1DEB8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07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E15A8CEE-FEFC-436A-8365-3E7347107E3C}"/>
              </a:ext>
            </a:extLst>
          </p:cNvPr>
          <p:cNvSpPr txBox="1"/>
          <p:nvPr/>
        </p:nvSpPr>
        <p:spPr>
          <a:xfrm>
            <a:off x="1016761" y="738875"/>
            <a:ext cx="94777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SALES AND Distribution strategy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66F9EA-171B-4B4E-9768-8ED0BE8ADE92}"/>
              </a:ext>
            </a:extLst>
          </p:cNvPr>
          <p:cNvSpPr txBox="1"/>
          <p:nvPr/>
        </p:nvSpPr>
        <p:spPr>
          <a:xfrm>
            <a:off x="1016761" y="1923814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5758CB1-A748-4F16-A8E2-AA9646EEC510}"/>
              </a:ext>
            </a:extLst>
          </p:cNvPr>
          <p:cNvSpPr/>
          <p:nvPr/>
        </p:nvSpPr>
        <p:spPr>
          <a:xfrm>
            <a:off x="1146626" y="716015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5847238-85CD-4463-9197-0CB62416D008}"/>
              </a:ext>
            </a:extLst>
          </p:cNvPr>
          <p:cNvSpPr/>
          <p:nvPr/>
        </p:nvSpPr>
        <p:spPr>
          <a:xfrm>
            <a:off x="1016761" y="2400300"/>
            <a:ext cx="8967259" cy="480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</a:rPr>
              <a:t>Capitalize on low hanging fruit to identify a ballpark value added activity to beta test. Override the digital divide with additional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</a:rPr>
              <a:t>clickthroughs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</a:rPr>
              <a:t> from DevOps. Nanotechnology immersion along the information highway will close the loop on focusing solely on the bottom line.</a:t>
            </a:r>
            <a:endParaRPr lang="id-ID" sz="1000" dirty="0">
              <a:solidFill>
                <a:schemeClr val="bg1">
                  <a:lumMod val="50000"/>
                </a:schemeClr>
              </a:solidFill>
              <a:latin typeface="Modern_Sans_Light" panose="02000503000000000000" pitchFamily="50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93E6C85-C46B-4576-90D6-6D04C772A223}"/>
              </a:ext>
            </a:extLst>
          </p:cNvPr>
          <p:cNvSpPr/>
          <p:nvPr/>
        </p:nvSpPr>
        <p:spPr>
          <a:xfrm>
            <a:off x="1300308" y="3250120"/>
            <a:ext cx="1706333" cy="1706333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B041624-5AA0-49EE-848E-28EF54401F16}"/>
              </a:ext>
            </a:extLst>
          </p:cNvPr>
          <p:cNvSpPr/>
          <p:nvPr/>
        </p:nvSpPr>
        <p:spPr>
          <a:xfrm>
            <a:off x="3928658" y="3247254"/>
            <a:ext cx="1706333" cy="1706333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07BF4CA-0B25-455D-AE73-97DDB99958D5}"/>
              </a:ext>
            </a:extLst>
          </p:cNvPr>
          <p:cNvSpPr/>
          <p:nvPr/>
        </p:nvSpPr>
        <p:spPr>
          <a:xfrm>
            <a:off x="6557008" y="3247253"/>
            <a:ext cx="1706333" cy="1706333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B06911D-3880-44D2-B324-F2CDBDD2D917}"/>
              </a:ext>
            </a:extLst>
          </p:cNvPr>
          <p:cNvSpPr/>
          <p:nvPr/>
        </p:nvSpPr>
        <p:spPr>
          <a:xfrm>
            <a:off x="9185358" y="3247253"/>
            <a:ext cx="1706333" cy="1706333"/>
          </a:xfrm>
          <a:prstGeom prst="ellipse">
            <a:avLst/>
          </a:prstGeom>
          <a:solidFill>
            <a:schemeClr val="tx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16DC0E7-CF4E-4E8D-80DF-A82B8A7BB4B1}"/>
              </a:ext>
            </a:extLst>
          </p:cNvPr>
          <p:cNvGrpSpPr/>
          <p:nvPr/>
        </p:nvGrpSpPr>
        <p:grpSpPr>
          <a:xfrm>
            <a:off x="4301184" y="3538727"/>
            <a:ext cx="961280" cy="1123384"/>
            <a:chOff x="4319135" y="3595425"/>
            <a:chExt cx="961280" cy="1123384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E02C164-0A61-45B3-AE6B-B9EC5955FA0B}"/>
                </a:ext>
              </a:extLst>
            </p:cNvPr>
            <p:cNvSpPr txBox="1"/>
            <p:nvPr/>
          </p:nvSpPr>
          <p:spPr>
            <a:xfrm>
              <a:off x="4319135" y="3595425"/>
              <a:ext cx="9612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50%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B6579B2-21B4-4D67-81E4-A375677C3476}"/>
                </a:ext>
              </a:extLst>
            </p:cNvPr>
            <p:cNvSpPr/>
            <p:nvPr/>
          </p:nvSpPr>
          <p:spPr>
            <a:xfrm>
              <a:off x="4410164" y="3887812"/>
              <a:ext cx="81512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bg1"/>
                  </a:solidFill>
                  <a:latin typeface="Software Kit 7" panose="02000500000000000000" pitchFamily="2" charset="0"/>
                </a:rPr>
                <a:t>I</a:t>
              </a:r>
              <a:endParaRPr lang="en-US" sz="4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77A4612-5605-420C-8174-6FE2BDC4D300}"/>
              </a:ext>
            </a:extLst>
          </p:cNvPr>
          <p:cNvGrpSpPr/>
          <p:nvPr/>
        </p:nvGrpSpPr>
        <p:grpSpPr>
          <a:xfrm>
            <a:off x="6934069" y="3538727"/>
            <a:ext cx="978243" cy="1123384"/>
            <a:chOff x="4323671" y="3595425"/>
            <a:chExt cx="978243" cy="1123384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D9F8684-9CF3-4C3D-BBB5-5951563744B9}"/>
                </a:ext>
              </a:extLst>
            </p:cNvPr>
            <p:cNvSpPr txBox="1"/>
            <p:nvPr/>
          </p:nvSpPr>
          <p:spPr>
            <a:xfrm>
              <a:off x="4323671" y="3595425"/>
              <a:ext cx="9782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35%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FCAF17E-D567-4D06-9D1D-03528F5AAEBA}"/>
                </a:ext>
              </a:extLst>
            </p:cNvPr>
            <p:cNvSpPr/>
            <p:nvPr/>
          </p:nvSpPr>
          <p:spPr>
            <a:xfrm>
              <a:off x="4410164" y="3887812"/>
              <a:ext cx="81512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bg1"/>
                  </a:solidFill>
                  <a:latin typeface="Software Kit 7" panose="02000500000000000000" pitchFamily="2" charset="0"/>
                </a:rPr>
                <a:t>@</a:t>
              </a:r>
              <a:endParaRPr lang="en-US" sz="4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2DE53AA-4CD3-429E-B2C1-8E0BB10E9351}"/>
              </a:ext>
            </a:extLst>
          </p:cNvPr>
          <p:cNvGrpSpPr/>
          <p:nvPr/>
        </p:nvGrpSpPr>
        <p:grpSpPr>
          <a:xfrm>
            <a:off x="9543274" y="3538727"/>
            <a:ext cx="980063" cy="1123384"/>
            <a:chOff x="4304526" y="3595425"/>
            <a:chExt cx="980063" cy="1123384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E4CAFD6-099A-45C0-A0DB-A22A8709947C}"/>
                </a:ext>
              </a:extLst>
            </p:cNvPr>
            <p:cNvSpPr txBox="1"/>
            <p:nvPr/>
          </p:nvSpPr>
          <p:spPr>
            <a:xfrm>
              <a:off x="4304526" y="3595425"/>
              <a:ext cx="9800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70%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AAFBCA7-D8E0-4198-924D-BD7961787CDB}"/>
                </a:ext>
              </a:extLst>
            </p:cNvPr>
            <p:cNvSpPr/>
            <p:nvPr/>
          </p:nvSpPr>
          <p:spPr>
            <a:xfrm>
              <a:off x="4410164" y="3887812"/>
              <a:ext cx="81512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bg1"/>
                  </a:solidFill>
                  <a:latin typeface="Software Kit 7" panose="02000500000000000000" pitchFamily="2" charset="0"/>
                </a:rPr>
                <a:t>^</a:t>
              </a:r>
              <a:endParaRPr lang="en-US" sz="4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AD3FF9C-F121-4983-A3CF-49FC07485254}"/>
              </a:ext>
            </a:extLst>
          </p:cNvPr>
          <p:cNvGrpSpPr/>
          <p:nvPr/>
        </p:nvGrpSpPr>
        <p:grpSpPr>
          <a:xfrm>
            <a:off x="1668663" y="3538727"/>
            <a:ext cx="969623" cy="1182689"/>
            <a:chOff x="4311548" y="3595425"/>
            <a:chExt cx="969623" cy="1182689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537B802-C4F0-4763-92A8-BA7B3C475828}"/>
                </a:ext>
              </a:extLst>
            </p:cNvPr>
            <p:cNvSpPr txBox="1"/>
            <p:nvPr/>
          </p:nvSpPr>
          <p:spPr>
            <a:xfrm>
              <a:off x="4311548" y="3595425"/>
              <a:ext cx="96962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65%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2C43C78-9115-4192-ADF7-9DF2F5262F25}"/>
                </a:ext>
              </a:extLst>
            </p:cNvPr>
            <p:cNvSpPr/>
            <p:nvPr/>
          </p:nvSpPr>
          <p:spPr>
            <a:xfrm>
              <a:off x="4410164" y="3947117"/>
              <a:ext cx="81512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AU" sz="4800" dirty="0">
                  <a:solidFill>
                    <a:schemeClr val="bg1"/>
                  </a:solidFill>
                  <a:latin typeface="Software Kit 7" panose="02000500000000000000" pitchFamily="2" charset="0"/>
                </a:rPr>
                <a:t>K</a:t>
              </a:r>
              <a:endParaRPr lang="en-US" sz="4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71EEA77-3241-40BC-B068-E3769791A312}"/>
              </a:ext>
            </a:extLst>
          </p:cNvPr>
          <p:cNvGrpSpPr/>
          <p:nvPr/>
        </p:nvGrpSpPr>
        <p:grpSpPr>
          <a:xfrm>
            <a:off x="1055376" y="5081696"/>
            <a:ext cx="2196195" cy="1046440"/>
            <a:chOff x="1016760" y="5155564"/>
            <a:chExt cx="2196195" cy="1046440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C0D1D2E-CB08-43BB-A337-F2A5047ABA02}"/>
                </a:ext>
              </a:extLst>
            </p:cNvPr>
            <p:cNvSpPr txBox="1"/>
            <p:nvPr/>
          </p:nvSpPr>
          <p:spPr>
            <a:xfrm>
              <a:off x="1016761" y="5155564"/>
              <a:ext cx="21961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TARGET SALES</a:t>
              </a:r>
            </a:p>
          </p:txBody>
        </p:sp>
        <p:sp>
          <p:nvSpPr>
            <p:cNvPr id="31" name="7 CuadroTexto">
              <a:extLst>
                <a:ext uri="{FF2B5EF4-FFF2-40B4-BE49-F238E27FC236}">
                  <a16:creationId xmlns:a16="http://schemas.microsoft.com/office/drawing/2014/main" id="{B5CDB2E8-245E-4277-9955-8313BA5B5BEA}"/>
                </a:ext>
              </a:extLst>
            </p:cNvPr>
            <p:cNvSpPr txBox="1"/>
            <p:nvPr/>
          </p:nvSpPr>
          <p:spPr>
            <a:xfrm>
              <a:off x="1016760" y="5494118"/>
              <a:ext cx="219619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91C6411-F54B-4C54-BC2E-DB907339E890}"/>
              </a:ext>
            </a:extLst>
          </p:cNvPr>
          <p:cNvGrpSpPr/>
          <p:nvPr/>
        </p:nvGrpSpPr>
        <p:grpSpPr>
          <a:xfrm>
            <a:off x="3683726" y="5081696"/>
            <a:ext cx="2196195" cy="1046440"/>
            <a:chOff x="1016760" y="5155564"/>
            <a:chExt cx="2196195" cy="1046440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2E3AC4E-E4A8-4C6D-8A78-A079395E308D}"/>
                </a:ext>
              </a:extLst>
            </p:cNvPr>
            <p:cNvSpPr txBox="1"/>
            <p:nvPr/>
          </p:nvSpPr>
          <p:spPr>
            <a:xfrm>
              <a:off x="1016761" y="5155564"/>
              <a:ext cx="21961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PROMOTION</a:t>
              </a:r>
            </a:p>
          </p:txBody>
        </p:sp>
        <p:sp>
          <p:nvSpPr>
            <p:cNvPr id="35" name="7 CuadroTexto">
              <a:extLst>
                <a:ext uri="{FF2B5EF4-FFF2-40B4-BE49-F238E27FC236}">
                  <a16:creationId xmlns:a16="http://schemas.microsoft.com/office/drawing/2014/main" id="{C01AA4C5-52D2-40CA-ABE4-D018A656B0E2}"/>
                </a:ext>
              </a:extLst>
            </p:cNvPr>
            <p:cNvSpPr txBox="1"/>
            <p:nvPr/>
          </p:nvSpPr>
          <p:spPr>
            <a:xfrm>
              <a:off x="1016760" y="5494118"/>
              <a:ext cx="219619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100B935-1AD9-4162-A818-9CFD672CA962}"/>
              </a:ext>
            </a:extLst>
          </p:cNvPr>
          <p:cNvGrpSpPr/>
          <p:nvPr/>
        </p:nvGrpSpPr>
        <p:grpSpPr>
          <a:xfrm>
            <a:off x="6312074" y="5081696"/>
            <a:ext cx="2196195" cy="1046440"/>
            <a:chOff x="1016760" y="5155564"/>
            <a:chExt cx="2196195" cy="1046440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AC725B2-5B80-406B-889B-32C74D30E3DA}"/>
                </a:ext>
              </a:extLst>
            </p:cNvPr>
            <p:cNvSpPr txBox="1"/>
            <p:nvPr/>
          </p:nvSpPr>
          <p:spPr>
            <a:xfrm>
              <a:off x="1016761" y="5155564"/>
              <a:ext cx="21961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MARKETING</a:t>
              </a:r>
            </a:p>
          </p:txBody>
        </p:sp>
        <p:sp>
          <p:nvSpPr>
            <p:cNvPr id="38" name="7 CuadroTexto">
              <a:extLst>
                <a:ext uri="{FF2B5EF4-FFF2-40B4-BE49-F238E27FC236}">
                  <a16:creationId xmlns:a16="http://schemas.microsoft.com/office/drawing/2014/main" id="{C3023869-486F-42A6-AD52-E10B473F8D23}"/>
                </a:ext>
              </a:extLst>
            </p:cNvPr>
            <p:cNvSpPr txBox="1"/>
            <p:nvPr/>
          </p:nvSpPr>
          <p:spPr>
            <a:xfrm>
              <a:off x="1016760" y="5494118"/>
              <a:ext cx="219619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B8247717-D013-4C0E-B019-2CE18D0FF2F0}"/>
              </a:ext>
            </a:extLst>
          </p:cNvPr>
          <p:cNvGrpSpPr/>
          <p:nvPr/>
        </p:nvGrpSpPr>
        <p:grpSpPr>
          <a:xfrm>
            <a:off x="8940420" y="5075811"/>
            <a:ext cx="2196195" cy="1046440"/>
            <a:chOff x="1016760" y="5155564"/>
            <a:chExt cx="2196195" cy="1046440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8BB0EB5-62DC-4535-8392-F9BB4EDF5053}"/>
                </a:ext>
              </a:extLst>
            </p:cNvPr>
            <p:cNvSpPr txBox="1"/>
            <p:nvPr/>
          </p:nvSpPr>
          <p:spPr>
            <a:xfrm>
              <a:off x="1016761" y="5155564"/>
              <a:ext cx="21961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Modern_Sans_Light" panose="02000503000000000000" pitchFamily="50" charset="0"/>
                  <a:ea typeface="Roboto" panose="02000000000000000000" pitchFamily="2" charset="0"/>
                  <a:cs typeface="Times Sans Serif" panose="02020603050405020304" pitchFamily="18" charset="0"/>
                </a:rPr>
                <a:t>DISTRIBUTION</a:t>
              </a:r>
            </a:p>
          </p:txBody>
        </p:sp>
        <p:sp>
          <p:nvSpPr>
            <p:cNvPr id="41" name="7 CuadroTexto">
              <a:extLst>
                <a:ext uri="{FF2B5EF4-FFF2-40B4-BE49-F238E27FC236}">
                  <a16:creationId xmlns:a16="http://schemas.microsoft.com/office/drawing/2014/main" id="{E03751BB-475F-4D97-8114-01D15ABF6846}"/>
                </a:ext>
              </a:extLst>
            </p:cNvPr>
            <p:cNvSpPr txBox="1"/>
            <p:nvPr/>
          </p:nvSpPr>
          <p:spPr>
            <a:xfrm>
              <a:off x="1016760" y="5494118"/>
              <a:ext cx="219619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Modern_Sans_Light" panose="02000503000000000000" pitchFamily="50" charset="0"/>
                  <a:cs typeface="Times Sans Serif" panose="02020603050405020304" pitchFamily="18" charset="0"/>
                </a:rPr>
                <a:t>Bring to the table win-win survival strategies to ensure proactive domination. At the end of the day, going forward, a new.</a:t>
              </a: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254C17F0-2240-41CF-A6E8-B4FC3D56C226}"/>
              </a:ext>
            </a:extLst>
          </p:cNvPr>
          <p:cNvSpPr txBox="1"/>
          <p:nvPr/>
        </p:nvSpPr>
        <p:spPr>
          <a:xfrm>
            <a:off x="7985960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</p:spTree>
    <p:extLst>
      <p:ext uri="{BB962C8B-B14F-4D97-AF65-F5344CB8AC3E}">
        <p14:creationId xmlns:p14="http://schemas.microsoft.com/office/powerpoint/2010/main" val="32389916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7A463EF-55F3-4B48-A997-127F1A87D341}"/>
              </a:ext>
            </a:extLst>
          </p:cNvPr>
          <p:cNvGrpSpPr/>
          <p:nvPr/>
        </p:nvGrpSpPr>
        <p:grpSpPr>
          <a:xfrm>
            <a:off x="11043717" y="0"/>
            <a:ext cx="858762" cy="1080371"/>
            <a:chOff x="324135" y="0"/>
            <a:chExt cx="858762" cy="108037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4214C37-0946-4B64-BB1F-84F9664A6E26}"/>
                </a:ext>
              </a:extLst>
            </p:cNvPr>
            <p:cNvSpPr/>
            <p:nvPr/>
          </p:nvSpPr>
          <p:spPr>
            <a:xfrm>
              <a:off x="365125" y="0"/>
              <a:ext cx="740664" cy="1080371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Roboto" panose="0200000000000000000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E6AD4FA-BC5C-445B-B210-74E29B36A7BF}"/>
                </a:ext>
              </a:extLst>
            </p:cNvPr>
            <p:cNvSpPr txBox="1"/>
            <p:nvPr/>
          </p:nvSpPr>
          <p:spPr>
            <a:xfrm>
              <a:off x="324135" y="450928"/>
              <a:ext cx="85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spc="3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Kiona" panose="00000500000000000000" pitchFamily="2" charset="0"/>
                  <a:ea typeface="Roboto" panose="02000000000000000000" pitchFamily="2" charset="0"/>
                  <a:cs typeface="Times Sans Serif" panose="02020603050405020304" pitchFamily="18" charset="0"/>
                </a:rPr>
                <a:t>08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B188117-5EF5-43E1-8397-3C89E97B6F70}"/>
              </a:ext>
            </a:extLst>
          </p:cNvPr>
          <p:cNvSpPr txBox="1"/>
          <p:nvPr/>
        </p:nvSpPr>
        <p:spPr>
          <a:xfrm>
            <a:off x="1016761" y="976266"/>
            <a:ext cx="97168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Wensley Demo" pitchFamily="2" charset="0"/>
                <a:ea typeface="Roboto Slab" pitchFamily="2" charset="0"/>
                <a:cs typeface="Times Sans Serif" panose="02020603050405020304" pitchFamily="18" charset="0"/>
              </a:rPr>
              <a:t>TABLE COMPARISON STATISTICS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83DD1E-115B-4D9F-A65D-04C1448791B3}"/>
              </a:ext>
            </a:extLst>
          </p:cNvPr>
          <p:cNvSpPr txBox="1"/>
          <p:nvPr/>
        </p:nvSpPr>
        <p:spPr>
          <a:xfrm>
            <a:off x="1016761" y="1545652"/>
            <a:ext cx="3131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tx2">
                    <a:lumMod val="65000"/>
                    <a:lumOff val="35000"/>
                  </a:schemeClr>
                </a:solidFill>
                <a:latin typeface="Kiona" panose="00000500000000000000" pitchFamily="2" charset="0"/>
                <a:ea typeface="Helmet" pitchFamily="50" charset="-128"/>
                <a:cs typeface="Helmet" pitchFamily="50" charset="-128"/>
              </a:rPr>
              <a:t>SAVE YOUR BUSINESS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24C18C4-AC90-42DA-B281-EAB222FDEBE2}"/>
              </a:ext>
            </a:extLst>
          </p:cNvPr>
          <p:cNvSpPr/>
          <p:nvPr/>
        </p:nvSpPr>
        <p:spPr>
          <a:xfrm>
            <a:off x="1146626" y="953406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DA90081-1799-4FC4-BBC0-E9F2B3280273}"/>
              </a:ext>
            </a:extLst>
          </p:cNvPr>
          <p:cNvSpPr/>
          <p:nvPr/>
        </p:nvSpPr>
        <p:spPr>
          <a:xfrm>
            <a:off x="1807017" y="2253538"/>
            <a:ext cx="2180492" cy="5345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483C76D-3E41-4B77-93C2-B74B4097C119}"/>
              </a:ext>
            </a:extLst>
          </p:cNvPr>
          <p:cNvSpPr/>
          <p:nvPr/>
        </p:nvSpPr>
        <p:spPr>
          <a:xfrm>
            <a:off x="1807017" y="2788110"/>
            <a:ext cx="2180492" cy="8924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540DBE4-3078-4393-83A3-00AA3CB5D3E6}"/>
              </a:ext>
            </a:extLst>
          </p:cNvPr>
          <p:cNvSpPr/>
          <p:nvPr/>
        </p:nvSpPr>
        <p:spPr>
          <a:xfrm>
            <a:off x="1807017" y="3680524"/>
            <a:ext cx="2180492" cy="2231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EF246C-E0A8-4955-9677-485A8C20842C}"/>
              </a:ext>
            </a:extLst>
          </p:cNvPr>
          <p:cNvSpPr txBox="1"/>
          <p:nvPr/>
        </p:nvSpPr>
        <p:spPr>
          <a:xfrm>
            <a:off x="1793930" y="2346545"/>
            <a:ext cx="2180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OUR COMPANY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80B1E19-0273-4F29-96A4-CA9466204049}"/>
              </a:ext>
            </a:extLst>
          </p:cNvPr>
          <p:cNvSpPr txBox="1"/>
          <p:nvPr/>
        </p:nvSpPr>
        <p:spPr>
          <a:xfrm>
            <a:off x="1793934" y="2880374"/>
            <a:ext cx="218049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STANDART PACK</a:t>
            </a:r>
            <a:endParaRPr lang="en-US" sz="1600" b="1" dirty="0">
              <a:solidFill>
                <a:schemeClr val="bg1"/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$300</a:t>
            </a:r>
            <a:endParaRPr lang="en-US" sz="1600" b="1" dirty="0">
              <a:solidFill>
                <a:schemeClr val="bg1"/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0E4603A-4448-48BB-878B-4486D08EC683}"/>
              </a:ext>
            </a:extLst>
          </p:cNvPr>
          <p:cNvSpPr/>
          <p:nvPr/>
        </p:nvSpPr>
        <p:spPr>
          <a:xfrm>
            <a:off x="5012297" y="2253538"/>
            <a:ext cx="2180492" cy="534572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23BDCAA-FD35-40CE-B5CA-36C64FF23921}"/>
              </a:ext>
            </a:extLst>
          </p:cNvPr>
          <p:cNvSpPr/>
          <p:nvPr/>
        </p:nvSpPr>
        <p:spPr>
          <a:xfrm>
            <a:off x="5012297" y="2788110"/>
            <a:ext cx="2180492" cy="8924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9D2BEDE-AE87-4C80-BEB4-DACD1BC5BF67}"/>
              </a:ext>
            </a:extLst>
          </p:cNvPr>
          <p:cNvSpPr/>
          <p:nvPr/>
        </p:nvSpPr>
        <p:spPr>
          <a:xfrm>
            <a:off x="5012297" y="3680524"/>
            <a:ext cx="2180492" cy="2231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7276A5A-223B-41AF-9807-33C4F1C06317}"/>
              </a:ext>
            </a:extLst>
          </p:cNvPr>
          <p:cNvSpPr txBox="1"/>
          <p:nvPr/>
        </p:nvSpPr>
        <p:spPr>
          <a:xfrm>
            <a:off x="4999210" y="2346545"/>
            <a:ext cx="2180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COMPETITOR 01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9C13BCE-12B6-4DBC-A1F0-D4DB5799F06D}"/>
              </a:ext>
            </a:extLst>
          </p:cNvPr>
          <p:cNvSpPr txBox="1"/>
          <p:nvPr/>
        </p:nvSpPr>
        <p:spPr>
          <a:xfrm>
            <a:off x="4999214" y="2880374"/>
            <a:ext cx="218049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STANDART PACK</a:t>
            </a:r>
            <a:endParaRPr lang="en-US" sz="1600" b="1" dirty="0">
              <a:solidFill>
                <a:schemeClr val="bg1"/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$300</a:t>
            </a:r>
            <a:endParaRPr lang="en-US" sz="1600" b="1" dirty="0">
              <a:solidFill>
                <a:schemeClr val="bg1"/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C71305A-370E-4BC9-8A43-C30D82141008}"/>
              </a:ext>
            </a:extLst>
          </p:cNvPr>
          <p:cNvSpPr/>
          <p:nvPr/>
        </p:nvSpPr>
        <p:spPr>
          <a:xfrm>
            <a:off x="8217573" y="2253538"/>
            <a:ext cx="2180492" cy="534572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A9F60C6-50E4-430C-9D6B-1370D04CA598}"/>
              </a:ext>
            </a:extLst>
          </p:cNvPr>
          <p:cNvSpPr/>
          <p:nvPr/>
        </p:nvSpPr>
        <p:spPr>
          <a:xfrm>
            <a:off x="8217573" y="2788110"/>
            <a:ext cx="2180492" cy="8924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D00CB5C-CE28-4B2A-B097-61FFBEFBAF42}"/>
              </a:ext>
            </a:extLst>
          </p:cNvPr>
          <p:cNvSpPr/>
          <p:nvPr/>
        </p:nvSpPr>
        <p:spPr>
          <a:xfrm>
            <a:off x="8217573" y="3680524"/>
            <a:ext cx="2180492" cy="2231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F811BA6-6D5E-47E5-8ABC-D22FEFA5484D}"/>
              </a:ext>
            </a:extLst>
          </p:cNvPr>
          <p:cNvSpPr txBox="1"/>
          <p:nvPr/>
        </p:nvSpPr>
        <p:spPr>
          <a:xfrm>
            <a:off x="8204486" y="2346545"/>
            <a:ext cx="2180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COMPETITOR 02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8897EFD-F07E-445D-BD71-A7F7CA4B5F54}"/>
              </a:ext>
            </a:extLst>
          </p:cNvPr>
          <p:cNvSpPr txBox="1"/>
          <p:nvPr/>
        </p:nvSpPr>
        <p:spPr>
          <a:xfrm>
            <a:off x="8204490" y="2880374"/>
            <a:ext cx="218049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STANDART PACK</a:t>
            </a:r>
            <a:endParaRPr lang="en-US" sz="1600" b="1" dirty="0">
              <a:solidFill>
                <a:schemeClr val="bg1"/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$300</a:t>
            </a:r>
            <a:endParaRPr lang="en-US" sz="1600" b="1" dirty="0">
              <a:solidFill>
                <a:schemeClr val="bg1"/>
              </a:solidFill>
              <a:latin typeface="Modern_Sans_Light" panose="02000503000000000000" pitchFamily="50" charset="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8A158AC-D60E-4319-AD89-C12ACAA139AC}"/>
              </a:ext>
            </a:extLst>
          </p:cNvPr>
          <p:cNvSpPr txBox="1"/>
          <p:nvPr/>
        </p:nvSpPr>
        <p:spPr>
          <a:xfrm>
            <a:off x="4352429" y="6279609"/>
            <a:ext cx="3487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600" dirty="0">
                <a:solidFill>
                  <a:schemeClr val="bg1">
                    <a:lumMod val="65000"/>
                  </a:schemeClr>
                </a:solidFill>
                <a:latin typeface="Modern_Sans_Light" panose="02000503000000000000" pitchFamily="50" charset="0"/>
                <a:ea typeface="Helmet" pitchFamily="50" charset="-128"/>
                <a:cs typeface="Helmet" pitchFamily="50" charset="-128"/>
              </a:rPr>
              <a:t>WWW.JEDVA.COM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4B6CFC4-0839-403E-B8A2-135FE665B2C6}"/>
              </a:ext>
            </a:extLst>
          </p:cNvPr>
          <p:cNvSpPr/>
          <p:nvPr/>
        </p:nvSpPr>
        <p:spPr>
          <a:xfrm>
            <a:off x="8532434" y="4100609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53B83EF-0F96-47BC-901A-56A7F2CE92D2}"/>
              </a:ext>
            </a:extLst>
          </p:cNvPr>
          <p:cNvSpPr/>
          <p:nvPr/>
        </p:nvSpPr>
        <p:spPr>
          <a:xfrm>
            <a:off x="8519352" y="4561104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521FAF1-4066-4C48-B9C4-C4F10877284A}"/>
              </a:ext>
            </a:extLst>
          </p:cNvPr>
          <p:cNvSpPr txBox="1"/>
          <p:nvPr/>
        </p:nvSpPr>
        <p:spPr>
          <a:xfrm>
            <a:off x="8217573" y="3752067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6 Website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C4D0152-FC39-426D-BD02-BF7413FB654F}"/>
              </a:ext>
            </a:extLst>
          </p:cNvPr>
          <p:cNvSpPr/>
          <p:nvPr/>
        </p:nvSpPr>
        <p:spPr>
          <a:xfrm>
            <a:off x="8532434" y="5020939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CF03E55-183B-4408-A5AC-0A0F7E55380D}"/>
              </a:ext>
            </a:extLst>
          </p:cNvPr>
          <p:cNvSpPr txBox="1"/>
          <p:nvPr/>
        </p:nvSpPr>
        <p:spPr>
          <a:xfrm>
            <a:off x="8217574" y="4197259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3GB Disk Space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C0ADB35-9B9D-4768-A129-88D751A8327E}"/>
              </a:ext>
            </a:extLst>
          </p:cNvPr>
          <p:cNvSpPr txBox="1"/>
          <p:nvPr/>
        </p:nvSpPr>
        <p:spPr>
          <a:xfrm>
            <a:off x="8217573" y="4657094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Promo per Week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E1D5436-5DAC-417B-8FDE-DF4644D7838E}"/>
              </a:ext>
            </a:extLst>
          </p:cNvPr>
          <p:cNvSpPr txBox="1"/>
          <p:nvPr/>
        </p:nvSpPr>
        <p:spPr>
          <a:xfrm>
            <a:off x="8217573" y="5549508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400GB Bandwidth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D03B721-0ACE-4B7F-91E0-EB602883073E}"/>
              </a:ext>
            </a:extLst>
          </p:cNvPr>
          <p:cNvSpPr/>
          <p:nvPr/>
        </p:nvSpPr>
        <p:spPr>
          <a:xfrm>
            <a:off x="8532434" y="5458090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EB17A7A-D22B-49C4-AF4C-331B1209E879}"/>
              </a:ext>
            </a:extLst>
          </p:cNvPr>
          <p:cNvSpPr txBox="1"/>
          <p:nvPr/>
        </p:nvSpPr>
        <p:spPr>
          <a:xfrm>
            <a:off x="8217573" y="5113772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Disc per Month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44971C0-AB01-4B0E-9CCB-465DA21A3475}"/>
              </a:ext>
            </a:extLst>
          </p:cNvPr>
          <p:cNvSpPr/>
          <p:nvPr/>
        </p:nvSpPr>
        <p:spPr>
          <a:xfrm>
            <a:off x="5327157" y="4100609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2FF0380B-1C3A-455A-A32A-74B231F2A7F4}"/>
              </a:ext>
            </a:extLst>
          </p:cNvPr>
          <p:cNvSpPr/>
          <p:nvPr/>
        </p:nvSpPr>
        <p:spPr>
          <a:xfrm>
            <a:off x="5314075" y="4561104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7E443B8-2CA4-449F-87E3-13DC72D020D4}"/>
              </a:ext>
            </a:extLst>
          </p:cNvPr>
          <p:cNvSpPr txBox="1"/>
          <p:nvPr/>
        </p:nvSpPr>
        <p:spPr>
          <a:xfrm>
            <a:off x="5012296" y="3752067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 Website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B0E32CB3-FC0A-46F1-9BBB-4C54C98845AE}"/>
              </a:ext>
            </a:extLst>
          </p:cNvPr>
          <p:cNvSpPr/>
          <p:nvPr/>
        </p:nvSpPr>
        <p:spPr>
          <a:xfrm>
            <a:off x="5327157" y="5020939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B1D1A93-1D75-4767-A1EA-5B4530F8B96D}"/>
              </a:ext>
            </a:extLst>
          </p:cNvPr>
          <p:cNvSpPr txBox="1"/>
          <p:nvPr/>
        </p:nvSpPr>
        <p:spPr>
          <a:xfrm>
            <a:off x="5012297" y="4197259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5GB Disk Space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E9D0998-7B75-4AF5-96D8-A1364BAD4515}"/>
              </a:ext>
            </a:extLst>
          </p:cNvPr>
          <p:cNvSpPr txBox="1"/>
          <p:nvPr/>
        </p:nvSpPr>
        <p:spPr>
          <a:xfrm>
            <a:off x="5012296" y="4657094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Promo per Month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F0C83926-B7AD-4FCB-B412-0E40CE51C37F}"/>
              </a:ext>
            </a:extLst>
          </p:cNvPr>
          <p:cNvSpPr txBox="1"/>
          <p:nvPr/>
        </p:nvSpPr>
        <p:spPr>
          <a:xfrm>
            <a:off x="5012296" y="5549508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750GB Bandwidth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8EF36743-EC38-4BF0-A36D-6E94C06151C6}"/>
              </a:ext>
            </a:extLst>
          </p:cNvPr>
          <p:cNvSpPr/>
          <p:nvPr/>
        </p:nvSpPr>
        <p:spPr>
          <a:xfrm>
            <a:off x="5327157" y="5458090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E59022B-4F94-4FC7-AD2C-65E2B756F03F}"/>
              </a:ext>
            </a:extLst>
          </p:cNvPr>
          <p:cNvSpPr txBox="1"/>
          <p:nvPr/>
        </p:nvSpPr>
        <p:spPr>
          <a:xfrm>
            <a:off x="5012296" y="5113772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Disc per Month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436C119-58F8-4549-A4CF-CB89EB4F191F}"/>
              </a:ext>
            </a:extLst>
          </p:cNvPr>
          <p:cNvSpPr/>
          <p:nvPr/>
        </p:nvSpPr>
        <p:spPr>
          <a:xfrm>
            <a:off x="2108791" y="4100609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3C3AFDA9-5689-482E-8019-29F367F8F404}"/>
              </a:ext>
            </a:extLst>
          </p:cNvPr>
          <p:cNvSpPr/>
          <p:nvPr/>
        </p:nvSpPr>
        <p:spPr>
          <a:xfrm>
            <a:off x="2095709" y="4561104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B4E0535-F254-47AB-9036-D8287638DB1A}"/>
              </a:ext>
            </a:extLst>
          </p:cNvPr>
          <p:cNvSpPr txBox="1"/>
          <p:nvPr/>
        </p:nvSpPr>
        <p:spPr>
          <a:xfrm>
            <a:off x="1793930" y="3752067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6 Website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8240B84A-9DAB-4F41-8299-51B5D2F52399}"/>
              </a:ext>
            </a:extLst>
          </p:cNvPr>
          <p:cNvSpPr/>
          <p:nvPr/>
        </p:nvSpPr>
        <p:spPr>
          <a:xfrm>
            <a:off x="2108791" y="5020939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C0312612-74D8-4BD3-983A-C45533C82039}"/>
              </a:ext>
            </a:extLst>
          </p:cNvPr>
          <p:cNvSpPr txBox="1"/>
          <p:nvPr/>
        </p:nvSpPr>
        <p:spPr>
          <a:xfrm>
            <a:off x="1793931" y="4197259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5GB Disk Space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4754CD0-8F51-4236-8E02-E2BAA1C344AA}"/>
              </a:ext>
            </a:extLst>
          </p:cNvPr>
          <p:cNvSpPr txBox="1"/>
          <p:nvPr/>
        </p:nvSpPr>
        <p:spPr>
          <a:xfrm>
            <a:off x="1793930" y="4657094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Promo per Month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2726D11A-D009-4ABC-9D72-A28A1FEB5A67}"/>
              </a:ext>
            </a:extLst>
          </p:cNvPr>
          <p:cNvSpPr txBox="1"/>
          <p:nvPr/>
        </p:nvSpPr>
        <p:spPr>
          <a:xfrm>
            <a:off x="1793930" y="5549508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500GB Bandwidth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23BF6921-1F7C-4830-996B-0B8FBD6831D8}"/>
              </a:ext>
            </a:extLst>
          </p:cNvPr>
          <p:cNvSpPr/>
          <p:nvPr/>
        </p:nvSpPr>
        <p:spPr>
          <a:xfrm>
            <a:off x="2108791" y="5458090"/>
            <a:ext cx="1576942" cy="914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6413263F-D44E-4C2C-A217-F31D9D3AE4DE}"/>
              </a:ext>
            </a:extLst>
          </p:cNvPr>
          <p:cNvSpPr txBox="1"/>
          <p:nvPr/>
        </p:nvSpPr>
        <p:spPr>
          <a:xfrm>
            <a:off x="1793930" y="5113772"/>
            <a:ext cx="2180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Modern_Sans_Light" panose="02000503000000000000" pitchFamily="50" charset="0"/>
                <a:ea typeface="Roboto" panose="02000000000000000000" pitchFamily="2" charset="0"/>
                <a:cs typeface="Times Sans Serif" panose="02020603050405020304" pitchFamily="18" charset="0"/>
              </a:rPr>
              <a:t>Disc per Week</a:t>
            </a:r>
          </a:p>
        </p:txBody>
      </p:sp>
    </p:spTree>
    <p:extLst>
      <p:ext uri="{BB962C8B-B14F-4D97-AF65-F5344CB8AC3E}">
        <p14:creationId xmlns:p14="http://schemas.microsoft.com/office/powerpoint/2010/main" val="24825555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Lighting Yellow">
      <a:dk1>
        <a:srgbClr val="F5AB35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34635</TotalTime>
  <Words>3194</Words>
  <Application>Microsoft Office PowerPoint</Application>
  <PresentationFormat>Widescreen</PresentationFormat>
  <Paragraphs>489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3" baseType="lpstr">
      <vt:lpstr>Helmet</vt:lpstr>
      <vt:lpstr>Arial</vt:lpstr>
      <vt:lpstr>Calibri</vt:lpstr>
      <vt:lpstr>Kiona</vt:lpstr>
      <vt:lpstr>Lato</vt:lpstr>
      <vt:lpstr>Modern_Sans_Light</vt:lpstr>
      <vt:lpstr>Roboto</vt:lpstr>
      <vt:lpstr>Roboto Slab</vt:lpstr>
      <vt:lpstr>Software Kit 7</vt:lpstr>
      <vt:lpstr>Times Sans Serif</vt:lpstr>
      <vt:lpstr>Wensley Demo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Dewa</dc:creator>
  <cp:lastModifiedBy>rizki</cp:lastModifiedBy>
  <cp:revision>2755</cp:revision>
  <dcterms:created xsi:type="dcterms:W3CDTF">2014-10-14T06:21:58Z</dcterms:created>
  <dcterms:modified xsi:type="dcterms:W3CDTF">2018-06-04T18:05:31Z</dcterms:modified>
  <cp:category>Natural</cp:category>
</cp:coreProperties>
</file>