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57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61" r:id="rId32"/>
    <p:sldId id="262" r:id="rId33"/>
    <p:sldId id="263" r:id="rId34"/>
    <p:sldId id="260" r:id="rId35"/>
    <p:sldId id="259" r:id="rId36"/>
    <p:sldId id="292" r:id="rId37"/>
    <p:sldId id="293" r:id="rId38"/>
    <p:sldId id="294" r:id="rId39"/>
    <p:sldId id="258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elcome Slide" id="{55FD51E9-240D-410D-82C7-4422A292AD38}">
          <p14:sldIdLst>
            <p14:sldId id="256"/>
          </p14:sldIdLst>
        </p14:section>
        <p14:section name="About" id="{193CB2E6-DC29-47C6-8900-AA9E6590A0C9}">
          <p14:sldIdLst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</p14:sldIdLst>
        </p14:section>
        <p14:section name="Our Team" id="{EC06F73B-F79C-47B9-A152-5617A93186D9}">
          <p14:sldIdLst>
            <p14:sldId id="272"/>
            <p14:sldId id="273"/>
            <p14:sldId id="274"/>
            <p14:sldId id="275"/>
          </p14:sldIdLst>
        </p14:section>
        <p14:section name="Our Service" id="{98FA706C-7500-4AF3-AFFF-992C9B28C76A}">
          <p14:sldIdLst>
            <p14:sldId id="276"/>
            <p14:sldId id="277"/>
            <p14:sldId id="278"/>
            <p14:sldId id="279"/>
          </p14:sldIdLst>
        </p14:section>
        <p14:section name="Breakslide" id="{13A5F84F-73E9-4DCD-BAB6-4D9C7CCB8D76}">
          <p14:sldIdLst>
            <p14:sldId id="257"/>
          </p14:sldIdLst>
        </p14:section>
        <p14:section name="Our Portfolio" id="{56847E52-04A0-4C27-8804-FA00B4B13E4A}">
          <p14:sldIdLst>
            <p14:sldId id="280"/>
            <p14:sldId id="281"/>
            <p14:sldId id="282"/>
            <p14:sldId id="283"/>
            <p14:sldId id="284"/>
            <p14:sldId id="285"/>
          </p14:sldIdLst>
        </p14:section>
        <p14:section name="Mockup" id="{0A833DF6-F370-472B-B206-3527B7674AAA}">
          <p14:sldIdLst>
            <p14:sldId id="286"/>
            <p14:sldId id="287"/>
            <p14:sldId id="288"/>
            <p14:sldId id="289"/>
          </p14:sldIdLst>
        </p14:section>
        <p14:section name="Infographic" id="{E38DACFC-BE12-4DC2-BB3E-EB5F9D0E1D03}">
          <p14:sldIdLst>
            <p14:sldId id="290"/>
            <p14:sldId id="291"/>
            <p14:sldId id="261"/>
            <p14:sldId id="262"/>
            <p14:sldId id="263"/>
          </p14:sldIdLst>
        </p14:section>
        <p14:section name="Chart" id="{83FE5686-DE33-4A02-AFE9-A0994340CDCE}">
          <p14:sldIdLst/>
        </p14:section>
        <p14:section name="Quotes" id="{66C31D9C-C8BF-4975-9364-1A232B6B9392}">
          <p14:sldIdLst>
            <p14:sldId id="260"/>
          </p14:sldIdLst>
        </p14:section>
        <p14:section name="Contact" id="{CB300756-ECE0-4497-86CF-6B30319A7EFB}">
          <p14:sldIdLst>
            <p14:sldId id="259"/>
          </p14:sldIdLst>
        </p14:section>
        <p14:section name="Icon" id="{5025EEF7-5F12-4A9D-B9BF-35569F28F963}">
          <p14:sldIdLst>
            <p14:sldId id="292"/>
            <p14:sldId id="293"/>
            <p14:sldId id="294"/>
          </p14:sldIdLst>
        </p14:section>
        <p14:section name="Ending Slide" id="{48F37EA5-6B04-4862-A890-CCCABE2B98F2}">
          <p14:sldIdLst>
            <p14:sldId id="25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EAEAE"/>
    <a:srgbClr val="CEC058"/>
    <a:srgbClr val="474311"/>
    <a:srgbClr val="846E1E"/>
    <a:srgbClr val="86771C"/>
    <a:srgbClr val="C6A52C"/>
    <a:srgbClr val="FF8001"/>
    <a:srgbClr val="12B612"/>
    <a:srgbClr val="095F09"/>
    <a:srgbClr val="0642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09" autoAdjust="0"/>
    <p:restoredTop sz="94249" autoAdjust="0"/>
  </p:normalViewPr>
  <p:slideViewPr>
    <p:cSldViewPr snapToGrid="0">
      <p:cViewPr varScale="1">
        <p:scale>
          <a:sx n="72" d="100"/>
          <a:sy n="72" d="100"/>
        </p:scale>
        <p:origin x="73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9974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3708C57-8A6B-48DD-A719-0ED21F311C90}"/>
              </a:ext>
            </a:extLst>
          </p:cNvPr>
          <p:cNvSpPr/>
          <p:nvPr userDrawn="1"/>
        </p:nvSpPr>
        <p:spPr>
          <a:xfrm>
            <a:off x="176462" y="123092"/>
            <a:ext cx="11871159" cy="6614592"/>
          </a:xfrm>
          <a:prstGeom prst="rect">
            <a:avLst/>
          </a:prstGeom>
          <a:gradFill flip="none" rotWithShape="1"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B7F5AC60-59B4-4E73-BCD8-305DFF3A208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92503" y="120316"/>
            <a:ext cx="5919538" cy="6614592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27AB78B-1151-9742-E6C8-83E460FABD0B}"/>
              </a:ext>
            </a:extLst>
          </p:cNvPr>
          <p:cNvSpPr/>
          <p:nvPr userDrawn="1"/>
        </p:nvSpPr>
        <p:spPr>
          <a:xfrm flipV="1">
            <a:off x="6096000" y="120316"/>
            <a:ext cx="198577" cy="6614592"/>
          </a:xfrm>
          <a:prstGeom prst="rect">
            <a:avLst/>
          </a:prstGeom>
          <a:gradFill flip="none" rotWithShape="1"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555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3708C57-8A6B-48DD-A719-0ED21F311C90}"/>
              </a:ext>
            </a:extLst>
          </p:cNvPr>
          <p:cNvSpPr/>
          <p:nvPr userDrawn="1"/>
        </p:nvSpPr>
        <p:spPr>
          <a:xfrm>
            <a:off x="176462" y="123092"/>
            <a:ext cx="11871159" cy="6614592"/>
          </a:xfrm>
          <a:prstGeom prst="rect">
            <a:avLst/>
          </a:prstGeom>
          <a:gradFill flip="none" rotWithShape="1"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B7F5AC60-59B4-4E73-BCD8-305DFF3A208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92502" y="120316"/>
            <a:ext cx="11855119" cy="6614592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7543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3708C57-8A6B-48DD-A719-0ED21F311C90}"/>
              </a:ext>
            </a:extLst>
          </p:cNvPr>
          <p:cNvSpPr/>
          <p:nvPr userDrawn="1"/>
        </p:nvSpPr>
        <p:spPr>
          <a:xfrm>
            <a:off x="176462" y="123092"/>
            <a:ext cx="11871159" cy="6614592"/>
          </a:xfrm>
          <a:prstGeom prst="rect">
            <a:avLst/>
          </a:prstGeom>
          <a:gradFill flip="none" rotWithShape="1"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FF2CD08-D305-0E40-C186-9B667F0CC5DD}"/>
              </a:ext>
            </a:extLst>
          </p:cNvPr>
          <p:cNvSpPr/>
          <p:nvPr userDrawn="1"/>
        </p:nvSpPr>
        <p:spPr>
          <a:xfrm flipV="1">
            <a:off x="176462" y="1965724"/>
            <a:ext cx="11839076" cy="2710839"/>
          </a:xfrm>
          <a:prstGeom prst="rect">
            <a:avLst/>
          </a:prstGeom>
          <a:gradFill flip="none" rotWithShape="1"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24035553-E9F9-4458-8267-2D97FF161F6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09946" y="906245"/>
            <a:ext cx="3259320" cy="2947915"/>
          </a:xfrm>
          <a:pattFill prst="pct5">
            <a:fgClr>
              <a:schemeClr val="accent1"/>
            </a:fgClr>
            <a:bgClr>
              <a:schemeClr val="bg1"/>
            </a:bgClr>
          </a:pattFill>
          <a:effectLst>
            <a:reflection blurRad="254000" stA="52000" endA="300" endPos="20000" dir="5400000" sy="-100000" algn="bl" rotWithShape="0"/>
          </a:effectLst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8D6FABDE-D0C3-4F3D-A056-476FCD0FA74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924617" y="1230848"/>
            <a:ext cx="2584938" cy="2337964"/>
          </a:xfrm>
          <a:pattFill prst="pct5">
            <a:fgClr>
              <a:schemeClr val="accent1"/>
            </a:fgClr>
            <a:bgClr>
              <a:schemeClr val="bg1"/>
            </a:bgClr>
          </a:pattFill>
          <a:effectLst>
            <a:reflection blurRad="254000" stA="52000" endA="300" endPos="20000" dir="5400000" sy="-100000" algn="bl" rotWithShape="0"/>
          </a:effectLst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B7F5AC60-59B4-4E73-BCD8-305DFF3A208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36585" y="1230847"/>
            <a:ext cx="2582861" cy="2337964"/>
          </a:xfrm>
          <a:pattFill prst="pct5">
            <a:fgClr>
              <a:schemeClr val="accent1"/>
            </a:fgClr>
            <a:bgClr>
              <a:schemeClr val="bg1"/>
            </a:bgClr>
          </a:pattFill>
          <a:effectLst>
            <a:reflection blurRad="266700" stA="52000" endA="300" endPos="20000" dir="5400000" sy="-100000" algn="bl" rotWithShape="0"/>
          </a:effectLst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B4736CD-A848-47EB-905D-45F7FFECADF5}"/>
              </a:ext>
            </a:extLst>
          </p:cNvPr>
          <p:cNvSpPr/>
          <p:nvPr userDrawn="1"/>
        </p:nvSpPr>
        <p:spPr>
          <a:xfrm rot="16200000">
            <a:off x="6100905" y="-751565"/>
            <a:ext cx="77406" cy="32593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658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3708C57-8A6B-48DD-A719-0ED21F311C90}"/>
              </a:ext>
            </a:extLst>
          </p:cNvPr>
          <p:cNvSpPr/>
          <p:nvPr userDrawn="1"/>
        </p:nvSpPr>
        <p:spPr>
          <a:xfrm>
            <a:off x="176462" y="123092"/>
            <a:ext cx="11871159" cy="6614592"/>
          </a:xfrm>
          <a:prstGeom prst="rect">
            <a:avLst/>
          </a:prstGeom>
          <a:gradFill flip="none" rotWithShape="1"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7CC5E40-A60A-444A-9566-907621615881}"/>
              </a:ext>
            </a:extLst>
          </p:cNvPr>
          <p:cNvSpPr/>
          <p:nvPr userDrawn="1"/>
        </p:nvSpPr>
        <p:spPr>
          <a:xfrm>
            <a:off x="6858871" y="1718264"/>
            <a:ext cx="3673055" cy="2235941"/>
          </a:xfrm>
          <a:prstGeom prst="rect">
            <a:avLst/>
          </a:prstGeom>
          <a:gradFill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/>
              </a:gs>
            </a:gsLst>
            <a:path path="circle">
              <a:fillToRect r="100000" b="100000"/>
            </a:path>
          </a:gra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3B261CA-8DEB-4D34-B6B4-6F3971DE85CA}"/>
              </a:ext>
            </a:extLst>
          </p:cNvPr>
          <p:cNvSpPr/>
          <p:nvPr userDrawn="1"/>
        </p:nvSpPr>
        <p:spPr>
          <a:xfrm rot="16200000">
            <a:off x="2961945" y="1005806"/>
            <a:ext cx="2257601" cy="3673055"/>
          </a:xfrm>
          <a:prstGeom prst="rect">
            <a:avLst/>
          </a:prstGeom>
          <a:gradFill flip="none" rotWithShape="1"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4B8270E-EFBE-477F-922B-2EBE90553B0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585569" y="2024790"/>
            <a:ext cx="3523142" cy="2089962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B7F5AC60-59B4-4E73-BCD8-305DFF3A208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957498" y="2024790"/>
            <a:ext cx="3523142" cy="2089962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9902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3708C57-8A6B-48DD-A719-0ED21F311C90}"/>
              </a:ext>
            </a:extLst>
          </p:cNvPr>
          <p:cNvSpPr/>
          <p:nvPr userDrawn="1"/>
        </p:nvSpPr>
        <p:spPr>
          <a:xfrm>
            <a:off x="176462" y="123092"/>
            <a:ext cx="11871159" cy="6614592"/>
          </a:xfrm>
          <a:prstGeom prst="rect">
            <a:avLst/>
          </a:prstGeom>
          <a:gradFill flip="none" rotWithShape="1"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AF05248-39D4-40AA-A7CA-EBE82929EA5E}"/>
              </a:ext>
            </a:extLst>
          </p:cNvPr>
          <p:cNvSpPr/>
          <p:nvPr userDrawn="1"/>
        </p:nvSpPr>
        <p:spPr>
          <a:xfrm>
            <a:off x="9318604" y="2121746"/>
            <a:ext cx="1680147" cy="1644845"/>
          </a:xfrm>
          <a:prstGeom prst="rect">
            <a:avLst/>
          </a:pr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D1D4BF4-AC1D-485B-8FE5-99911BDBE4AC}"/>
              </a:ext>
            </a:extLst>
          </p:cNvPr>
          <p:cNvSpPr/>
          <p:nvPr userDrawn="1"/>
        </p:nvSpPr>
        <p:spPr>
          <a:xfrm>
            <a:off x="1176920" y="2121746"/>
            <a:ext cx="1680147" cy="1644845"/>
          </a:xfrm>
          <a:prstGeom prst="rect">
            <a:avLst/>
          </a:pr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963926B1-F158-4DE1-AD28-93805EBDA2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21697" y="2240301"/>
            <a:ext cx="1907361" cy="182029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F3C7D8D8-104C-49C3-BA55-1915702A740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129058" y="1556952"/>
            <a:ext cx="1907361" cy="2990335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625AB2C4-717B-4E2D-BBF1-13A724BA73A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6419" y="2240301"/>
            <a:ext cx="1907361" cy="182029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90147E2F-7ECF-4EAD-A0A5-2782A33E35B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943780" y="2240301"/>
            <a:ext cx="1907361" cy="182029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D439908F-6FFF-44AE-8BDB-D350DCC7737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314336" y="2240301"/>
            <a:ext cx="1907361" cy="182029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3082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3708C57-8A6B-48DD-A719-0ED21F311C90}"/>
              </a:ext>
            </a:extLst>
          </p:cNvPr>
          <p:cNvSpPr/>
          <p:nvPr userDrawn="1"/>
        </p:nvSpPr>
        <p:spPr>
          <a:xfrm>
            <a:off x="176462" y="123092"/>
            <a:ext cx="11871159" cy="6614592"/>
          </a:xfrm>
          <a:prstGeom prst="rect">
            <a:avLst/>
          </a:prstGeom>
          <a:gradFill flip="none" rotWithShape="1"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B4B14322-7F0B-4B8B-937C-4077CCB06D8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486400" y="120316"/>
            <a:ext cx="5005138" cy="6614592"/>
          </a:xfrm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2760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3708C57-8A6B-48DD-A719-0ED21F311C90}"/>
              </a:ext>
            </a:extLst>
          </p:cNvPr>
          <p:cNvSpPr/>
          <p:nvPr userDrawn="1"/>
        </p:nvSpPr>
        <p:spPr>
          <a:xfrm>
            <a:off x="176462" y="123092"/>
            <a:ext cx="11871159" cy="6614592"/>
          </a:xfrm>
          <a:prstGeom prst="rect">
            <a:avLst/>
          </a:prstGeom>
          <a:gradFill flip="none" rotWithShape="1"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6035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3708C57-8A6B-48DD-A719-0ED21F311C90}"/>
              </a:ext>
            </a:extLst>
          </p:cNvPr>
          <p:cNvSpPr/>
          <p:nvPr userDrawn="1"/>
        </p:nvSpPr>
        <p:spPr>
          <a:xfrm>
            <a:off x="176462" y="123092"/>
            <a:ext cx="11871159" cy="6614592"/>
          </a:xfrm>
          <a:prstGeom prst="rect">
            <a:avLst/>
          </a:prstGeom>
          <a:gradFill flip="none" rotWithShape="1"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06285C1C-635B-4F63-BFEC-ADD19DACE45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2168979" y="2009820"/>
            <a:ext cx="3020782" cy="194585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9E94E05-2EBD-4DFC-B608-F513DD4EFA4C}"/>
              </a:ext>
            </a:extLst>
          </p:cNvPr>
          <p:cNvSpPr/>
          <p:nvPr userDrawn="1"/>
        </p:nvSpPr>
        <p:spPr>
          <a:xfrm rot="10800000">
            <a:off x="5192338" y="2019048"/>
            <a:ext cx="77406" cy="1945859"/>
          </a:xfrm>
          <a:prstGeom prst="rect">
            <a:avLst/>
          </a:prstGeom>
          <a:gradFill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8000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3708C57-8A6B-48DD-A719-0ED21F311C90}"/>
              </a:ext>
            </a:extLst>
          </p:cNvPr>
          <p:cNvSpPr/>
          <p:nvPr userDrawn="1"/>
        </p:nvSpPr>
        <p:spPr>
          <a:xfrm>
            <a:off x="176462" y="123092"/>
            <a:ext cx="11871159" cy="6614592"/>
          </a:xfrm>
          <a:prstGeom prst="rect">
            <a:avLst/>
          </a:prstGeom>
          <a:gradFill flip="none" rotWithShape="1"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5C44A74-F652-4E35-A053-E1241FBED963}"/>
              </a:ext>
            </a:extLst>
          </p:cNvPr>
          <p:cNvSpPr/>
          <p:nvPr userDrawn="1"/>
        </p:nvSpPr>
        <p:spPr>
          <a:xfrm>
            <a:off x="4082143" y="2023509"/>
            <a:ext cx="1609597" cy="1415362"/>
          </a:xfrm>
          <a:prstGeom prst="rect">
            <a:avLst/>
          </a:prstGeom>
          <a:gradFill flip="none" rotWithShape="1"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/>
              </a:gs>
            </a:gsLst>
            <a:path path="circle">
              <a:fillToRect l="100000" b="100000"/>
            </a:path>
            <a:tileRect t="-100000" r="-100000"/>
          </a:gra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06285C1C-635B-4F63-BFEC-ADD19DACE45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2438140" y="1842027"/>
            <a:ext cx="3081867" cy="1415362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1168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3708C57-8A6B-48DD-A719-0ED21F311C90}"/>
              </a:ext>
            </a:extLst>
          </p:cNvPr>
          <p:cNvSpPr/>
          <p:nvPr userDrawn="1"/>
        </p:nvSpPr>
        <p:spPr>
          <a:xfrm>
            <a:off x="176462" y="123092"/>
            <a:ext cx="11871159" cy="6614592"/>
          </a:xfrm>
          <a:prstGeom prst="rect">
            <a:avLst/>
          </a:prstGeom>
          <a:gradFill flip="none" rotWithShape="1"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E2E2833-C082-405E-9779-7237937ABC3B}"/>
              </a:ext>
            </a:extLst>
          </p:cNvPr>
          <p:cNvSpPr/>
          <p:nvPr userDrawn="1"/>
        </p:nvSpPr>
        <p:spPr>
          <a:xfrm>
            <a:off x="7630140" y="120314"/>
            <a:ext cx="144379" cy="6614592"/>
          </a:xfrm>
          <a:prstGeom prst="rect">
            <a:avLst/>
          </a:prstGeom>
          <a:gradFill flip="none" rotWithShape="1"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B73478EE-CAFD-4AC0-B2F2-DC7AD2B6753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486402" y="3916501"/>
            <a:ext cx="1779583" cy="2166313"/>
          </a:xfrm>
          <a:pattFill prst="pct5">
            <a:fgClr>
              <a:schemeClr val="accent1"/>
            </a:fgClr>
            <a:bgClr>
              <a:schemeClr val="bg1"/>
            </a:bgClr>
          </a:pattFill>
          <a:effectLst/>
        </p:spPr>
        <p:txBody>
          <a:bodyPr>
            <a:normAutofit/>
          </a:bodyPr>
          <a:lstStyle>
            <a:lvl1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A1712DA8-9B48-4D1F-9F4A-B9E768B20204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3352804" y="3916501"/>
            <a:ext cx="1779583" cy="2166313"/>
          </a:xfrm>
          <a:pattFill prst="pct5">
            <a:fgClr>
              <a:schemeClr val="accent1"/>
            </a:fgClr>
            <a:bgClr>
              <a:schemeClr val="bg1"/>
            </a:bgClr>
          </a:pattFill>
          <a:effectLst/>
        </p:spPr>
        <p:txBody>
          <a:bodyPr>
            <a:normAutofit/>
          </a:bodyPr>
          <a:lstStyle>
            <a:lvl1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2FCF1669-A726-4BF8-AC79-419102B0EAD6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219206" y="3916501"/>
            <a:ext cx="1779583" cy="2166313"/>
          </a:xfrm>
          <a:pattFill prst="pct5">
            <a:fgClr>
              <a:schemeClr val="accent1"/>
            </a:fgClr>
            <a:bgClr>
              <a:schemeClr val="bg1"/>
            </a:bgClr>
          </a:pattFill>
          <a:effectLst/>
        </p:spPr>
        <p:txBody>
          <a:bodyPr>
            <a:normAutofit/>
          </a:bodyPr>
          <a:lstStyle>
            <a:lvl1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DED41F86-8A52-46F7-A5B2-CC3E2DDE289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774519" y="951470"/>
            <a:ext cx="3198116" cy="5131344"/>
          </a:xfrm>
          <a:pattFill prst="pct5">
            <a:fgClr>
              <a:schemeClr val="accent1"/>
            </a:fgClr>
            <a:bgClr>
              <a:schemeClr val="bg1"/>
            </a:bgClr>
          </a:pattFill>
          <a:effectLst/>
        </p:spPr>
        <p:txBody>
          <a:bodyPr>
            <a:normAutofit/>
          </a:bodyPr>
          <a:lstStyle>
            <a:lvl1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288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3708C57-8A6B-48DD-A719-0ED21F311C90}"/>
              </a:ext>
            </a:extLst>
          </p:cNvPr>
          <p:cNvSpPr/>
          <p:nvPr userDrawn="1"/>
        </p:nvSpPr>
        <p:spPr>
          <a:xfrm>
            <a:off x="176462" y="123092"/>
            <a:ext cx="11871159" cy="6614592"/>
          </a:xfrm>
          <a:prstGeom prst="rect">
            <a:avLst/>
          </a:prstGeom>
          <a:gradFill flip="none" rotWithShape="1"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5388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3708C57-8A6B-48DD-A719-0ED21F311C90}"/>
              </a:ext>
            </a:extLst>
          </p:cNvPr>
          <p:cNvSpPr/>
          <p:nvPr userDrawn="1"/>
        </p:nvSpPr>
        <p:spPr>
          <a:xfrm>
            <a:off x="176462" y="123092"/>
            <a:ext cx="11871159" cy="6614592"/>
          </a:xfrm>
          <a:prstGeom prst="rect">
            <a:avLst/>
          </a:prstGeom>
          <a:gradFill flip="none" rotWithShape="1"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137D6319-54E6-433E-97D4-5A12DAAD0AEE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5898725" y="3111961"/>
            <a:ext cx="1901761" cy="2536192"/>
          </a:xfrm>
          <a:pattFill prst="pct5">
            <a:fgClr>
              <a:schemeClr val="accent1"/>
            </a:fgClr>
            <a:bgClr>
              <a:schemeClr val="bg1"/>
            </a:bgClr>
          </a:pattFill>
          <a:effectLst/>
        </p:spPr>
        <p:txBody>
          <a:bodyPr>
            <a:normAutofit/>
          </a:bodyPr>
          <a:lstStyle>
            <a:lvl1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A01B488C-80A9-4291-A550-5178CB2A473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904856" y="120316"/>
            <a:ext cx="4110682" cy="5527842"/>
          </a:xfrm>
          <a:pattFill prst="pct5">
            <a:fgClr>
              <a:schemeClr val="accent1"/>
            </a:fgClr>
            <a:bgClr>
              <a:schemeClr val="bg1"/>
            </a:bgClr>
          </a:pattFill>
          <a:effectLst/>
        </p:spPr>
        <p:txBody>
          <a:bodyPr>
            <a:normAutofit/>
          </a:bodyPr>
          <a:lstStyle>
            <a:lvl1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7E0693D-4A6B-8AB9-DADE-CADFE1727FDD}"/>
              </a:ext>
            </a:extLst>
          </p:cNvPr>
          <p:cNvSpPr/>
          <p:nvPr userDrawn="1"/>
        </p:nvSpPr>
        <p:spPr>
          <a:xfrm>
            <a:off x="7760477" y="120314"/>
            <a:ext cx="144379" cy="6614592"/>
          </a:xfrm>
          <a:prstGeom prst="rect">
            <a:avLst/>
          </a:prstGeom>
          <a:gradFill flip="none" rotWithShape="1"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0C9EBF2-8BA8-46CB-312C-5019DD708C8C}"/>
              </a:ext>
            </a:extLst>
          </p:cNvPr>
          <p:cNvSpPr/>
          <p:nvPr userDrawn="1"/>
        </p:nvSpPr>
        <p:spPr>
          <a:xfrm>
            <a:off x="5722263" y="120314"/>
            <a:ext cx="144379" cy="6614592"/>
          </a:xfrm>
          <a:prstGeom prst="rect">
            <a:avLst/>
          </a:prstGeom>
          <a:gradFill flip="none" rotWithShape="1"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F87A0B33-0016-15A1-4B9A-DE8966F2E960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3788419" y="3111961"/>
            <a:ext cx="1901761" cy="2536192"/>
          </a:xfrm>
          <a:pattFill prst="pct5">
            <a:fgClr>
              <a:schemeClr val="accent1"/>
            </a:fgClr>
            <a:bgClr>
              <a:schemeClr val="bg1"/>
            </a:bgClr>
          </a:pattFill>
          <a:effectLst/>
        </p:spPr>
        <p:txBody>
          <a:bodyPr>
            <a:normAutofit/>
          </a:bodyPr>
          <a:lstStyle>
            <a:lvl1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86AEDE2-34C7-427C-8F7F-944C77EB5890}"/>
              </a:ext>
            </a:extLst>
          </p:cNvPr>
          <p:cNvSpPr/>
          <p:nvPr userDrawn="1"/>
        </p:nvSpPr>
        <p:spPr>
          <a:xfrm>
            <a:off x="3649795" y="120314"/>
            <a:ext cx="144379" cy="6614592"/>
          </a:xfrm>
          <a:prstGeom prst="rect">
            <a:avLst/>
          </a:prstGeom>
          <a:gradFill flip="none" rotWithShape="1"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9188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3708C57-8A6B-48DD-A719-0ED21F311C90}"/>
              </a:ext>
            </a:extLst>
          </p:cNvPr>
          <p:cNvSpPr/>
          <p:nvPr userDrawn="1"/>
        </p:nvSpPr>
        <p:spPr>
          <a:xfrm>
            <a:off x="176462" y="123092"/>
            <a:ext cx="11871159" cy="6614592"/>
          </a:xfrm>
          <a:prstGeom prst="rect">
            <a:avLst/>
          </a:prstGeom>
          <a:gradFill flip="none" rotWithShape="1"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8F27A51E-ED39-4AF6-A5FB-7384D4624B88}"/>
              </a:ext>
            </a:extLst>
          </p:cNvPr>
          <p:cNvSpPr/>
          <p:nvPr userDrawn="1"/>
        </p:nvSpPr>
        <p:spPr>
          <a:xfrm rot="16200000">
            <a:off x="6104007" y="2720108"/>
            <a:ext cx="77406" cy="1723371"/>
          </a:xfrm>
          <a:prstGeom prst="rect">
            <a:avLst/>
          </a:prstGeom>
          <a:gradFill>
            <a:gsLst>
              <a:gs pos="0">
                <a:schemeClr val="accent3">
                  <a:lumMod val="89000"/>
                </a:schemeClr>
              </a:gs>
              <a:gs pos="49000">
                <a:schemeClr val="tx1"/>
              </a:gs>
              <a:gs pos="96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077D5FD9-003C-49E7-B44A-DF85B57D17C2}"/>
              </a:ext>
            </a:extLst>
          </p:cNvPr>
          <p:cNvSpPr/>
          <p:nvPr userDrawn="1"/>
        </p:nvSpPr>
        <p:spPr>
          <a:xfrm rot="16200000">
            <a:off x="4189320" y="2709855"/>
            <a:ext cx="77406" cy="1723371"/>
          </a:xfrm>
          <a:prstGeom prst="rect">
            <a:avLst/>
          </a:prstGeom>
          <a:gradFill>
            <a:gsLst>
              <a:gs pos="0">
                <a:schemeClr val="accent3">
                  <a:lumMod val="89000"/>
                </a:schemeClr>
              </a:gs>
              <a:gs pos="49000">
                <a:schemeClr val="tx1"/>
              </a:gs>
              <a:gs pos="96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9005D142-1B8B-4119-91E9-B1BC2E49B4A4}"/>
              </a:ext>
            </a:extLst>
          </p:cNvPr>
          <p:cNvSpPr/>
          <p:nvPr userDrawn="1"/>
        </p:nvSpPr>
        <p:spPr>
          <a:xfrm rot="16200000">
            <a:off x="2259356" y="2700203"/>
            <a:ext cx="77406" cy="1723371"/>
          </a:xfrm>
          <a:prstGeom prst="rect">
            <a:avLst/>
          </a:prstGeom>
          <a:gradFill>
            <a:gsLst>
              <a:gs pos="0">
                <a:schemeClr val="accent3">
                  <a:lumMod val="89000"/>
                </a:schemeClr>
              </a:gs>
              <a:gs pos="49000">
                <a:schemeClr val="tx1"/>
              </a:gs>
              <a:gs pos="96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16184409-294E-4B37-97E8-4D83BE791722}"/>
              </a:ext>
            </a:extLst>
          </p:cNvPr>
          <p:cNvSpPr/>
          <p:nvPr userDrawn="1"/>
        </p:nvSpPr>
        <p:spPr>
          <a:xfrm rot="16200000">
            <a:off x="9949746" y="2739025"/>
            <a:ext cx="77406" cy="1723371"/>
          </a:xfrm>
          <a:prstGeom prst="rect">
            <a:avLst/>
          </a:prstGeom>
          <a:gradFill>
            <a:gsLst>
              <a:gs pos="0">
                <a:schemeClr val="accent3">
                  <a:lumMod val="89000"/>
                </a:schemeClr>
              </a:gs>
              <a:gs pos="49000">
                <a:schemeClr val="tx1"/>
              </a:gs>
              <a:gs pos="96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02BBD6EC-F67D-4B10-83FA-476692B04921}"/>
              </a:ext>
            </a:extLst>
          </p:cNvPr>
          <p:cNvSpPr/>
          <p:nvPr userDrawn="1"/>
        </p:nvSpPr>
        <p:spPr>
          <a:xfrm rot="16200000">
            <a:off x="8019782" y="2729373"/>
            <a:ext cx="77406" cy="1723371"/>
          </a:xfrm>
          <a:prstGeom prst="rect">
            <a:avLst/>
          </a:prstGeom>
          <a:gradFill>
            <a:gsLst>
              <a:gs pos="0">
                <a:schemeClr val="accent3">
                  <a:lumMod val="89000"/>
                </a:schemeClr>
              </a:gs>
              <a:gs pos="49000">
                <a:schemeClr val="tx1"/>
              </a:gs>
              <a:gs pos="96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BB2F3A4F-58A2-4220-807F-1989790B98BA}"/>
              </a:ext>
            </a:extLst>
          </p:cNvPr>
          <p:cNvSpPr/>
          <p:nvPr userDrawn="1"/>
        </p:nvSpPr>
        <p:spPr>
          <a:xfrm rot="16200000">
            <a:off x="4216275" y="4689793"/>
            <a:ext cx="77406" cy="1723371"/>
          </a:xfrm>
          <a:prstGeom prst="rect">
            <a:avLst/>
          </a:prstGeom>
          <a:gradFill>
            <a:gsLst>
              <a:gs pos="0">
                <a:schemeClr val="accent3">
                  <a:lumMod val="89000"/>
                </a:schemeClr>
              </a:gs>
              <a:gs pos="49000">
                <a:schemeClr val="tx1"/>
              </a:gs>
              <a:gs pos="96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7D2424FA-C9CA-4C0E-AB6D-809B865EC1BA}"/>
              </a:ext>
            </a:extLst>
          </p:cNvPr>
          <p:cNvSpPr/>
          <p:nvPr userDrawn="1"/>
        </p:nvSpPr>
        <p:spPr>
          <a:xfrm rot="16200000">
            <a:off x="2302640" y="4696470"/>
            <a:ext cx="77406" cy="1723371"/>
          </a:xfrm>
          <a:prstGeom prst="rect">
            <a:avLst/>
          </a:prstGeom>
          <a:gradFill>
            <a:gsLst>
              <a:gs pos="0">
                <a:schemeClr val="accent3">
                  <a:lumMod val="89000"/>
                </a:schemeClr>
              </a:gs>
              <a:gs pos="49000">
                <a:schemeClr val="tx1"/>
              </a:gs>
              <a:gs pos="96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0002A349-7111-436C-B668-BC9D66B7CB5C}"/>
              </a:ext>
            </a:extLst>
          </p:cNvPr>
          <p:cNvSpPr/>
          <p:nvPr userDrawn="1"/>
        </p:nvSpPr>
        <p:spPr>
          <a:xfrm rot="16200000">
            <a:off x="9960372" y="4718963"/>
            <a:ext cx="77406" cy="1723371"/>
          </a:xfrm>
          <a:prstGeom prst="rect">
            <a:avLst/>
          </a:prstGeom>
          <a:gradFill>
            <a:gsLst>
              <a:gs pos="0">
                <a:schemeClr val="accent3">
                  <a:lumMod val="89000"/>
                </a:schemeClr>
              </a:gs>
              <a:gs pos="49000">
                <a:schemeClr val="tx1"/>
              </a:gs>
              <a:gs pos="96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54154BB6-241E-48B2-AB63-C934AF6ECE36}"/>
              </a:ext>
            </a:extLst>
          </p:cNvPr>
          <p:cNvSpPr/>
          <p:nvPr userDrawn="1"/>
        </p:nvSpPr>
        <p:spPr>
          <a:xfrm rot="16200000">
            <a:off x="8030408" y="4709311"/>
            <a:ext cx="77406" cy="1723371"/>
          </a:xfrm>
          <a:prstGeom prst="rect">
            <a:avLst/>
          </a:prstGeom>
          <a:gradFill>
            <a:gsLst>
              <a:gs pos="0">
                <a:schemeClr val="accent3">
                  <a:lumMod val="89000"/>
                </a:schemeClr>
              </a:gs>
              <a:gs pos="49000">
                <a:schemeClr val="tx1"/>
              </a:gs>
              <a:gs pos="96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1D760559-5DD5-437A-9BD6-2B6063FB57F1}"/>
              </a:ext>
            </a:extLst>
          </p:cNvPr>
          <p:cNvSpPr/>
          <p:nvPr userDrawn="1"/>
        </p:nvSpPr>
        <p:spPr>
          <a:xfrm rot="16200000">
            <a:off x="6148370" y="4697818"/>
            <a:ext cx="77406" cy="1723371"/>
          </a:xfrm>
          <a:prstGeom prst="rect">
            <a:avLst/>
          </a:prstGeom>
          <a:gradFill>
            <a:gsLst>
              <a:gs pos="0">
                <a:schemeClr val="accent3">
                  <a:lumMod val="89000"/>
                </a:schemeClr>
              </a:gs>
              <a:gs pos="49000">
                <a:schemeClr val="tx1"/>
              </a:gs>
              <a:gs pos="96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Picture Placeholder 2">
            <a:extLst>
              <a:ext uri="{FF2B5EF4-FFF2-40B4-BE49-F238E27FC236}">
                <a16:creationId xmlns:a16="http://schemas.microsoft.com/office/drawing/2014/main" id="{F574AA39-96ED-4384-9E7A-F9176DD287D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366338" y="1800881"/>
            <a:ext cx="1723369" cy="172336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47" name="Picture Placeholder 2">
            <a:extLst>
              <a:ext uri="{FF2B5EF4-FFF2-40B4-BE49-F238E27FC236}">
                <a16:creationId xmlns:a16="http://schemas.microsoft.com/office/drawing/2014/main" id="{BB484415-CB4C-4250-AAD6-4D623D0B55F7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281037" y="1807694"/>
            <a:ext cx="1723369" cy="172336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48" name="Picture Placeholder 2">
            <a:extLst>
              <a:ext uri="{FF2B5EF4-FFF2-40B4-BE49-F238E27FC236}">
                <a16:creationId xmlns:a16="http://schemas.microsoft.com/office/drawing/2014/main" id="{D35E1237-89F9-4CAC-9DAE-97A69264771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7195736" y="1814507"/>
            <a:ext cx="1723369" cy="172336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49" name="Picture Placeholder 2">
            <a:extLst>
              <a:ext uri="{FF2B5EF4-FFF2-40B4-BE49-F238E27FC236}">
                <a16:creationId xmlns:a16="http://schemas.microsoft.com/office/drawing/2014/main" id="{622D6694-8C3F-4057-B73E-03427D3EE950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9110435" y="1821320"/>
            <a:ext cx="1723369" cy="172336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50" name="Picture Placeholder 2">
            <a:extLst>
              <a:ext uri="{FF2B5EF4-FFF2-40B4-BE49-F238E27FC236}">
                <a16:creationId xmlns:a16="http://schemas.microsoft.com/office/drawing/2014/main" id="{F70D05F8-087F-40BE-93DD-89490D29B030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479658" y="3789685"/>
            <a:ext cx="1723369" cy="172336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51" name="Picture Placeholder 2">
            <a:extLst>
              <a:ext uri="{FF2B5EF4-FFF2-40B4-BE49-F238E27FC236}">
                <a16:creationId xmlns:a16="http://schemas.microsoft.com/office/drawing/2014/main" id="{59245D08-FF31-481B-98E1-15D60DA7909F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3394357" y="3796498"/>
            <a:ext cx="1723369" cy="172336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52" name="Picture Placeholder 2">
            <a:extLst>
              <a:ext uri="{FF2B5EF4-FFF2-40B4-BE49-F238E27FC236}">
                <a16:creationId xmlns:a16="http://schemas.microsoft.com/office/drawing/2014/main" id="{74BAA6D5-735D-4596-9286-74A666C66331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5309056" y="3803311"/>
            <a:ext cx="1723369" cy="172336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53" name="Picture Placeholder 2">
            <a:extLst>
              <a:ext uri="{FF2B5EF4-FFF2-40B4-BE49-F238E27FC236}">
                <a16:creationId xmlns:a16="http://schemas.microsoft.com/office/drawing/2014/main" id="{6E652E44-E77F-4C19-8FFD-BF782BF5CF18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7223755" y="3810124"/>
            <a:ext cx="1723369" cy="172336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54" name="Picture Placeholder 2">
            <a:extLst>
              <a:ext uri="{FF2B5EF4-FFF2-40B4-BE49-F238E27FC236}">
                <a16:creationId xmlns:a16="http://schemas.microsoft.com/office/drawing/2014/main" id="{134D2D45-2F6D-485C-8350-CD0B9B3F219A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9138454" y="3816937"/>
            <a:ext cx="1723369" cy="172336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1F52AA98-FD17-4B7B-B1B1-38FA652D7FF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451639" y="1794068"/>
            <a:ext cx="1723369" cy="172336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9153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3708C57-8A6B-48DD-A719-0ED21F311C90}"/>
              </a:ext>
            </a:extLst>
          </p:cNvPr>
          <p:cNvSpPr/>
          <p:nvPr userDrawn="1"/>
        </p:nvSpPr>
        <p:spPr>
          <a:xfrm>
            <a:off x="176462" y="123092"/>
            <a:ext cx="11871159" cy="6614592"/>
          </a:xfrm>
          <a:prstGeom prst="rect">
            <a:avLst/>
          </a:prstGeom>
          <a:gradFill flip="none" rotWithShape="1"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Picture Placeholder 2">
            <a:extLst>
              <a:ext uri="{FF2B5EF4-FFF2-40B4-BE49-F238E27FC236}">
                <a16:creationId xmlns:a16="http://schemas.microsoft.com/office/drawing/2014/main" id="{F574AA39-96ED-4384-9E7A-F9176DD287D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181931" y="3618853"/>
            <a:ext cx="2430026" cy="1670177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47" name="Picture Placeholder 2">
            <a:extLst>
              <a:ext uri="{FF2B5EF4-FFF2-40B4-BE49-F238E27FC236}">
                <a16:creationId xmlns:a16="http://schemas.microsoft.com/office/drawing/2014/main" id="{BB484415-CB4C-4250-AAD6-4D623D0B55F7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768503" y="1116174"/>
            <a:ext cx="3735769" cy="222014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1F52AA98-FD17-4B7B-B1B1-38FA652D7FF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648652" y="2194910"/>
            <a:ext cx="2631671" cy="1808905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3ED1D8C-D19C-E8B1-1796-7A0E0820300A}"/>
              </a:ext>
            </a:extLst>
          </p:cNvPr>
          <p:cNvSpPr/>
          <p:nvPr userDrawn="1"/>
        </p:nvSpPr>
        <p:spPr>
          <a:xfrm>
            <a:off x="3611957" y="120314"/>
            <a:ext cx="144379" cy="6614592"/>
          </a:xfrm>
          <a:prstGeom prst="rect">
            <a:avLst/>
          </a:prstGeom>
          <a:gradFill flip="none" rotWithShape="1"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8012978-E8C7-066E-3879-B594C1F832E3}"/>
              </a:ext>
            </a:extLst>
          </p:cNvPr>
          <p:cNvSpPr/>
          <p:nvPr userDrawn="1"/>
        </p:nvSpPr>
        <p:spPr>
          <a:xfrm>
            <a:off x="7504273" y="120314"/>
            <a:ext cx="144379" cy="6614592"/>
          </a:xfrm>
          <a:prstGeom prst="rect">
            <a:avLst/>
          </a:prstGeom>
          <a:gradFill flip="none" rotWithShape="1"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1885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3708C57-8A6B-48DD-A719-0ED21F311C90}"/>
              </a:ext>
            </a:extLst>
          </p:cNvPr>
          <p:cNvSpPr/>
          <p:nvPr userDrawn="1"/>
        </p:nvSpPr>
        <p:spPr>
          <a:xfrm>
            <a:off x="176462" y="123092"/>
            <a:ext cx="11871159" cy="6614592"/>
          </a:xfrm>
          <a:prstGeom prst="rect">
            <a:avLst/>
          </a:prstGeom>
          <a:gradFill flip="none" rotWithShape="1"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Picture Placeholder 2">
            <a:extLst>
              <a:ext uri="{FF2B5EF4-FFF2-40B4-BE49-F238E27FC236}">
                <a16:creationId xmlns:a16="http://schemas.microsoft.com/office/drawing/2014/main" id="{F574AA39-96ED-4384-9E7A-F9176DD287D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2176303" y="2271718"/>
            <a:ext cx="2548026" cy="2976321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47" name="Picture Placeholder 2">
            <a:extLst>
              <a:ext uri="{FF2B5EF4-FFF2-40B4-BE49-F238E27FC236}">
                <a16:creationId xmlns:a16="http://schemas.microsoft.com/office/drawing/2014/main" id="{BB484415-CB4C-4250-AAD6-4D623D0B55F7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845077" y="2271717"/>
            <a:ext cx="2595288" cy="2976321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1F52AA98-FD17-4B7B-B1B1-38FA652D7FF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557335" y="2271717"/>
            <a:ext cx="2548025" cy="295461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7255038-2CD2-4231-F138-E3473FE26753}"/>
              </a:ext>
            </a:extLst>
          </p:cNvPr>
          <p:cNvSpPr/>
          <p:nvPr userDrawn="1"/>
        </p:nvSpPr>
        <p:spPr>
          <a:xfrm>
            <a:off x="4724329" y="120314"/>
            <a:ext cx="144379" cy="6614592"/>
          </a:xfrm>
          <a:prstGeom prst="rect">
            <a:avLst/>
          </a:prstGeom>
          <a:gradFill flip="none" rotWithShape="1"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6D8F110-853B-2E2F-4ABA-219DBD7289B3}"/>
              </a:ext>
            </a:extLst>
          </p:cNvPr>
          <p:cNvSpPr/>
          <p:nvPr userDrawn="1"/>
        </p:nvSpPr>
        <p:spPr>
          <a:xfrm>
            <a:off x="7412956" y="120314"/>
            <a:ext cx="144379" cy="6614592"/>
          </a:xfrm>
          <a:prstGeom prst="rect">
            <a:avLst/>
          </a:prstGeom>
          <a:gradFill flip="none" rotWithShape="1"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2615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3708C57-8A6B-48DD-A719-0ED21F311C90}"/>
              </a:ext>
            </a:extLst>
          </p:cNvPr>
          <p:cNvSpPr/>
          <p:nvPr userDrawn="1"/>
        </p:nvSpPr>
        <p:spPr>
          <a:xfrm>
            <a:off x="176462" y="123092"/>
            <a:ext cx="11871159" cy="6614592"/>
          </a:xfrm>
          <a:prstGeom prst="rect">
            <a:avLst/>
          </a:prstGeom>
          <a:gradFill flip="none" rotWithShape="1"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49B95CE-4536-36F4-3886-5116652A689E}"/>
              </a:ext>
            </a:extLst>
          </p:cNvPr>
          <p:cNvSpPr/>
          <p:nvPr userDrawn="1"/>
        </p:nvSpPr>
        <p:spPr>
          <a:xfrm>
            <a:off x="6136242" y="383058"/>
            <a:ext cx="5157833" cy="6005385"/>
          </a:xfrm>
          <a:prstGeom prst="rect">
            <a:avLst/>
          </a:prstGeom>
          <a:gradFill flip="none" rotWithShape="1">
            <a:gsLst>
              <a:gs pos="62000">
                <a:srgbClr val="646464"/>
              </a:gs>
              <a:gs pos="0">
                <a:schemeClr val="tx1">
                  <a:lumMod val="95000"/>
                  <a:lumOff val="5000"/>
                </a:schemeClr>
              </a:gs>
              <a:gs pos="100000">
                <a:schemeClr val="tx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984CC9B-1B1A-4299-8331-A3B3B849C31D}"/>
              </a:ext>
            </a:extLst>
          </p:cNvPr>
          <p:cNvSpPr/>
          <p:nvPr userDrawn="1"/>
        </p:nvSpPr>
        <p:spPr>
          <a:xfrm>
            <a:off x="4089882" y="4708528"/>
            <a:ext cx="1327314" cy="1327317"/>
          </a:xfrm>
          <a:prstGeom prst="rect">
            <a:avLst/>
          </a:prstGeom>
          <a:noFill/>
          <a:ln w="31750"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52000">
                  <a:schemeClr val="bg1">
                    <a:lumMod val="65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782183A-7E20-4412-BD28-2DA16D6EB906}"/>
              </a:ext>
            </a:extLst>
          </p:cNvPr>
          <p:cNvSpPr/>
          <p:nvPr userDrawn="1"/>
        </p:nvSpPr>
        <p:spPr>
          <a:xfrm>
            <a:off x="2329840" y="4692199"/>
            <a:ext cx="1327314" cy="1327317"/>
          </a:xfrm>
          <a:prstGeom prst="rect">
            <a:avLst/>
          </a:prstGeom>
          <a:noFill/>
          <a:ln w="31750"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52000">
                  <a:schemeClr val="bg1">
                    <a:lumMod val="65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18183E49-70C9-4AE3-A301-F7909773EB64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4181376" y="4768541"/>
            <a:ext cx="1453414" cy="138327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46" name="Picture Placeholder 2">
            <a:extLst>
              <a:ext uri="{FF2B5EF4-FFF2-40B4-BE49-F238E27FC236}">
                <a16:creationId xmlns:a16="http://schemas.microsoft.com/office/drawing/2014/main" id="{F574AA39-96ED-4384-9E7A-F9176DD287D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2429645" y="4768541"/>
            <a:ext cx="1453414" cy="138327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47" name="Picture Placeholder 2">
            <a:extLst>
              <a:ext uri="{FF2B5EF4-FFF2-40B4-BE49-F238E27FC236}">
                <a16:creationId xmlns:a16="http://schemas.microsoft.com/office/drawing/2014/main" id="{BB484415-CB4C-4250-AAD6-4D623D0B55F7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427030" y="636814"/>
            <a:ext cx="4608271" cy="551500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33083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3708C57-8A6B-48DD-A719-0ED21F311C90}"/>
              </a:ext>
            </a:extLst>
          </p:cNvPr>
          <p:cNvSpPr/>
          <p:nvPr userDrawn="1"/>
        </p:nvSpPr>
        <p:spPr>
          <a:xfrm>
            <a:off x="176462" y="123092"/>
            <a:ext cx="11871159" cy="6614592"/>
          </a:xfrm>
          <a:prstGeom prst="rect">
            <a:avLst/>
          </a:prstGeom>
          <a:gradFill flip="none" rotWithShape="1"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Picture Placeholder 2">
            <a:extLst>
              <a:ext uri="{FF2B5EF4-FFF2-40B4-BE49-F238E27FC236}">
                <a16:creationId xmlns:a16="http://schemas.microsoft.com/office/drawing/2014/main" id="{BB484415-CB4C-4250-AAD6-4D623D0B55F7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531430" y="1744989"/>
            <a:ext cx="4065815" cy="228816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27421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3708C57-8A6B-48DD-A719-0ED21F311C90}"/>
              </a:ext>
            </a:extLst>
          </p:cNvPr>
          <p:cNvSpPr/>
          <p:nvPr userDrawn="1"/>
        </p:nvSpPr>
        <p:spPr>
          <a:xfrm>
            <a:off x="176462" y="123092"/>
            <a:ext cx="11871159" cy="6614592"/>
          </a:xfrm>
          <a:prstGeom prst="rect">
            <a:avLst/>
          </a:prstGeom>
          <a:gradFill flip="none" rotWithShape="1"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Picture Placeholder 2">
            <a:extLst>
              <a:ext uri="{FF2B5EF4-FFF2-40B4-BE49-F238E27FC236}">
                <a16:creationId xmlns:a16="http://schemas.microsoft.com/office/drawing/2014/main" id="{BB484415-CB4C-4250-AAD6-4D623D0B55F7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557635" y="1948440"/>
            <a:ext cx="3970786" cy="252100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35143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Slide"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3708C57-8A6B-48DD-A719-0ED21F311C90}"/>
              </a:ext>
            </a:extLst>
          </p:cNvPr>
          <p:cNvSpPr/>
          <p:nvPr userDrawn="1"/>
        </p:nvSpPr>
        <p:spPr>
          <a:xfrm>
            <a:off x="176462" y="123092"/>
            <a:ext cx="11871159" cy="6614592"/>
          </a:xfrm>
          <a:prstGeom prst="rect">
            <a:avLst/>
          </a:prstGeom>
          <a:gradFill flip="none" rotWithShape="1"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D4F5B69-2119-4B5F-B490-AA5DA7CFDD0B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8633126" y="887725"/>
            <a:ext cx="1924893" cy="4119501"/>
          </a:xfrm>
          <a:custGeom>
            <a:avLst/>
            <a:gdLst>
              <a:gd name="connsiteX0" fmla="*/ 0 w 1924893"/>
              <a:gd name="connsiteY0" fmla="*/ 0 h 4119501"/>
              <a:gd name="connsiteX1" fmla="*/ 1924893 w 1924893"/>
              <a:gd name="connsiteY1" fmla="*/ 0 h 4119501"/>
              <a:gd name="connsiteX2" fmla="*/ 1924893 w 1924893"/>
              <a:gd name="connsiteY2" fmla="*/ 4119501 h 4119501"/>
              <a:gd name="connsiteX3" fmla="*/ 0 w 1924893"/>
              <a:gd name="connsiteY3" fmla="*/ 4119501 h 4119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4893" h="4119501">
                <a:moveTo>
                  <a:pt x="0" y="0"/>
                </a:moveTo>
                <a:lnTo>
                  <a:pt x="1924893" y="0"/>
                </a:lnTo>
                <a:lnTo>
                  <a:pt x="1924893" y="4119501"/>
                </a:lnTo>
                <a:lnTo>
                  <a:pt x="0" y="4119501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scene3d>
            <a:camera prst="perspectiveLeft"/>
            <a:lightRig rig="threePt" dir="t"/>
          </a:scene3d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4AA11AB-736C-4031-B079-3B825FAB0A7C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299200" y="1942089"/>
            <a:ext cx="1924893" cy="4119501"/>
          </a:xfrm>
          <a:custGeom>
            <a:avLst/>
            <a:gdLst>
              <a:gd name="connsiteX0" fmla="*/ 0 w 1924893"/>
              <a:gd name="connsiteY0" fmla="*/ 0 h 4119501"/>
              <a:gd name="connsiteX1" fmla="*/ 1924893 w 1924893"/>
              <a:gd name="connsiteY1" fmla="*/ 0 h 4119501"/>
              <a:gd name="connsiteX2" fmla="*/ 1924893 w 1924893"/>
              <a:gd name="connsiteY2" fmla="*/ 4119501 h 4119501"/>
              <a:gd name="connsiteX3" fmla="*/ 0 w 1924893"/>
              <a:gd name="connsiteY3" fmla="*/ 4119501 h 4119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4893" h="4119501">
                <a:moveTo>
                  <a:pt x="0" y="0"/>
                </a:moveTo>
                <a:lnTo>
                  <a:pt x="1924893" y="0"/>
                </a:lnTo>
                <a:lnTo>
                  <a:pt x="1924893" y="4119501"/>
                </a:lnTo>
                <a:lnTo>
                  <a:pt x="0" y="4119501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scene3d>
            <a:camera prst="perspectiveLeft"/>
            <a:lightRig rig="threePt" dir="t"/>
          </a:scene3d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2262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Slide"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3708C57-8A6B-48DD-A719-0ED21F311C90}"/>
              </a:ext>
            </a:extLst>
          </p:cNvPr>
          <p:cNvSpPr/>
          <p:nvPr userDrawn="1"/>
        </p:nvSpPr>
        <p:spPr>
          <a:xfrm>
            <a:off x="176462" y="123092"/>
            <a:ext cx="11871159" cy="6614592"/>
          </a:xfrm>
          <a:prstGeom prst="rect">
            <a:avLst/>
          </a:prstGeom>
          <a:gradFill flip="none" rotWithShape="1"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Picture Placeholder 2">
            <a:extLst>
              <a:ext uri="{FF2B5EF4-FFF2-40B4-BE49-F238E27FC236}">
                <a16:creationId xmlns:a16="http://schemas.microsoft.com/office/drawing/2014/main" id="{BB484415-CB4C-4250-AAD6-4D623D0B55F7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2202183" y="1659467"/>
            <a:ext cx="2573018" cy="355599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3002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3708C57-8A6B-48DD-A719-0ED21F311C90}"/>
              </a:ext>
            </a:extLst>
          </p:cNvPr>
          <p:cNvSpPr/>
          <p:nvPr userDrawn="1"/>
        </p:nvSpPr>
        <p:spPr>
          <a:xfrm>
            <a:off x="176462" y="123092"/>
            <a:ext cx="11871159" cy="6614592"/>
          </a:xfrm>
          <a:prstGeom prst="rect">
            <a:avLst/>
          </a:prstGeom>
          <a:gradFill flip="none" rotWithShape="1"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296CD1FB-EEC7-4D32-AD08-87E70EF24F3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486400" y="120316"/>
            <a:ext cx="5005138" cy="6614592"/>
          </a:xfrm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436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Slide"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3708C57-8A6B-48DD-A719-0ED21F311C90}"/>
              </a:ext>
            </a:extLst>
          </p:cNvPr>
          <p:cNvSpPr/>
          <p:nvPr userDrawn="1"/>
        </p:nvSpPr>
        <p:spPr>
          <a:xfrm>
            <a:off x="176462" y="123092"/>
            <a:ext cx="11871159" cy="6614592"/>
          </a:xfrm>
          <a:prstGeom prst="rect">
            <a:avLst/>
          </a:prstGeom>
          <a:gradFill flip="none" rotWithShape="1"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3404ACF9-F7D2-8B6C-CC3E-3F031867B18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860203" y="1227817"/>
            <a:ext cx="2482403" cy="440236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2423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3708C57-8A6B-48DD-A719-0ED21F311C90}"/>
              </a:ext>
            </a:extLst>
          </p:cNvPr>
          <p:cNvSpPr/>
          <p:nvPr userDrawn="1"/>
        </p:nvSpPr>
        <p:spPr>
          <a:xfrm>
            <a:off x="176462" y="123092"/>
            <a:ext cx="11871159" cy="6614592"/>
          </a:xfrm>
          <a:prstGeom prst="rect">
            <a:avLst/>
          </a:prstGeom>
          <a:gradFill flip="none" rotWithShape="1"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191BA29-3DEE-4D93-A962-5D09E5965632}"/>
              </a:ext>
            </a:extLst>
          </p:cNvPr>
          <p:cNvSpPr/>
          <p:nvPr userDrawn="1"/>
        </p:nvSpPr>
        <p:spPr>
          <a:xfrm>
            <a:off x="6205927" y="1309378"/>
            <a:ext cx="4317165" cy="4239243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57000">
                <a:schemeClr val="tx1">
                  <a:lumMod val="85000"/>
                  <a:lumOff val="15000"/>
                </a:schemeClr>
              </a:gs>
              <a:gs pos="100000">
                <a:srgbClr val="11111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14300" dist="152400" dir="82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310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3708C57-8A6B-48DD-A719-0ED21F311C90}"/>
              </a:ext>
            </a:extLst>
          </p:cNvPr>
          <p:cNvSpPr/>
          <p:nvPr userDrawn="1"/>
        </p:nvSpPr>
        <p:spPr>
          <a:xfrm>
            <a:off x="176462" y="123092"/>
            <a:ext cx="11871159" cy="6614592"/>
          </a:xfrm>
          <a:prstGeom prst="rect">
            <a:avLst/>
          </a:prstGeom>
          <a:gradFill flip="none" rotWithShape="1"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296CD1FB-EEC7-4D32-AD08-87E70EF24F3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87456" y="985180"/>
            <a:ext cx="4335918" cy="4887639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485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3708C57-8A6B-48DD-A719-0ED21F311C90}"/>
              </a:ext>
            </a:extLst>
          </p:cNvPr>
          <p:cNvSpPr/>
          <p:nvPr userDrawn="1"/>
        </p:nvSpPr>
        <p:spPr>
          <a:xfrm>
            <a:off x="176462" y="123092"/>
            <a:ext cx="11871159" cy="6614592"/>
          </a:xfrm>
          <a:prstGeom prst="rect">
            <a:avLst/>
          </a:prstGeom>
          <a:gradFill flip="none" rotWithShape="1"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23F3744-5C90-4970-AC94-F92D72F47A3D}"/>
              </a:ext>
            </a:extLst>
          </p:cNvPr>
          <p:cNvSpPr/>
          <p:nvPr userDrawn="1"/>
        </p:nvSpPr>
        <p:spPr>
          <a:xfrm>
            <a:off x="5733973" y="1680519"/>
            <a:ext cx="2470913" cy="4529089"/>
          </a:xfrm>
          <a:prstGeom prst="rect">
            <a:avLst/>
          </a:prstGeom>
          <a:noFill/>
          <a:ln w="104775"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67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  <a:gs pos="33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296CD1FB-EEC7-4D32-AD08-87E70EF24F3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28083" y="965313"/>
            <a:ext cx="5054782" cy="4978287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997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3708C57-8A6B-48DD-A719-0ED21F311C90}"/>
              </a:ext>
            </a:extLst>
          </p:cNvPr>
          <p:cNvSpPr/>
          <p:nvPr userDrawn="1"/>
        </p:nvSpPr>
        <p:spPr>
          <a:xfrm>
            <a:off x="176462" y="123092"/>
            <a:ext cx="11871159" cy="6614592"/>
          </a:xfrm>
          <a:prstGeom prst="rect">
            <a:avLst/>
          </a:prstGeom>
          <a:gradFill flip="none" rotWithShape="1"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C810C2-3EA3-460C-8C79-AB8CDFF800BE}"/>
              </a:ext>
            </a:extLst>
          </p:cNvPr>
          <p:cNvSpPr/>
          <p:nvPr userDrawn="1"/>
        </p:nvSpPr>
        <p:spPr>
          <a:xfrm flipV="1">
            <a:off x="2855911" y="2224218"/>
            <a:ext cx="2235073" cy="3373394"/>
          </a:xfrm>
          <a:prstGeom prst="rect">
            <a:avLst/>
          </a:prstGeom>
          <a:gradFill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296CD1FB-EEC7-4D32-AD08-87E70EF24F3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97544" y="1425026"/>
            <a:ext cx="3203049" cy="392874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69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3708C57-8A6B-48DD-A719-0ED21F311C90}"/>
              </a:ext>
            </a:extLst>
          </p:cNvPr>
          <p:cNvSpPr/>
          <p:nvPr userDrawn="1"/>
        </p:nvSpPr>
        <p:spPr>
          <a:xfrm>
            <a:off x="176462" y="123092"/>
            <a:ext cx="11871159" cy="6614592"/>
          </a:xfrm>
          <a:prstGeom prst="rect">
            <a:avLst/>
          </a:prstGeom>
          <a:gradFill flip="none" rotWithShape="1"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6BD5786-B052-435D-B5B5-21C683EED658}"/>
              </a:ext>
            </a:extLst>
          </p:cNvPr>
          <p:cNvSpPr/>
          <p:nvPr userDrawn="1"/>
        </p:nvSpPr>
        <p:spPr>
          <a:xfrm rot="5400000">
            <a:off x="6606747" y="-426810"/>
            <a:ext cx="533596" cy="22113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16628C67-2DA9-4AE3-9F0D-0061C22CDC1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767872" y="945662"/>
            <a:ext cx="5204928" cy="2881972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296CD1FB-EEC7-4D32-AD08-87E70EF24F3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67871" y="4099483"/>
            <a:ext cx="1701539" cy="1639156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A034015-2F03-C267-EC9B-2E7F7AD261A2}"/>
              </a:ext>
            </a:extLst>
          </p:cNvPr>
          <p:cNvSpPr/>
          <p:nvPr userDrawn="1"/>
        </p:nvSpPr>
        <p:spPr>
          <a:xfrm flipV="1">
            <a:off x="7469410" y="4099483"/>
            <a:ext cx="129996" cy="1948444"/>
          </a:xfrm>
          <a:prstGeom prst="rect">
            <a:avLst/>
          </a:prstGeom>
          <a:gradFill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220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3708C57-8A6B-48DD-A719-0ED21F311C90}"/>
              </a:ext>
            </a:extLst>
          </p:cNvPr>
          <p:cNvSpPr/>
          <p:nvPr userDrawn="1"/>
        </p:nvSpPr>
        <p:spPr>
          <a:xfrm>
            <a:off x="176462" y="123092"/>
            <a:ext cx="11871159" cy="6614592"/>
          </a:xfrm>
          <a:prstGeom prst="rect">
            <a:avLst/>
          </a:prstGeom>
          <a:gradFill flip="none" rotWithShape="1"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ACE9033-0F00-48CE-8236-72B70E212D74}"/>
              </a:ext>
            </a:extLst>
          </p:cNvPr>
          <p:cNvSpPr/>
          <p:nvPr userDrawn="1"/>
        </p:nvSpPr>
        <p:spPr>
          <a:xfrm>
            <a:off x="6980155" y="780252"/>
            <a:ext cx="2404761" cy="2865353"/>
          </a:xfrm>
          <a:prstGeom prst="rect">
            <a:avLst/>
          </a:prstGeom>
          <a:gradFill flip="none" rotWithShape="1">
            <a:gsLst>
              <a:gs pos="0">
                <a:srgbClr val="646464"/>
              </a:gs>
              <a:gs pos="54000">
                <a:schemeClr val="tx1">
                  <a:lumMod val="75000"/>
                  <a:lumOff val="25000"/>
                </a:schemeClr>
              </a:gs>
              <a:gs pos="100000">
                <a:schemeClr val="tx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16628C67-2DA9-4AE3-9F0D-0061C22CDC1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411850" y="1075038"/>
            <a:ext cx="3432800" cy="510609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0562A366-E87B-443B-9877-41B1C4F0CC8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666439" y="4361338"/>
            <a:ext cx="3424927" cy="181979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2331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3708C57-8A6B-48DD-A719-0ED21F311C90}"/>
              </a:ext>
            </a:extLst>
          </p:cNvPr>
          <p:cNvSpPr/>
          <p:nvPr userDrawn="1"/>
        </p:nvSpPr>
        <p:spPr>
          <a:xfrm>
            <a:off x="176462" y="123092"/>
            <a:ext cx="11871159" cy="6614592"/>
          </a:xfrm>
          <a:prstGeom prst="rect">
            <a:avLst/>
          </a:prstGeom>
          <a:gradFill flip="none" rotWithShape="1">
            <a:gsLst>
              <a:gs pos="0">
                <a:srgbClr val="646464"/>
              </a:gs>
              <a:gs pos="45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EB0E1AFA-9A5F-466D-9D9C-41D1F1A74CD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490740" y="2906183"/>
            <a:ext cx="3009900" cy="3562350"/>
          </a:xfrm>
          <a:pattFill prst="pct5">
            <a:fgClr>
              <a:schemeClr val="accent1"/>
            </a:fgClr>
            <a:bgClr>
              <a:schemeClr val="bg1"/>
            </a:bgClr>
          </a:pattFill>
          <a:effectLst/>
        </p:spPr>
        <p:txBody>
          <a:bodyPr>
            <a:normAutofit/>
          </a:bodyPr>
          <a:lstStyle>
            <a:lvl1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69238174-E219-43B3-8435-D91C4A04921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70836" y="407959"/>
            <a:ext cx="3009900" cy="3562350"/>
          </a:xfrm>
          <a:pattFill prst="pct5">
            <a:fgClr>
              <a:schemeClr val="accent1"/>
            </a:fgClr>
            <a:bgClr>
              <a:schemeClr val="bg1"/>
            </a:bgClr>
          </a:pattFill>
          <a:effectLst/>
        </p:spPr>
        <p:txBody>
          <a:bodyPr>
            <a:normAutofit/>
          </a:bodyPr>
          <a:lstStyle>
            <a:lvl1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12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D41884-A2C6-4F7E-AF39-E38E1962CE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745DB-3426-42E3-8FED-3634BDA050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07452A-9CA3-4D9F-9498-266F64189A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496AD1-4AA3-403D-A9A0-917051EA54CB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E60742-4685-4B85-97C8-F0B3A1DA79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5B0FAF-2FB0-4363-823F-071EDDA481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F0E0DD-C0E9-4F7B-B11C-46BFED643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385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9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75" r:id="rId26"/>
    <p:sldLayoutId id="2147483676" r:id="rId27"/>
    <p:sldLayoutId id="2147483677" r:id="rId28"/>
    <p:sldLayoutId id="2147483651" r:id="rId29"/>
    <p:sldLayoutId id="2147483678" r:id="rId3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6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20.svg"/><Relationship Id="rId21" Type="http://schemas.openxmlformats.org/officeDocument/2006/relationships/image" Target="../media/image24.svg"/><Relationship Id="rId63" Type="http://schemas.openxmlformats.org/officeDocument/2006/relationships/image" Target="../media/image66.svg"/><Relationship Id="rId159" Type="http://schemas.openxmlformats.org/officeDocument/2006/relationships/image" Target="../media/image162.svg"/><Relationship Id="rId170" Type="http://schemas.openxmlformats.org/officeDocument/2006/relationships/image" Target="../media/image173.png"/><Relationship Id="rId226" Type="http://schemas.openxmlformats.org/officeDocument/2006/relationships/image" Target="../media/image229.png"/><Relationship Id="rId268" Type="http://schemas.openxmlformats.org/officeDocument/2006/relationships/image" Target="../media/image271.png"/><Relationship Id="rId11" Type="http://schemas.openxmlformats.org/officeDocument/2006/relationships/image" Target="../media/image14.svg"/><Relationship Id="rId32" Type="http://schemas.openxmlformats.org/officeDocument/2006/relationships/image" Target="../media/image35.png"/><Relationship Id="rId53" Type="http://schemas.openxmlformats.org/officeDocument/2006/relationships/image" Target="../media/image56.svg"/><Relationship Id="rId74" Type="http://schemas.openxmlformats.org/officeDocument/2006/relationships/image" Target="../media/image77.png"/><Relationship Id="rId128" Type="http://schemas.openxmlformats.org/officeDocument/2006/relationships/image" Target="../media/image131.png"/><Relationship Id="rId149" Type="http://schemas.openxmlformats.org/officeDocument/2006/relationships/image" Target="../media/image152.svg"/><Relationship Id="rId5" Type="http://schemas.openxmlformats.org/officeDocument/2006/relationships/image" Target="../media/image8.svg"/><Relationship Id="rId95" Type="http://schemas.openxmlformats.org/officeDocument/2006/relationships/image" Target="../media/image98.svg"/><Relationship Id="rId160" Type="http://schemas.openxmlformats.org/officeDocument/2006/relationships/image" Target="../media/image163.png"/><Relationship Id="rId181" Type="http://schemas.openxmlformats.org/officeDocument/2006/relationships/image" Target="../media/image184.svg"/><Relationship Id="rId216" Type="http://schemas.openxmlformats.org/officeDocument/2006/relationships/image" Target="../media/image219.png"/><Relationship Id="rId237" Type="http://schemas.openxmlformats.org/officeDocument/2006/relationships/image" Target="../media/image240.svg"/><Relationship Id="rId258" Type="http://schemas.openxmlformats.org/officeDocument/2006/relationships/image" Target="../media/image261.png"/><Relationship Id="rId22" Type="http://schemas.openxmlformats.org/officeDocument/2006/relationships/image" Target="../media/image25.png"/><Relationship Id="rId43" Type="http://schemas.openxmlformats.org/officeDocument/2006/relationships/image" Target="../media/image46.svg"/><Relationship Id="rId64" Type="http://schemas.openxmlformats.org/officeDocument/2006/relationships/image" Target="../media/image67.png"/><Relationship Id="rId118" Type="http://schemas.openxmlformats.org/officeDocument/2006/relationships/image" Target="../media/image121.png"/><Relationship Id="rId139" Type="http://schemas.openxmlformats.org/officeDocument/2006/relationships/image" Target="../media/image142.svg"/><Relationship Id="rId85" Type="http://schemas.openxmlformats.org/officeDocument/2006/relationships/image" Target="../media/image88.svg"/><Relationship Id="rId150" Type="http://schemas.openxmlformats.org/officeDocument/2006/relationships/image" Target="../media/image153.png"/><Relationship Id="rId171" Type="http://schemas.openxmlformats.org/officeDocument/2006/relationships/image" Target="../media/image174.svg"/><Relationship Id="rId192" Type="http://schemas.openxmlformats.org/officeDocument/2006/relationships/image" Target="../media/image195.png"/><Relationship Id="rId206" Type="http://schemas.openxmlformats.org/officeDocument/2006/relationships/image" Target="../media/image209.png"/><Relationship Id="rId227" Type="http://schemas.openxmlformats.org/officeDocument/2006/relationships/image" Target="../media/image230.svg"/><Relationship Id="rId248" Type="http://schemas.openxmlformats.org/officeDocument/2006/relationships/image" Target="../media/image251.png"/><Relationship Id="rId269" Type="http://schemas.openxmlformats.org/officeDocument/2006/relationships/image" Target="../media/image272.svg"/><Relationship Id="rId12" Type="http://schemas.openxmlformats.org/officeDocument/2006/relationships/image" Target="../media/image15.png"/><Relationship Id="rId33" Type="http://schemas.openxmlformats.org/officeDocument/2006/relationships/image" Target="../media/image36.svg"/><Relationship Id="rId108" Type="http://schemas.openxmlformats.org/officeDocument/2006/relationships/image" Target="../media/image111.png"/><Relationship Id="rId129" Type="http://schemas.openxmlformats.org/officeDocument/2006/relationships/image" Target="../media/image132.svg"/><Relationship Id="rId54" Type="http://schemas.openxmlformats.org/officeDocument/2006/relationships/image" Target="../media/image57.png"/><Relationship Id="rId75" Type="http://schemas.openxmlformats.org/officeDocument/2006/relationships/image" Target="../media/image78.svg"/><Relationship Id="rId96" Type="http://schemas.openxmlformats.org/officeDocument/2006/relationships/image" Target="../media/image99.png"/><Relationship Id="rId140" Type="http://schemas.openxmlformats.org/officeDocument/2006/relationships/image" Target="../media/image143.png"/><Relationship Id="rId161" Type="http://schemas.openxmlformats.org/officeDocument/2006/relationships/image" Target="../media/image164.svg"/><Relationship Id="rId182" Type="http://schemas.openxmlformats.org/officeDocument/2006/relationships/image" Target="../media/image185.png"/><Relationship Id="rId217" Type="http://schemas.openxmlformats.org/officeDocument/2006/relationships/image" Target="../media/image220.svg"/><Relationship Id="rId6" Type="http://schemas.openxmlformats.org/officeDocument/2006/relationships/image" Target="../media/image9.png"/><Relationship Id="rId238" Type="http://schemas.openxmlformats.org/officeDocument/2006/relationships/image" Target="../media/image241.png"/><Relationship Id="rId259" Type="http://schemas.openxmlformats.org/officeDocument/2006/relationships/image" Target="../media/image262.svg"/><Relationship Id="rId23" Type="http://schemas.openxmlformats.org/officeDocument/2006/relationships/image" Target="../media/image26.svg"/><Relationship Id="rId119" Type="http://schemas.openxmlformats.org/officeDocument/2006/relationships/image" Target="../media/image122.svg"/><Relationship Id="rId44" Type="http://schemas.openxmlformats.org/officeDocument/2006/relationships/image" Target="../media/image47.png"/><Relationship Id="rId65" Type="http://schemas.openxmlformats.org/officeDocument/2006/relationships/image" Target="../media/image68.svg"/><Relationship Id="rId86" Type="http://schemas.openxmlformats.org/officeDocument/2006/relationships/image" Target="../media/image89.png"/><Relationship Id="rId130" Type="http://schemas.openxmlformats.org/officeDocument/2006/relationships/image" Target="../media/image133.png"/><Relationship Id="rId151" Type="http://schemas.openxmlformats.org/officeDocument/2006/relationships/image" Target="../media/image154.svg"/><Relationship Id="rId172" Type="http://schemas.openxmlformats.org/officeDocument/2006/relationships/image" Target="../media/image175.png"/><Relationship Id="rId193" Type="http://schemas.openxmlformats.org/officeDocument/2006/relationships/image" Target="../media/image196.svg"/><Relationship Id="rId207" Type="http://schemas.openxmlformats.org/officeDocument/2006/relationships/image" Target="../media/image210.svg"/><Relationship Id="rId228" Type="http://schemas.openxmlformats.org/officeDocument/2006/relationships/image" Target="../media/image231.png"/><Relationship Id="rId249" Type="http://schemas.openxmlformats.org/officeDocument/2006/relationships/image" Target="../media/image252.svg"/><Relationship Id="rId13" Type="http://schemas.openxmlformats.org/officeDocument/2006/relationships/image" Target="../media/image16.svg"/><Relationship Id="rId109" Type="http://schemas.openxmlformats.org/officeDocument/2006/relationships/image" Target="../media/image112.svg"/><Relationship Id="rId260" Type="http://schemas.openxmlformats.org/officeDocument/2006/relationships/image" Target="../media/image263.png"/><Relationship Id="rId34" Type="http://schemas.openxmlformats.org/officeDocument/2006/relationships/image" Target="../media/image37.png"/><Relationship Id="rId55" Type="http://schemas.openxmlformats.org/officeDocument/2006/relationships/image" Target="../media/image58.svg"/><Relationship Id="rId76" Type="http://schemas.openxmlformats.org/officeDocument/2006/relationships/image" Target="../media/image79.png"/><Relationship Id="rId97" Type="http://schemas.openxmlformats.org/officeDocument/2006/relationships/image" Target="../media/image100.svg"/><Relationship Id="rId120" Type="http://schemas.openxmlformats.org/officeDocument/2006/relationships/image" Target="../media/image123.png"/><Relationship Id="rId141" Type="http://schemas.openxmlformats.org/officeDocument/2006/relationships/image" Target="../media/image144.svg"/><Relationship Id="rId7" Type="http://schemas.openxmlformats.org/officeDocument/2006/relationships/image" Target="../media/image10.svg"/><Relationship Id="rId162" Type="http://schemas.openxmlformats.org/officeDocument/2006/relationships/image" Target="../media/image165.png"/><Relationship Id="rId183" Type="http://schemas.openxmlformats.org/officeDocument/2006/relationships/image" Target="../media/image186.svg"/><Relationship Id="rId218" Type="http://schemas.openxmlformats.org/officeDocument/2006/relationships/image" Target="../media/image221.png"/><Relationship Id="rId239" Type="http://schemas.openxmlformats.org/officeDocument/2006/relationships/image" Target="../media/image242.svg"/><Relationship Id="rId250" Type="http://schemas.openxmlformats.org/officeDocument/2006/relationships/image" Target="../media/image253.png"/><Relationship Id="rId24" Type="http://schemas.openxmlformats.org/officeDocument/2006/relationships/image" Target="../media/image27.png"/><Relationship Id="rId45" Type="http://schemas.openxmlformats.org/officeDocument/2006/relationships/image" Target="../media/image48.svg"/><Relationship Id="rId66" Type="http://schemas.openxmlformats.org/officeDocument/2006/relationships/image" Target="../media/image69.png"/><Relationship Id="rId87" Type="http://schemas.openxmlformats.org/officeDocument/2006/relationships/image" Target="../media/image90.svg"/><Relationship Id="rId110" Type="http://schemas.openxmlformats.org/officeDocument/2006/relationships/image" Target="../media/image113.png"/><Relationship Id="rId131" Type="http://schemas.openxmlformats.org/officeDocument/2006/relationships/image" Target="../media/image134.svg"/><Relationship Id="rId152" Type="http://schemas.openxmlformats.org/officeDocument/2006/relationships/image" Target="../media/image155.png"/><Relationship Id="rId173" Type="http://schemas.openxmlformats.org/officeDocument/2006/relationships/image" Target="../media/image176.svg"/><Relationship Id="rId194" Type="http://schemas.openxmlformats.org/officeDocument/2006/relationships/image" Target="../media/image197.png"/><Relationship Id="rId208" Type="http://schemas.openxmlformats.org/officeDocument/2006/relationships/image" Target="../media/image211.png"/><Relationship Id="rId229" Type="http://schemas.openxmlformats.org/officeDocument/2006/relationships/image" Target="../media/image232.svg"/><Relationship Id="rId240" Type="http://schemas.openxmlformats.org/officeDocument/2006/relationships/image" Target="../media/image243.png"/><Relationship Id="rId261" Type="http://schemas.openxmlformats.org/officeDocument/2006/relationships/image" Target="../media/image264.svg"/><Relationship Id="rId14" Type="http://schemas.openxmlformats.org/officeDocument/2006/relationships/image" Target="../media/image17.png"/><Relationship Id="rId35" Type="http://schemas.openxmlformats.org/officeDocument/2006/relationships/image" Target="../media/image38.svg"/><Relationship Id="rId56" Type="http://schemas.openxmlformats.org/officeDocument/2006/relationships/image" Target="../media/image59.png"/><Relationship Id="rId77" Type="http://schemas.openxmlformats.org/officeDocument/2006/relationships/image" Target="../media/image80.svg"/><Relationship Id="rId100" Type="http://schemas.openxmlformats.org/officeDocument/2006/relationships/image" Target="../media/image103.png"/><Relationship Id="rId8" Type="http://schemas.openxmlformats.org/officeDocument/2006/relationships/image" Target="../media/image11.png"/><Relationship Id="rId98" Type="http://schemas.openxmlformats.org/officeDocument/2006/relationships/image" Target="../media/image101.png"/><Relationship Id="rId121" Type="http://schemas.openxmlformats.org/officeDocument/2006/relationships/image" Target="../media/image124.svg"/><Relationship Id="rId142" Type="http://schemas.openxmlformats.org/officeDocument/2006/relationships/image" Target="../media/image145.png"/><Relationship Id="rId163" Type="http://schemas.openxmlformats.org/officeDocument/2006/relationships/image" Target="../media/image166.svg"/><Relationship Id="rId184" Type="http://schemas.openxmlformats.org/officeDocument/2006/relationships/image" Target="../media/image187.png"/><Relationship Id="rId219" Type="http://schemas.openxmlformats.org/officeDocument/2006/relationships/image" Target="../media/image222.svg"/><Relationship Id="rId230" Type="http://schemas.openxmlformats.org/officeDocument/2006/relationships/image" Target="../media/image233.png"/><Relationship Id="rId251" Type="http://schemas.openxmlformats.org/officeDocument/2006/relationships/image" Target="../media/image254.svg"/><Relationship Id="rId25" Type="http://schemas.openxmlformats.org/officeDocument/2006/relationships/image" Target="../media/image28.svg"/><Relationship Id="rId46" Type="http://schemas.openxmlformats.org/officeDocument/2006/relationships/image" Target="../media/image49.png"/><Relationship Id="rId67" Type="http://schemas.openxmlformats.org/officeDocument/2006/relationships/image" Target="../media/image70.svg"/><Relationship Id="rId88" Type="http://schemas.openxmlformats.org/officeDocument/2006/relationships/image" Target="../media/image91.png"/><Relationship Id="rId111" Type="http://schemas.openxmlformats.org/officeDocument/2006/relationships/image" Target="../media/image114.svg"/><Relationship Id="rId132" Type="http://schemas.openxmlformats.org/officeDocument/2006/relationships/image" Target="../media/image135.png"/><Relationship Id="rId153" Type="http://schemas.openxmlformats.org/officeDocument/2006/relationships/image" Target="../media/image156.svg"/><Relationship Id="rId174" Type="http://schemas.openxmlformats.org/officeDocument/2006/relationships/image" Target="../media/image177.png"/><Relationship Id="rId195" Type="http://schemas.openxmlformats.org/officeDocument/2006/relationships/image" Target="../media/image198.svg"/><Relationship Id="rId209" Type="http://schemas.openxmlformats.org/officeDocument/2006/relationships/image" Target="../media/image212.svg"/><Relationship Id="rId220" Type="http://schemas.openxmlformats.org/officeDocument/2006/relationships/image" Target="../media/image223.png"/><Relationship Id="rId241" Type="http://schemas.openxmlformats.org/officeDocument/2006/relationships/image" Target="../media/image244.svg"/><Relationship Id="rId15" Type="http://schemas.openxmlformats.org/officeDocument/2006/relationships/image" Target="../media/image18.svg"/><Relationship Id="rId36" Type="http://schemas.openxmlformats.org/officeDocument/2006/relationships/image" Target="../media/image39.png"/><Relationship Id="rId57" Type="http://schemas.openxmlformats.org/officeDocument/2006/relationships/image" Target="../media/image60.svg"/><Relationship Id="rId262" Type="http://schemas.openxmlformats.org/officeDocument/2006/relationships/image" Target="../media/image265.png"/><Relationship Id="rId78" Type="http://schemas.openxmlformats.org/officeDocument/2006/relationships/image" Target="../media/image81.png"/><Relationship Id="rId99" Type="http://schemas.openxmlformats.org/officeDocument/2006/relationships/image" Target="../media/image102.svg"/><Relationship Id="rId101" Type="http://schemas.openxmlformats.org/officeDocument/2006/relationships/image" Target="../media/image104.svg"/><Relationship Id="rId122" Type="http://schemas.openxmlformats.org/officeDocument/2006/relationships/image" Target="../media/image125.png"/><Relationship Id="rId143" Type="http://schemas.openxmlformats.org/officeDocument/2006/relationships/image" Target="../media/image146.svg"/><Relationship Id="rId164" Type="http://schemas.openxmlformats.org/officeDocument/2006/relationships/image" Target="../media/image167.png"/><Relationship Id="rId185" Type="http://schemas.openxmlformats.org/officeDocument/2006/relationships/image" Target="../media/image188.svg"/><Relationship Id="rId9" Type="http://schemas.openxmlformats.org/officeDocument/2006/relationships/image" Target="../media/image12.svg"/><Relationship Id="rId210" Type="http://schemas.openxmlformats.org/officeDocument/2006/relationships/image" Target="../media/image213.png"/><Relationship Id="rId26" Type="http://schemas.openxmlformats.org/officeDocument/2006/relationships/image" Target="../media/image29.png"/><Relationship Id="rId231" Type="http://schemas.openxmlformats.org/officeDocument/2006/relationships/image" Target="../media/image234.svg"/><Relationship Id="rId252" Type="http://schemas.openxmlformats.org/officeDocument/2006/relationships/image" Target="../media/image255.png"/><Relationship Id="rId47" Type="http://schemas.openxmlformats.org/officeDocument/2006/relationships/image" Target="../media/image50.svg"/><Relationship Id="rId68" Type="http://schemas.openxmlformats.org/officeDocument/2006/relationships/image" Target="../media/image71.png"/><Relationship Id="rId89" Type="http://schemas.openxmlformats.org/officeDocument/2006/relationships/image" Target="../media/image92.svg"/><Relationship Id="rId112" Type="http://schemas.openxmlformats.org/officeDocument/2006/relationships/image" Target="../media/image115.png"/><Relationship Id="rId133" Type="http://schemas.openxmlformats.org/officeDocument/2006/relationships/image" Target="../media/image136.svg"/><Relationship Id="rId154" Type="http://schemas.openxmlformats.org/officeDocument/2006/relationships/image" Target="../media/image157.png"/><Relationship Id="rId175" Type="http://schemas.openxmlformats.org/officeDocument/2006/relationships/image" Target="../media/image178.svg"/><Relationship Id="rId196" Type="http://schemas.openxmlformats.org/officeDocument/2006/relationships/image" Target="../media/image199.png"/><Relationship Id="rId200" Type="http://schemas.openxmlformats.org/officeDocument/2006/relationships/image" Target="../media/image203.png"/><Relationship Id="rId16" Type="http://schemas.openxmlformats.org/officeDocument/2006/relationships/image" Target="../media/image19.png"/><Relationship Id="rId221" Type="http://schemas.openxmlformats.org/officeDocument/2006/relationships/image" Target="../media/image224.svg"/><Relationship Id="rId242" Type="http://schemas.openxmlformats.org/officeDocument/2006/relationships/image" Target="../media/image245.png"/><Relationship Id="rId263" Type="http://schemas.openxmlformats.org/officeDocument/2006/relationships/image" Target="../media/image266.svg"/><Relationship Id="rId37" Type="http://schemas.openxmlformats.org/officeDocument/2006/relationships/image" Target="../media/image40.svg"/><Relationship Id="rId58" Type="http://schemas.openxmlformats.org/officeDocument/2006/relationships/image" Target="../media/image61.png"/><Relationship Id="rId79" Type="http://schemas.openxmlformats.org/officeDocument/2006/relationships/image" Target="../media/image82.svg"/><Relationship Id="rId102" Type="http://schemas.openxmlformats.org/officeDocument/2006/relationships/image" Target="../media/image105.png"/><Relationship Id="rId123" Type="http://schemas.openxmlformats.org/officeDocument/2006/relationships/image" Target="../media/image126.svg"/><Relationship Id="rId144" Type="http://schemas.openxmlformats.org/officeDocument/2006/relationships/image" Target="../media/image147.png"/><Relationship Id="rId90" Type="http://schemas.openxmlformats.org/officeDocument/2006/relationships/image" Target="../media/image93.png"/><Relationship Id="rId165" Type="http://schemas.openxmlformats.org/officeDocument/2006/relationships/image" Target="../media/image168.svg"/><Relationship Id="rId186" Type="http://schemas.openxmlformats.org/officeDocument/2006/relationships/image" Target="../media/image189.png"/><Relationship Id="rId211" Type="http://schemas.openxmlformats.org/officeDocument/2006/relationships/image" Target="../media/image214.svg"/><Relationship Id="rId232" Type="http://schemas.openxmlformats.org/officeDocument/2006/relationships/image" Target="../media/image235.png"/><Relationship Id="rId253" Type="http://schemas.openxmlformats.org/officeDocument/2006/relationships/image" Target="../media/image256.svg"/><Relationship Id="rId27" Type="http://schemas.openxmlformats.org/officeDocument/2006/relationships/image" Target="../media/image30.svg"/><Relationship Id="rId48" Type="http://schemas.openxmlformats.org/officeDocument/2006/relationships/image" Target="../media/image51.png"/><Relationship Id="rId69" Type="http://schemas.openxmlformats.org/officeDocument/2006/relationships/image" Target="../media/image72.svg"/><Relationship Id="rId113" Type="http://schemas.openxmlformats.org/officeDocument/2006/relationships/image" Target="../media/image116.svg"/><Relationship Id="rId134" Type="http://schemas.openxmlformats.org/officeDocument/2006/relationships/image" Target="../media/image137.png"/><Relationship Id="rId80" Type="http://schemas.openxmlformats.org/officeDocument/2006/relationships/image" Target="../media/image83.png"/><Relationship Id="rId155" Type="http://schemas.openxmlformats.org/officeDocument/2006/relationships/image" Target="../media/image158.svg"/><Relationship Id="rId176" Type="http://schemas.openxmlformats.org/officeDocument/2006/relationships/image" Target="../media/image179.png"/><Relationship Id="rId197" Type="http://schemas.openxmlformats.org/officeDocument/2006/relationships/image" Target="../media/image200.svg"/><Relationship Id="rId201" Type="http://schemas.openxmlformats.org/officeDocument/2006/relationships/image" Target="../media/image204.svg"/><Relationship Id="rId222" Type="http://schemas.openxmlformats.org/officeDocument/2006/relationships/image" Target="../media/image225.png"/><Relationship Id="rId243" Type="http://schemas.openxmlformats.org/officeDocument/2006/relationships/image" Target="../media/image246.svg"/><Relationship Id="rId264" Type="http://schemas.openxmlformats.org/officeDocument/2006/relationships/image" Target="../media/image267.png"/><Relationship Id="rId17" Type="http://schemas.openxmlformats.org/officeDocument/2006/relationships/image" Target="../media/image20.svg"/><Relationship Id="rId38" Type="http://schemas.openxmlformats.org/officeDocument/2006/relationships/image" Target="../media/image41.png"/><Relationship Id="rId59" Type="http://schemas.openxmlformats.org/officeDocument/2006/relationships/image" Target="../media/image62.svg"/><Relationship Id="rId103" Type="http://schemas.openxmlformats.org/officeDocument/2006/relationships/image" Target="../media/image106.svg"/><Relationship Id="rId124" Type="http://schemas.openxmlformats.org/officeDocument/2006/relationships/image" Target="../media/image127.png"/><Relationship Id="rId70" Type="http://schemas.openxmlformats.org/officeDocument/2006/relationships/image" Target="../media/image73.png"/><Relationship Id="rId91" Type="http://schemas.openxmlformats.org/officeDocument/2006/relationships/image" Target="../media/image94.svg"/><Relationship Id="rId145" Type="http://schemas.openxmlformats.org/officeDocument/2006/relationships/image" Target="../media/image148.svg"/><Relationship Id="rId166" Type="http://schemas.openxmlformats.org/officeDocument/2006/relationships/image" Target="../media/image169.png"/><Relationship Id="rId187" Type="http://schemas.openxmlformats.org/officeDocument/2006/relationships/image" Target="../media/image190.svg"/><Relationship Id="rId1" Type="http://schemas.openxmlformats.org/officeDocument/2006/relationships/slideLayout" Target="../slideLayouts/slideLayout2.xml"/><Relationship Id="rId212" Type="http://schemas.openxmlformats.org/officeDocument/2006/relationships/image" Target="../media/image215.png"/><Relationship Id="rId233" Type="http://schemas.openxmlformats.org/officeDocument/2006/relationships/image" Target="../media/image236.svg"/><Relationship Id="rId254" Type="http://schemas.openxmlformats.org/officeDocument/2006/relationships/image" Target="../media/image257.png"/><Relationship Id="rId28" Type="http://schemas.openxmlformats.org/officeDocument/2006/relationships/image" Target="../media/image31.png"/><Relationship Id="rId49" Type="http://schemas.openxmlformats.org/officeDocument/2006/relationships/image" Target="../media/image52.svg"/><Relationship Id="rId114" Type="http://schemas.openxmlformats.org/officeDocument/2006/relationships/image" Target="../media/image117.png"/><Relationship Id="rId60" Type="http://schemas.openxmlformats.org/officeDocument/2006/relationships/image" Target="../media/image63.png"/><Relationship Id="rId81" Type="http://schemas.openxmlformats.org/officeDocument/2006/relationships/image" Target="../media/image84.svg"/><Relationship Id="rId135" Type="http://schemas.openxmlformats.org/officeDocument/2006/relationships/image" Target="../media/image138.svg"/><Relationship Id="rId156" Type="http://schemas.openxmlformats.org/officeDocument/2006/relationships/image" Target="../media/image159.png"/><Relationship Id="rId177" Type="http://schemas.openxmlformats.org/officeDocument/2006/relationships/image" Target="../media/image180.svg"/><Relationship Id="rId198" Type="http://schemas.openxmlformats.org/officeDocument/2006/relationships/image" Target="../media/image201.png"/><Relationship Id="rId202" Type="http://schemas.openxmlformats.org/officeDocument/2006/relationships/image" Target="../media/image205.png"/><Relationship Id="rId223" Type="http://schemas.openxmlformats.org/officeDocument/2006/relationships/image" Target="../media/image226.svg"/><Relationship Id="rId244" Type="http://schemas.openxmlformats.org/officeDocument/2006/relationships/image" Target="../media/image247.png"/><Relationship Id="rId18" Type="http://schemas.openxmlformats.org/officeDocument/2006/relationships/image" Target="../media/image21.png"/><Relationship Id="rId39" Type="http://schemas.openxmlformats.org/officeDocument/2006/relationships/image" Target="../media/image42.svg"/><Relationship Id="rId265" Type="http://schemas.openxmlformats.org/officeDocument/2006/relationships/image" Target="../media/image268.svg"/><Relationship Id="rId50" Type="http://schemas.openxmlformats.org/officeDocument/2006/relationships/image" Target="../media/image53.png"/><Relationship Id="rId104" Type="http://schemas.openxmlformats.org/officeDocument/2006/relationships/image" Target="../media/image107.png"/><Relationship Id="rId125" Type="http://schemas.openxmlformats.org/officeDocument/2006/relationships/image" Target="../media/image128.svg"/><Relationship Id="rId146" Type="http://schemas.openxmlformats.org/officeDocument/2006/relationships/image" Target="../media/image149.png"/><Relationship Id="rId167" Type="http://schemas.openxmlformats.org/officeDocument/2006/relationships/image" Target="../media/image170.svg"/><Relationship Id="rId188" Type="http://schemas.openxmlformats.org/officeDocument/2006/relationships/image" Target="../media/image191.png"/><Relationship Id="rId71" Type="http://schemas.openxmlformats.org/officeDocument/2006/relationships/image" Target="../media/image74.svg"/><Relationship Id="rId92" Type="http://schemas.openxmlformats.org/officeDocument/2006/relationships/image" Target="../media/image95.png"/><Relationship Id="rId213" Type="http://schemas.openxmlformats.org/officeDocument/2006/relationships/image" Target="../media/image216.svg"/><Relationship Id="rId234" Type="http://schemas.openxmlformats.org/officeDocument/2006/relationships/image" Target="../media/image237.png"/><Relationship Id="rId2" Type="http://schemas.openxmlformats.org/officeDocument/2006/relationships/image" Target="../media/image5.png"/><Relationship Id="rId29" Type="http://schemas.openxmlformats.org/officeDocument/2006/relationships/image" Target="../media/image32.svg"/><Relationship Id="rId255" Type="http://schemas.openxmlformats.org/officeDocument/2006/relationships/image" Target="../media/image258.svg"/><Relationship Id="rId40" Type="http://schemas.openxmlformats.org/officeDocument/2006/relationships/image" Target="../media/image43.png"/><Relationship Id="rId115" Type="http://schemas.openxmlformats.org/officeDocument/2006/relationships/image" Target="../media/image118.svg"/><Relationship Id="rId136" Type="http://schemas.openxmlformats.org/officeDocument/2006/relationships/image" Target="../media/image139.png"/><Relationship Id="rId157" Type="http://schemas.openxmlformats.org/officeDocument/2006/relationships/image" Target="../media/image160.svg"/><Relationship Id="rId178" Type="http://schemas.openxmlformats.org/officeDocument/2006/relationships/image" Target="../media/image181.png"/><Relationship Id="rId61" Type="http://schemas.openxmlformats.org/officeDocument/2006/relationships/image" Target="../media/image64.svg"/><Relationship Id="rId82" Type="http://schemas.openxmlformats.org/officeDocument/2006/relationships/image" Target="../media/image85.png"/><Relationship Id="rId199" Type="http://schemas.openxmlformats.org/officeDocument/2006/relationships/image" Target="../media/image202.svg"/><Relationship Id="rId203" Type="http://schemas.openxmlformats.org/officeDocument/2006/relationships/image" Target="../media/image206.svg"/><Relationship Id="rId19" Type="http://schemas.openxmlformats.org/officeDocument/2006/relationships/image" Target="../media/image22.svg"/><Relationship Id="rId224" Type="http://schemas.openxmlformats.org/officeDocument/2006/relationships/image" Target="../media/image227.png"/><Relationship Id="rId245" Type="http://schemas.openxmlformats.org/officeDocument/2006/relationships/image" Target="../media/image248.svg"/><Relationship Id="rId266" Type="http://schemas.openxmlformats.org/officeDocument/2006/relationships/image" Target="../media/image269.png"/><Relationship Id="rId30" Type="http://schemas.openxmlformats.org/officeDocument/2006/relationships/image" Target="../media/image33.png"/><Relationship Id="rId105" Type="http://schemas.openxmlformats.org/officeDocument/2006/relationships/image" Target="../media/image108.svg"/><Relationship Id="rId126" Type="http://schemas.openxmlformats.org/officeDocument/2006/relationships/image" Target="../media/image129.png"/><Relationship Id="rId147" Type="http://schemas.openxmlformats.org/officeDocument/2006/relationships/image" Target="../media/image150.svg"/><Relationship Id="rId168" Type="http://schemas.openxmlformats.org/officeDocument/2006/relationships/image" Target="../media/image171.png"/><Relationship Id="rId51" Type="http://schemas.openxmlformats.org/officeDocument/2006/relationships/image" Target="../media/image54.svg"/><Relationship Id="rId72" Type="http://schemas.openxmlformats.org/officeDocument/2006/relationships/image" Target="../media/image75.png"/><Relationship Id="rId93" Type="http://schemas.openxmlformats.org/officeDocument/2006/relationships/image" Target="../media/image96.svg"/><Relationship Id="rId189" Type="http://schemas.openxmlformats.org/officeDocument/2006/relationships/image" Target="../media/image192.svg"/><Relationship Id="rId3" Type="http://schemas.openxmlformats.org/officeDocument/2006/relationships/image" Target="../media/image6.svg"/><Relationship Id="rId214" Type="http://schemas.openxmlformats.org/officeDocument/2006/relationships/image" Target="../media/image217.png"/><Relationship Id="rId235" Type="http://schemas.openxmlformats.org/officeDocument/2006/relationships/image" Target="../media/image238.svg"/><Relationship Id="rId256" Type="http://schemas.openxmlformats.org/officeDocument/2006/relationships/image" Target="../media/image259.png"/><Relationship Id="rId116" Type="http://schemas.openxmlformats.org/officeDocument/2006/relationships/image" Target="../media/image119.png"/><Relationship Id="rId137" Type="http://schemas.openxmlformats.org/officeDocument/2006/relationships/image" Target="../media/image140.svg"/><Relationship Id="rId158" Type="http://schemas.openxmlformats.org/officeDocument/2006/relationships/image" Target="../media/image161.png"/><Relationship Id="rId20" Type="http://schemas.openxmlformats.org/officeDocument/2006/relationships/image" Target="../media/image23.png"/><Relationship Id="rId41" Type="http://schemas.openxmlformats.org/officeDocument/2006/relationships/image" Target="../media/image44.svg"/><Relationship Id="rId62" Type="http://schemas.openxmlformats.org/officeDocument/2006/relationships/image" Target="../media/image65.png"/><Relationship Id="rId83" Type="http://schemas.openxmlformats.org/officeDocument/2006/relationships/image" Target="../media/image86.svg"/><Relationship Id="rId179" Type="http://schemas.openxmlformats.org/officeDocument/2006/relationships/image" Target="../media/image182.svg"/><Relationship Id="rId190" Type="http://schemas.openxmlformats.org/officeDocument/2006/relationships/image" Target="../media/image193.png"/><Relationship Id="rId204" Type="http://schemas.openxmlformats.org/officeDocument/2006/relationships/image" Target="../media/image207.png"/><Relationship Id="rId225" Type="http://schemas.openxmlformats.org/officeDocument/2006/relationships/image" Target="../media/image228.svg"/><Relationship Id="rId246" Type="http://schemas.openxmlformats.org/officeDocument/2006/relationships/image" Target="../media/image249.png"/><Relationship Id="rId267" Type="http://schemas.openxmlformats.org/officeDocument/2006/relationships/image" Target="../media/image270.svg"/><Relationship Id="rId106" Type="http://schemas.openxmlformats.org/officeDocument/2006/relationships/image" Target="../media/image109.png"/><Relationship Id="rId127" Type="http://schemas.openxmlformats.org/officeDocument/2006/relationships/image" Target="../media/image130.svg"/><Relationship Id="rId10" Type="http://schemas.openxmlformats.org/officeDocument/2006/relationships/image" Target="../media/image13.png"/><Relationship Id="rId31" Type="http://schemas.openxmlformats.org/officeDocument/2006/relationships/image" Target="../media/image34.svg"/><Relationship Id="rId52" Type="http://schemas.openxmlformats.org/officeDocument/2006/relationships/image" Target="../media/image55.png"/><Relationship Id="rId73" Type="http://schemas.openxmlformats.org/officeDocument/2006/relationships/image" Target="../media/image76.svg"/><Relationship Id="rId94" Type="http://schemas.openxmlformats.org/officeDocument/2006/relationships/image" Target="../media/image97.png"/><Relationship Id="rId148" Type="http://schemas.openxmlformats.org/officeDocument/2006/relationships/image" Target="../media/image151.png"/><Relationship Id="rId169" Type="http://schemas.openxmlformats.org/officeDocument/2006/relationships/image" Target="../media/image172.svg"/><Relationship Id="rId4" Type="http://schemas.openxmlformats.org/officeDocument/2006/relationships/image" Target="../media/image7.png"/><Relationship Id="rId180" Type="http://schemas.openxmlformats.org/officeDocument/2006/relationships/image" Target="../media/image183.png"/><Relationship Id="rId215" Type="http://schemas.openxmlformats.org/officeDocument/2006/relationships/image" Target="../media/image218.svg"/><Relationship Id="rId236" Type="http://schemas.openxmlformats.org/officeDocument/2006/relationships/image" Target="../media/image239.png"/><Relationship Id="rId257" Type="http://schemas.openxmlformats.org/officeDocument/2006/relationships/image" Target="../media/image260.svg"/><Relationship Id="rId42" Type="http://schemas.openxmlformats.org/officeDocument/2006/relationships/image" Target="../media/image45.png"/><Relationship Id="rId84" Type="http://schemas.openxmlformats.org/officeDocument/2006/relationships/image" Target="../media/image87.png"/><Relationship Id="rId138" Type="http://schemas.openxmlformats.org/officeDocument/2006/relationships/image" Target="../media/image141.png"/><Relationship Id="rId191" Type="http://schemas.openxmlformats.org/officeDocument/2006/relationships/image" Target="../media/image194.svg"/><Relationship Id="rId205" Type="http://schemas.openxmlformats.org/officeDocument/2006/relationships/image" Target="../media/image208.svg"/><Relationship Id="rId247" Type="http://schemas.openxmlformats.org/officeDocument/2006/relationships/image" Target="../media/image250.svg"/><Relationship Id="rId107" Type="http://schemas.openxmlformats.org/officeDocument/2006/relationships/image" Target="../media/image110.svg"/></Relationships>
</file>

<file path=ppt/slides/_rels/slide37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388.svg"/><Relationship Id="rId21" Type="http://schemas.openxmlformats.org/officeDocument/2006/relationships/image" Target="../media/image292.svg"/><Relationship Id="rId63" Type="http://schemas.openxmlformats.org/officeDocument/2006/relationships/image" Target="../media/image334.svg"/><Relationship Id="rId159" Type="http://schemas.openxmlformats.org/officeDocument/2006/relationships/image" Target="../media/image430.svg"/><Relationship Id="rId170" Type="http://schemas.openxmlformats.org/officeDocument/2006/relationships/image" Target="../media/image441.png"/><Relationship Id="rId226" Type="http://schemas.openxmlformats.org/officeDocument/2006/relationships/image" Target="../media/image497.png"/><Relationship Id="rId268" Type="http://schemas.openxmlformats.org/officeDocument/2006/relationships/image" Target="../media/image539.png"/><Relationship Id="rId32" Type="http://schemas.openxmlformats.org/officeDocument/2006/relationships/image" Target="../media/image303.png"/><Relationship Id="rId74" Type="http://schemas.openxmlformats.org/officeDocument/2006/relationships/image" Target="../media/image345.png"/><Relationship Id="rId128" Type="http://schemas.openxmlformats.org/officeDocument/2006/relationships/image" Target="../media/image399.png"/><Relationship Id="rId5" Type="http://schemas.openxmlformats.org/officeDocument/2006/relationships/image" Target="../media/image276.svg"/><Relationship Id="rId95" Type="http://schemas.openxmlformats.org/officeDocument/2006/relationships/image" Target="../media/image366.svg"/><Relationship Id="rId160" Type="http://schemas.openxmlformats.org/officeDocument/2006/relationships/image" Target="../media/image431.png"/><Relationship Id="rId181" Type="http://schemas.openxmlformats.org/officeDocument/2006/relationships/image" Target="../media/image452.svg"/><Relationship Id="rId216" Type="http://schemas.openxmlformats.org/officeDocument/2006/relationships/image" Target="../media/image487.png"/><Relationship Id="rId237" Type="http://schemas.openxmlformats.org/officeDocument/2006/relationships/image" Target="../media/image508.svg"/><Relationship Id="rId258" Type="http://schemas.openxmlformats.org/officeDocument/2006/relationships/image" Target="../media/image529.png"/><Relationship Id="rId22" Type="http://schemas.openxmlformats.org/officeDocument/2006/relationships/image" Target="../media/image293.png"/><Relationship Id="rId43" Type="http://schemas.openxmlformats.org/officeDocument/2006/relationships/image" Target="../media/image314.svg"/><Relationship Id="rId64" Type="http://schemas.openxmlformats.org/officeDocument/2006/relationships/image" Target="../media/image335.png"/><Relationship Id="rId118" Type="http://schemas.openxmlformats.org/officeDocument/2006/relationships/image" Target="../media/image389.png"/><Relationship Id="rId139" Type="http://schemas.openxmlformats.org/officeDocument/2006/relationships/image" Target="../media/image410.svg"/><Relationship Id="rId85" Type="http://schemas.openxmlformats.org/officeDocument/2006/relationships/image" Target="../media/image356.svg"/><Relationship Id="rId150" Type="http://schemas.openxmlformats.org/officeDocument/2006/relationships/image" Target="../media/image421.png"/><Relationship Id="rId171" Type="http://schemas.openxmlformats.org/officeDocument/2006/relationships/image" Target="../media/image442.svg"/><Relationship Id="rId192" Type="http://schemas.openxmlformats.org/officeDocument/2006/relationships/image" Target="../media/image463.png"/><Relationship Id="rId206" Type="http://schemas.openxmlformats.org/officeDocument/2006/relationships/image" Target="../media/image477.png"/><Relationship Id="rId227" Type="http://schemas.openxmlformats.org/officeDocument/2006/relationships/image" Target="../media/image498.svg"/><Relationship Id="rId248" Type="http://schemas.openxmlformats.org/officeDocument/2006/relationships/image" Target="../media/image519.png"/><Relationship Id="rId269" Type="http://schemas.openxmlformats.org/officeDocument/2006/relationships/image" Target="../media/image540.svg"/><Relationship Id="rId12" Type="http://schemas.openxmlformats.org/officeDocument/2006/relationships/image" Target="../media/image283.png"/><Relationship Id="rId33" Type="http://schemas.openxmlformats.org/officeDocument/2006/relationships/image" Target="../media/image304.svg"/><Relationship Id="rId108" Type="http://schemas.openxmlformats.org/officeDocument/2006/relationships/image" Target="../media/image379.png"/><Relationship Id="rId129" Type="http://schemas.openxmlformats.org/officeDocument/2006/relationships/image" Target="../media/image400.svg"/><Relationship Id="rId54" Type="http://schemas.openxmlformats.org/officeDocument/2006/relationships/image" Target="../media/image325.png"/><Relationship Id="rId75" Type="http://schemas.openxmlformats.org/officeDocument/2006/relationships/image" Target="../media/image346.svg"/><Relationship Id="rId96" Type="http://schemas.openxmlformats.org/officeDocument/2006/relationships/image" Target="../media/image367.png"/><Relationship Id="rId140" Type="http://schemas.openxmlformats.org/officeDocument/2006/relationships/image" Target="../media/image411.png"/><Relationship Id="rId161" Type="http://schemas.openxmlformats.org/officeDocument/2006/relationships/image" Target="../media/image432.svg"/><Relationship Id="rId182" Type="http://schemas.openxmlformats.org/officeDocument/2006/relationships/image" Target="../media/image453.png"/><Relationship Id="rId217" Type="http://schemas.openxmlformats.org/officeDocument/2006/relationships/image" Target="../media/image488.svg"/><Relationship Id="rId6" Type="http://schemas.openxmlformats.org/officeDocument/2006/relationships/image" Target="../media/image277.png"/><Relationship Id="rId238" Type="http://schemas.openxmlformats.org/officeDocument/2006/relationships/image" Target="../media/image509.png"/><Relationship Id="rId259" Type="http://schemas.openxmlformats.org/officeDocument/2006/relationships/image" Target="../media/image530.svg"/><Relationship Id="rId23" Type="http://schemas.openxmlformats.org/officeDocument/2006/relationships/image" Target="../media/image294.svg"/><Relationship Id="rId119" Type="http://schemas.openxmlformats.org/officeDocument/2006/relationships/image" Target="../media/image390.svg"/><Relationship Id="rId270" Type="http://schemas.openxmlformats.org/officeDocument/2006/relationships/image" Target="../media/image541.png"/><Relationship Id="rId44" Type="http://schemas.openxmlformats.org/officeDocument/2006/relationships/image" Target="../media/image315.png"/><Relationship Id="rId65" Type="http://schemas.openxmlformats.org/officeDocument/2006/relationships/image" Target="../media/image336.svg"/><Relationship Id="rId86" Type="http://schemas.openxmlformats.org/officeDocument/2006/relationships/image" Target="../media/image357.png"/><Relationship Id="rId130" Type="http://schemas.openxmlformats.org/officeDocument/2006/relationships/image" Target="../media/image401.png"/><Relationship Id="rId151" Type="http://schemas.openxmlformats.org/officeDocument/2006/relationships/image" Target="../media/image422.svg"/><Relationship Id="rId172" Type="http://schemas.openxmlformats.org/officeDocument/2006/relationships/image" Target="../media/image443.png"/><Relationship Id="rId193" Type="http://schemas.openxmlformats.org/officeDocument/2006/relationships/image" Target="../media/image464.svg"/><Relationship Id="rId207" Type="http://schemas.openxmlformats.org/officeDocument/2006/relationships/image" Target="../media/image478.svg"/><Relationship Id="rId228" Type="http://schemas.openxmlformats.org/officeDocument/2006/relationships/image" Target="../media/image499.png"/><Relationship Id="rId249" Type="http://schemas.openxmlformats.org/officeDocument/2006/relationships/image" Target="../media/image520.svg"/><Relationship Id="rId13" Type="http://schemas.openxmlformats.org/officeDocument/2006/relationships/image" Target="../media/image284.svg"/><Relationship Id="rId109" Type="http://schemas.openxmlformats.org/officeDocument/2006/relationships/image" Target="../media/image380.svg"/><Relationship Id="rId260" Type="http://schemas.openxmlformats.org/officeDocument/2006/relationships/image" Target="../media/image531.png"/><Relationship Id="rId34" Type="http://schemas.openxmlformats.org/officeDocument/2006/relationships/image" Target="../media/image305.png"/><Relationship Id="rId55" Type="http://schemas.openxmlformats.org/officeDocument/2006/relationships/image" Target="../media/image326.svg"/><Relationship Id="rId76" Type="http://schemas.openxmlformats.org/officeDocument/2006/relationships/image" Target="../media/image347.png"/><Relationship Id="rId97" Type="http://schemas.openxmlformats.org/officeDocument/2006/relationships/image" Target="../media/image368.svg"/><Relationship Id="rId120" Type="http://schemas.openxmlformats.org/officeDocument/2006/relationships/image" Target="../media/image391.png"/><Relationship Id="rId141" Type="http://schemas.openxmlformats.org/officeDocument/2006/relationships/image" Target="../media/image412.svg"/><Relationship Id="rId7" Type="http://schemas.openxmlformats.org/officeDocument/2006/relationships/image" Target="../media/image278.svg"/><Relationship Id="rId162" Type="http://schemas.openxmlformats.org/officeDocument/2006/relationships/image" Target="../media/image433.png"/><Relationship Id="rId183" Type="http://schemas.openxmlformats.org/officeDocument/2006/relationships/image" Target="../media/image454.svg"/><Relationship Id="rId218" Type="http://schemas.openxmlformats.org/officeDocument/2006/relationships/image" Target="../media/image489.png"/><Relationship Id="rId239" Type="http://schemas.openxmlformats.org/officeDocument/2006/relationships/image" Target="../media/image510.svg"/><Relationship Id="rId250" Type="http://schemas.openxmlformats.org/officeDocument/2006/relationships/image" Target="../media/image521.png"/><Relationship Id="rId271" Type="http://schemas.openxmlformats.org/officeDocument/2006/relationships/image" Target="../media/image542.svg"/><Relationship Id="rId24" Type="http://schemas.openxmlformats.org/officeDocument/2006/relationships/image" Target="../media/image295.png"/><Relationship Id="rId45" Type="http://schemas.openxmlformats.org/officeDocument/2006/relationships/image" Target="../media/image316.svg"/><Relationship Id="rId66" Type="http://schemas.openxmlformats.org/officeDocument/2006/relationships/image" Target="../media/image337.png"/><Relationship Id="rId87" Type="http://schemas.openxmlformats.org/officeDocument/2006/relationships/image" Target="../media/image358.svg"/><Relationship Id="rId110" Type="http://schemas.openxmlformats.org/officeDocument/2006/relationships/image" Target="../media/image381.png"/><Relationship Id="rId131" Type="http://schemas.openxmlformats.org/officeDocument/2006/relationships/image" Target="../media/image402.svg"/><Relationship Id="rId152" Type="http://schemas.openxmlformats.org/officeDocument/2006/relationships/image" Target="../media/image423.png"/><Relationship Id="rId173" Type="http://schemas.openxmlformats.org/officeDocument/2006/relationships/image" Target="../media/image444.svg"/><Relationship Id="rId194" Type="http://schemas.openxmlformats.org/officeDocument/2006/relationships/image" Target="../media/image465.png"/><Relationship Id="rId208" Type="http://schemas.openxmlformats.org/officeDocument/2006/relationships/image" Target="../media/image479.png"/><Relationship Id="rId229" Type="http://schemas.openxmlformats.org/officeDocument/2006/relationships/image" Target="../media/image500.svg"/><Relationship Id="rId240" Type="http://schemas.openxmlformats.org/officeDocument/2006/relationships/image" Target="../media/image511.png"/><Relationship Id="rId261" Type="http://schemas.openxmlformats.org/officeDocument/2006/relationships/image" Target="../media/image532.svg"/><Relationship Id="rId14" Type="http://schemas.openxmlformats.org/officeDocument/2006/relationships/image" Target="../media/image285.png"/><Relationship Id="rId35" Type="http://schemas.openxmlformats.org/officeDocument/2006/relationships/image" Target="../media/image306.svg"/><Relationship Id="rId56" Type="http://schemas.openxmlformats.org/officeDocument/2006/relationships/image" Target="../media/image327.png"/><Relationship Id="rId77" Type="http://schemas.openxmlformats.org/officeDocument/2006/relationships/image" Target="../media/image348.svg"/><Relationship Id="rId100" Type="http://schemas.openxmlformats.org/officeDocument/2006/relationships/image" Target="../media/image371.png"/><Relationship Id="rId8" Type="http://schemas.openxmlformats.org/officeDocument/2006/relationships/image" Target="../media/image279.png"/><Relationship Id="rId98" Type="http://schemas.openxmlformats.org/officeDocument/2006/relationships/image" Target="../media/image369.png"/><Relationship Id="rId121" Type="http://schemas.openxmlformats.org/officeDocument/2006/relationships/image" Target="../media/image392.svg"/><Relationship Id="rId142" Type="http://schemas.openxmlformats.org/officeDocument/2006/relationships/image" Target="../media/image413.png"/><Relationship Id="rId163" Type="http://schemas.openxmlformats.org/officeDocument/2006/relationships/image" Target="../media/image434.svg"/><Relationship Id="rId184" Type="http://schemas.openxmlformats.org/officeDocument/2006/relationships/image" Target="../media/image455.png"/><Relationship Id="rId219" Type="http://schemas.openxmlformats.org/officeDocument/2006/relationships/image" Target="../media/image490.svg"/><Relationship Id="rId230" Type="http://schemas.openxmlformats.org/officeDocument/2006/relationships/image" Target="../media/image501.png"/><Relationship Id="rId251" Type="http://schemas.openxmlformats.org/officeDocument/2006/relationships/image" Target="../media/image522.svg"/><Relationship Id="rId25" Type="http://schemas.openxmlformats.org/officeDocument/2006/relationships/image" Target="../media/image296.svg"/><Relationship Id="rId46" Type="http://schemas.openxmlformats.org/officeDocument/2006/relationships/image" Target="../media/image317.png"/><Relationship Id="rId67" Type="http://schemas.openxmlformats.org/officeDocument/2006/relationships/image" Target="../media/image338.svg"/><Relationship Id="rId272" Type="http://schemas.openxmlformats.org/officeDocument/2006/relationships/image" Target="../media/image543.png"/><Relationship Id="rId88" Type="http://schemas.openxmlformats.org/officeDocument/2006/relationships/image" Target="../media/image359.png"/><Relationship Id="rId111" Type="http://schemas.openxmlformats.org/officeDocument/2006/relationships/image" Target="../media/image382.svg"/><Relationship Id="rId132" Type="http://schemas.openxmlformats.org/officeDocument/2006/relationships/image" Target="../media/image403.png"/><Relationship Id="rId153" Type="http://schemas.openxmlformats.org/officeDocument/2006/relationships/image" Target="../media/image424.svg"/><Relationship Id="rId174" Type="http://schemas.openxmlformats.org/officeDocument/2006/relationships/image" Target="../media/image445.png"/><Relationship Id="rId195" Type="http://schemas.openxmlformats.org/officeDocument/2006/relationships/image" Target="../media/image466.svg"/><Relationship Id="rId209" Type="http://schemas.openxmlformats.org/officeDocument/2006/relationships/image" Target="../media/image480.svg"/><Relationship Id="rId220" Type="http://schemas.openxmlformats.org/officeDocument/2006/relationships/image" Target="../media/image491.png"/><Relationship Id="rId241" Type="http://schemas.openxmlformats.org/officeDocument/2006/relationships/image" Target="../media/image512.svg"/><Relationship Id="rId15" Type="http://schemas.openxmlformats.org/officeDocument/2006/relationships/image" Target="../media/image286.svg"/><Relationship Id="rId36" Type="http://schemas.openxmlformats.org/officeDocument/2006/relationships/image" Target="../media/image307.png"/><Relationship Id="rId57" Type="http://schemas.openxmlformats.org/officeDocument/2006/relationships/image" Target="../media/image328.svg"/><Relationship Id="rId262" Type="http://schemas.openxmlformats.org/officeDocument/2006/relationships/image" Target="../media/image533.png"/><Relationship Id="rId78" Type="http://schemas.openxmlformats.org/officeDocument/2006/relationships/image" Target="../media/image349.png"/><Relationship Id="rId99" Type="http://schemas.openxmlformats.org/officeDocument/2006/relationships/image" Target="../media/image370.svg"/><Relationship Id="rId101" Type="http://schemas.openxmlformats.org/officeDocument/2006/relationships/image" Target="../media/image372.svg"/><Relationship Id="rId122" Type="http://schemas.openxmlformats.org/officeDocument/2006/relationships/image" Target="../media/image393.png"/><Relationship Id="rId143" Type="http://schemas.openxmlformats.org/officeDocument/2006/relationships/image" Target="../media/image414.svg"/><Relationship Id="rId164" Type="http://schemas.openxmlformats.org/officeDocument/2006/relationships/image" Target="../media/image435.png"/><Relationship Id="rId185" Type="http://schemas.openxmlformats.org/officeDocument/2006/relationships/image" Target="../media/image456.svg"/><Relationship Id="rId9" Type="http://schemas.openxmlformats.org/officeDocument/2006/relationships/image" Target="../media/image280.svg"/><Relationship Id="rId210" Type="http://schemas.openxmlformats.org/officeDocument/2006/relationships/image" Target="../media/image481.png"/><Relationship Id="rId26" Type="http://schemas.openxmlformats.org/officeDocument/2006/relationships/image" Target="../media/image297.png"/><Relationship Id="rId231" Type="http://schemas.openxmlformats.org/officeDocument/2006/relationships/image" Target="../media/image502.svg"/><Relationship Id="rId252" Type="http://schemas.openxmlformats.org/officeDocument/2006/relationships/image" Target="../media/image523.png"/><Relationship Id="rId273" Type="http://schemas.openxmlformats.org/officeDocument/2006/relationships/image" Target="../media/image544.svg"/><Relationship Id="rId47" Type="http://schemas.openxmlformats.org/officeDocument/2006/relationships/image" Target="../media/image318.svg"/><Relationship Id="rId68" Type="http://schemas.openxmlformats.org/officeDocument/2006/relationships/image" Target="../media/image339.png"/><Relationship Id="rId89" Type="http://schemas.openxmlformats.org/officeDocument/2006/relationships/image" Target="../media/image360.svg"/><Relationship Id="rId112" Type="http://schemas.openxmlformats.org/officeDocument/2006/relationships/image" Target="../media/image383.png"/><Relationship Id="rId133" Type="http://schemas.openxmlformats.org/officeDocument/2006/relationships/image" Target="../media/image404.svg"/><Relationship Id="rId154" Type="http://schemas.openxmlformats.org/officeDocument/2006/relationships/image" Target="../media/image425.png"/><Relationship Id="rId175" Type="http://schemas.openxmlformats.org/officeDocument/2006/relationships/image" Target="../media/image446.svg"/><Relationship Id="rId196" Type="http://schemas.openxmlformats.org/officeDocument/2006/relationships/image" Target="../media/image467.png"/><Relationship Id="rId200" Type="http://schemas.openxmlformats.org/officeDocument/2006/relationships/image" Target="../media/image471.png"/><Relationship Id="rId16" Type="http://schemas.openxmlformats.org/officeDocument/2006/relationships/image" Target="../media/image287.png"/><Relationship Id="rId221" Type="http://schemas.openxmlformats.org/officeDocument/2006/relationships/image" Target="../media/image492.svg"/><Relationship Id="rId242" Type="http://schemas.openxmlformats.org/officeDocument/2006/relationships/image" Target="../media/image513.png"/><Relationship Id="rId263" Type="http://schemas.openxmlformats.org/officeDocument/2006/relationships/image" Target="../media/image534.svg"/><Relationship Id="rId37" Type="http://schemas.openxmlformats.org/officeDocument/2006/relationships/image" Target="../media/image308.svg"/><Relationship Id="rId58" Type="http://schemas.openxmlformats.org/officeDocument/2006/relationships/image" Target="../media/image329.png"/><Relationship Id="rId79" Type="http://schemas.openxmlformats.org/officeDocument/2006/relationships/image" Target="../media/image350.svg"/><Relationship Id="rId102" Type="http://schemas.openxmlformats.org/officeDocument/2006/relationships/image" Target="../media/image373.png"/><Relationship Id="rId123" Type="http://schemas.openxmlformats.org/officeDocument/2006/relationships/image" Target="../media/image394.svg"/><Relationship Id="rId144" Type="http://schemas.openxmlformats.org/officeDocument/2006/relationships/image" Target="../media/image415.png"/><Relationship Id="rId90" Type="http://schemas.openxmlformats.org/officeDocument/2006/relationships/image" Target="../media/image361.png"/><Relationship Id="rId165" Type="http://schemas.openxmlformats.org/officeDocument/2006/relationships/image" Target="../media/image436.svg"/><Relationship Id="rId186" Type="http://schemas.openxmlformats.org/officeDocument/2006/relationships/image" Target="../media/image457.png"/><Relationship Id="rId211" Type="http://schemas.openxmlformats.org/officeDocument/2006/relationships/image" Target="../media/image482.svg"/><Relationship Id="rId232" Type="http://schemas.openxmlformats.org/officeDocument/2006/relationships/image" Target="../media/image503.png"/><Relationship Id="rId253" Type="http://schemas.openxmlformats.org/officeDocument/2006/relationships/image" Target="../media/image524.svg"/><Relationship Id="rId27" Type="http://schemas.openxmlformats.org/officeDocument/2006/relationships/image" Target="../media/image298.svg"/><Relationship Id="rId48" Type="http://schemas.openxmlformats.org/officeDocument/2006/relationships/image" Target="../media/image319.png"/><Relationship Id="rId69" Type="http://schemas.openxmlformats.org/officeDocument/2006/relationships/image" Target="../media/image340.svg"/><Relationship Id="rId113" Type="http://schemas.openxmlformats.org/officeDocument/2006/relationships/image" Target="../media/image384.svg"/><Relationship Id="rId134" Type="http://schemas.openxmlformats.org/officeDocument/2006/relationships/image" Target="../media/image405.png"/><Relationship Id="rId80" Type="http://schemas.openxmlformats.org/officeDocument/2006/relationships/image" Target="../media/image351.png"/><Relationship Id="rId155" Type="http://schemas.openxmlformats.org/officeDocument/2006/relationships/image" Target="../media/image426.svg"/><Relationship Id="rId176" Type="http://schemas.openxmlformats.org/officeDocument/2006/relationships/image" Target="../media/image447.png"/><Relationship Id="rId197" Type="http://schemas.openxmlformats.org/officeDocument/2006/relationships/image" Target="../media/image468.svg"/><Relationship Id="rId201" Type="http://schemas.openxmlformats.org/officeDocument/2006/relationships/image" Target="../media/image472.svg"/><Relationship Id="rId222" Type="http://schemas.openxmlformats.org/officeDocument/2006/relationships/image" Target="../media/image493.png"/><Relationship Id="rId243" Type="http://schemas.openxmlformats.org/officeDocument/2006/relationships/image" Target="../media/image514.svg"/><Relationship Id="rId264" Type="http://schemas.openxmlformats.org/officeDocument/2006/relationships/image" Target="../media/image535.png"/><Relationship Id="rId17" Type="http://schemas.openxmlformats.org/officeDocument/2006/relationships/image" Target="../media/image288.svg"/><Relationship Id="rId38" Type="http://schemas.openxmlformats.org/officeDocument/2006/relationships/image" Target="../media/image309.png"/><Relationship Id="rId59" Type="http://schemas.openxmlformats.org/officeDocument/2006/relationships/image" Target="../media/image330.svg"/><Relationship Id="rId103" Type="http://schemas.openxmlformats.org/officeDocument/2006/relationships/image" Target="../media/image374.svg"/><Relationship Id="rId124" Type="http://schemas.openxmlformats.org/officeDocument/2006/relationships/image" Target="../media/image395.png"/><Relationship Id="rId70" Type="http://schemas.openxmlformats.org/officeDocument/2006/relationships/image" Target="../media/image341.png"/><Relationship Id="rId91" Type="http://schemas.openxmlformats.org/officeDocument/2006/relationships/image" Target="../media/image362.svg"/><Relationship Id="rId145" Type="http://schemas.openxmlformats.org/officeDocument/2006/relationships/image" Target="../media/image416.svg"/><Relationship Id="rId166" Type="http://schemas.openxmlformats.org/officeDocument/2006/relationships/image" Target="../media/image437.png"/><Relationship Id="rId187" Type="http://schemas.openxmlformats.org/officeDocument/2006/relationships/image" Target="../media/image458.svg"/><Relationship Id="rId1" Type="http://schemas.openxmlformats.org/officeDocument/2006/relationships/slideLayout" Target="../slideLayouts/slideLayout2.xml"/><Relationship Id="rId212" Type="http://schemas.openxmlformats.org/officeDocument/2006/relationships/image" Target="../media/image483.png"/><Relationship Id="rId233" Type="http://schemas.openxmlformats.org/officeDocument/2006/relationships/image" Target="../media/image504.svg"/><Relationship Id="rId254" Type="http://schemas.openxmlformats.org/officeDocument/2006/relationships/image" Target="../media/image525.png"/><Relationship Id="rId28" Type="http://schemas.openxmlformats.org/officeDocument/2006/relationships/image" Target="../media/image299.png"/><Relationship Id="rId49" Type="http://schemas.openxmlformats.org/officeDocument/2006/relationships/image" Target="../media/image320.svg"/><Relationship Id="rId114" Type="http://schemas.openxmlformats.org/officeDocument/2006/relationships/image" Target="../media/image385.png"/><Relationship Id="rId60" Type="http://schemas.openxmlformats.org/officeDocument/2006/relationships/image" Target="../media/image331.png"/><Relationship Id="rId81" Type="http://schemas.openxmlformats.org/officeDocument/2006/relationships/image" Target="../media/image352.svg"/><Relationship Id="rId135" Type="http://schemas.openxmlformats.org/officeDocument/2006/relationships/image" Target="../media/image406.svg"/><Relationship Id="rId156" Type="http://schemas.openxmlformats.org/officeDocument/2006/relationships/image" Target="../media/image427.png"/><Relationship Id="rId177" Type="http://schemas.openxmlformats.org/officeDocument/2006/relationships/image" Target="../media/image448.svg"/><Relationship Id="rId198" Type="http://schemas.openxmlformats.org/officeDocument/2006/relationships/image" Target="../media/image469.png"/><Relationship Id="rId202" Type="http://schemas.openxmlformats.org/officeDocument/2006/relationships/image" Target="../media/image473.png"/><Relationship Id="rId223" Type="http://schemas.openxmlformats.org/officeDocument/2006/relationships/image" Target="../media/image494.svg"/><Relationship Id="rId244" Type="http://schemas.openxmlformats.org/officeDocument/2006/relationships/image" Target="../media/image515.png"/><Relationship Id="rId18" Type="http://schemas.openxmlformats.org/officeDocument/2006/relationships/image" Target="../media/image289.png"/><Relationship Id="rId39" Type="http://schemas.openxmlformats.org/officeDocument/2006/relationships/image" Target="../media/image310.svg"/><Relationship Id="rId265" Type="http://schemas.openxmlformats.org/officeDocument/2006/relationships/image" Target="../media/image536.svg"/><Relationship Id="rId50" Type="http://schemas.openxmlformats.org/officeDocument/2006/relationships/image" Target="../media/image321.png"/><Relationship Id="rId104" Type="http://schemas.openxmlformats.org/officeDocument/2006/relationships/image" Target="../media/image375.png"/><Relationship Id="rId125" Type="http://schemas.openxmlformats.org/officeDocument/2006/relationships/image" Target="../media/image396.svg"/><Relationship Id="rId146" Type="http://schemas.openxmlformats.org/officeDocument/2006/relationships/image" Target="../media/image417.png"/><Relationship Id="rId167" Type="http://schemas.openxmlformats.org/officeDocument/2006/relationships/image" Target="../media/image438.svg"/><Relationship Id="rId188" Type="http://schemas.openxmlformats.org/officeDocument/2006/relationships/image" Target="../media/image459.png"/><Relationship Id="rId71" Type="http://schemas.openxmlformats.org/officeDocument/2006/relationships/image" Target="../media/image342.svg"/><Relationship Id="rId92" Type="http://schemas.openxmlformats.org/officeDocument/2006/relationships/image" Target="../media/image363.png"/><Relationship Id="rId213" Type="http://schemas.openxmlformats.org/officeDocument/2006/relationships/image" Target="../media/image484.svg"/><Relationship Id="rId234" Type="http://schemas.openxmlformats.org/officeDocument/2006/relationships/image" Target="../media/image505.png"/><Relationship Id="rId2" Type="http://schemas.openxmlformats.org/officeDocument/2006/relationships/image" Target="../media/image273.png"/><Relationship Id="rId29" Type="http://schemas.openxmlformats.org/officeDocument/2006/relationships/image" Target="../media/image300.svg"/><Relationship Id="rId255" Type="http://schemas.openxmlformats.org/officeDocument/2006/relationships/image" Target="../media/image526.svg"/><Relationship Id="rId40" Type="http://schemas.openxmlformats.org/officeDocument/2006/relationships/image" Target="../media/image311.png"/><Relationship Id="rId115" Type="http://schemas.openxmlformats.org/officeDocument/2006/relationships/image" Target="../media/image386.svg"/><Relationship Id="rId136" Type="http://schemas.openxmlformats.org/officeDocument/2006/relationships/image" Target="../media/image407.png"/><Relationship Id="rId157" Type="http://schemas.openxmlformats.org/officeDocument/2006/relationships/image" Target="../media/image428.svg"/><Relationship Id="rId178" Type="http://schemas.openxmlformats.org/officeDocument/2006/relationships/image" Target="../media/image449.png"/><Relationship Id="rId61" Type="http://schemas.openxmlformats.org/officeDocument/2006/relationships/image" Target="../media/image332.svg"/><Relationship Id="rId82" Type="http://schemas.openxmlformats.org/officeDocument/2006/relationships/image" Target="../media/image353.png"/><Relationship Id="rId199" Type="http://schemas.openxmlformats.org/officeDocument/2006/relationships/image" Target="../media/image470.svg"/><Relationship Id="rId203" Type="http://schemas.openxmlformats.org/officeDocument/2006/relationships/image" Target="../media/image474.svg"/><Relationship Id="rId19" Type="http://schemas.openxmlformats.org/officeDocument/2006/relationships/image" Target="../media/image290.svg"/><Relationship Id="rId224" Type="http://schemas.openxmlformats.org/officeDocument/2006/relationships/image" Target="../media/image495.png"/><Relationship Id="rId245" Type="http://schemas.openxmlformats.org/officeDocument/2006/relationships/image" Target="../media/image516.svg"/><Relationship Id="rId266" Type="http://schemas.openxmlformats.org/officeDocument/2006/relationships/image" Target="../media/image537.png"/><Relationship Id="rId30" Type="http://schemas.openxmlformats.org/officeDocument/2006/relationships/image" Target="../media/image301.png"/><Relationship Id="rId105" Type="http://schemas.openxmlformats.org/officeDocument/2006/relationships/image" Target="../media/image376.svg"/><Relationship Id="rId126" Type="http://schemas.openxmlformats.org/officeDocument/2006/relationships/image" Target="../media/image397.png"/><Relationship Id="rId147" Type="http://schemas.openxmlformats.org/officeDocument/2006/relationships/image" Target="../media/image418.svg"/><Relationship Id="rId168" Type="http://schemas.openxmlformats.org/officeDocument/2006/relationships/image" Target="../media/image439.png"/><Relationship Id="rId51" Type="http://schemas.openxmlformats.org/officeDocument/2006/relationships/image" Target="../media/image322.svg"/><Relationship Id="rId72" Type="http://schemas.openxmlformats.org/officeDocument/2006/relationships/image" Target="../media/image343.png"/><Relationship Id="rId93" Type="http://schemas.openxmlformats.org/officeDocument/2006/relationships/image" Target="../media/image364.svg"/><Relationship Id="rId189" Type="http://schemas.openxmlformats.org/officeDocument/2006/relationships/image" Target="../media/image460.svg"/><Relationship Id="rId3" Type="http://schemas.openxmlformats.org/officeDocument/2006/relationships/image" Target="../media/image274.svg"/><Relationship Id="rId214" Type="http://schemas.openxmlformats.org/officeDocument/2006/relationships/image" Target="../media/image485.png"/><Relationship Id="rId235" Type="http://schemas.openxmlformats.org/officeDocument/2006/relationships/image" Target="../media/image506.svg"/><Relationship Id="rId256" Type="http://schemas.openxmlformats.org/officeDocument/2006/relationships/image" Target="../media/image527.png"/><Relationship Id="rId116" Type="http://schemas.openxmlformats.org/officeDocument/2006/relationships/image" Target="../media/image387.png"/><Relationship Id="rId137" Type="http://schemas.openxmlformats.org/officeDocument/2006/relationships/image" Target="../media/image408.svg"/><Relationship Id="rId158" Type="http://schemas.openxmlformats.org/officeDocument/2006/relationships/image" Target="../media/image429.png"/><Relationship Id="rId20" Type="http://schemas.openxmlformats.org/officeDocument/2006/relationships/image" Target="../media/image291.png"/><Relationship Id="rId41" Type="http://schemas.openxmlformats.org/officeDocument/2006/relationships/image" Target="../media/image312.svg"/><Relationship Id="rId62" Type="http://schemas.openxmlformats.org/officeDocument/2006/relationships/image" Target="../media/image333.png"/><Relationship Id="rId83" Type="http://schemas.openxmlformats.org/officeDocument/2006/relationships/image" Target="../media/image354.svg"/><Relationship Id="rId179" Type="http://schemas.openxmlformats.org/officeDocument/2006/relationships/image" Target="../media/image450.svg"/><Relationship Id="rId190" Type="http://schemas.openxmlformats.org/officeDocument/2006/relationships/image" Target="../media/image461.png"/><Relationship Id="rId204" Type="http://schemas.openxmlformats.org/officeDocument/2006/relationships/image" Target="../media/image475.png"/><Relationship Id="rId225" Type="http://schemas.openxmlformats.org/officeDocument/2006/relationships/image" Target="../media/image496.svg"/><Relationship Id="rId246" Type="http://schemas.openxmlformats.org/officeDocument/2006/relationships/image" Target="../media/image517.png"/><Relationship Id="rId267" Type="http://schemas.openxmlformats.org/officeDocument/2006/relationships/image" Target="../media/image538.svg"/><Relationship Id="rId106" Type="http://schemas.openxmlformats.org/officeDocument/2006/relationships/image" Target="../media/image377.png"/><Relationship Id="rId127" Type="http://schemas.openxmlformats.org/officeDocument/2006/relationships/image" Target="../media/image398.svg"/><Relationship Id="rId10" Type="http://schemas.openxmlformats.org/officeDocument/2006/relationships/image" Target="../media/image281.png"/><Relationship Id="rId31" Type="http://schemas.openxmlformats.org/officeDocument/2006/relationships/image" Target="../media/image302.svg"/><Relationship Id="rId52" Type="http://schemas.openxmlformats.org/officeDocument/2006/relationships/image" Target="../media/image323.png"/><Relationship Id="rId73" Type="http://schemas.openxmlformats.org/officeDocument/2006/relationships/image" Target="../media/image344.svg"/><Relationship Id="rId94" Type="http://schemas.openxmlformats.org/officeDocument/2006/relationships/image" Target="../media/image365.png"/><Relationship Id="rId148" Type="http://schemas.openxmlformats.org/officeDocument/2006/relationships/image" Target="../media/image419.png"/><Relationship Id="rId169" Type="http://schemas.openxmlformats.org/officeDocument/2006/relationships/image" Target="../media/image440.svg"/><Relationship Id="rId4" Type="http://schemas.openxmlformats.org/officeDocument/2006/relationships/image" Target="../media/image275.png"/><Relationship Id="rId180" Type="http://schemas.openxmlformats.org/officeDocument/2006/relationships/image" Target="../media/image451.png"/><Relationship Id="rId215" Type="http://schemas.openxmlformats.org/officeDocument/2006/relationships/image" Target="../media/image486.svg"/><Relationship Id="rId236" Type="http://schemas.openxmlformats.org/officeDocument/2006/relationships/image" Target="../media/image507.png"/><Relationship Id="rId257" Type="http://schemas.openxmlformats.org/officeDocument/2006/relationships/image" Target="../media/image528.svg"/><Relationship Id="rId42" Type="http://schemas.openxmlformats.org/officeDocument/2006/relationships/image" Target="../media/image313.png"/><Relationship Id="rId84" Type="http://schemas.openxmlformats.org/officeDocument/2006/relationships/image" Target="../media/image355.png"/><Relationship Id="rId138" Type="http://schemas.openxmlformats.org/officeDocument/2006/relationships/image" Target="../media/image409.png"/><Relationship Id="rId191" Type="http://schemas.openxmlformats.org/officeDocument/2006/relationships/image" Target="../media/image462.svg"/><Relationship Id="rId205" Type="http://schemas.openxmlformats.org/officeDocument/2006/relationships/image" Target="../media/image476.svg"/><Relationship Id="rId247" Type="http://schemas.openxmlformats.org/officeDocument/2006/relationships/image" Target="../media/image518.svg"/><Relationship Id="rId107" Type="http://schemas.openxmlformats.org/officeDocument/2006/relationships/image" Target="../media/image378.svg"/><Relationship Id="rId11" Type="http://schemas.openxmlformats.org/officeDocument/2006/relationships/image" Target="../media/image282.svg"/><Relationship Id="rId53" Type="http://schemas.openxmlformats.org/officeDocument/2006/relationships/image" Target="../media/image324.svg"/><Relationship Id="rId149" Type="http://schemas.openxmlformats.org/officeDocument/2006/relationships/image" Target="../media/image420.svg"/></Relationships>
</file>

<file path=ppt/slides/_rels/slide38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660.svg"/><Relationship Id="rId21" Type="http://schemas.openxmlformats.org/officeDocument/2006/relationships/image" Target="../media/image564.svg"/><Relationship Id="rId63" Type="http://schemas.openxmlformats.org/officeDocument/2006/relationships/image" Target="../media/image606.svg"/><Relationship Id="rId159" Type="http://schemas.openxmlformats.org/officeDocument/2006/relationships/image" Target="../media/image702.svg"/><Relationship Id="rId170" Type="http://schemas.openxmlformats.org/officeDocument/2006/relationships/image" Target="../media/image713.png"/><Relationship Id="rId226" Type="http://schemas.openxmlformats.org/officeDocument/2006/relationships/image" Target="../media/image769.png"/><Relationship Id="rId268" Type="http://schemas.openxmlformats.org/officeDocument/2006/relationships/image" Target="../media/image811.png"/><Relationship Id="rId32" Type="http://schemas.openxmlformats.org/officeDocument/2006/relationships/image" Target="../media/image575.png"/><Relationship Id="rId74" Type="http://schemas.openxmlformats.org/officeDocument/2006/relationships/image" Target="../media/image617.png"/><Relationship Id="rId128" Type="http://schemas.openxmlformats.org/officeDocument/2006/relationships/image" Target="../media/image671.png"/><Relationship Id="rId5" Type="http://schemas.openxmlformats.org/officeDocument/2006/relationships/image" Target="../media/image548.svg"/><Relationship Id="rId95" Type="http://schemas.openxmlformats.org/officeDocument/2006/relationships/image" Target="../media/image638.svg"/><Relationship Id="rId160" Type="http://schemas.openxmlformats.org/officeDocument/2006/relationships/image" Target="../media/image703.png"/><Relationship Id="rId181" Type="http://schemas.openxmlformats.org/officeDocument/2006/relationships/image" Target="../media/image724.svg"/><Relationship Id="rId216" Type="http://schemas.openxmlformats.org/officeDocument/2006/relationships/image" Target="../media/image759.png"/><Relationship Id="rId237" Type="http://schemas.openxmlformats.org/officeDocument/2006/relationships/image" Target="../media/image780.svg"/><Relationship Id="rId258" Type="http://schemas.openxmlformats.org/officeDocument/2006/relationships/image" Target="../media/image801.png"/><Relationship Id="rId22" Type="http://schemas.openxmlformats.org/officeDocument/2006/relationships/image" Target="../media/image565.png"/><Relationship Id="rId43" Type="http://schemas.openxmlformats.org/officeDocument/2006/relationships/image" Target="../media/image586.svg"/><Relationship Id="rId64" Type="http://schemas.openxmlformats.org/officeDocument/2006/relationships/image" Target="../media/image607.png"/><Relationship Id="rId118" Type="http://schemas.openxmlformats.org/officeDocument/2006/relationships/image" Target="../media/image661.png"/><Relationship Id="rId139" Type="http://schemas.openxmlformats.org/officeDocument/2006/relationships/image" Target="../media/image682.svg"/><Relationship Id="rId85" Type="http://schemas.openxmlformats.org/officeDocument/2006/relationships/image" Target="../media/image628.svg"/><Relationship Id="rId150" Type="http://schemas.openxmlformats.org/officeDocument/2006/relationships/image" Target="../media/image693.png"/><Relationship Id="rId171" Type="http://schemas.openxmlformats.org/officeDocument/2006/relationships/image" Target="../media/image714.svg"/><Relationship Id="rId192" Type="http://schemas.openxmlformats.org/officeDocument/2006/relationships/image" Target="../media/image735.png"/><Relationship Id="rId206" Type="http://schemas.openxmlformats.org/officeDocument/2006/relationships/image" Target="../media/image749.png"/><Relationship Id="rId227" Type="http://schemas.openxmlformats.org/officeDocument/2006/relationships/image" Target="../media/image770.svg"/><Relationship Id="rId248" Type="http://schemas.openxmlformats.org/officeDocument/2006/relationships/image" Target="../media/image791.png"/><Relationship Id="rId269" Type="http://schemas.openxmlformats.org/officeDocument/2006/relationships/image" Target="../media/image812.svg"/><Relationship Id="rId12" Type="http://schemas.openxmlformats.org/officeDocument/2006/relationships/image" Target="../media/image555.png"/><Relationship Id="rId33" Type="http://schemas.openxmlformats.org/officeDocument/2006/relationships/image" Target="../media/image576.svg"/><Relationship Id="rId108" Type="http://schemas.openxmlformats.org/officeDocument/2006/relationships/image" Target="../media/image651.png"/><Relationship Id="rId129" Type="http://schemas.openxmlformats.org/officeDocument/2006/relationships/image" Target="../media/image672.svg"/><Relationship Id="rId54" Type="http://schemas.openxmlformats.org/officeDocument/2006/relationships/image" Target="../media/image597.png"/><Relationship Id="rId75" Type="http://schemas.openxmlformats.org/officeDocument/2006/relationships/image" Target="../media/image618.svg"/><Relationship Id="rId96" Type="http://schemas.openxmlformats.org/officeDocument/2006/relationships/image" Target="../media/image639.png"/><Relationship Id="rId140" Type="http://schemas.openxmlformats.org/officeDocument/2006/relationships/image" Target="../media/image683.png"/><Relationship Id="rId161" Type="http://schemas.openxmlformats.org/officeDocument/2006/relationships/image" Target="../media/image704.svg"/><Relationship Id="rId182" Type="http://schemas.openxmlformats.org/officeDocument/2006/relationships/image" Target="../media/image725.png"/><Relationship Id="rId217" Type="http://schemas.openxmlformats.org/officeDocument/2006/relationships/image" Target="../media/image760.svg"/><Relationship Id="rId6" Type="http://schemas.openxmlformats.org/officeDocument/2006/relationships/image" Target="../media/image549.png"/><Relationship Id="rId238" Type="http://schemas.openxmlformats.org/officeDocument/2006/relationships/image" Target="../media/image781.png"/><Relationship Id="rId259" Type="http://schemas.openxmlformats.org/officeDocument/2006/relationships/image" Target="../media/image802.svg"/><Relationship Id="rId23" Type="http://schemas.openxmlformats.org/officeDocument/2006/relationships/image" Target="../media/image566.svg"/><Relationship Id="rId119" Type="http://schemas.openxmlformats.org/officeDocument/2006/relationships/image" Target="../media/image662.svg"/><Relationship Id="rId270" Type="http://schemas.openxmlformats.org/officeDocument/2006/relationships/image" Target="../media/image813.png"/><Relationship Id="rId44" Type="http://schemas.openxmlformats.org/officeDocument/2006/relationships/image" Target="../media/image587.png"/><Relationship Id="rId65" Type="http://schemas.openxmlformats.org/officeDocument/2006/relationships/image" Target="../media/image608.svg"/><Relationship Id="rId86" Type="http://schemas.openxmlformats.org/officeDocument/2006/relationships/image" Target="../media/image629.png"/><Relationship Id="rId130" Type="http://schemas.openxmlformats.org/officeDocument/2006/relationships/image" Target="../media/image673.png"/><Relationship Id="rId151" Type="http://schemas.openxmlformats.org/officeDocument/2006/relationships/image" Target="../media/image694.svg"/><Relationship Id="rId172" Type="http://schemas.openxmlformats.org/officeDocument/2006/relationships/image" Target="../media/image715.png"/><Relationship Id="rId193" Type="http://schemas.openxmlformats.org/officeDocument/2006/relationships/image" Target="../media/image736.svg"/><Relationship Id="rId207" Type="http://schemas.openxmlformats.org/officeDocument/2006/relationships/image" Target="../media/image750.svg"/><Relationship Id="rId228" Type="http://schemas.openxmlformats.org/officeDocument/2006/relationships/image" Target="../media/image771.png"/><Relationship Id="rId249" Type="http://schemas.openxmlformats.org/officeDocument/2006/relationships/image" Target="../media/image792.svg"/><Relationship Id="rId13" Type="http://schemas.openxmlformats.org/officeDocument/2006/relationships/image" Target="../media/image556.svg"/><Relationship Id="rId109" Type="http://schemas.openxmlformats.org/officeDocument/2006/relationships/image" Target="../media/image652.svg"/><Relationship Id="rId260" Type="http://schemas.openxmlformats.org/officeDocument/2006/relationships/image" Target="../media/image803.png"/><Relationship Id="rId34" Type="http://schemas.openxmlformats.org/officeDocument/2006/relationships/image" Target="../media/image577.png"/><Relationship Id="rId55" Type="http://schemas.openxmlformats.org/officeDocument/2006/relationships/image" Target="../media/image598.svg"/><Relationship Id="rId76" Type="http://schemas.openxmlformats.org/officeDocument/2006/relationships/image" Target="../media/image619.png"/><Relationship Id="rId97" Type="http://schemas.openxmlformats.org/officeDocument/2006/relationships/image" Target="../media/image640.svg"/><Relationship Id="rId120" Type="http://schemas.openxmlformats.org/officeDocument/2006/relationships/image" Target="../media/image663.png"/><Relationship Id="rId141" Type="http://schemas.openxmlformats.org/officeDocument/2006/relationships/image" Target="../media/image684.svg"/><Relationship Id="rId7" Type="http://schemas.openxmlformats.org/officeDocument/2006/relationships/image" Target="../media/image550.svg"/><Relationship Id="rId162" Type="http://schemas.openxmlformats.org/officeDocument/2006/relationships/image" Target="../media/image705.png"/><Relationship Id="rId183" Type="http://schemas.openxmlformats.org/officeDocument/2006/relationships/image" Target="../media/image726.svg"/><Relationship Id="rId218" Type="http://schemas.openxmlformats.org/officeDocument/2006/relationships/image" Target="../media/image761.png"/><Relationship Id="rId239" Type="http://schemas.openxmlformats.org/officeDocument/2006/relationships/image" Target="../media/image782.svg"/><Relationship Id="rId250" Type="http://schemas.openxmlformats.org/officeDocument/2006/relationships/image" Target="../media/image793.png"/><Relationship Id="rId271" Type="http://schemas.openxmlformats.org/officeDocument/2006/relationships/image" Target="../media/image814.svg"/><Relationship Id="rId24" Type="http://schemas.openxmlformats.org/officeDocument/2006/relationships/image" Target="../media/image567.png"/><Relationship Id="rId45" Type="http://schemas.openxmlformats.org/officeDocument/2006/relationships/image" Target="../media/image588.svg"/><Relationship Id="rId66" Type="http://schemas.openxmlformats.org/officeDocument/2006/relationships/image" Target="../media/image609.png"/><Relationship Id="rId87" Type="http://schemas.openxmlformats.org/officeDocument/2006/relationships/image" Target="../media/image630.svg"/><Relationship Id="rId110" Type="http://schemas.openxmlformats.org/officeDocument/2006/relationships/image" Target="../media/image653.png"/><Relationship Id="rId131" Type="http://schemas.openxmlformats.org/officeDocument/2006/relationships/image" Target="../media/image674.svg"/><Relationship Id="rId152" Type="http://schemas.openxmlformats.org/officeDocument/2006/relationships/image" Target="../media/image695.png"/><Relationship Id="rId173" Type="http://schemas.openxmlformats.org/officeDocument/2006/relationships/image" Target="../media/image716.svg"/><Relationship Id="rId194" Type="http://schemas.openxmlformats.org/officeDocument/2006/relationships/image" Target="../media/image737.png"/><Relationship Id="rId208" Type="http://schemas.openxmlformats.org/officeDocument/2006/relationships/image" Target="../media/image751.png"/><Relationship Id="rId229" Type="http://schemas.openxmlformats.org/officeDocument/2006/relationships/image" Target="../media/image772.svg"/><Relationship Id="rId240" Type="http://schemas.openxmlformats.org/officeDocument/2006/relationships/image" Target="../media/image783.png"/><Relationship Id="rId261" Type="http://schemas.openxmlformats.org/officeDocument/2006/relationships/image" Target="../media/image804.svg"/><Relationship Id="rId14" Type="http://schemas.openxmlformats.org/officeDocument/2006/relationships/image" Target="../media/image557.png"/><Relationship Id="rId35" Type="http://schemas.openxmlformats.org/officeDocument/2006/relationships/image" Target="../media/image578.svg"/><Relationship Id="rId56" Type="http://schemas.openxmlformats.org/officeDocument/2006/relationships/image" Target="../media/image599.png"/><Relationship Id="rId77" Type="http://schemas.openxmlformats.org/officeDocument/2006/relationships/image" Target="../media/image620.svg"/><Relationship Id="rId100" Type="http://schemas.openxmlformats.org/officeDocument/2006/relationships/image" Target="../media/image643.png"/><Relationship Id="rId8" Type="http://schemas.openxmlformats.org/officeDocument/2006/relationships/image" Target="../media/image551.png"/><Relationship Id="rId98" Type="http://schemas.openxmlformats.org/officeDocument/2006/relationships/image" Target="../media/image641.png"/><Relationship Id="rId121" Type="http://schemas.openxmlformats.org/officeDocument/2006/relationships/image" Target="../media/image664.svg"/><Relationship Id="rId142" Type="http://schemas.openxmlformats.org/officeDocument/2006/relationships/image" Target="../media/image685.png"/><Relationship Id="rId163" Type="http://schemas.openxmlformats.org/officeDocument/2006/relationships/image" Target="../media/image706.svg"/><Relationship Id="rId184" Type="http://schemas.openxmlformats.org/officeDocument/2006/relationships/image" Target="../media/image727.png"/><Relationship Id="rId219" Type="http://schemas.openxmlformats.org/officeDocument/2006/relationships/image" Target="../media/image762.svg"/><Relationship Id="rId230" Type="http://schemas.openxmlformats.org/officeDocument/2006/relationships/image" Target="../media/image773.png"/><Relationship Id="rId251" Type="http://schemas.openxmlformats.org/officeDocument/2006/relationships/image" Target="../media/image794.svg"/><Relationship Id="rId25" Type="http://schemas.openxmlformats.org/officeDocument/2006/relationships/image" Target="../media/image568.svg"/><Relationship Id="rId46" Type="http://schemas.openxmlformats.org/officeDocument/2006/relationships/image" Target="../media/image589.png"/><Relationship Id="rId67" Type="http://schemas.openxmlformats.org/officeDocument/2006/relationships/image" Target="../media/image610.svg"/><Relationship Id="rId272" Type="http://schemas.openxmlformats.org/officeDocument/2006/relationships/image" Target="../media/image815.png"/><Relationship Id="rId88" Type="http://schemas.openxmlformats.org/officeDocument/2006/relationships/image" Target="../media/image631.png"/><Relationship Id="rId111" Type="http://schemas.openxmlformats.org/officeDocument/2006/relationships/image" Target="../media/image654.svg"/><Relationship Id="rId132" Type="http://schemas.openxmlformats.org/officeDocument/2006/relationships/image" Target="../media/image675.png"/><Relationship Id="rId153" Type="http://schemas.openxmlformats.org/officeDocument/2006/relationships/image" Target="../media/image696.svg"/><Relationship Id="rId174" Type="http://schemas.openxmlformats.org/officeDocument/2006/relationships/image" Target="../media/image717.png"/><Relationship Id="rId195" Type="http://schemas.openxmlformats.org/officeDocument/2006/relationships/image" Target="../media/image738.svg"/><Relationship Id="rId209" Type="http://schemas.openxmlformats.org/officeDocument/2006/relationships/image" Target="../media/image752.svg"/><Relationship Id="rId220" Type="http://schemas.openxmlformats.org/officeDocument/2006/relationships/image" Target="../media/image763.png"/><Relationship Id="rId241" Type="http://schemas.openxmlformats.org/officeDocument/2006/relationships/image" Target="../media/image784.svg"/><Relationship Id="rId15" Type="http://schemas.openxmlformats.org/officeDocument/2006/relationships/image" Target="../media/image558.svg"/><Relationship Id="rId36" Type="http://schemas.openxmlformats.org/officeDocument/2006/relationships/image" Target="../media/image579.png"/><Relationship Id="rId57" Type="http://schemas.openxmlformats.org/officeDocument/2006/relationships/image" Target="../media/image600.svg"/><Relationship Id="rId262" Type="http://schemas.openxmlformats.org/officeDocument/2006/relationships/image" Target="../media/image805.png"/><Relationship Id="rId78" Type="http://schemas.openxmlformats.org/officeDocument/2006/relationships/image" Target="../media/image621.png"/><Relationship Id="rId99" Type="http://schemas.openxmlformats.org/officeDocument/2006/relationships/image" Target="../media/image642.svg"/><Relationship Id="rId101" Type="http://schemas.openxmlformats.org/officeDocument/2006/relationships/image" Target="../media/image644.svg"/><Relationship Id="rId122" Type="http://schemas.openxmlformats.org/officeDocument/2006/relationships/image" Target="../media/image665.png"/><Relationship Id="rId143" Type="http://schemas.openxmlformats.org/officeDocument/2006/relationships/image" Target="../media/image686.svg"/><Relationship Id="rId164" Type="http://schemas.openxmlformats.org/officeDocument/2006/relationships/image" Target="../media/image707.png"/><Relationship Id="rId185" Type="http://schemas.openxmlformats.org/officeDocument/2006/relationships/image" Target="../media/image728.svg"/><Relationship Id="rId9" Type="http://schemas.openxmlformats.org/officeDocument/2006/relationships/image" Target="../media/image552.svg"/><Relationship Id="rId210" Type="http://schemas.openxmlformats.org/officeDocument/2006/relationships/image" Target="../media/image753.png"/><Relationship Id="rId26" Type="http://schemas.openxmlformats.org/officeDocument/2006/relationships/image" Target="../media/image569.png"/><Relationship Id="rId231" Type="http://schemas.openxmlformats.org/officeDocument/2006/relationships/image" Target="../media/image774.svg"/><Relationship Id="rId252" Type="http://schemas.openxmlformats.org/officeDocument/2006/relationships/image" Target="../media/image795.png"/><Relationship Id="rId273" Type="http://schemas.openxmlformats.org/officeDocument/2006/relationships/image" Target="../media/image816.svg"/><Relationship Id="rId47" Type="http://schemas.openxmlformats.org/officeDocument/2006/relationships/image" Target="../media/image590.svg"/><Relationship Id="rId68" Type="http://schemas.openxmlformats.org/officeDocument/2006/relationships/image" Target="../media/image611.png"/><Relationship Id="rId89" Type="http://schemas.openxmlformats.org/officeDocument/2006/relationships/image" Target="../media/image632.svg"/><Relationship Id="rId112" Type="http://schemas.openxmlformats.org/officeDocument/2006/relationships/image" Target="../media/image655.png"/><Relationship Id="rId133" Type="http://schemas.openxmlformats.org/officeDocument/2006/relationships/image" Target="../media/image676.svg"/><Relationship Id="rId154" Type="http://schemas.openxmlformats.org/officeDocument/2006/relationships/image" Target="../media/image697.png"/><Relationship Id="rId175" Type="http://schemas.openxmlformats.org/officeDocument/2006/relationships/image" Target="../media/image718.svg"/><Relationship Id="rId196" Type="http://schemas.openxmlformats.org/officeDocument/2006/relationships/image" Target="../media/image739.png"/><Relationship Id="rId200" Type="http://schemas.openxmlformats.org/officeDocument/2006/relationships/image" Target="../media/image743.png"/><Relationship Id="rId16" Type="http://schemas.openxmlformats.org/officeDocument/2006/relationships/image" Target="../media/image559.png"/><Relationship Id="rId221" Type="http://schemas.openxmlformats.org/officeDocument/2006/relationships/image" Target="../media/image764.svg"/><Relationship Id="rId242" Type="http://schemas.openxmlformats.org/officeDocument/2006/relationships/image" Target="../media/image785.png"/><Relationship Id="rId263" Type="http://schemas.openxmlformats.org/officeDocument/2006/relationships/image" Target="../media/image806.svg"/><Relationship Id="rId37" Type="http://schemas.openxmlformats.org/officeDocument/2006/relationships/image" Target="../media/image580.svg"/><Relationship Id="rId58" Type="http://schemas.openxmlformats.org/officeDocument/2006/relationships/image" Target="../media/image601.png"/><Relationship Id="rId79" Type="http://schemas.openxmlformats.org/officeDocument/2006/relationships/image" Target="../media/image622.svg"/><Relationship Id="rId102" Type="http://schemas.openxmlformats.org/officeDocument/2006/relationships/image" Target="../media/image645.png"/><Relationship Id="rId123" Type="http://schemas.openxmlformats.org/officeDocument/2006/relationships/image" Target="../media/image666.svg"/><Relationship Id="rId144" Type="http://schemas.openxmlformats.org/officeDocument/2006/relationships/image" Target="../media/image687.png"/><Relationship Id="rId90" Type="http://schemas.openxmlformats.org/officeDocument/2006/relationships/image" Target="../media/image633.png"/><Relationship Id="rId165" Type="http://schemas.openxmlformats.org/officeDocument/2006/relationships/image" Target="../media/image708.svg"/><Relationship Id="rId186" Type="http://schemas.openxmlformats.org/officeDocument/2006/relationships/image" Target="../media/image729.png"/><Relationship Id="rId211" Type="http://schemas.openxmlformats.org/officeDocument/2006/relationships/image" Target="../media/image754.svg"/><Relationship Id="rId232" Type="http://schemas.openxmlformats.org/officeDocument/2006/relationships/image" Target="../media/image775.png"/><Relationship Id="rId253" Type="http://schemas.openxmlformats.org/officeDocument/2006/relationships/image" Target="../media/image796.svg"/><Relationship Id="rId27" Type="http://schemas.openxmlformats.org/officeDocument/2006/relationships/image" Target="../media/image570.svg"/><Relationship Id="rId48" Type="http://schemas.openxmlformats.org/officeDocument/2006/relationships/image" Target="../media/image591.png"/><Relationship Id="rId69" Type="http://schemas.openxmlformats.org/officeDocument/2006/relationships/image" Target="../media/image612.svg"/><Relationship Id="rId113" Type="http://schemas.openxmlformats.org/officeDocument/2006/relationships/image" Target="../media/image656.svg"/><Relationship Id="rId134" Type="http://schemas.openxmlformats.org/officeDocument/2006/relationships/image" Target="../media/image677.png"/><Relationship Id="rId80" Type="http://schemas.openxmlformats.org/officeDocument/2006/relationships/image" Target="../media/image623.png"/><Relationship Id="rId155" Type="http://schemas.openxmlformats.org/officeDocument/2006/relationships/image" Target="../media/image698.svg"/><Relationship Id="rId176" Type="http://schemas.openxmlformats.org/officeDocument/2006/relationships/image" Target="../media/image719.png"/><Relationship Id="rId197" Type="http://schemas.openxmlformats.org/officeDocument/2006/relationships/image" Target="../media/image740.svg"/><Relationship Id="rId201" Type="http://schemas.openxmlformats.org/officeDocument/2006/relationships/image" Target="../media/image744.svg"/><Relationship Id="rId222" Type="http://schemas.openxmlformats.org/officeDocument/2006/relationships/image" Target="../media/image765.png"/><Relationship Id="rId243" Type="http://schemas.openxmlformats.org/officeDocument/2006/relationships/image" Target="../media/image786.svg"/><Relationship Id="rId264" Type="http://schemas.openxmlformats.org/officeDocument/2006/relationships/image" Target="../media/image807.png"/><Relationship Id="rId17" Type="http://schemas.openxmlformats.org/officeDocument/2006/relationships/image" Target="../media/image560.svg"/><Relationship Id="rId38" Type="http://schemas.openxmlformats.org/officeDocument/2006/relationships/image" Target="../media/image581.png"/><Relationship Id="rId59" Type="http://schemas.openxmlformats.org/officeDocument/2006/relationships/image" Target="../media/image602.svg"/><Relationship Id="rId103" Type="http://schemas.openxmlformats.org/officeDocument/2006/relationships/image" Target="../media/image646.svg"/><Relationship Id="rId124" Type="http://schemas.openxmlformats.org/officeDocument/2006/relationships/image" Target="../media/image667.png"/><Relationship Id="rId70" Type="http://schemas.openxmlformats.org/officeDocument/2006/relationships/image" Target="../media/image613.png"/><Relationship Id="rId91" Type="http://schemas.openxmlformats.org/officeDocument/2006/relationships/image" Target="../media/image634.svg"/><Relationship Id="rId145" Type="http://schemas.openxmlformats.org/officeDocument/2006/relationships/image" Target="../media/image688.svg"/><Relationship Id="rId166" Type="http://schemas.openxmlformats.org/officeDocument/2006/relationships/image" Target="../media/image709.png"/><Relationship Id="rId187" Type="http://schemas.openxmlformats.org/officeDocument/2006/relationships/image" Target="../media/image730.svg"/><Relationship Id="rId1" Type="http://schemas.openxmlformats.org/officeDocument/2006/relationships/slideLayout" Target="../slideLayouts/slideLayout2.xml"/><Relationship Id="rId212" Type="http://schemas.openxmlformats.org/officeDocument/2006/relationships/image" Target="../media/image755.png"/><Relationship Id="rId233" Type="http://schemas.openxmlformats.org/officeDocument/2006/relationships/image" Target="../media/image776.svg"/><Relationship Id="rId254" Type="http://schemas.openxmlformats.org/officeDocument/2006/relationships/image" Target="../media/image797.png"/><Relationship Id="rId28" Type="http://schemas.openxmlformats.org/officeDocument/2006/relationships/image" Target="../media/image571.png"/><Relationship Id="rId49" Type="http://schemas.openxmlformats.org/officeDocument/2006/relationships/image" Target="../media/image592.svg"/><Relationship Id="rId114" Type="http://schemas.openxmlformats.org/officeDocument/2006/relationships/image" Target="../media/image657.png"/><Relationship Id="rId60" Type="http://schemas.openxmlformats.org/officeDocument/2006/relationships/image" Target="../media/image603.png"/><Relationship Id="rId81" Type="http://schemas.openxmlformats.org/officeDocument/2006/relationships/image" Target="../media/image624.svg"/><Relationship Id="rId135" Type="http://schemas.openxmlformats.org/officeDocument/2006/relationships/image" Target="../media/image678.svg"/><Relationship Id="rId156" Type="http://schemas.openxmlformats.org/officeDocument/2006/relationships/image" Target="../media/image699.png"/><Relationship Id="rId177" Type="http://schemas.openxmlformats.org/officeDocument/2006/relationships/image" Target="../media/image720.svg"/><Relationship Id="rId198" Type="http://schemas.openxmlformats.org/officeDocument/2006/relationships/image" Target="../media/image741.png"/><Relationship Id="rId202" Type="http://schemas.openxmlformats.org/officeDocument/2006/relationships/image" Target="../media/image745.png"/><Relationship Id="rId223" Type="http://schemas.openxmlformats.org/officeDocument/2006/relationships/image" Target="../media/image766.svg"/><Relationship Id="rId244" Type="http://schemas.openxmlformats.org/officeDocument/2006/relationships/image" Target="../media/image787.png"/><Relationship Id="rId18" Type="http://schemas.openxmlformats.org/officeDocument/2006/relationships/image" Target="../media/image561.png"/><Relationship Id="rId39" Type="http://schemas.openxmlformats.org/officeDocument/2006/relationships/image" Target="../media/image582.svg"/><Relationship Id="rId265" Type="http://schemas.openxmlformats.org/officeDocument/2006/relationships/image" Target="../media/image808.svg"/><Relationship Id="rId50" Type="http://schemas.openxmlformats.org/officeDocument/2006/relationships/image" Target="../media/image593.png"/><Relationship Id="rId104" Type="http://schemas.openxmlformats.org/officeDocument/2006/relationships/image" Target="../media/image647.png"/><Relationship Id="rId125" Type="http://schemas.openxmlformats.org/officeDocument/2006/relationships/image" Target="../media/image668.svg"/><Relationship Id="rId146" Type="http://schemas.openxmlformats.org/officeDocument/2006/relationships/image" Target="../media/image689.png"/><Relationship Id="rId167" Type="http://schemas.openxmlformats.org/officeDocument/2006/relationships/image" Target="../media/image710.svg"/><Relationship Id="rId188" Type="http://schemas.openxmlformats.org/officeDocument/2006/relationships/image" Target="../media/image731.png"/><Relationship Id="rId71" Type="http://schemas.openxmlformats.org/officeDocument/2006/relationships/image" Target="../media/image614.svg"/><Relationship Id="rId92" Type="http://schemas.openxmlformats.org/officeDocument/2006/relationships/image" Target="../media/image635.png"/><Relationship Id="rId213" Type="http://schemas.openxmlformats.org/officeDocument/2006/relationships/image" Target="../media/image756.svg"/><Relationship Id="rId234" Type="http://schemas.openxmlformats.org/officeDocument/2006/relationships/image" Target="../media/image777.png"/><Relationship Id="rId2" Type="http://schemas.openxmlformats.org/officeDocument/2006/relationships/image" Target="../media/image545.png"/><Relationship Id="rId29" Type="http://schemas.openxmlformats.org/officeDocument/2006/relationships/image" Target="../media/image572.svg"/><Relationship Id="rId255" Type="http://schemas.openxmlformats.org/officeDocument/2006/relationships/image" Target="../media/image798.svg"/><Relationship Id="rId40" Type="http://schemas.openxmlformats.org/officeDocument/2006/relationships/image" Target="../media/image583.png"/><Relationship Id="rId115" Type="http://schemas.openxmlformats.org/officeDocument/2006/relationships/image" Target="../media/image658.svg"/><Relationship Id="rId136" Type="http://schemas.openxmlformats.org/officeDocument/2006/relationships/image" Target="../media/image679.png"/><Relationship Id="rId157" Type="http://schemas.openxmlformats.org/officeDocument/2006/relationships/image" Target="../media/image700.svg"/><Relationship Id="rId178" Type="http://schemas.openxmlformats.org/officeDocument/2006/relationships/image" Target="../media/image721.png"/><Relationship Id="rId61" Type="http://schemas.openxmlformats.org/officeDocument/2006/relationships/image" Target="../media/image604.svg"/><Relationship Id="rId82" Type="http://schemas.openxmlformats.org/officeDocument/2006/relationships/image" Target="../media/image625.png"/><Relationship Id="rId199" Type="http://schemas.openxmlformats.org/officeDocument/2006/relationships/image" Target="../media/image742.svg"/><Relationship Id="rId203" Type="http://schemas.openxmlformats.org/officeDocument/2006/relationships/image" Target="../media/image746.svg"/><Relationship Id="rId19" Type="http://schemas.openxmlformats.org/officeDocument/2006/relationships/image" Target="../media/image562.svg"/><Relationship Id="rId224" Type="http://schemas.openxmlformats.org/officeDocument/2006/relationships/image" Target="../media/image767.png"/><Relationship Id="rId245" Type="http://schemas.openxmlformats.org/officeDocument/2006/relationships/image" Target="../media/image788.svg"/><Relationship Id="rId266" Type="http://schemas.openxmlformats.org/officeDocument/2006/relationships/image" Target="../media/image809.png"/><Relationship Id="rId30" Type="http://schemas.openxmlformats.org/officeDocument/2006/relationships/image" Target="../media/image573.png"/><Relationship Id="rId105" Type="http://schemas.openxmlformats.org/officeDocument/2006/relationships/image" Target="../media/image648.svg"/><Relationship Id="rId126" Type="http://schemas.openxmlformats.org/officeDocument/2006/relationships/image" Target="../media/image669.png"/><Relationship Id="rId147" Type="http://schemas.openxmlformats.org/officeDocument/2006/relationships/image" Target="../media/image690.svg"/><Relationship Id="rId168" Type="http://schemas.openxmlformats.org/officeDocument/2006/relationships/image" Target="../media/image711.png"/><Relationship Id="rId51" Type="http://schemas.openxmlformats.org/officeDocument/2006/relationships/image" Target="../media/image594.svg"/><Relationship Id="rId72" Type="http://schemas.openxmlformats.org/officeDocument/2006/relationships/image" Target="../media/image615.png"/><Relationship Id="rId93" Type="http://schemas.openxmlformats.org/officeDocument/2006/relationships/image" Target="../media/image636.svg"/><Relationship Id="rId189" Type="http://schemas.openxmlformats.org/officeDocument/2006/relationships/image" Target="../media/image732.svg"/><Relationship Id="rId3" Type="http://schemas.openxmlformats.org/officeDocument/2006/relationships/image" Target="../media/image546.svg"/><Relationship Id="rId214" Type="http://schemas.openxmlformats.org/officeDocument/2006/relationships/image" Target="../media/image757.png"/><Relationship Id="rId235" Type="http://schemas.openxmlformats.org/officeDocument/2006/relationships/image" Target="../media/image778.svg"/><Relationship Id="rId256" Type="http://schemas.openxmlformats.org/officeDocument/2006/relationships/image" Target="../media/image799.png"/><Relationship Id="rId116" Type="http://schemas.openxmlformats.org/officeDocument/2006/relationships/image" Target="../media/image659.png"/><Relationship Id="rId137" Type="http://schemas.openxmlformats.org/officeDocument/2006/relationships/image" Target="../media/image680.svg"/><Relationship Id="rId158" Type="http://schemas.openxmlformats.org/officeDocument/2006/relationships/image" Target="../media/image701.png"/><Relationship Id="rId20" Type="http://schemas.openxmlformats.org/officeDocument/2006/relationships/image" Target="../media/image563.png"/><Relationship Id="rId41" Type="http://schemas.openxmlformats.org/officeDocument/2006/relationships/image" Target="../media/image584.svg"/><Relationship Id="rId62" Type="http://schemas.openxmlformats.org/officeDocument/2006/relationships/image" Target="../media/image605.png"/><Relationship Id="rId83" Type="http://schemas.openxmlformats.org/officeDocument/2006/relationships/image" Target="../media/image626.svg"/><Relationship Id="rId179" Type="http://schemas.openxmlformats.org/officeDocument/2006/relationships/image" Target="../media/image722.svg"/><Relationship Id="rId190" Type="http://schemas.openxmlformats.org/officeDocument/2006/relationships/image" Target="../media/image733.png"/><Relationship Id="rId204" Type="http://schemas.openxmlformats.org/officeDocument/2006/relationships/image" Target="../media/image747.png"/><Relationship Id="rId225" Type="http://schemas.openxmlformats.org/officeDocument/2006/relationships/image" Target="../media/image768.svg"/><Relationship Id="rId246" Type="http://schemas.openxmlformats.org/officeDocument/2006/relationships/image" Target="../media/image789.png"/><Relationship Id="rId267" Type="http://schemas.openxmlformats.org/officeDocument/2006/relationships/image" Target="../media/image810.svg"/><Relationship Id="rId106" Type="http://schemas.openxmlformats.org/officeDocument/2006/relationships/image" Target="../media/image649.png"/><Relationship Id="rId127" Type="http://schemas.openxmlformats.org/officeDocument/2006/relationships/image" Target="../media/image670.svg"/><Relationship Id="rId10" Type="http://schemas.openxmlformats.org/officeDocument/2006/relationships/image" Target="../media/image553.png"/><Relationship Id="rId31" Type="http://schemas.openxmlformats.org/officeDocument/2006/relationships/image" Target="../media/image574.svg"/><Relationship Id="rId52" Type="http://schemas.openxmlformats.org/officeDocument/2006/relationships/image" Target="../media/image595.png"/><Relationship Id="rId73" Type="http://schemas.openxmlformats.org/officeDocument/2006/relationships/image" Target="../media/image616.svg"/><Relationship Id="rId94" Type="http://schemas.openxmlformats.org/officeDocument/2006/relationships/image" Target="../media/image637.png"/><Relationship Id="rId148" Type="http://schemas.openxmlformats.org/officeDocument/2006/relationships/image" Target="../media/image691.png"/><Relationship Id="rId169" Type="http://schemas.openxmlformats.org/officeDocument/2006/relationships/image" Target="../media/image712.svg"/><Relationship Id="rId4" Type="http://schemas.openxmlformats.org/officeDocument/2006/relationships/image" Target="../media/image547.png"/><Relationship Id="rId180" Type="http://schemas.openxmlformats.org/officeDocument/2006/relationships/image" Target="../media/image723.png"/><Relationship Id="rId215" Type="http://schemas.openxmlformats.org/officeDocument/2006/relationships/image" Target="../media/image758.svg"/><Relationship Id="rId236" Type="http://schemas.openxmlformats.org/officeDocument/2006/relationships/image" Target="../media/image779.png"/><Relationship Id="rId257" Type="http://schemas.openxmlformats.org/officeDocument/2006/relationships/image" Target="../media/image800.svg"/><Relationship Id="rId42" Type="http://schemas.openxmlformats.org/officeDocument/2006/relationships/image" Target="../media/image585.png"/><Relationship Id="rId84" Type="http://schemas.openxmlformats.org/officeDocument/2006/relationships/image" Target="../media/image627.png"/><Relationship Id="rId138" Type="http://schemas.openxmlformats.org/officeDocument/2006/relationships/image" Target="../media/image681.png"/><Relationship Id="rId191" Type="http://schemas.openxmlformats.org/officeDocument/2006/relationships/image" Target="../media/image734.svg"/><Relationship Id="rId205" Type="http://schemas.openxmlformats.org/officeDocument/2006/relationships/image" Target="../media/image748.svg"/><Relationship Id="rId247" Type="http://schemas.openxmlformats.org/officeDocument/2006/relationships/image" Target="../media/image790.svg"/><Relationship Id="rId107" Type="http://schemas.openxmlformats.org/officeDocument/2006/relationships/image" Target="../media/image650.svg"/><Relationship Id="rId11" Type="http://schemas.openxmlformats.org/officeDocument/2006/relationships/image" Target="../media/image554.svg"/><Relationship Id="rId53" Type="http://schemas.openxmlformats.org/officeDocument/2006/relationships/image" Target="../media/image596.svg"/><Relationship Id="rId149" Type="http://schemas.openxmlformats.org/officeDocument/2006/relationships/image" Target="../media/image692.sv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/>
            </a:gs>
            <a:gs pos="1000">
              <a:schemeClr val="tx1"/>
            </a:gs>
            <a:gs pos="96000">
              <a:schemeClr val="tx1"/>
            </a:gs>
            <a:gs pos="71000">
              <a:schemeClr val="bg1">
                <a:lumMod val="5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372C90D-1003-476F-BD6A-B7793D5ECBD8}"/>
              </a:ext>
            </a:extLst>
          </p:cNvPr>
          <p:cNvSpPr txBox="1"/>
          <p:nvPr/>
        </p:nvSpPr>
        <p:spPr>
          <a:xfrm>
            <a:off x="1632153" y="1768180"/>
            <a:ext cx="531908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spc="60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MENELAS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B40170A-A93A-4F71-8035-17678DB968D5}"/>
              </a:ext>
            </a:extLst>
          </p:cNvPr>
          <p:cNvSpPr txBox="1"/>
          <p:nvPr/>
        </p:nvSpPr>
        <p:spPr>
          <a:xfrm>
            <a:off x="10689397" y="269807"/>
            <a:ext cx="10102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Modern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4741DDA-324B-44A1-B9DF-3F410F49F42C}"/>
              </a:ext>
            </a:extLst>
          </p:cNvPr>
          <p:cNvSpPr txBox="1"/>
          <p:nvPr/>
        </p:nvSpPr>
        <p:spPr>
          <a:xfrm>
            <a:off x="11408983" y="2643956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en-US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3A153BB-BC03-4B7E-BB52-3B2410F83AEC}"/>
              </a:ext>
            </a:extLst>
          </p:cNvPr>
          <p:cNvSpPr txBox="1"/>
          <p:nvPr/>
        </p:nvSpPr>
        <p:spPr>
          <a:xfrm>
            <a:off x="11401022" y="3085245"/>
            <a:ext cx="3369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078C974-B63D-4AE4-84A2-BD65A7E554CB}"/>
              </a:ext>
            </a:extLst>
          </p:cNvPr>
          <p:cNvSpPr txBox="1"/>
          <p:nvPr/>
        </p:nvSpPr>
        <p:spPr>
          <a:xfrm>
            <a:off x="11393061" y="3526534"/>
            <a:ext cx="3369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4E356F9-3BB4-413E-9F36-5C7AD1F3E38D}"/>
              </a:ext>
            </a:extLst>
          </p:cNvPr>
          <p:cNvSpPr txBox="1"/>
          <p:nvPr/>
        </p:nvSpPr>
        <p:spPr>
          <a:xfrm>
            <a:off x="11385100" y="3967823"/>
            <a:ext cx="3417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C66753E9-FDAA-44F4-9E19-2D03DA9257D5}"/>
              </a:ext>
            </a:extLst>
          </p:cNvPr>
          <p:cNvSpPr/>
          <p:nvPr/>
        </p:nvSpPr>
        <p:spPr>
          <a:xfrm>
            <a:off x="11366138" y="2586654"/>
            <a:ext cx="410594" cy="360824"/>
          </a:xfrm>
          <a:prstGeom prst="roundRect">
            <a:avLst>
              <a:gd name="adj" fmla="val 21318"/>
            </a:avLst>
          </a:prstGeom>
          <a:noFill/>
          <a:ln w="317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043881D-EAF7-424C-8B55-A565818A22B9}"/>
              </a:ext>
            </a:extLst>
          </p:cNvPr>
          <p:cNvCxnSpPr/>
          <p:nvPr/>
        </p:nvCxnSpPr>
        <p:spPr>
          <a:xfrm>
            <a:off x="1124262" y="6371952"/>
            <a:ext cx="1933731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46000">
                  <a:schemeClr val="tx1">
                    <a:lumMod val="50000"/>
                    <a:lumOff val="50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CF76A81-71C9-4345-89EA-BBBCC2211EA0}"/>
              </a:ext>
            </a:extLst>
          </p:cNvPr>
          <p:cNvCxnSpPr>
            <a:cxnSpLocks/>
          </p:cNvCxnSpPr>
          <p:nvPr/>
        </p:nvCxnSpPr>
        <p:spPr>
          <a:xfrm>
            <a:off x="884420" y="123092"/>
            <a:ext cx="0" cy="6614592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35000">
                  <a:schemeClr val="tx1">
                    <a:lumMod val="95000"/>
                    <a:lumOff val="5000"/>
                  </a:schemeClr>
                </a:gs>
                <a:gs pos="65000">
                  <a:schemeClr val="tx1">
                    <a:lumMod val="95000"/>
                    <a:lumOff val="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64E913A-434D-4EF9-87B9-1B802AA75EB3}"/>
              </a:ext>
            </a:extLst>
          </p:cNvPr>
          <p:cNvGrpSpPr/>
          <p:nvPr/>
        </p:nvGrpSpPr>
        <p:grpSpPr>
          <a:xfrm>
            <a:off x="369913" y="269807"/>
            <a:ext cx="332992" cy="246221"/>
            <a:chOff x="7060367" y="1319134"/>
            <a:chExt cx="629579" cy="350519"/>
          </a:xfrm>
          <a:solidFill>
            <a:schemeClr val="bg1"/>
          </a:solidFill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ED2EBCA-E2D2-453E-8800-DBB8D8EE8F67}"/>
                </a:ext>
              </a:extLst>
            </p:cNvPr>
            <p:cNvSpPr/>
            <p:nvPr/>
          </p:nvSpPr>
          <p:spPr>
            <a:xfrm>
              <a:off x="7060367" y="13191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0D161FD4-3BB9-4F3B-B786-735B5C01E3FB}"/>
                </a:ext>
              </a:extLst>
            </p:cNvPr>
            <p:cNvSpPr/>
            <p:nvPr/>
          </p:nvSpPr>
          <p:spPr>
            <a:xfrm>
              <a:off x="7060367" y="14715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4BF0B28-A405-4481-9C3E-A844E2412288}"/>
                </a:ext>
              </a:extLst>
            </p:cNvPr>
            <p:cNvSpPr/>
            <p:nvPr/>
          </p:nvSpPr>
          <p:spPr>
            <a:xfrm>
              <a:off x="7060367" y="16239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aphic 33" descr="Mouse">
            <a:extLst>
              <a:ext uri="{FF2B5EF4-FFF2-40B4-BE49-F238E27FC236}">
                <a16:creationId xmlns:a16="http://schemas.microsoft.com/office/drawing/2014/main" id="{851B5B9A-AADD-41A8-AE12-70558E2135F9}"/>
              </a:ext>
            </a:extLst>
          </p:cNvPr>
          <p:cNvGrpSpPr/>
          <p:nvPr/>
        </p:nvGrpSpPr>
        <p:grpSpPr>
          <a:xfrm>
            <a:off x="310204" y="3217785"/>
            <a:ext cx="422429" cy="422429"/>
            <a:chOff x="144378" y="3003035"/>
            <a:chExt cx="662520" cy="662520"/>
          </a:xfrm>
          <a:gradFill>
            <a:gsLst>
              <a:gs pos="0">
                <a:schemeClr val="accent3">
                  <a:lumMod val="89000"/>
                </a:schemeClr>
              </a:gs>
              <a:gs pos="35000">
                <a:schemeClr val="tx1">
                  <a:lumMod val="95000"/>
                  <a:lumOff val="5000"/>
                </a:schemeClr>
              </a:gs>
              <a:gs pos="65000">
                <a:schemeClr val="tx1">
                  <a:lumMod val="95000"/>
                  <a:lumOff val="5000"/>
                </a:schemeClr>
              </a:gs>
              <a:gs pos="97000">
                <a:schemeClr val="tx1">
                  <a:lumMod val="75000"/>
                  <a:lumOff val="25000"/>
                </a:schemeClr>
              </a:gs>
            </a:gsLst>
            <a:path path="circle">
              <a:fillToRect l="50000" t="50000" r="50000" b="50000"/>
            </a:path>
          </a:gradFill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C747396A-180E-4F18-988C-7DD36A50747D}"/>
                </a:ext>
              </a:extLst>
            </p:cNvPr>
            <p:cNvSpPr/>
            <p:nvPr/>
          </p:nvSpPr>
          <p:spPr>
            <a:xfrm>
              <a:off x="454928" y="3168665"/>
              <a:ext cx="41418" cy="103518"/>
            </a:xfrm>
            <a:custGeom>
              <a:avLst/>
              <a:gdLst>
                <a:gd name="connsiteX0" fmla="*/ 20709 w 41418"/>
                <a:gd name="connsiteY0" fmla="*/ 0 h 103518"/>
                <a:gd name="connsiteX1" fmla="*/ 5 w 41418"/>
                <a:gd name="connsiteY1" fmla="*/ 21649 h 103518"/>
                <a:gd name="connsiteX2" fmla="*/ 5 w 41418"/>
                <a:gd name="connsiteY2" fmla="*/ 82815 h 103518"/>
                <a:gd name="connsiteX3" fmla="*/ 20709 w 41418"/>
                <a:gd name="connsiteY3" fmla="*/ 103519 h 103518"/>
                <a:gd name="connsiteX4" fmla="*/ 41413 w 41418"/>
                <a:gd name="connsiteY4" fmla="*/ 82815 h 103518"/>
                <a:gd name="connsiteX5" fmla="*/ 41413 w 41418"/>
                <a:gd name="connsiteY5" fmla="*/ 21649 h 103518"/>
                <a:gd name="connsiteX6" fmla="*/ 20709 w 41418"/>
                <a:gd name="connsiteY6" fmla="*/ 0 h 10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18" h="103518">
                  <a:moveTo>
                    <a:pt x="20709" y="0"/>
                  </a:moveTo>
                  <a:cubicBezTo>
                    <a:pt x="9015" y="264"/>
                    <a:pt x="-253" y="9955"/>
                    <a:pt x="5" y="21649"/>
                  </a:cubicBezTo>
                  <a:lnTo>
                    <a:pt x="5" y="82815"/>
                  </a:lnTo>
                  <a:cubicBezTo>
                    <a:pt x="5" y="94250"/>
                    <a:pt x="9274" y="103519"/>
                    <a:pt x="20709" y="103519"/>
                  </a:cubicBezTo>
                  <a:cubicBezTo>
                    <a:pt x="32144" y="103519"/>
                    <a:pt x="41413" y="94250"/>
                    <a:pt x="41413" y="82815"/>
                  </a:cubicBezTo>
                  <a:lnTo>
                    <a:pt x="41413" y="21649"/>
                  </a:lnTo>
                  <a:cubicBezTo>
                    <a:pt x="41671" y="9955"/>
                    <a:pt x="32403" y="264"/>
                    <a:pt x="20709" y="0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266C34B1-5C49-4583-B163-4EEB5E9497FC}"/>
                </a:ext>
              </a:extLst>
            </p:cNvPr>
            <p:cNvSpPr/>
            <p:nvPr/>
          </p:nvSpPr>
          <p:spPr>
            <a:xfrm>
              <a:off x="306462" y="3065146"/>
              <a:ext cx="337326" cy="545198"/>
            </a:xfrm>
            <a:custGeom>
              <a:avLst/>
              <a:gdLst>
                <a:gd name="connsiteX0" fmla="*/ 336185 w 337326"/>
                <a:gd name="connsiteY0" fmla="*/ 363951 h 545198"/>
                <a:gd name="connsiteX1" fmla="*/ 328297 w 337326"/>
                <a:gd name="connsiteY1" fmla="*/ 252586 h 545198"/>
                <a:gd name="connsiteX2" fmla="*/ 331686 w 337326"/>
                <a:gd name="connsiteY2" fmla="*/ 167949 h 545198"/>
                <a:gd name="connsiteX3" fmla="*/ 189783 w 337326"/>
                <a:gd name="connsiteY3" fmla="*/ 667 h 545198"/>
                <a:gd name="connsiteX4" fmla="*/ 183758 w 337326"/>
                <a:gd name="connsiteY4" fmla="*/ 290 h 545198"/>
                <a:gd name="connsiteX5" fmla="*/ 168678 w 337326"/>
                <a:gd name="connsiteY5" fmla="*/ 0 h 545198"/>
                <a:gd name="connsiteX6" fmla="*/ 153599 w 337326"/>
                <a:gd name="connsiteY6" fmla="*/ 290 h 545198"/>
                <a:gd name="connsiteX7" fmla="*/ 5296 w 337326"/>
                <a:gd name="connsiteY7" fmla="*/ 161925 h 545198"/>
                <a:gd name="connsiteX8" fmla="*/ 5671 w 337326"/>
                <a:gd name="connsiteY8" fmla="*/ 167928 h 545198"/>
                <a:gd name="connsiteX9" fmla="*/ 9066 w 337326"/>
                <a:gd name="connsiteY9" fmla="*/ 252586 h 545198"/>
                <a:gd name="connsiteX10" fmla="*/ 1150 w 337326"/>
                <a:gd name="connsiteY10" fmla="*/ 363972 h 545198"/>
                <a:gd name="connsiteX11" fmla="*/ 142876 w 337326"/>
                <a:gd name="connsiteY11" fmla="*/ 543977 h 545198"/>
                <a:gd name="connsiteX12" fmla="*/ 155104 w 337326"/>
                <a:gd name="connsiteY12" fmla="*/ 544964 h 545198"/>
                <a:gd name="connsiteX13" fmla="*/ 168678 w 337326"/>
                <a:gd name="connsiteY13" fmla="*/ 545199 h 545198"/>
                <a:gd name="connsiteX14" fmla="*/ 182267 w 337326"/>
                <a:gd name="connsiteY14" fmla="*/ 544964 h 545198"/>
                <a:gd name="connsiteX15" fmla="*/ 337175 w 337326"/>
                <a:gd name="connsiteY15" fmla="*/ 376183 h 545198"/>
                <a:gd name="connsiteX16" fmla="*/ 336185 w 337326"/>
                <a:gd name="connsiteY16" fmla="*/ 363951 h 545198"/>
                <a:gd name="connsiteX17" fmla="*/ 217484 w 337326"/>
                <a:gd name="connsiteY17" fmla="*/ 186334 h 545198"/>
                <a:gd name="connsiteX18" fmla="*/ 182978 w 337326"/>
                <a:gd name="connsiteY18" fmla="*/ 233518 h 545198"/>
                <a:gd name="connsiteX19" fmla="*/ 182978 w 337326"/>
                <a:gd name="connsiteY19" fmla="*/ 338161 h 545198"/>
                <a:gd name="connsiteX20" fmla="*/ 169175 w 337326"/>
                <a:gd name="connsiteY20" fmla="*/ 351964 h 545198"/>
                <a:gd name="connsiteX21" fmla="*/ 155373 w 337326"/>
                <a:gd name="connsiteY21" fmla="*/ 338161 h 545198"/>
                <a:gd name="connsiteX22" fmla="*/ 155373 w 337326"/>
                <a:gd name="connsiteY22" fmla="*/ 233518 h 545198"/>
                <a:gd name="connsiteX23" fmla="*/ 120866 w 337326"/>
                <a:gd name="connsiteY23" fmla="*/ 186334 h 545198"/>
                <a:gd name="connsiteX24" fmla="*/ 120866 w 337326"/>
                <a:gd name="connsiteY24" fmla="*/ 125175 h 545198"/>
                <a:gd name="connsiteX25" fmla="*/ 155373 w 337326"/>
                <a:gd name="connsiteY25" fmla="*/ 77984 h 545198"/>
                <a:gd name="connsiteX26" fmla="*/ 155373 w 337326"/>
                <a:gd name="connsiteY26" fmla="*/ 41408 h 545198"/>
                <a:gd name="connsiteX27" fmla="*/ 169175 w 337326"/>
                <a:gd name="connsiteY27" fmla="*/ 27605 h 545198"/>
                <a:gd name="connsiteX28" fmla="*/ 182978 w 337326"/>
                <a:gd name="connsiteY28" fmla="*/ 41408 h 545198"/>
                <a:gd name="connsiteX29" fmla="*/ 182978 w 337326"/>
                <a:gd name="connsiteY29" fmla="*/ 77984 h 545198"/>
                <a:gd name="connsiteX30" fmla="*/ 217484 w 337326"/>
                <a:gd name="connsiteY30" fmla="*/ 125175 h 54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326" h="545198">
                  <a:moveTo>
                    <a:pt x="336185" y="363951"/>
                  </a:moveTo>
                  <a:cubicBezTo>
                    <a:pt x="331554" y="326998"/>
                    <a:pt x="328921" y="289823"/>
                    <a:pt x="328297" y="252586"/>
                  </a:cubicBezTo>
                  <a:cubicBezTo>
                    <a:pt x="328297" y="222220"/>
                    <a:pt x="329678" y="193608"/>
                    <a:pt x="331686" y="167949"/>
                  </a:cubicBezTo>
                  <a:cubicBezTo>
                    <a:pt x="338694" y="82570"/>
                    <a:pt x="275162" y="7675"/>
                    <a:pt x="189783" y="667"/>
                  </a:cubicBezTo>
                  <a:cubicBezTo>
                    <a:pt x="187777" y="502"/>
                    <a:pt x="185769" y="376"/>
                    <a:pt x="183758" y="290"/>
                  </a:cubicBezTo>
                  <a:cubicBezTo>
                    <a:pt x="178825" y="97"/>
                    <a:pt x="173799" y="0"/>
                    <a:pt x="168678" y="0"/>
                  </a:cubicBezTo>
                  <a:cubicBezTo>
                    <a:pt x="163558" y="0"/>
                    <a:pt x="158531" y="97"/>
                    <a:pt x="153599" y="290"/>
                  </a:cubicBezTo>
                  <a:cubicBezTo>
                    <a:pt x="68012" y="3971"/>
                    <a:pt x="1614" y="76338"/>
                    <a:pt x="5296" y="161925"/>
                  </a:cubicBezTo>
                  <a:cubicBezTo>
                    <a:pt x="5382" y="163928"/>
                    <a:pt x="5507" y="165930"/>
                    <a:pt x="5671" y="167928"/>
                  </a:cubicBezTo>
                  <a:cubicBezTo>
                    <a:pt x="7686" y="193587"/>
                    <a:pt x="9066" y="222220"/>
                    <a:pt x="9066" y="252586"/>
                  </a:cubicBezTo>
                  <a:cubicBezTo>
                    <a:pt x="8435" y="289830"/>
                    <a:pt x="5792" y="327013"/>
                    <a:pt x="1150" y="363972"/>
                  </a:cubicBezTo>
                  <a:cubicBezTo>
                    <a:pt x="-9420" y="452815"/>
                    <a:pt x="54033" y="533407"/>
                    <a:pt x="142876" y="543977"/>
                  </a:cubicBezTo>
                  <a:cubicBezTo>
                    <a:pt x="146938" y="544460"/>
                    <a:pt x="151017" y="544790"/>
                    <a:pt x="155104" y="544964"/>
                  </a:cubicBezTo>
                  <a:cubicBezTo>
                    <a:pt x="159548" y="545116"/>
                    <a:pt x="164073" y="545194"/>
                    <a:pt x="168678" y="545199"/>
                  </a:cubicBezTo>
                  <a:cubicBezTo>
                    <a:pt x="173284" y="545204"/>
                    <a:pt x="177814" y="545125"/>
                    <a:pt x="182267" y="544964"/>
                  </a:cubicBezTo>
                  <a:cubicBezTo>
                    <a:pt x="271651" y="541133"/>
                    <a:pt x="341006" y="465567"/>
                    <a:pt x="337175" y="376183"/>
                  </a:cubicBezTo>
                  <a:cubicBezTo>
                    <a:pt x="337000" y="372095"/>
                    <a:pt x="336670" y="368015"/>
                    <a:pt x="336185" y="363951"/>
                  </a:cubicBezTo>
                  <a:close/>
                  <a:moveTo>
                    <a:pt x="217484" y="186334"/>
                  </a:moveTo>
                  <a:cubicBezTo>
                    <a:pt x="217583" y="207930"/>
                    <a:pt x="203588" y="227066"/>
                    <a:pt x="182978" y="233518"/>
                  </a:cubicBezTo>
                  <a:lnTo>
                    <a:pt x="182978" y="338161"/>
                  </a:lnTo>
                  <a:cubicBezTo>
                    <a:pt x="182978" y="345784"/>
                    <a:pt x="176798" y="351964"/>
                    <a:pt x="169175" y="351964"/>
                  </a:cubicBezTo>
                  <a:cubicBezTo>
                    <a:pt x="161552" y="351964"/>
                    <a:pt x="155373" y="345784"/>
                    <a:pt x="155373" y="338161"/>
                  </a:cubicBezTo>
                  <a:lnTo>
                    <a:pt x="155373" y="233518"/>
                  </a:lnTo>
                  <a:cubicBezTo>
                    <a:pt x="134766" y="227062"/>
                    <a:pt x="120773" y="207928"/>
                    <a:pt x="120866" y="186334"/>
                  </a:cubicBezTo>
                  <a:lnTo>
                    <a:pt x="120866" y="125175"/>
                  </a:lnTo>
                  <a:cubicBezTo>
                    <a:pt x="120765" y="103576"/>
                    <a:pt x="134760" y="84436"/>
                    <a:pt x="155373" y="77984"/>
                  </a:cubicBezTo>
                  <a:lnTo>
                    <a:pt x="155373" y="41408"/>
                  </a:lnTo>
                  <a:cubicBezTo>
                    <a:pt x="155373" y="33784"/>
                    <a:pt x="161552" y="27605"/>
                    <a:pt x="169175" y="27605"/>
                  </a:cubicBezTo>
                  <a:cubicBezTo>
                    <a:pt x="176798" y="27605"/>
                    <a:pt x="182978" y="33784"/>
                    <a:pt x="182978" y="41408"/>
                  </a:cubicBezTo>
                  <a:lnTo>
                    <a:pt x="182978" y="77984"/>
                  </a:lnTo>
                  <a:cubicBezTo>
                    <a:pt x="203588" y="84440"/>
                    <a:pt x="217581" y="103577"/>
                    <a:pt x="217484" y="125175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6E8DD85D-C6A8-420C-9C81-D30E7B7E1705}"/>
              </a:ext>
            </a:extLst>
          </p:cNvPr>
          <p:cNvSpPr txBox="1"/>
          <p:nvPr/>
        </p:nvSpPr>
        <p:spPr>
          <a:xfrm>
            <a:off x="1080992" y="5815368"/>
            <a:ext cx="7008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01/    </a:t>
            </a:r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39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DA8D05F-BCAC-4F1F-96EF-1B5755E24CB9}"/>
              </a:ext>
            </a:extLst>
          </p:cNvPr>
          <p:cNvSpPr txBox="1"/>
          <p:nvPr/>
        </p:nvSpPr>
        <p:spPr>
          <a:xfrm>
            <a:off x="1065936" y="6061589"/>
            <a:ext cx="12009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Welcome Slide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8" name="Graphic 56" descr="Caret Left">
            <a:extLst>
              <a:ext uri="{FF2B5EF4-FFF2-40B4-BE49-F238E27FC236}">
                <a16:creationId xmlns:a16="http://schemas.microsoft.com/office/drawing/2014/main" id="{895B74E0-41A6-4548-8DB9-AE7918E8D8A4}"/>
              </a:ext>
            </a:extLst>
          </p:cNvPr>
          <p:cNvSpPr/>
          <p:nvPr/>
        </p:nvSpPr>
        <p:spPr>
          <a:xfrm rot="5400000">
            <a:off x="429214" y="1766174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Graphic 56" descr="Caret Left">
            <a:extLst>
              <a:ext uri="{FF2B5EF4-FFF2-40B4-BE49-F238E27FC236}">
                <a16:creationId xmlns:a16="http://schemas.microsoft.com/office/drawing/2014/main" id="{F0E70E62-DF44-4995-8BCA-92AA3DC38A60}"/>
              </a:ext>
            </a:extLst>
          </p:cNvPr>
          <p:cNvSpPr/>
          <p:nvPr/>
        </p:nvSpPr>
        <p:spPr>
          <a:xfrm rot="16200000">
            <a:off x="413591" y="4808450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D17ED65-3FAE-42D5-A876-D92F4C0B9CCC}"/>
              </a:ext>
            </a:extLst>
          </p:cNvPr>
          <p:cNvSpPr txBox="1"/>
          <p:nvPr/>
        </p:nvSpPr>
        <p:spPr>
          <a:xfrm>
            <a:off x="10155596" y="6323199"/>
            <a:ext cx="15712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1</a:t>
            </a:r>
            <a:r>
              <a:rPr lang="en-US" sz="1000" baseline="30000" dirty="0">
                <a:solidFill>
                  <a:schemeClr val="bg1"/>
                </a:solidFill>
                <a:latin typeface="Work Sans Medium" panose="00000600000000000000" pitchFamily="2" charset="0"/>
              </a:rPr>
              <a:t>st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 Art </a:t>
            </a:r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</a:t>
            </a:r>
            <a:r>
              <a:rPr lang="en-US" sz="1000" b="1" dirty="0">
                <a:solidFill>
                  <a:schemeClr val="bg1"/>
                </a:solidFill>
                <a:latin typeface="Work Sans Medium" panose="00000600000000000000" pitchFamily="2" charset="0"/>
              </a:rPr>
              <a:t> 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in CA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A59D745-2CFF-451B-9F53-73A852884D9F}"/>
              </a:ext>
            </a:extLst>
          </p:cNvPr>
          <p:cNvSpPr txBox="1"/>
          <p:nvPr/>
        </p:nvSpPr>
        <p:spPr>
          <a:xfrm>
            <a:off x="1730311" y="1425864"/>
            <a:ext cx="12458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Premium Design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14C1AAF-9E85-4B0D-BCFB-A082A8CA1A08}"/>
              </a:ext>
            </a:extLst>
          </p:cNvPr>
          <p:cNvSpPr txBox="1"/>
          <p:nvPr/>
        </p:nvSpPr>
        <p:spPr>
          <a:xfrm>
            <a:off x="1731905" y="3836221"/>
            <a:ext cx="149912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Business</a:t>
            </a:r>
          </a:p>
          <a:p>
            <a:r>
              <a:rPr lang="en-US" sz="16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Presentation</a:t>
            </a:r>
          </a:p>
          <a:p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template.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399792C-3BDC-479D-8333-EBDE228598CC}"/>
              </a:ext>
            </a:extLst>
          </p:cNvPr>
          <p:cNvSpPr txBox="1"/>
          <p:nvPr/>
        </p:nvSpPr>
        <p:spPr>
          <a:xfrm>
            <a:off x="1731905" y="3433935"/>
            <a:ext cx="8611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Template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6C50608-D3DF-4C97-88F4-7581648A60E0}"/>
              </a:ext>
            </a:extLst>
          </p:cNvPr>
          <p:cNvSpPr txBox="1"/>
          <p:nvPr/>
        </p:nvSpPr>
        <p:spPr>
          <a:xfrm>
            <a:off x="1734490" y="4906403"/>
            <a:ext cx="96051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Modern Design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23C9883-1982-4E8A-88D3-BF846DBBFE33}"/>
              </a:ext>
            </a:extLst>
          </p:cNvPr>
          <p:cNvSpPr txBox="1"/>
          <p:nvPr/>
        </p:nvSpPr>
        <p:spPr>
          <a:xfrm>
            <a:off x="3779485" y="4633674"/>
            <a:ext cx="93807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</a:p>
          <a:p>
            <a:r>
              <a:rPr lang="en-US" sz="9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Dolor</a:t>
            </a:r>
          </a:p>
          <a:p>
            <a:r>
              <a:rPr lang="en-US" sz="9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Sit amet.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853993D-D0B1-4E3E-A020-A9E3601A240D}"/>
              </a:ext>
            </a:extLst>
          </p:cNvPr>
          <p:cNvSpPr txBox="1"/>
          <p:nvPr/>
        </p:nvSpPr>
        <p:spPr>
          <a:xfrm>
            <a:off x="5337371" y="4928112"/>
            <a:ext cx="12458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Premium </a:t>
            </a:r>
            <a:r>
              <a:rPr lang="en-US" sz="1000">
                <a:solidFill>
                  <a:schemeClr val="tx1">
                    <a:lumMod val="50000"/>
                    <a:lumOff val="50000"/>
                  </a:schemeClr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Design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A8EE5C61-4281-4584-9855-E1D0B9CC5F4C}"/>
              </a:ext>
            </a:extLst>
          </p:cNvPr>
          <p:cNvCxnSpPr>
            <a:cxnSpLocks/>
          </p:cNvCxnSpPr>
          <p:nvPr/>
        </p:nvCxnSpPr>
        <p:spPr>
          <a:xfrm>
            <a:off x="1778907" y="3119480"/>
            <a:ext cx="564750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829E13F-0AFE-F45F-EE20-94358A3935F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854603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78FE5C2-EF03-49FD-B5D2-032913428FAB}"/>
              </a:ext>
            </a:extLst>
          </p:cNvPr>
          <p:cNvSpPr txBox="1"/>
          <p:nvPr/>
        </p:nvSpPr>
        <p:spPr>
          <a:xfrm>
            <a:off x="10689397" y="269807"/>
            <a:ext cx="10102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Modern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98E503F-40E6-46B3-9C07-3A6C53667A4F}"/>
              </a:ext>
            </a:extLst>
          </p:cNvPr>
          <p:cNvCxnSpPr>
            <a:cxnSpLocks/>
          </p:cNvCxnSpPr>
          <p:nvPr/>
        </p:nvCxnSpPr>
        <p:spPr>
          <a:xfrm>
            <a:off x="884420" y="123092"/>
            <a:ext cx="0" cy="6614592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35000">
                  <a:schemeClr val="tx1">
                    <a:lumMod val="95000"/>
                    <a:lumOff val="5000"/>
                  </a:schemeClr>
                </a:gs>
                <a:gs pos="65000">
                  <a:schemeClr val="tx1">
                    <a:lumMod val="95000"/>
                    <a:lumOff val="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A30C1B2F-DCDB-4FBB-B02F-1DA5BBD82918}"/>
              </a:ext>
            </a:extLst>
          </p:cNvPr>
          <p:cNvGrpSpPr/>
          <p:nvPr/>
        </p:nvGrpSpPr>
        <p:grpSpPr>
          <a:xfrm>
            <a:off x="369913" y="269807"/>
            <a:ext cx="332992" cy="246221"/>
            <a:chOff x="7060367" y="1319134"/>
            <a:chExt cx="629579" cy="350519"/>
          </a:xfrm>
          <a:solidFill>
            <a:schemeClr val="bg1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E549BE9-860A-4CF6-BC3A-F635B75B5423}"/>
                </a:ext>
              </a:extLst>
            </p:cNvPr>
            <p:cNvSpPr/>
            <p:nvPr/>
          </p:nvSpPr>
          <p:spPr>
            <a:xfrm>
              <a:off x="7060367" y="13191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BA7A575-7B72-47DF-A696-7A299044CBDB}"/>
                </a:ext>
              </a:extLst>
            </p:cNvPr>
            <p:cNvSpPr/>
            <p:nvPr/>
          </p:nvSpPr>
          <p:spPr>
            <a:xfrm>
              <a:off x="7060367" y="14715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7F6C09D-CB70-4D60-BD22-E525371E930F}"/>
                </a:ext>
              </a:extLst>
            </p:cNvPr>
            <p:cNvSpPr/>
            <p:nvPr/>
          </p:nvSpPr>
          <p:spPr>
            <a:xfrm>
              <a:off x="7060367" y="16239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aphic 33" descr="Mouse">
            <a:extLst>
              <a:ext uri="{FF2B5EF4-FFF2-40B4-BE49-F238E27FC236}">
                <a16:creationId xmlns:a16="http://schemas.microsoft.com/office/drawing/2014/main" id="{C0288F77-9B45-4C9A-8A02-7DA6474F8E77}"/>
              </a:ext>
            </a:extLst>
          </p:cNvPr>
          <p:cNvGrpSpPr/>
          <p:nvPr/>
        </p:nvGrpSpPr>
        <p:grpSpPr>
          <a:xfrm>
            <a:off x="310204" y="3217785"/>
            <a:ext cx="422429" cy="422429"/>
            <a:chOff x="144378" y="3003035"/>
            <a:chExt cx="662520" cy="662520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CB79195-19C2-4506-97E5-A197E5739909}"/>
                </a:ext>
              </a:extLst>
            </p:cNvPr>
            <p:cNvSpPr/>
            <p:nvPr/>
          </p:nvSpPr>
          <p:spPr>
            <a:xfrm>
              <a:off x="454928" y="3168665"/>
              <a:ext cx="41418" cy="103518"/>
            </a:xfrm>
            <a:custGeom>
              <a:avLst/>
              <a:gdLst>
                <a:gd name="connsiteX0" fmla="*/ 20709 w 41418"/>
                <a:gd name="connsiteY0" fmla="*/ 0 h 103518"/>
                <a:gd name="connsiteX1" fmla="*/ 5 w 41418"/>
                <a:gd name="connsiteY1" fmla="*/ 21649 h 103518"/>
                <a:gd name="connsiteX2" fmla="*/ 5 w 41418"/>
                <a:gd name="connsiteY2" fmla="*/ 82815 h 103518"/>
                <a:gd name="connsiteX3" fmla="*/ 20709 w 41418"/>
                <a:gd name="connsiteY3" fmla="*/ 103519 h 103518"/>
                <a:gd name="connsiteX4" fmla="*/ 41413 w 41418"/>
                <a:gd name="connsiteY4" fmla="*/ 82815 h 103518"/>
                <a:gd name="connsiteX5" fmla="*/ 41413 w 41418"/>
                <a:gd name="connsiteY5" fmla="*/ 21649 h 103518"/>
                <a:gd name="connsiteX6" fmla="*/ 20709 w 41418"/>
                <a:gd name="connsiteY6" fmla="*/ 0 h 10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18" h="103518">
                  <a:moveTo>
                    <a:pt x="20709" y="0"/>
                  </a:moveTo>
                  <a:cubicBezTo>
                    <a:pt x="9015" y="264"/>
                    <a:pt x="-253" y="9955"/>
                    <a:pt x="5" y="21649"/>
                  </a:cubicBezTo>
                  <a:lnTo>
                    <a:pt x="5" y="82815"/>
                  </a:lnTo>
                  <a:cubicBezTo>
                    <a:pt x="5" y="94250"/>
                    <a:pt x="9274" y="103519"/>
                    <a:pt x="20709" y="103519"/>
                  </a:cubicBezTo>
                  <a:cubicBezTo>
                    <a:pt x="32144" y="103519"/>
                    <a:pt x="41413" y="94250"/>
                    <a:pt x="41413" y="82815"/>
                  </a:cubicBezTo>
                  <a:lnTo>
                    <a:pt x="41413" y="21649"/>
                  </a:lnTo>
                  <a:cubicBezTo>
                    <a:pt x="41671" y="9955"/>
                    <a:pt x="32403" y="264"/>
                    <a:pt x="20709" y="0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E8B28C0-2B06-4FB2-8CF6-9E2D4339A1CB}"/>
                </a:ext>
              </a:extLst>
            </p:cNvPr>
            <p:cNvSpPr/>
            <p:nvPr/>
          </p:nvSpPr>
          <p:spPr>
            <a:xfrm>
              <a:off x="306462" y="3065146"/>
              <a:ext cx="337326" cy="545198"/>
            </a:xfrm>
            <a:custGeom>
              <a:avLst/>
              <a:gdLst>
                <a:gd name="connsiteX0" fmla="*/ 336185 w 337326"/>
                <a:gd name="connsiteY0" fmla="*/ 363951 h 545198"/>
                <a:gd name="connsiteX1" fmla="*/ 328297 w 337326"/>
                <a:gd name="connsiteY1" fmla="*/ 252586 h 545198"/>
                <a:gd name="connsiteX2" fmla="*/ 331686 w 337326"/>
                <a:gd name="connsiteY2" fmla="*/ 167949 h 545198"/>
                <a:gd name="connsiteX3" fmla="*/ 189783 w 337326"/>
                <a:gd name="connsiteY3" fmla="*/ 667 h 545198"/>
                <a:gd name="connsiteX4" fmla="*/ 183758 w 337326"/>
                <a:gd name="connsiteY4" fmla="*/ 290 h 545198"/>
                <a:gd name="connsiteX5" fmla="*/ 168678 w 337326"/>
                <a:gd name="connsiteY5" fmla="*/ 0 h 545198"/>
                <a:gd name="connsiteX6" fmla="*/ 153599 w 337326"/>
                <a:gd name="connsiteY6" fmla="*/ 290 h 545198"/>
                <a:gd name="connsiteX7" fmla="*/ 5296 w 337326"/>
                <a:gd name="connsiteY7" fmla="*/ 161925 h 545198"/>
                <a:gd name="connsiteX8" fmla="*/ 5671 w 337326"/>
                <a:gd name="connsiteY8" fmla="*/ 167928 h 545198"/>
                <a:gd name="connsiteX9" fmla="*/ 9066 w 337326"/>
                <a:gd name="connsiteY9" fmla="*/ 252586 h 545198"/>
                <a:gd name="connsiteX10" fmla="*/ 1150 w 337326"/>
                <a:gd name="connsiteY10" fmla="*/ 363972 h 545198"/>
                <a:gd name="connsiteX11" fmla="*/ 142876 w 337326"/>
                <a:gd name="connsiteY11" fmla="*/ 543977 h 545198"/>
                <a:gd name="connsiteX12" fmla="*/ 155104 w 337326"/>
                <a:gd name="connsiteY12" fmla="*/ 544964 h 545198"/>
                <a:gd name="connsiteX13" fmla="*/ 168678 w 337326"/>
                <a:gd name="connsiteY13" fmla="*/ 545199 h 545198"/>
                <a:gd name="connsiteX14" fmla="*/ 182267 w 337326"/>
                <a:gd name="connsiteY14" fmla="*/ 544964 h 545198"/>
                <a:gd name="connsiteX15" fmla="*/ 337175 w 337326"/>
                <a:gd name="connsiteY15" fmla="*/ 376183 h 545198"/>
                <a:gd name="connsiteX16" fmla="*/ 336185 w 337326"/>
                <a:gd name="connsiteY16" fmla="*/ 363951 h 545198"/>
                <a:gd name="connsiteX17" fmla="*/ 217484 w 337326"/>
                <a:gd name="connsiteY17" fmla="*/ 186334 h 545198"/>
                <a:gd name="connsiteX18" fmla="*/ 182978 w 337326"/>
                <a:gd name="connsiteY18" fmla="*/ 233518 h 545198"/>
                <a:gd name="connsiteX19" fmla="*/ 182978 w 337326"/>
                <a:gd name="connsiteY19" fmla="*/ 338161 h 545198"/>
                <a:gd name="connsiteX20" fmla="*/ 169175 w 337326"/>
                <a:gd name="connsiteY20" fmla="*/ 351964 h 545198"/>
                <a:gd name="connsiteX21" fmla="*/ 155373 w 337326"/>
                <a:gd name="connsiteY21" fmla="*/ 338161 h 545198"/>
                <a:gd name="connsiteX22" fmla="*/ 155373 w 337326"/>
                <a:gd name="connsiteY22" fmla="*/ 233518 h 545198"/>
                <a:gd name="connsiteX23" fmla="*/ 120866 w 337326"/>
                <a:gd name="connsiteY23" fmla="*/ 186334 h 545198"/>
                <a:gd name="connsiteX24" fmla="*/ 120866 w 337326"/>
                <a:gd name="connsiteY24" fmla="*/ 125175 h 545198"/>
                <a:gd name="connsiteX25" fmla="*/ 155373 w 337326"/>
                <a:gd name="connsiteY25" fmla="*/ 77984 h 545198"/>
                <a:gd name="connsiteX26" fmla="*/ 155373 w 337326"/>
                <a:gd name="connsiteY26" fmla="*/ 41408 h 545198"/>
                <a:gd name="connsiteX27" fmla="*/ 169175 w 337326"/>
                <a:gd name="connsiteY27" fmla="*/ 27605 h 545198"/>
                <a:gd name="connsiteX28" fmla="*/ 182978 w 337326"/>
                <a:gd name="connsiteY28" fmla="*/ 41408 h 545198"/>
                <a:gd name="connsiteX29" fmla="*/ 182978 w 337326"/>
                <a:gd name="connsiteY29" fmla="*/ 77984 h 545198"/>
                <a:gd name="connsiteX30" fmla="*/ 217484 w 337326"/>
                <a:gd name="connsiteY30" fmla="*/ 125175 h 54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326" h="545198">
                  <a:moveTo>
                    <a:pt x="336185" y="363951"/>
                  </a:moveTo>
                  <a:cubicBezTo>
                    <a:pt x="331554" y="326998"/>
                    <a:pt x="328921" y="289823"/>
                    <a:pt x="328297" y="252586"/>
                  </a:cubicBezTo>
                  <a:cubicBezTo>
                    <a:pt x="328297" y="222220"/>
                    <a:pt x="329678" y="193608"/>
                    <a:pt x="331686" y="167949"/>
                  </a:cubicBezTo>
                  <a:cubicBezTo>
                    <a:pt x="338694" y="82570"/>
                    <a:pt x="275162" y="7675"/>
                    <a:pt x="189783" y="667"/>
                  </a:cubicBezTo>
                  <a:cubicBezTo>
                    <a:pt x="187777" y="502"/>
                    <a:pt x="185769" y="376"/>
                    <a:pt x="183758" y="290"/>
                  </a:cubicBezTo>
                  <a:cubicBezTo>
                    <a:pt x="178825" y="97"/>
                    <a:pt x="173799" y="0"/>
                    <a:pt x="168678" y="0"/>
                  </a:cubicBezTo>
                  <a:cubicBezTo>
                    <a:pt x="163558" y="0"/>
                    <a:pt x="158531" y="97"/>
                    <a:pt x="153599" y="290"/>
                  </a:cubicBezTo>
                  <a:cubicBezTo>
                    <a:pt x="68012" y="3971"/>
                    <a:pt x="1614" y="76338"/>
                    <a:pt x="5296" y="161925"/>
                  </a:cubicBezTo>
                  <a:cubicBezTo>
                    <a:pt x="5382" y="163928"/>
                    <a:pt x="5507" y="165930"/>
                    <a:pt x="5671" y="167928"/>
                  </a:cubicBezTo>
                  <a:cubicBezTo>
                    <a:pt x="7686" y="193587"/>
                    <a:pt x="9066" y="222220"/>
                    <a:pt x="9066" y="252586"/>
                  </a:cubicBezTo>
                  <a:cubicBezTo>
                    <a:pt x="8435" y="289830"/>
                    <a:pt x="5792" y="327013"/>
                    <a:pt x="1150" y="363972"/>
                  </a:cubicBezTo>
                  <a:cubicBezTo>
                    <a:pt x="-9420" y="452815"/>
                    <a:pt x="54033" y="533407"/>
                    <a:pt x="142876" y="543977"/>
                  </a:cubicBezTo>
                  <a:cubicBezTo>
                    <a:pt x="146938" y="544460"/>
                    <a:pt x="151017" y="544790"/>
                    <a:pt x="155104" y="544964"/>
                  </a:cubicBezTo>
                  <a:cubicBezTo>
                    <a:pt x="159548" y="545116"/>
                    <a:pt x="164073" y="545194"/>
                    <a:pt x="168678" y="545199"/>
                  </a:cubicBezTo>
                  <a:cubicBezTo>
                    <a:pt x="173284" y="545204"/>
                    <a:pt x="177814" y="545125"/>
                    <a:pt x="182267" y="544964"/>
                  </a:cubicBezTo>
                  <a:cubicBezTo>
                    <a:pt x="271651" y="541133"/>
                    <a:pt x="341006" y="465567"/>
                    <a:pt x="337175" y="376183"/>
                  </a:cubicBezTo>
                  <a:cubicBezTo>
                    <a:pt x="337000" y="372095"/>
                    <a:pt x="336670" y="368015"/>
                    <a:pt x="336185" y="363951"/>
                  </a:cubicBezTo>
                  <a:close/>
                  <a:moveTo>
                    <a:pt x="217484" y="186334"/>
                  </a:moveTo>
                  <a:cubicBezTo>
                    <a:pt x="217583" y="207930"/>
                    <a:pt x="203588" y="227066"/>
                    <a:pt x="182978" y="233518"/>
                  </a:cubicBezTo>
                  <a:lnTo>
                    <a:pt x="182978" y="338161"/>
                  </a:lnTo>
                  <a:cubicBezTo>
                    <a:pt x="182978" y="345784"/>
                    <a:pt x="176798" y="351964"/>
                    <a:pt x="169175" y="351964"/>
                  </a:cubicBezTo>
                  <a:cubicBezTo>
                    <a:pt x="161552" y="351964"/>
                    <a:pt x="155373" y="345784"/>
                    <a:pt x="155373" y="338161"/>
                  </a:cubicBezTo>
                  <a:lnTo>
                    <a:pt x="155373" y="233518"/>
                  </a:lnTo>
                  <a:cubicBezTo>
                    <a:pt x="134766" y="227062"/>
                    <a:pt x="120773" y="207928"/>
                    <a:pt x="120866" y="186334"/>
                  </a:cubicBezTo>
                  <a:lnTo>
                    <a:pt x="120866" y="125175"/>
                  </a:lnTo>
                  <a:cubicBezTo>
                    <a:pt x="120765" y="103576"/>
                    <a:pt x="134760" y="84436"/>
                    <a:pt x="155373" y="77984"/>
                  </a:cubicBezTo>
                  <a:lnTo>
                    <a:pt x="155373" y="41408"/>
                  </a:lnTo>
                  <a:cubicBezTo>
                    <a:pt x="155373" y="33784"/>
                    <a:pt x="161552" y="27605"/>
                    <a:pt x="169175" y="27605"/>
                  </a:cubicBezTo>
                  <a:cubicBezTo>
                    <a:pt x="176798" y="27605"/>
                    <a:pt x="182978" y="33784"/>
                    <a:pt x="182978" y="41408"/>
                  </a:cubicBezTo>
                  <a:lnTo>
                    <a:pt x="182978" y="77984"/>
                  </a:lnTo>
                  <a:cubicBezTo>
                    <a:pt x="203588" y="84440"/>
                    <a:pt x="217581" y="103577"/>
                    <a:pt x="217484" y="125175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Graphic 56" descr="Caret Left">
            <a:extLst>
              <a:ext uri="{FF2B5EF4-FFF2-40B4-BE49-F238E27FC236}">
                <a16:creationId xmlns:a16="http://schemas.microsoft.com/office/drawing/2014/main" id="{B88236DB-ABE7-4BA0-BE4E-0B30F4382649}"/>
              </a:ext>
            </a:extLst>
          </p:cNvPr>
          <p:cNvSpPr/>
          <p:nvPr/>
        </p:nvSpPr>
        <p:spPr>
          <a:xfrm rot="5400000">
            <a:off x="429214" y="1766174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Graphic 56" descr="Caret Left">
            <a:extLst>
              <a:ext uri="{FF2B5EF4-FFF2-40B4-BE49-F238E27FC236}">
                <a16:creationId xmlns:a16="http://schemas.microsoft.com/office/drawing/2014/main" id="{946279CC-1CC0-4373-B555-6ACE9778DE9D}"/>
              </a:ext>
            </a:extLst>
          </p:cNvPr>
          <p:cNvSpPr/>
          <p:nvPr/>
        </p:nvSpPr>
        <p:spPr>
          <a:xfrm rot="16200000">
            <a:off x="413591" y="4808450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E1DB7C8-6F28-4547-8B1C-6B1934A562AE}"/>
              </a:ext>
            </a:extLst>
          </p:cNvPr>
          <p:cNvSpPr txBox="1"/>
          <p:nvPr/>
        </p:nvSpPr>
        <p:spPr>
          <a:xfrm>
            <a:off x="10155596" y="6323199"/>
            <a:ext cx="15712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1</a:t>
            </a:r>
            <a:r>
              <a:rPr lang="en-US" sz="1000" baseline="30000" dirty="0">
                <a:solidFill>
                  <a:schemeClr val="bg1"/>
                </a:solidFill>
                <a:latin typeface="Work Sans Medium" panose="00000600000000000000" pitchFamily="2" charset="0"/>
              </a:rPr>
              <a:t>st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 Art </a:t>
            </a:r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</a:t>
            </a:r>
            <a:r>
              <a:rPr lang="en-US" sz="1000" b="1" dirty="0">
                <a:solidFill>
                  <a:schemeClr val="bg1"/>
                </a:solidFill>
                <a:latin typeface="Work Sans Medium" panose="00000600000000000000" pitchFamily="2" charset="0"/>
              </a:rPr>
              <a:t> 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in CA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ADDC7F1-6650-4D61-80D8-5B4DCCBE1428}"/>
              </a:ext>
            </a:extLst>
          </p:cNvPr>
          <p:cNvSpPr/>
          <p:nvPr/>
        </p:nvSpPr>
        <p:spPr>
          <a:xfrm>
            <a:off x="2890701" y="5517403"/>
            <a:ext cx="6421960" cy="813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reprehendesse cill inure dolorlaboru sit amet. Duis aute irusitakus reprei</a:t>
            </a:r>
          </a:p>
          <a:p>
            <a:pPr algn="ct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Voluptate lorem kuisais. Lorep  ipsum duis aute irure dolor in kauselih oilue reprehendesse cill inure dolorlaboru sit amet. Duis aute irusitakus repreiVoluptate lorem kuisais.</a:t>
            </a:r>
          </a:p>
          <a:p>
            <a:pPr algn="ctr">
              <a:lnSpc>
                <a:spcPct val="150000"/>
              </a:lnSpc>
            </a:pP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ea typeface="Open Sans" panose="020B0606030504020204" pitchFamily="34" charset="0"/>
              <a:cs typeface="Poppins" panose="00000500000000000000" pitchFamily="2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F5808AA-B453-4C50-951B-BF917FB63E72}"/>
              </a:ext>
            </a:extLst>
          </p:cNvPr>
          <p:cNvSpPr/>
          <p:nvPr/>
        </p:nvSpPr>
        <p:spPr>
          <a:xfrm>
            <a:off x="2093750" y="3878129"/>
            <a:ext cx="1813560" cy="30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i="1">
                <a:solidFill>
                  <a:schemeClr val="bg1">
                    <a:lumMod val="7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California, </a:t>
            </a:r>
            <a:r>
              <a:rPr lang="en-US" sz="1000" i="1">
                <a:solidFill>
                  <a:schemeClr val="bg1">
                    <a:lumMod val="75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03/14/1990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198EEAC-1088-4B38-85C1-4CA305AAF501}"/>
              </a:ext>
            </a:extLst>
          </p:cNvPr>
          <p:cNvSpPr txBox="1"/>
          <p:nvPr/>
        </p:nvSpPr>
        <p:spPr>
          <a:xfrm>
            <a:off x="2202335" y="3707853"/>
            <a:ext cx="15963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kern="0" spc="300">
                <a:solidFill>
                  <a:schemeClr val="bg1">
                    <a:lumMod val="8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HEUNG MIN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5342009-76AA-4F14-BC25-6EE77C6EC06A}"/>
              </a:ext>
            </a:extLst>
          </p:cNvPr>
          <p:cNvSpPr/>
          <p:nvPr/>
        </p:nvSpPr>
        <p:spPr>
          <a:xfrm>
            <a:off x="2179020" y="4084265"/>
            <a:ext cx="1596390" cy="259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 "/>
                <a:ea typeface="Open Sans" panose="020B0606030504020204" pitchFamily="34" charset="0"/>
                <a:cs typeface="Poppins SemiBold" panose="00000700000000000000" pitchFamily="2" charset="0"/>
              </a:rPr>
              <a:t>CEO &amp; Owenr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 "/>
              <a:cs typeface="Poppins SemiBold" panose="00000700000000000000" pitchFamily="2" charset="0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9059703D-ADF1-402D-A1CE-B0639ACD9351}"/>
              </a:ext>
            </a:extLst>
          </p:cNvPr>
          <p:cNvSpPr/>
          <p:nvPr/>
        </p:nvSpPr>
        <p:spPr>
          <a:xfrm>
            <a:off x="5057765" y="4137687"/>
            <a:ext cx="1813560" cy="30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i="1">
                <a:solidFill>
                  <a:schemeClr val="bg1">
                    <a:lumMod val="7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California, </a:t>
            </a:r>
            <a:r>
              <a:rPr lang="en-US" sz="1000" i="1">
                <a:solidFill>
                  <a:schemeClr val="bg1">
                    <a:lumMod val="75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03/14/1990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21E07AC1-B004-4946-A8DE-DBAD1A4945B3}"/>
              </a:ext>
            </a:extLst>
          </p:cNvPr>
          <p:cNvSpPr txBox="1"/>
          <p:nvPr/>
        </p:nvSpPr>
        <p:spPr>
          <a:xfrm>
            <a:off x="5166350" y="3967411"/>
            <a:ext cx="15963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kern="0" spc="300">
                <a:solidFill>
                  <a:schemeClr val="bg1">
                    <a:lumMod val="8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RELINE SHAH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9845DE3F-1E34-4F5B-97AA-EE3FE826DCD9}"/>
              </a:ext>
            </a:extLst>
          </p:cNvPr>
          <p:cNvSpPr/>
          <p:nvPr/>
        </p:nvSpPr>
        <p:spPr>
          <a:xfrm>
            <a:off x="5143035" y="4343823"/>
            <a:ext cx="1596390" cy="259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 "/>
                <a:ea typeface="Open Sans" panose="020B0606030504020204" pitchFamily="34" charset="0"/>
                <a:cs typeface="Poppins SemiBold" panose="00000700000000000000" pitchFamily="2" charset="0"/>
              </a:rPr>
              <a:t>CEO &amp; Owenr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 "/>
              <a:cs typeface="Poppins SemiBold" panose="00000700000000000000" pitchFamily="2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79508518-50FE-4D94-8938-6D510C1FC0AE}"/>
              </a:ext>
            </a:extLst>
          </p:cNvPr>
          <p:cNvSpPr/>
          <p:nvPr/>
        </p:nvSpPr>
        <p:spPr>
          <a:xfrm>
            <a:off x="8312499" y="3878129"/>
            <a:ext cx="1813560" cy="30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i="1">
                <a:solidFill>
                  <a:schemeClr val="bg1">
                    <a:lumMod val="7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California, </a:t>
            </a:r>
            <a:r>
              <a:rPr lang="en-US" sz="1000" i="1">
                <a:solidFill>
                  <a:schemeClr val="bg1">
                    <a:lumMod val="75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03/14/1990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267B6358-E231-407D-BD58-ACF89400FEE3}"/>
              </a:ext>
            </a:extLst>
          </p:cNvPr>
          <p:cNvSpPr txBox="1"/>
          <p:nvPr/>
        </p:nvSpPr>
        <p:spPr>
          <a:xfrm>
            <a:off x="8421084" y="3707853"/>
            <a:ext cx="15963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kern="0" spc="300">
                <a:solidFill>
                  <a:schemeClr val="bg1">
                    <a:lumMod val="8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VIVIAN CLEY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5FC1E05D-7E20-4510-94C3-94CB2C09A4DB}"/>
              </a:ext>
            </a:extLst>
          </p:cNvPr>
          <p:cNvSpPr/>
          <p:nvPr/>
        </p:nvSpPr>
        <p:spPr>
          <a:xfrm>
            <a:off x="8397769" y="4084265"/>
            <a:ext cx="1596390" cy="259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 "/>
                <a:ea typeface="Open Sans" panose="020B0606030504020204" pitchFamily="34" charset="0"/>
                <a:cs typeface="Poppins SemiBold" panose="00000700000000000000" pitchFamily="2" charset="0"/>
              </a:rPr>
              <a:t>CEO &amp; Owenr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 "/>
              <a:cs typeface="Poppins SemiBold" panose="00000700000000000000" pitchFamily="2" charset="0"/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F0E4730A-BC52-4559-90DB-2FC3322FE4F8}"/>
              </a:ext>
            </a:extLst>
          </p:cNvPr>
          <p:cNvCxnSpPr/>
          <p:nvPr/>
        </p:nvCxnSpPr>
        <p:spPr>
          <a:xfrm>
            <a:off x="1124262" y="6371952"/>
            <a:ext cx="1933731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46000">
                  <a:schemeClr val="tx1">
                    <a:lumMod val="50000"/>
                    <a:lumOff val="50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E8072F88-BA54-40E1-9F68-BD08FB888A62}"/>
              </a:ext>
            </a:extLst>
          </p:cNvPr>
          <p:cNvSpPr txBox="1"/>
          <p:nvPr/>
        </p:nvSpPr>
        <p:spPr>
          <a:xfrm>
            <a:off x="1080992" y="5815368"/>
            <a:ext cx="7008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10/    </a:t>
            </a:r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39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77A3A01-9B4C-4852-A8AB-EAE09EE04CC9}"/>
              </a:ext>
            </a:extLst>
          </p:cNvPr>
          <p:cNvSpPr txBox="1"/>
          <p:nvPr/>
        </p:nvSpPr>
        <p:spPr>
          <a:xfrm>
            <a:off x="1065936" y="6061589"/>
            <a:ext cx="8787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Our Team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179B284-5CA7-4686-BDC7-AEF93B3178EF}"/>
              </a:ext>
            </a:extLst>
          </p:cNvPr>
          <p:cNvSpPr txBox="1"/>
          <p:nvPr/>
        </p:nvSpPr>
        <p:spPr>
          <a:xfrm>
            <a:off x="11408983" y="2643956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09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BB3A226-C211-4CD5-AE42-E0B5E4A87514}"/>
              </a:ext>
            </a:extLst>
          </p:cNvPr>
          <p:cNvSpPr txBox="1"/>
          <p:nvPr/>
        </p:nvSpPr>
        <p:spPr>
          <a:xfrm>
            <a:off x="11401022" y="3085245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10</a:t>
            </a:r>
            <a:endParaRPr lang="en-US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C23D586-4372-4E7C-998B-673B73479276}"/>
              </a:ext>
            </a:extLst>
          </p:cNvPr>
          <p:cNvSpPr txBox="1"/>
          <p:nvPr/>
        </p:nvSpPr>
        <p:spPr>
          <a:xfrm>
            <a:off x="11393061" y="3526534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11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2F56AB-ECB7-47AB-9840-9045B6688FE3}"/>
              </a:ext>
            </a:extLst>
          </p:cNvPr>
          <p:cNvSpPr txBox="1"/>
          <p:nvPr/>
        </p:nvSpPr>
        <p:spPr>
          <a:xfrm>
            <a:off x="11385100" y="3967823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12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FA1EBC08-FFE8-49F8-B9BB-9996E584760E}"/>
              </a:ext>
            </a:extLst>
          </p:cNvPr>
          <p:cNvSpPr/>
          <p:nvPr/>
        </p:nvSpPr>
        <p:spPr>
          <a:xfrm>
            <a:off x="11366138" y="3027943"/>
            <a:ext cx="410594" cy="360824"/>
          </a:xfrm>
          <a:prstGeom prst="roundRect">
            <a:avLst>
              <a:gd name="adj" fmla="val 21318"/>
            </a:avLst>
          </a:prstGeom>
          <a:noFill/>
          <a:ln w="317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C76AA87-1F95-4668-8EA9-DD64B6BC78E5}"/>
              </a:ext>
            </a:extLst>
          </p:cNvPr>
          <p:cNvSpPr txBox="1"/>
          <p:nvPr/>
        </p:nvSpPr>
        <p:spPr>
          <a:xfrm>
            <a:off x="4099299" y="4866044"/>
            <a:ext cx="39934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MEET OUR TEAM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37A190EA-E0B3-63E7-1D20-60E66E14753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353BE10-DE11-DDBF-D3FF-A6D79A24177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2013576B-D50D-DC0F-6305-412E400E4B8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09368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9B25F0-4710-412E-B6C1-A279BB278609}"/>
              </a:ext>
            </a:extLst>
          </p:cNvPr>
          <p:cNvSpPr txBox="1"/>
          <p:nvPr/>
        </p:nvSpPr>
        <p:spPr>
          <a:xfrm>
            <a:off x="10689397" y="269807"/>
            <a:ext cx="10102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Modern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50A4E1D-9B43-4F3A-8371-7022FE726574}"/>
              </a:ext>
            </a:extLst>
          </p:cNvPr>
          <p:cNvCxnSpPr>
            <a:cxnSpLocks/>
          </p:cNvCxnSpPr>
          <p:nvPr/>
        </p:nvCxnSpPr>
        <p:spPr>
          <a:xfrm>
            <a:off x="884420" y="123092"/>
            <a:ext cx="0" cy="6614592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35000">
                  <a:schemeClr val="tx1">
                    <a:lumMod val="95000"/>
                    <a:lumOff val="5000"/>
                  </a:schemeClr>
                </a:gs>
                <a:gs pos="65000">
                  <a:schemeClr val="tx1">
                    <a:lumMod val="95000"/>
                    <a:lumOff val="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1992CE4F-7568-4AA2-A9A9-BDE2AB2D8574}"/>
              </a:ext>
            </a:extLst>
          </p:cNvPr>
          <p:cNvGrpSpPr/>
          <p:nvPr/>
        </p:nvGrpSpPr>
        <p:grpSpPr>
          <a:xfrm>
            <a:off x="369913" y="269807"/>
            <a:ext cx="332992" cy="246221"/>
            <a:chOff x="7060367" y="1319134"/>
            <a:chExt cx="629579" cy="350519"/>
          </a:xfrm>
          <a:solidFill>
            <a:schemeClr val="bg1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A9BADBB-24EE-4270-8FE6-43DB2534016F}"/>
                </a:ext>
              </a:extLst>
            </p:cNvPr>
            <p:cNvSpPr/>
            <p:nvPr/>
          </p:nvSpPr>
          <p:spPr>
            <a:xfrm>
              <a:off x="7060367" y="13191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A2D7BED-DF03-42F4-AF4D-A3672C33BF92}"/>
                </a:ext>
              </a:extLst>
            </p:cNvPr>
            <p:cNvSpPr/>
            <p:nvPr/>
          </p:nvSpPr>
          <p:spPr>
            <a:xfrm>
              <a:off x="7060367" y="14715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86FFC0B-7594-4B58-8A0D-CA5FFBC97DB0}"/>
                </a:ext>
              </a:extLst>
            </p:cNvPr>
            <p:cNvSpPr/>
            <p:nvPr/>
          </p:nvSpPr>
          <p:spPr>
            <a:xfrm>
              <a:off x="7060367" y="16239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aphic 33" descr="Mouse">
            <a:extLst>
              <a:ext uri="{FF2B5EF4-FFF2-40B4-BE49-F238E27FC236}">
                <a16:creationId xmlns:a16="http://schemas.microsoft.com/office/drawing/2014/main" id="{051895B6-7562-429B-9C8D-E503D6CBCBA2}"/>
              </a:ext>
            </a:extLst>
          </p:cNvPr>
          <p:cNvGrpSpPr/>
          <p:nvPr/>
        </p:nvGrpSpPr>
        <p:grpSpPr>
          <a:xfrm>
            <a:off x="310204" y="3217785"/>
            <a:ext cx="422429" cy="422429"/>
            <a:chOff x="144378" y="3003035"/>
            <a:chExt cx="662520" cy="662520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FAA8863-403A-4141-86D8-49E030E46BAF}"/>
                </a:ext>
              </a:extLst>
            </p:cNvPr>
            <p:cNvSpPr/>
            <p:nvPr/>
          </p:nvSpPr>
          <p:spPr>
            <a:xfrm>
              <a:off x="454928" y="3168665"/>
              <a:ext cx="41418" cy="103518"/>
            </a:xfrm>
            <a:custGeom>
              <a:avLst/>
              <a:gdLst>
                <a:gd name="connsiteX0" fmla="*/ 20709 w 41418"/>
                <a:gd name="connsiteY0" fmla="*/ 0 h 103518"/>
                <a:gd name="connsiteX1" fmla="*/ 5 w 41418"/>
                <a:gd name="connsiteY1" fmla="*/ 21649 h 103518"/>
                <a:gd name="connsiteX2" fmla="*/ 5 w 41418"/>
                <a:gd name="connsiteY2" fmla="*/ 82815 h 103518"/>
                <a:gd name="connsiteX3" fmla="*/ 20709 w 41418"/>
                <a:gd name="connsiteY3" fmla="*/ 103519 h 103518"/>
                <a:gd name="connsiteX4" fmla="*/ 41413 w 41418"/>
                <a:gd name="connsiteY4" fmla="*/ 82815 h 103518"/>
                <a:gd name="connsiteX5" fmla="*/ 41413 w 41418"/>
                <a:gd name="connsiteY5" fmla="*/ 21649 h 103518"/>
                <a:gd name="connsiteX6" fmla="*/ 20709 w 41418"/>
                <a:gd name="connsiteY6" fmla="*/ 0 h 10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18" h="103518">
                  <a:moveTo>
                    <a:pt x="20709" y="0"/>
                  </a:moveTo>
                  <a:cubicBezTo>
                    <a:pt x="9015" y="264"/>
                    <a:pt x="-253" y="9955"/>
                    <a:pt x="5" y="21649"/>
                  </a:cubicBezTo>
                  <a:lnTo>
                    <a:pt x="5" y="82815"/>
                  </a:lnTo>
                  <a:cubicBezTo>
                    <a:pt x="5" y="94250"/>
                    <a:pt x="9274" y="103519"/>
                    <a:pt x="20709" y="103519"/>
                  </a:cubicBezTo>
                  <a:cubicBezTo>
                    <a:pt x="32144" y="103519"/>
                    <a:pt x="41413" y="94250"/>
                    <a:pt x="41413" y="82815"/>
                  </a:cubicBezTo>
                  <a:lnTo>
                    <a:pt x="41413" y="21649"/>
                  </a:lnTo>
                  <a:cubicBezTo>
                    <a:pt x="41671" y="9955"/>
                    <a:pt x="32403" y="264"/>
                    <a:pt x="20709" y="0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B41B736-465A-4DBD-86FD-C2FA032F05AE}"/>
                </a:ext>
              </a:extLst>
            </p:cNvPr>
            <p:cNvSpPr/>
            <p:nvPr/>
          </p:nvSpPr>
          <p:spPr>
            <a:xfrm>
              <a:off x="306462" y="3065146"/>
              <a:ext cx="337326" cy="545198"/>
            </a:xfrm>
            <a:custGeom>
              <a:avLst/>
              <a:gdLst>
                <a:gd name="connsiteX0" fmla="*/ 336185 w 337326"/>
                <a:gd name="connsiteY0" fmla="*/ 363951 h 545198"/>
                <a:gd name="connsiteX1" fmla="*/ 328297 w 337326"/>
                <a:gd name="connsiteY1" fmla="*/ 252586 h 545198"/>
                <a:gd name="connsiteX2" fmla="*/ 331686 w 337326"/>
                <a:gd name="connsiteY2" fmla="*/ 167949 h 545198"/>
                <a:gd name="connsiteX3" fmla="*/ 189783 w 337326"/>
                <a:gd name="connsiteY3" fmla="*/ 667 h 545198"/>
                <a:gd name="connsiteX4" fmla="*/ 183758 w 337326"/>
                <a:gd name="connsiteY4" fmla="*/ 290 h 545198"/>
                <a:gd name="connsiteX5" fmla="*/ 168678 w 337326"/>
                <a:gd name="connsiteY5" fmla="*/ 0 h 545198"/>
                <a:gd name="connsiteX6" fmla="*/ 153599 w 337326"/>
                <a:gd name="connsiteY6" fmla="*/ 290 h 545198"/>
                <a:gd name="connsiteX7" fmla="*/ 5296 w 337326"/>
                <a:gd name="connsiteY7" fmla="*/ 161925 h 545198"/>
                <a:gd name="connsiteX8" fmla="*/ 5671 w 337326"/>
                <a:gd name="connsiteY8" fmla="*/ 167928 h 545198"/>
                <a:gd name="connsiteX9" fmla="*/ 9066 w 337326"/>
                <a:gd name="connsiteY9" fmla="*/ 252586 h 545198"/>
                <a:gd name="connsiteX10" fmla="*/ 1150 w 337326"/>
                <a:gd name="connsiteY10" fmla="*/ 363972 h 545198"/>
                <a:gd name="connsiteX11" fmla="*/ 142876 w 337326"/>
                <a:gd name="connsiteY11" fmla="*/ 543977 h 545198"/>
                <a:gd name="connsiteX12" fmla="*/ 155104 w 337326"/>
                <a:gd name="connsiteY12" fmla="*/ 544964 h 545198"/>
                <a:gd name="connsiteX13" fmla="*/ 168678 w 337326"/>
                <a:gd name="connsiteY13" fmla="*/ 545199 h 545198"/>
                <a:gd name="connsiteX14" fmla="*/ 182267 w 337326"/>
                <a:gd name="connsiteY14" fmla="*/ 544964 h 545198"/>
                <a:gd name="connsiteX15" fmla="*/ 337175 w 337326"/>
                <a:gd name="connsiteY15" fmla="*/ 376183 h 545198"/>
                <a:gd name="connsiteX16" fmla="*/ 336185 w 337326"/>
                <a:gd name="connsiteY16" fmla="*/ 363951 h 545198"/>
                <a:gd name="connsiteX17" fmla="*/ 217484 w 337326"/>
                <a:gd name="connsiteY17" fmla="*/ 186334 h 545198"/>
                <a:gd name="connsiteX18" fmla="*/ 182978 w 337326"/>
                <a:gd name="connsiteY18" fmla="*/ 233518 h 545198"/>
                <a:gd name="connsiteX19" fmla="*/ 182978 w 337326"/>
                <a:gd name="connsiteY19" fmla="*/ 338161 h 545198"/>
                <a:gd name="connsiteX20" fmla="*/ 169175 w 337326"/>
                <a:gd name="connsiteY20" fmla="*/ 351964 h 545198"/>
                <a:gd name="connsiteX21" fmla="*/ 155373 w 337326"/>
                <a:gd name="connsiteY21" fmla="*/ 338161 h 545198"/>
                <a:gd name="connsiteX22" fmla="*/ 155373 w 337326"/>
                <a:gd name="connsiteY22" fmla="*/ 233518 h 545198"/>
                <a:gd name="connsiteX23" fmla="*/ 120866 w 337326"/>
                <a:gd name="connsiteY23" fmla="*/ 186334 h 545198"/>
                <a:gd name="connsiteX24" fmla="*/ 120866 w 337326"/>
                <a:gd name="connsiteY24" fmla="*/ 125175 h 545198"/>
                <a:gd name="connsiteX25" fmla="*/ 155373 w 337326"/>
                <a:gd name="connsiteY25" fmla="*/ 77984 h 545198"/>
                <a:gd name="connsiteX26" fmla="*/ 155373 w 337326"/>
                <a:gd name="connsiteY26" fmla="*/ 41408 h 545198"/>
                <a:gd name="connsiteX27" fmla="*/ 169175 w 337326"/>
                <a:gd name="connsiteY27" fmla="*/ 27605 h 545198"/>
                <a:gd name="connsiteX28" fmla="*/ 182978 w 337326"/>
                <a:gd name="connsiteY28" fmla="*/ 41408 h 545198"/>
                <a:gd name="connsiteX29" fmla="*/ 182978 w 337326"/>
                <a:gd name="connsiteY29" fmla="*/ 77984 h 545198"/>
                <a:gd name="connsiteX30" fmla="*/ 217484 w 337326"/>
                <a:gd name="connsiteY30" fmla="*/ 125175 h 54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326" h="545198">
                  <a:moveTo>
                    <a:pt x="336185" y="363951"/>
                  </a:moveTo>
                  <a:cubicBezTo>
                    <a:pt x="331554" y="326998"/>
                    <a:pt x="328921" y="289823"/>
                    <a:pt x="328297" y="252586"/>
                  </a:cubicBezTo>
                  <a:cubicBezTo>
                    <a:pt x="328297" y="222220"/>
                    <a:pt x="329678" y="193608"/>
                    <a:pt x="331686" y="167949"/>
                  </a:cubicBezTo>
                  <a:cubicBezTo>
                    <a:pt x="338694" y="82570"/>
                    <a:pt x="275162" y="7675"/>
                    <a:pt x="189783" y="667"/>
                  </a:cubicBezTo>
                  <a:cubicBezTo>
                    <a:pt x="187777" y="502"/>
                    <a:pt x="185769" y="376"/>
                    <a:pt x="183758" y="290"/>
                  </a:cubicBezTo>
                  <a:cubicBezTo>
                    <a:pt x="178825" y="97"/>
                    <a:pt x="173799" y="0"/>
                    <a:pt x="168678" y="0"/>
                  </a:cubicBezTo>
                  <a:cubicBezTo>
                    <a:pt x="163558" y="0"/>
                    <a:pt x="158531" y="97"/>
                    <a:pt x="153599" y="290"/>
                  </a:cubicBezTo>
                  <a:cubicBezTo>
                    <a:pt x="68012" y="3971"/>
                    <a:pt x="1614" y="76338"/>
                    <a:pt x="5296" y="161925"/>
                  </a:cubicBezTo>
                  <a:cubicBezTo>
                    <a:pt x="5382" y="163928"/>
                    <a:pt x="5507" y="165930"/>
                    <a:pt x="5671" y="167928"/>
                  </a:cubicBezTo>
                  <a:cubicBezTo>
                    <a:pt x="7686" y="193587"/>
                    <a:pt x="9066" y="222220"/>
                    <a:pt x="9066" y="252586"/>
                  </a:cubicBezTo>
                  <a:cubicBezTo>
                    <a:pt x="8435" y="289830"/>
                    <a:pt x="5792" y="327013"/>
                    <a:pt x="1150" y="363972"/>
                  </a:cubicBezTo>
                  <a:cubicBezTo>
                    <a:pt x="-9420" y="452815"/>
                    <a:pt x="54033" y="533407"/>
                    <a:pt x="142876" y="543977"/>
                  </a:cubicBezTo>
                  <a:cubicBezTo>
                    <a:pt x="146938" y="544460"/>
                    <a:pt x="151017" y="544790"/>
                    <a:pt x="155104" y="544964"/>
                  </a:cubicBezTo>
                  <a:cubicBezTo>
                    <a:pt x="159548" y="545116"/>
                    <a:pt x="164073" y="545194"/>
                    <a:pt x="168678" y="545199"/>
                  </a:cubicBezTo>
                  <a:cubicBezTo>
                    <a:pt x="173284" y="545204"/>
                    <a:pt x="177814" y="545125"/>
                    <a:pt x="182267" y="544964"/>
                  </a:cubicBezTo>
                  <a:cubicBezTo>
                    <a:pt x="271651" y="541133"/>
                    <a:pt x="341006" y="465567"/>
                    <a:pt x="337175" y="376183"/>
                  </a:cubicBezTo>
                  <a:cubicBezTo>
                    <a:pt x="337000" y="372095"/>
                    <a:pt x="336670" y="368015"/>
                    <a:pt x="336185" y="363951"/>
                  </a:cubicBezTo>
                  <a:close/>
                  <a:moveTo>
                    <a:pt x="217484" y="186334"/>
                  </a:moveTo>
                  <a:cubicBezTo>
                    <a:pt x="217583" y="207930"/>
                    <a:pt x="203588" y="227066"/>
                    <a:pt x="182978" y="233518"/>
                  </a:cubicBezTo>
                  <a:lnTo>
                    <a:pt x="182978" y="338161"/>
                  </a:lnTo>
                  <a:cubicBezTo>
                    <a:pt x="182978" y="345784"/>
                    <a:pt x="176798" y="351964"/>
                    <a:pt x="169175" y="351964"/>
                  </a:cubicBezTo>
                  <a:cubicBezTo>
                    <a:pt x="161552" y="351964"/>
                    <a:pt x="155373" y="345784"/>
                    <a:pt x="155373" y="338161"/>
                  </a:cubicBezTo>
                  <a:lnTo>
                    <a:pt x="155373" y="233518"/>
                  </a:lnTo>
                  <a:cubicBezTo>
                    <a:pt x="134766" y="227062"/>
                    <a:pt x="120773" y="207928"/>
                    <a:pt x="120866" y="186334"/>
                  </a:cubicBezTo>
                  <a:lnTo>
                    <a:pt x="120866" y="125175"/>
                  </a:lnTo>
                  <a:cubicBezTo>
                    <a:pt x="120765" y="103576"/>
                    <a:pt x="134760" y="84436"/>
                    <a:pt x="155373" y="77984"/>
                  </a:cubicBezTo>
                  <a:lnTo>
                    <a:pt x="155373" y="41408"/>
                  </a:lnTo>
                  <a:cubicBezTo>
                    <a:pt x="155373" y="33784"/>
                    <a:pt x="161552" y="27605"/>
                    <a:pt x="169175" y="27605"/>
                  </a:cubicBezTo>
                  <a:cubicBezTo>
                    <a:pt x="176798" y="27605"/>
                    <a:pt x="182978" y="33784"/>
                    <a:pt x="182978" y="41408"/>
                  </a:cubicBezTo>
                  <a:lnTo>
                    <a:pt x="182978" y="77984"/>
                  </a:lnTo>
                  <a:cubicBezTo>
                    <a:pt x="203588" y="84440"/>
                    <a:pt x="217581" y="103577"/>
                    <a:pt x="217484" y="125175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Graphic 56" descr="Caret Left">
            <a:extLst>
              <a:ext uri="{FF2B5EF4-FFF2-40B4-BE49-F238E27FC236}">
                <a16:creationId xmlns:a16="http://schemas.microsoft.com/office/drawing/2014/main" id="{16632BB7-03AD-4263-B2F9-6A8415CE42EC}"/>
              </a:ext>
            </a:extLst>
          </p:cNvPr>
          <p:cNvSpPr/>
          <p:nvPr/>
        </p:nvSpPr>
        <p:spPr>
          <a:xfrm rot="5400000">
            <a:off x="429214" y="1766174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Graphic 56" descr="Caret Left">
            <a:extLst>
              <a:ext uri="{FF2B5EF4-FFF2-40B4-BE49-F238E27FC236}">
                <a16:creationId xmlns:a16="http://schemas.microsoft.com/office/drawing/2014/main" id="{5C05A0EB-15D6-49F3-9049-F70F91BC6D22}"/>
              </a:ext>
            </a:extLst>
          </p:cNvPr>
          <p:cNvSpPr/>
          <p:nvPr/>
        </p:nvSpPr>
        <p:spPr>
          <a:xfrm rot="16200000">
            <a:off x="413591" y="4808450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A9D625E-B8FC-432B-9D2C-A730585CBDC9}"/>
              </a:ext>
            </a:extLst>
          </p:cNvPr>
          <p:cNvSpPr txBox="1"/>
          <p:nvPr/>
        </p:nvSpPr>
        <p:spPr>
          <a:xfrm>
            <a:off x="10155596" y="6323199"/>
            <a:ext cx="15712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1</a:t>
            </a:r>
            <a:r>
              <a:rPr lang="en-US" sz="1000" baseline="30000" dirty="0">
                <a:solidFill>
                  <a:schemeClr val="bg1"/>
                </a:solidFill>
                <a:latin typeface="Work Sans Medium" panose="00000600000000000000" pitchFamily="2" charset="0"/>
              </a:rPr>
              <a:t>st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 Art </a:t>
            </a:r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</a:t>
            </a:r>
            <a:r>
              <a:rPr lang="en-US" sz="1000" b="1" dirty="0">
                <a:solidFill>
                  <a:schemeClr val="bg1"/>
                </a:solidFill>
                <a:latin typeface="Work Sans Medium" panose="00000600000000000000" pitchFamily="2" charset="0"/>
              </a:rPr>
              <a:t> 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in CA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2177B7B4-2AFB-4A99-87BD-992E63C5B562}"/>
              </a:ext>
            </a:extLst>
          </p:cNvPr>
          <p:cNvSpPr/>
          <p:nvPr/>
        </p:nvSpPr>
        <p:spPr>
          <a:xfrm>
            <a:off x="2064254" y="5040992"/>
            <a:ext cx="3684802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reprehend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esse cill inure dolorlaboru sit amet. Duis aute irusitakus reprei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Voluptate lorem kuisais.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E8B2F019-55D7-4337-AF85-C5FF36B659BD}"/>
              </a:ext>
            </a:extLst>
          </p:cNvPr>
          <p:cNvSpPr/>
          <p:nvPr/>
        </p:nvSpPr>
        <p:spPr>
          <a:xfrm>
            <a:off x="6617761" y="5040992"/>
            <a:ext cx="3684802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reprehend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esse cill inure dolorlaboru sit amet. Duis aute irusitakus reprei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Voluptate lorem kuisais.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257B90C6-6A8D-4EC8-B7A5-A4F5F4A409D9}"/>
              </a:ext>
            </a:extLst>
          </p:cNvPr>
          <p:cNvSpPr txBox="1"/>
          <p:nvPr/>
        </p:nvSpPr>
        <p:spPr>
          <a:xfrm>
            <a:off x="2043053" y="4412001"/>
            <a:ext cx="15963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kern="0" spc="300">
                <a:solidFill>
                  <a:schemeClr val="bg1">
                    <a:lumMod val="8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HEUNG MIN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06B8F5C8-CD04-4910-9629-88DF5566F66F}"/>
              </a:ext>
            </a:extLst>
          </p:cNvPr>
          <p:cNvSpPr/>
          <p:nvPr/>
        </p:nvSpPr>
        <p:spPr>
          <a:xfrm>
            <a:off x="2043053" y="4613914"/>
            <a:ext cx="1596390" cy="301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>
                <a:solidFill>
                  <a:schemeClr val="bg1">
                    <a:lumMod val="75000"/>
                  </a:schemeClr>
                </a:solidFill>
                <a:latin typeface="Poppins "/>
                <a:ea typeface="Open Sans" panose="020B0606030504020204" pitchFamily="34" charset="0"/>
                <a:cs typeface="Poppins SemiBold" panose="00000700000000000000" pitchFamily="2" charset="0"/>
              </a:rPr>
              <a:t>CEO &amp; Owenr</a:t>
            </a:r>
            <a:endParaRPr lang="en-US" sz="1000">
              <a:solidFill>
                <a:schemeClr val="bg1">
                  <a:lumMod val="75000"/>
                </a:schemeClr>
              </a:solidFill>
              <a:latin typeface="Poppins "/>
              <a:cs typeface="Poppins SemiBold" panose="00000700000000000000" pitchFamily="2" charset="0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25FEBE6-91BF-42E2-920B-2F297F7B3AA5}"/>
              </a:ext>
            </a:extLst>
          </p:cNvPr>
          <p:cNvSpPr txBox="1"/>
          <p:nvPr/>
        </p:nvSpPr>
        <p:spPr>
          <a:xfrm>
            <a:off x="6617761" y="4412001"/>
            <a:ext cx="15963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kern="0" spc="300">
                <a:solidFill>
                  <a:schemeClr val="bg1">
                    <a:lumMod val="8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HEUNG MIN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8C24CD2F-BDBE-4838-A44C-2D9747230C3B}"/>
              </a:ext>
            </a:extLst>
          </p:cNvPr>
          <p:cNvSpPr/>
          <p:nvPr/>
        </p:nvSpPr>
        <p:spPr>
          <a:xfrm>
            <a:off x="6617761" y="4613914"/>
            <a:ext cx="1596390" cy="301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>
                <a:solidFill>
                  <a:schemeClr val="bg1">
                    <a:lumMod val="75000"/>
                  </a:schemeClr>
                </a:solidFill>
                <a:latin typeface="Poppins "/>
                <a:ea typeface="Open Sans" panose="020B0606030504020204" pitchFamily="34" charset="0"/>
                <a:cs typeface="Poppins SemiBold" panose="00000700000000000000" pitchFamily="2" charset="0"/>
              </a:rPr>
              <a:t>CEO &amp; Owenr</a:t>
            </a:r>
            <a:endParaRPr lang="en-US" sz="1000">
              <a:solidFill>
                <a:schemeClr val="bg1">
                  <a:lumMod val="75000"/>
                </a:schemeClr>
              </a:solidFill>
              <a:latin typeface="Poppins "/>
              <a:cs typeface="Poppins SemiBold" panose="00000700000000000000" pitchFamily="2" charset="0"/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9D9D96F7-E7F7-4C35-97E4-FA7D91585DC2}"/>
              </a:ext>
            </a:extLst>
          </p:cNvPr>
          <p:cNvCxnSpPr/>
          <p:nvPr/>
        </p:nvCxnSpPr>
        <p:spPr>
          <a:xfrm>
            <a:off x="1124262" y="6371952"/>
            <a:ext cx="1933731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46000">
                  <a:schemeClr val="tx1">
                    <a:lumMod val="50000"/>
                    <a:lumOff val="50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B477A036-0B66-4DF8-8E2E-D0C3D0BB3BD7}"/>
              </a:ext>
            </a:extLst>
          </p:cNvPr>
          <p:cNvSpPr txBox="1"/>
          <p:nvPr/>
        </p:nvSpPr>
        <p:spPr>
          <a:xfrm>
            <a:off x="1080992" y="5815368"/>
            <a:ext cx="7008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11/    </a:t>
            </a:r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39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7AC6E9A-0F65-471A-A1A4-01015B928EBB}"/>
              </a:ext>
            </a:extLst>
          </p:cNvPr>
          <p:cNvSpPr txBox="1"/>
          <p:nvPr/>
        </p:nvSpPr>
        <p:spPr>
          <a:xfrm>
            <a:off x="1065936" y="6061589"/>
            <a:ext cx="8787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Our Team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3FB0A9F-6E3F-4A8C-A47C-12C32BEFD04A}"/>
              </a:ext>
            </a:extLst>
          </p:cNvPr>
          <p:cNvSpPr txBox="1"/>
          <p:nvPr/>
        </p:nvSpPr>
        <p:spPr>
          <a:xfrm>
            <a:off x="11408983" y="2643956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09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7871F1C-BA42-4487-876C-8D9D17D69703}"/>
              </a:ext>
            </a:extLst>
          </p:cNvPr>
          <p:cNvSpPr txBox="1"/>
          <p:nvPr/>
        </p:nvSpPr>
        <p:spPr>
          <a:xfrm>
            <a:off x="11401022" y="3085245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10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C867286-B3E1-4761-ABB6-6E4D029AF5BE}"/>
              </a:ext>
            </a:extLst>
          </p:cNvPr>
          <p:cNvSpPr txBox="1"/>
          <p:nvPr/>
        </p:nvSpPr>
        <p:spPr>
          <a:xfrm>
            <a:off x="11393061" y="3526534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11</a:t>
            </a:r>
            <a:endParaRPr lang="en-US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89BA239-CB9E-4096-81EA-18598F2AF5F3}"/>
              </a:ext>
            </a:extLst>
          </p:cNvPr>
          <p:cNvSpPr txBox="1"/>
          <p:nvPr/>
        </p:nvSpPr>
        <p:spPr>
          <a:xfrm>
            <a:off x="11385100" y="3967823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12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C43A9C2C-F517-4E1E-9068-EFD9BFD7B0F5}"/>
              </a:ext>
            </a:extLst>
          </p:cNvPr>
          <p:cNvSpPr/>
          <p:nvPr/>
        </p:nvSpPr>
        <p:spPr>
          <a:xfrm>
            <a:off x="11366138" y="3469232"/>
            <a:ext cx="410594" cy="360824"/>
          </a:xfrm>
          <a:prstGeom prst="roundRect">
            <a:avLst>
              <a:gd name="adj" fmla="val 21318"/>
            </a:avLst>
          </a:prstGeom>
          <a:noFill/>
          <a:ln w="317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DB4872E-3EE0-44F2-8AA9-E8FC1F0AF68B}"/>
              </a:ext>
            </a:extLst>
          </p:cNvPr>
          <p:cNvSpPr txBox="1"/>
          <p:nvPr/>
        </p:nvSpPr>
        <p:spPr>
          <a:xfrm>
            <a:off x="1944703" y="357581"/>
            <a:ext cx="262924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MEET </a:t>
            </a:r>
          </a:p>
          <a:p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OUR TEAM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DCBF9B1E-9279-B6F6-D0D0-079DA5017DA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F773FF2F-C04D-1D77-7DC1-8E4C3A2CB4D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771832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3A6731E-09FB-4DCA-8359-1544CDC334FB}"/>
              </a:ext>
            </a:extLst>
          </p:cNvPr>
          <p:cNvSpPr txBox="1"/>
          <p:nvPr/>
        </p:nvSpPr>
        <p:spPr>
          <a:xfrm>
            <a:off x="10689397" y="269807"/>
            <a:ext cx="10102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Modern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443B5ED-B9BD-4C91-89C3-890232A1390A}"/>
              </a:ext>
            </a:extLst>
          </p:cNvPr>
          <p:cNvCxnSpPr>
            <a:cxnSpLocks/>
          </p:cNvCxnSpPr>
          <p:nvPr/>
        </p:nvCxnSpPr>
        <p:spPr>
          <a:xfrm>
            <a:off x="884420" y="123092"/>
            <a:ext cx="0" cy="6614592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35000">
                  <a:schemeClr val="tx1">
                    <a:lumMod val="95000"/>
                    <a:lumOff val="5000"/>
                  </a:schemeClr>
                </a:gs>
                <a:gs pos="65000">
                  <a:schemeClr val="tx1">
                    <a:lumMod val="95000"/>
                    <a:lumOff val="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43820750-78DD-48AB-BC17-122FDBBE790C}"/>
              </a:ext>
            </a:extLst>
          </p:cNvPr>
          <p:cNvGrpSpPr/>
          <p:nvPr/>
        </p:nvGrpSpPr>
        <p:grpSpPr>
          <a:xfrm>
            <a:off x="369913" y="269807"/>
            <a:ext cx="332992" cy="246221"/>
            <a:chOff x="7060367" y="1319134"/>
            <a:chExt cx="629579" cy="350519"/>
          </a:xfrm>
          <a:solidFill>
            <a:schemeClr val="bg1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5E5E5A0-61FB-44DD-B5AF-76FA087D1444}"/>
                </a:ext>
              </a:extLst>
            </p:cNvPr>
            <p:cNvSpPr/>
            <p:nvPr/>
          </p:nvSpPr>
          <p:spPr>
            <a:xfrm>
              <a:off x="7060367" y="13191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4EF9BAC-8AF5-414D-9667-655B39A84EA6}"/>
                </a:ext>
              </a:extLst>
            </p:cNvPr>
            <p:cNvSpPr/>
            <p:nvPr/>
          </p:nvSpPr>
          <p:spPr>
            <a:xfrm>
              <a:off x="7060367" y="14715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748CD57-8C7F-4907-A2E7-960C8D1817A5}"/>
                </a:ext>
              </a:extLst>
            </p:cNvPr>
            <p:cNvSpPr/>
            <p:nvPr/>
          </p:nvSpPr>
          <p:spPr>
            <a:xfrm>
              <a:off x="7060367" y="16239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aphic 33" descr="Mouse">
            <a:extLst>
              <a:ext uri="{FF2B5EF4-FFF2-40B4-BE49-F238E27FC236}">
                <a16:creationId xmlns:a16="http://schemas.microsoft.com/office/drawing/2014/main" id="{B8AA3A06-F6BB-4D9F-A44F-83B0A79F164C}"/>
              </a:ext>
            </a:extLst>
          </p:cNvPr>
          <p:cNvGrpSpPr/>
          <p:nvPr/>
        </p:nvGrpSpPr>
        <p:grpSpPr>
          <a:xfrm>
            <a:off x="310204" y="3217785"/>
            <a:ext cx="422429" cy="422429"/>
            <a:chOff x="144378" y="3003035"/>
            <a:chExt cx="662520" cy="662520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4BD43CE-2ABC-4B7D-B182-3E8F980AE566}"/>
                </a:ext>
              </a:extLst>
            </p:cNvPr>
            <p:cNvSpPr/>
            <p:nvPr/>
          </p:nvSpPr>
          <p:spPr>
            <a:xfrm>
              <a:off x="454928" y="3168665"/>
              <a:ext cx="41418" cy="103518"/>
            </a:xfrm>
            <a:custGeom>
              <a:avLst/>
              <a:gdLst>
                <a:gd name="connsiteX0" fmla="*/ 20709 w 41418"/>
                <a:gd name="connsiteY0" fmla="*/ 0 h 103518"/>
                <a:gd name="connsiteX1" fmla="*/ 5 w 41418"/>
                <a:gd name="connsiteY1" fmla="*/ 21649 h 103518"/>
                <a:gd name="connsiteX2" fmla="*/ 5 w 41418"/>
                <a:gd name="connsiteY2" fmla="*/ 82815 h 103518"/>
                <a:gd name="connsiteX3" fmla="*/ 20709 w 41418"/>
                <a:gd name="connsiteY3" fmla="*/ 103519 h 103518"/>
                <a:gd name="connsiteX4" fmla="*/ 41413 w 41418"/>
                <a:gd name="connsiteY4" fmla="*/ 82815 h 103518"/>
                <a:gd name="connsiteX5" fmla="*/ 41413 w 41418"/>
                <a:gd name="connsiteY5" fmla="*/ 21649 h 103518"/>
                <a:gd name="connsiteX6" fmla="*/ 20709 w 41418"/>
                <a:gd name="connsiteY6" fmla="*/ 0 h 10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18" h="103518">
                  <a:moveTo>
                    <a:pt x="20709" y="0"/>
                  </a:moveTo>
                  <a:cubicBezTo>
                    <a:pt x="9015" y="264"/>
                    <a:pt x="-253" y="9955"/>
                    <a:pt x="5" y="21649"/>
                  </a:cubicBezTo>
                  <a:lnTo>
                    <a:pt x="5" y="82815"/>
                  </a:lnTo>
                  <a:cubicBezTo>
                    <a:pt x="5" y="94250"/>
                    <a:pt x="9274" y="103519"/>
                    <a:pt x="20709" y="103519"/>
                  </a:cubicBezTo>
                  <a:cubicBezTo>
                    <a:pt x="32144" y="103519"/>
                    <a:pt x="41413" y="94250"/>
                    <a:pt x="41413" y="82815"/>
                  </a:cubicBezTo>
                  <a:lnTo>
                    <a:pt x="41413" y="21649"/>
                  </a:lnTo>
                  <a:cubicBezTo>
                    <a:pt x="41671" y="9955"/>
                    <a:pt x="32403" y="264"/>
                    <a:pt x="20709" y="0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1A39E0CB-D03D-4A5B-A927-028F7DBCB5F6}"/>
                </a:ext>
              </a:extLst>
            </p:cNvPr>
            <p:cNvSpPr/>
            <p:nvPr/>
          </p:nvSpPr>
          <p:spPr>
            <a:xfrm>
              <a:off x="306462" y="3065146"/>
              <a:ext cx="337326" cy="545198"/>
            </a:xfrm>
            <a:custGeom>
              <a:avLst/>
              <a:gdLst>
                <a:gd name="connsiteX0" fmla="*/ 336185 w 337326"/>
                <a:gd name="connsiteY0" fmla="*/ 363951 h 545198"/>
                <a:gd name="connsiteX1" fmla="*/ 328297 w 337326"/>
                <a:gd name="connsiteY1" fmla="*/ 252586 h 545198"/>
                <a:gd name="connsiteX2" fmla="*/ 331686 w 337326"/>
                <a:gd name="connsiteY2" fmla="*/ 167949 h 545198"/>
                <a:gd name="connsiteX3" fmla="*/ 189783 w 337326"/>
                <a:gd name="connsiteY3" fmla="*/ 667 h 545198"/>
                <a:gd name="connsiteX4" fmla="*/ 183758 w 337326"/>
                <a:gd name="connsiteY4" fmla="*/ 290 h 545198"/>
                <a:gd name="connsiteX5" fmla="*/ 168678 w 337326"/>
                <a:gd name="connsiteY5" fmla="*/ 0 h 545198"/>
                <a:gd name="connsiteX6" fmla="*/ 153599 w 337326"/>
                <a:gd name="connsiteY6" fmla="*/ 290 h 545198"/>
                <a:gd name="connsiteX7" fmla="*/ 5296 w 337326"/>
                <a:gd name="connsiteY7" fmla="*/ 161925 h 545198"/>
                <a:gd name="connsiteX8" fmla="*/ 5671 w 337326"/>
                <a:gd name="connsiteY8" fmla="*/ 167928 h 545198"/>
                <a:gd name="connsiteX9" fmla="*/ 9066 w 337326"/>
                <a:gd name="connsiteY9" fmla="*/ 252586 h 545198"/>
                <a:gd name="connsiteX10" fmla="*/ 1150 w 337326"/>
                <a:gd name="connsiteY10" fmla="*/ 363972 h 545198"/>
                <a:gd name="connsiteX11" fmla="*/ 142876 w 337326"/>
                <a:gd name="connsiteY11" fmla="*/ 543977 h 545198"/>
                <a:gd name="connsiteX12" fmla="*/ 155104 w 337326"/>
                <a:gd name="connsiteY12" fmla="*/ 544964 h 545198"/>
                <a:gd name="connsiteX13" fmla="*/ 168678 w 337326"/>
                <a:gd name="connsiteY13" fmla="*/ 545199 h 545198"/>
                <a:gd name="connsiteX14" fmla="*/ 182267 w 337326"/>
                <a:gd name="connsiteY14" fmla="*/ 544964 h 545198"/>
                <a:gd name="connsiteX15" fmla="*/ 337175 w 337326"/>
                <a:gd name="connsiteY15" fmla="*/ 376183 h 545198"/>
                <a:gd name="connsiteX16" fmla="*/ 336185 w 337326"/>
                <a:gd name="connsiteY16" fmla="*/ 363951 h 545198"/>
                <a:gd name="connsiteX17" fmla="*/ 217484 w 337326"/>
                <a:gd name="connsiteY17" fmla="*/ 186334 h 545198"/>
                <a:gd name="connsiteX18" fmla="*/ 182978 w 337326"/>
                <a:gd name="connsiteY18" fmla="*/ 233518 h 545198"/>
                <a:gd name="connsiteX19" fmla="*/ 182978 w 337326"/>
                <a:gd name="connsiteY19" fmla="*/ 338161 h 545198"/>
                <a:gd name="connsiteX20" fmla="*/ 169175 w 337326"/>
                <a:gd name="connsiteY20" fmla="*/ 351964 h 545198"/>
                <a:gd name="connsiteX21" fmla="*/ 155373 w 337326"/>
                <a:gd name="connsiteY21" fmla="*/ 338161 h 545198"/>
                <a:gd name="connsiteX22" fmla="*/ 155373 w 337326"/>
                <a:gd name="connsiteY22" fmla="*/ 233518 h 545198"/>
                <a:gd name="connsiteX23" fmla="*/ 120866 w 337326"/>
                <a:gd name="connsiteY23" fmla="*/ 186334 h 545198"/>
                <a:gd name="connsiteX24" fmla="*/ 120866 w 337326"/>
                <a:gd name="connsiteY24" fmla="*/ 125175 h 545198"/>
                <a:gd name="connsiteX25" fmla="*/ 155373 w 337326"/>
                <a:gd name="connsiteY25" fmla="*/ 77984 h 545198"/>
                <a:gd name="connsiteX26" fmla="*/ 155373 w 337326"/>
                <a:gd name="connsiteY26" fmla="*/ 41408 h 545198"/>
                <a:gd name="connsiteX27" fmla="*/ 169175 w 337326"/>
                <a:gd name="connsiteY27" fmla="*/ 27605 h 545198"/>
                <a:gd name="connsiteX28" fmla="*/ 182978 w 337326"/>
                <a:gd name="connsiteY28" fmla="*/ 41408 h 545198"/>
                <a:gd name="connsiteX29" fmla="*/ 182978 w 337326"/>
                <a:gd name="connsiteY29" fmla="*/ 77984 h 545198"/>
                <a:gd name="connsiteX30" fmla="*/ 217484 w 337326"/>
                <a:gd name="connsiteY30" fmla="*/ 125175 h 54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326" h="545198">
                  <a:moveTo>
                    <a:pt x="336185" y="363951"/>
                  </a:moveTo>
                  <a:cubicBezTo>
                    <a:pt x="331554" y="326998"/>
                    <a:pt x="328921" y="289823"/>
                    <a:pt x="328297" y="252586"/>
                  </a:cubicBezTo>
                  <a:cubicBezTo>
                    <a:pt x="328297" y="222220"/>
                    <a:pt x="329678" y="193608"/>
                    <a:pt x="331686" y="167949"/>
                  </a:cubicBezTo>
                  <a:cubicBezTo>
                    <a:pt x="338694" y="82570"/>
                    <a:pt x="275162" y="7675"/>
                    <a:pt x="189783" y="667"/>
                  </a:cubicBezTo>
                  <a:cubicBezTo>
                    <a:pt x="187777" y="502"/>
                    <a:pt x="185769" y="376"/>
                    <a:pt x="183758" y="290"/>
                  </a:cubicBezTo>
                  <a:cubicBezTo>
                    <a:pt x="178825" y="97"/>
                    <a:pt x="173799" y="0"/>
                    <a:pt x="168678" y="0"/>
                  </a:cubicBezTo>
                  <a:cubicBezTo>
                    <a:pt x="163558" y="0"/>
                    <a:pt x="158531" y="97"/>
                    <a:pt x="153599" y="290"/>
                  </a:cubicBezTo>
                  <a:cubicBezTo>
                    <a:pt x="68012" y="3971"/>
                    <a:pt x="1614" y="76338"/>
                    <a:pt x="5296" y="161925"/>
                  </a:cubicBezTo>
                  <a:cubicBezTo>
                    <a:pt x="5382" y="163928"/>
                    <a:pt x="5507" y="165930"/>
                    <a:pt x="5671" y="167928"/>
                  </a:cubicBezTo>
                  <a:cubicBezTo>
                    <a:pt x="7686" y="193587"/>
                    <a:pt x="9066" y="222220"/>
                    <a:pt x="9066" y="252586"/>
                  </a:cubicBezTo>
                  <a:cubicBezTo>
                    <a:pt x="8435" y="289830"/>
                    <a:pt x="5792" y="327013"/>
                    <a:pt x="1150" y="363972"/>
                  </a:cubicBezTo>
                  <a:cubicBezTo>
                    <a:pt x="-9420" y="452815"/>
                    <a:pt x="54033" y="533407"/>
                    <a:pt x="142876" y="543977"/>
                  </a:cubicBezTo>
                  <a:cubicBezTo>
                    <a:pt x="146938" y="544460"/>
                    <a:pt x="151017" y="544790"/>
                    <a:pt x="155104" y="544964"/>
                  </a:cubicBezTo>
                  <a:cubicBezTo>
                    <a:pt x="159548" y="545116"/>
                    <a:pt x="164073" y="545194"/>
                    <a:pt x="168678" y="545199"/>
                  </a:cubicBezTo>
                  <a:cubicBezTo>
                    <a:pt x="173284" y="545204"/>
                    <a:pt x="177814" y="545125"/>
                    <a:pt x="182267" y="544964"/>
                  </a:cubicBezTo>
                  <a:cubicBezTo>
                    <a:pt x="271651" y="541133"/>
                    <a:pt x="341006" y="465567"/>
                    <a:pt x="337175" y="376183"/>
                  </a:cubicBezTo>
                  <a:cubicBezTo>
                    <a:pt x="337000" y="372095"/>
                    <a:pt x="336670" y="368015"/>
                    <a:pt x="336185" y="363951"/>
                  </a:cubicBezTo>
                  <a:close/>
                  <a:moveTo>
                    <a:pt x="217484" y="186334"/>
                  </a:moveTo>
                  <a:cubicBezTo>
                    <a:pt x="217583" y="207930"/>
                    <a:pt x="203588" y="227066"/>
                    <a:pt x="182978" y="233518"/>
                  </a:cubicBezTo>
                  <a:lnTo>
                    <a:pt x="182978" y="338161"/>
                  </a:lnTo>
                  <a:cubicBezTo>
                    <a:pt x="182978" y="345784"/>
                    <a:pt x="176798" y="351964"/>
                    <a:pt x="169175" y="351964"/>
                  </a:cubicBezTo>
                  <a:cubicBezTo>
                    <a:pt x="161552" y="351964"/>
                    <a:pt x="155373" y="345784"/>
                    <a:pt x="155373" y="338161"/>
                  </a:cubicBezTo>
                  <a:lnTo>
                    <a:pt x="155373" y="233518"/>
                  </a:lnTo>
                  <a:cubicBezTo>
                    <a:pt x="134766" y="227062"/>
                    <a:pt x="120773" y="207928"/>
                    <a:pt x="120866" y="186334"/>
                  </a:cubicBezTo>
                  <a:lnTo>
                    <a:pt x="120866" y="125175"/>
                  </a:lnTo>
                  <a:cubicBezTo>
                    <a:pt x="120765" y="103576"/>
                    <a:pt x="134760" y="84436"/>
                    <a:pt x="155373" y="77984"/>
                  </a:cubicBezTo>
                  <a:lnTo>
                    <a:pt x="155373" y="41408"/>
                  </a:lnTo>
                  <a:cubicBezTo>
                    <a:pt x="155373" y="33784"/>
                    <a:pt x="161552" y="27605"/>
                    <a:pt x="169175" y="27605"/>
                  </a:cubicBezTo>
                  <a:cubicBezTo>
                    <a:pt x="176798" y="27605"/>
                    <a:pt x="182978" y="33784"/>
                    <a:pt x="182978" y="41408"/>
                  </a:cubicBezTo>
                  <a:lnTo>
                    <a:pt x="182978" y="77984"/>
                  </a:lnTo>
                  <a:cubicBezTo>
                    <a:pt x="203588" y="84440"/>
                    <a:pt x="217581" y="103577"/>
                    <a:pt x="217484" y="125175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Graphic 56" descr="Caret Left">
            <a:extLst>
              <a:ext uri="{FF2B5EF4-FFF2-40B4-BE49-F238E27FC236}">
                <a16:creationId xmlns:a16="http://schemas.microsoft.com/office/drawing/2014/main" id="{0417C753-465F-4E75-8320-9B97D14ECCDB}"/>
              </a:ext>
            </a:extLst>
          </p:cNvPr>
          <p:cNvSpPr/>
          <p:nvPr/>
        </p:nvSpPr>
        <p:spPr>
          <a:xfrm rot="5400000">
            <a:off x="429214" y="1766174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Graphic 56" descr="Caret Left">
            <a:extLst>
              <a:ext uri="{FF2B5EF4-FFF2-40B4-BE49-F238E27FC236}">
                <a16:creationId xmlns:a16="http://schemas.microsoft.com/office/drawing/2014/main" id="{6DEA3888-4EA1-4F91-97F4-934253E7748F}"/>
              </a:ext>
            </a:extLst>
          </p:cNvPr>
          <p:cNvSpPr/>
          <p:nvPr/>
        </p:nvSpPr>
        <p:spPr>
          <a:xfrm rot="16200000">
            <a:off x="413591" y="4808450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74A3AD83-28BA-42C4-AEE5-2DF91911471F}"/>
              </a:ext>
            </a:extLst>
          </p:cNvPr>
          <p:cNvSpPr/>
          <p:nvPr/>
        </p:nvSpPr>
        <p:spPr>
          <a:xfrm>
            <a:off x="2934308" y="5484071"/>
            <a:ext cx="6753389" cy="813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reprehendesse cill inure dolorlaboru sit amet. Duis aute irusitakus reprei</a:t>
            </a:r>
          </a:p>
          <a:p>
            <a:pPr algn="ct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Voluptate lorem kuisais. Lorep  ipsum duis aute irure dolor in kauselih oilue reprehendesse cill inure dolorlaboru sit amet. Duis aute irusitakus repreiVoluptate lorem kuisais.</a:t>
            </a:r>
          </a:p>
          <a:p>
            <a:pPr algn="ctr">
              <a:lnSpc>
                <a:spcPct val="150000"/>
              </a:lnSpc>
            </a:pP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ea typeface="Open Sans" panose="020B0606030504020204" pitchFamily="34" charset="0"/>
              <a:cs typeface="Poppins" panose="00000500000000000000" pitchFamily="2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4A3A072-EF87-4090-8F87-C05E4A6F5ECF}"/>
              </a:ext>
            </a:extLst>
          </p:cNvPr>
          <p:cNvSpPr txBox="1"/>
          <p:nvPr/>
        </p:nvSpPr>
        <p:spPr>
          <a:xfrm>
            <a:off x="5297805" y="4810163"/>
            <a:ext cx="15963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kern="0" spc="300">
                <a:solidFill>
                  <a:schemeClr val="bg1">
                    <a:lumMod val="8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HEUNG MIN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9E09AE6F-B316-476E-A9CB-9B3235180AB5}"/>
              </a:ext>
            </a:extLst>
          </p:cNvPr>
          <p:cNvSpPr/>
          <p:nvPr/>
        </p:nvSpPr>
        <p:spPr>
          <a:xfrm>
            <a:off x="5297805" y="5012076"/>
            <a:ext cx="1596390" cy="301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>
                <a:solidFill>
                  <a:schemeClr val="bg1">
                    <a:lumMod val="75000"/>
                  </a:schemeClr>
                </a:solidFill>
                <a:latin typeface="Poppins "/>
                <a:ea typeface="Open Sans" panose="020B0606030504020204" pitchFamily="34" charset="0"/>
                <a:cs typeface="Poppins SemiBold" panose="00000700000000000000" pitchFamily="2" charset="0"/>
              </a:rPr>
              <a:t>CEO &amp; Owenr</a:t>
            </a:r>
            <a:endParaRPr lang="en-US" sz="1000">
              <a:solidFill>
                <a:schemeClr val="bg1">
                  <a:lumMod val="75000"/>
                </a:schemeClr>
              </a:solidFill>
              <a:latin typeface="Poppins "/>
              <a:cs typeface="Poppins SemiBold" panose="00000700000000000000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20C35DB-A38A-48D5-8DF6-6A0DC922DD63}"/>
              </a:ext>
            </a:extLst>
          </p:cNvPr>
          <p:cNvSpPr txBox="1"/>
          <p:nvPr/>
        </p:nvSpPr>
        <p:spPr>
          <a:xfrm>
            <a:off x="10155596" y="6323199"/>
            <a:ext cx="15712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1</a:t>
            </a:r>
            <a:r>
              <a:rPr lang="en-US" sz="1000" baseline="30000" dirty="0">
                <a:solidFill>
                  <a:schemeClr val="bg1"/>
                </a:solidFill>
                <a:latin typeface="Work Sans Medium" panose="00000600000000000000" pitchFamily="2" charset="0"/>
              </a:rPr>
              <a:t>st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 Art </a:t>
            </a:r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</a:t>
            </a:r>
            <a:r>
              <a:rPr lang="en-US" sz="1000" b="1" dirty="0">
                <a:solidFill>
                  <a:schemeClr val="bg1"/>
                </a:solidFill>
                <a:latin typeface="Work Sans Medium" panose="00000600000000000000" pitchFamily="2" charset="0"/>
              </a:rPr>
              <a:t> 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in CA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E72D451-7E01-4049-9F04-7A4D747E5FD0}"/>
              </a:ext>
            </a:extLst>
          </p:cNvPr>
          <p:cNvCxnSpPr/>
          <p:nvPr/>
        </p:nvCxnSpPr>
        <p:spPr>
          <a:xfrm>
            <a:off x="1124262" y="6371952"/>
            <a:ext cx="1933731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46000">
                  <a:schemeClr val="tx1">
                    <a:lumMod val="50000"/>
                    <a:lumOff val="50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9E79F11A-13BD-4B33-BC28-CC1B3CD46711}"/>
              </a:ext>
            </a:extLst>
          </p:cNvPr>
          <p:cNvSpPr txBox="1"/>
          <p:nvPr/>
        </p:nvSpPr>
        <p:spPr>
          <a:xfrm>
            <a:off x="1080992" y="5815368"/>
            <a:ext cx="7008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12/    </a:t>
            </a:r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39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698BAEF-9B9D-4C24-AC7B-9A66B3A8C871}"/>
              </a:ext>
            </a:extLst>
          </p:cNvPr>
          <p:cNvSpPr txBox="1"/>
          <p:nvPr/>
        </p:nvSpPr>
        <p:spPr>
          <a:xfrm>
            <a:off x="1065936" y="6061589"/>
            <a:ext cx="8787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Our Team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CD4C6ED-5AFE-4B65-8C2D-AEB60FF58E6D}"/>
              </a:ext>
            </a:extLst>
          </p:cNvPr>
          <p:cNvSpPr txBox="1"/>
          <p:nvPr/>
        </p:nvSpPr>
        <p:spPr>
          <a:xfrm>
            <a:off x="11408983" y="2643956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09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5C08384-6563-490C-90EC-61D456333536}"/>
              </a:ext>
            </a:extLst>
          </p:cNvPr>
          <p:cNvSpPr txBox="1"/>
          <p:nvPr/>
        </p:nvSpPr>
        <p:spPr>
          <a:xfrm>
            <a:off x="11401022" y="3085245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10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BF7282E-2E8B-48BA-BC7E-2D5726DA0AD2}"/>
              </a:ext>
            </a:extLst>
          </p:cNvPr>
          <p:cNvSpPr txBox="1"/>
          <p:nvPr/>
        </p:nvSpPr>
        <p:spPr>
          <a:xfrm>
            <a:off x="11393061" y="3526534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11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A836402-96ED-4392-8872-205804020183}"/>
              </a:ext>
            </a:extLst>
          </p:cNvPr>
          <p:cNvSpPr txBox="1"/>
          <p:nvPr/>
        </p:nvSpPr>
        <p:spPr>
          <a:xfrm>
            <a:off x="11385100" y="3967823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12</a:t>
            </a:r>
            <a:endParaRPr lang="en-US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072B0FA2-1FD0-485C-8254-F5C729F902C0}"/>
              </a:ext>
            </a:extLst>
          </p:cNvPr>
          <p:cNvSpPr/>
          <p:nvPr/>
        </p:nvSpPr>
        <p:spPr>
          <a:xfrm>
            <a:off x="11366138" y="3910521"/>
            <a:ext cx="410594" cy="360824"/>
          </a:xfrm>
          <a:prstGeom prst="roundRect">
            <a:avLst>
              <a:gd name="adj" fmla="val 21318"/>
            </a:avLst>
          </a:prstGeom>
          <a:noFill/>
          <a:ln w="317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4FA2DA6-DA0B-4DEC-A762-EF4E158BCC0E}"/>
              </a:ext>
            </a:extLst>
          </p:cNvPr>
          <p:cNvSpPr txBox="1"/>
          <p:nvPr/>
        </p:nvSpPr>
        <p:spPr>
          <a:xfrm>
            <a:off x="4142905" y="684536"/>
            <a:ext cx="39934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MEET OUR TEAM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A743B40F-E5D4-E21F-B6D9-CB1994F7507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D68BD77B-BAE2-79F5-82EF-4D5FD4B93F9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C35A7F90-DCFB-E216-CB1B-0CE905B3136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F60CC2E0-9508-1F1E-725C-13388AF5B26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3B35A544-8A9D-2AF2-C0D8-25B9D2A5322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209707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A8EF1B0-E45B-4BEE-8030-4E34A9648BC0}"/>
              </a:ext>
            </a:extLst>
          </p:cNvPr>
          <p:cNvSpPr txBox="1"/>
          <p:nvPr/>
        </p:nvSpPr>
        <p:spPr>
          <a:xfrm>
            <a:off x="10689397" y="269807"/>
            <a:ext cx="10102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Modern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61E7DCA-FBD1-47C5-8739-DB9B447F0826}"/>
              </a:ext>
            </a:extLst>
          </p:cNvPr>
          <p:cNvCxnSpPr>
            <a:cxnSpLocks/>
          </p:cNvCxnSpPr>
          <p:nvPr/>
        </p:nvCxnSpPr>
        <p:spPr>
          <a:xfrm>
            <a:off x="884420" y="123092"/>
            <a:ext cx="0" cy="6614592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35000">
                  <a:schemeClr val="tx1">
                    <a:lumMod val="95000"/>
                    <a:lumOff val="5000"/>
                  </a:schemeClr>
                </a:gs>
                <a:gs pos="65000">
                  <a:schemeClr val="tx1">
                    <a:lumMod val="95000"/>
                    <a:lumOff val="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F822D644-512E-4C6F-9D9D-BE9C1A995F4D}"/>
              </a:ext>
            </a:extLst>
          </p:cNvPr>
          <p:cNvGrpSpPr/>
          <p:nvPr/>
        </p:nvGrpSpPr>
        <p:grpSpPr>
          <a:xfrm>
            <a:off x="369913" y="269807"/>
            <a:ext cx="332992" cy="246221"/>
            <a:chOff x="7060367" y="1319134"/>
            <a:chExt cx="629579" cy="350519"/>
          </a:xfrm>
          <a:solidFill>
            <a:schemeClr val="bg1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740BB7D-9352-4EFD-BA09-A0602F29B1C8}"/>
                </a:ext>
              </a:extLst>
            </p:cNvPr>
            <p:cNvSpPr/>
            <p:nvPr/>
          </p:nvSpPr>
          <p:spPr>
            <a:xfrm>
              <a:off x="7060367" y="13191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3D2E164-BCBF-481F-9A74-CFF19C7E2982}"/>
                </a:ext>
              </a:extLst>
            </p:cNvPr>
            <p:cNvSpPr/>
            <p:nvPr/>
          </p:nvSpPr>
          <p:spPr>
            <a:xfrm>
              <a:off x="7060367" y="14715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48CEF98-ACCE-463A-A427-4E3F6C1141B1}"/>
                </a:ext>
              </a:extLst>
            </p:cNvPr>
            <p:cNvSpPr/>
            <p:nvPr/>
          </p:nvSpPr>
          <p:spPr>
            <a:xfrm>
              <a:off x="7060367" y="16239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aphic 33" descr="Mouse">
            <a:extLst>
              <a:ext uri="{FF2B5EF4-FFF2-40B4-BE49-F238E27FC236}">
                <a16:creationId xmlns:a16="http://schemas.microsoft.com/office/drawing/2014/main" id="{17A50467-3459-4504-B377-188B037D191B}"/>
              </a:ext>
            </a:extLst>
          </p:cNvPr>
          <p:cNvGrpSpPr/>
          <p:nvPr/>
        </p:nvGrpSpPr>
        <p:grpSpPr>
          <a:xfrm>
            <a:off x="310204" y="3217785"/>
            <a:ext cx="422429" cy="422429"/>
            <a:chOff x="144378" y="3003035"/>
            <a:chExt cx="662520" cy="662520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2547709-75EE-46C6-A689-2818C36A8F4A}"/>
                </a:ext>
              </a:extLst>
            </p:cNvPr>
            <p:cNvSpPr/>
            <p:nvPr/>
          </p:nvSpPr>
          <p:spPr>
            <a:xfrm>
              <a:off x="454928" y="3168665"/>
              <a:ext cx="41418" cy="103518"/>
            </a:xfrm>
            <a:custGeom>
              <a:avLst/>
              <a:gdLst>
                <a:gd name="connsiteX0" fmla="*/ 20709 w 41418"/>
                <a:gd name="connsiteY0" fmla="*/ 0 h 103518"/>
                <a:gd name="connsiteX1" fmla="*/ 5 w 41418"/>
                <a:gd name="connsiteY1" fmla="*/ 21649 h 103518"/>
                <a:gd name="connsiteX2" fmla="*/ 5 w 41418"/>
                <a:gd name="connsiteY2" fmla="*/ 82815 h 103518"/>
                <a:gd name="connsiteX3" fmla="*/ 20709 w 41418"/>
                <a:gd name="connsiteY3" fmla="*/ 103519 h 103518"/>
                <a:gd name="connsiteX4" fmla="*/ 41413 w 41418"/>
                <a:gd name="connsiteY4" fmla="*/ 82815 h 103518"/>
                <a:gd name="connsiteX5" fmla="*/ 41413 w 41418"/>
                <a:gd name="connsiteY5" fmla="*/ 21649 h 103518"/>
                <a:gd name="connsiteX6" fmla="*/ 20709 w 41418"/>
                <a:gd name="connsiteY6" fmla="*/ 0 h 10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18" h="103518">
                  <a:moveTo>
                    <a:pt x="20709" y="0"/>
                  </a:moveTo>
                  <a:cubicBezTo>
                    <a:pt x="9015" y="264"/>
                    <a:pt x="-253" y="9955"/>
                    <a:pt x="5" y="21649"/>
                  </a:cubicBezTo>
                  <a:lnTo>
                    <a:pt x="5" y="82815"/>
                  </a:lnTo>
                  <a:cubicBezTo>
                    <a:pt x="5" y="94250"/>
                    <a:pt x="9274" y="103519"/>
                    <a:pt x="20709" y="103519"/>
                  </a:cubicBezTo>
                  <a:cubicBezTo>
                    <a:pt x="32144" y="103519"/>
                    <a:pt x="41413" y="94250"/>
                    <a:pt x="41413" y="82815"/>
                  </a:cubicBezTo>
                  <a:lnTo>
                    <a:pt x="41413" y="21649"/>
                  </a:lnTo>
                  <a:cubicBezTo>
                    <a:pt x="41671" y="9955"/>
                    <a:pt x="32403" y="264"/>
                    <a:pt x="20709" y="0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72400C2-1079-4887-8937-45F4E6C38CDA}"/>
                </a:ext>
              </a:extLst>
            </p:cNvPr>
            <p:cNvSpPr/>
            <p:nvPr/>
          </p:nvSpPr>
          <p:spPr>
            <a:xfrm>
              <a:off x="306462" y="3065146"/>
              <a:ext cx="337326" cy="545198"/>
            </a:xfrm>
            <a:custGeom>
              <a:avLst/>
              <a:gdLst>
                <a:gd name="connsiteX0" fmla="*/ 336185 w 337326"/>
                <a:gd name="connsiteY0" fmla="*/ 363951 h 545198"/>
                <a:gd name="connsiteX1" fmla="*/ 328297 w 337326"/>
                <a:gd name="connsiteY1" fmla="*/ 252586 h 545198"/>
                <a:gd name="connsiteX2" fmla="*/ 331686 w 337326"/>
                <a:gd name="connsiteY2" fmla="*/ 167949 h 545198"/>
                <a:gd name="connsiteX3" fmla="*/ 189783 w 337326"/>
                <a:gd name="connsiteY3" fmla="*/ 667 h 545198"/>
                <a:gd name="connsiteX4" fmla="*/ 183758 w 337326"/>
                <a:gd name="connsiteY4" fmla="*/ 290 h 545198"/>
                <a:gd name="connsiteX5" fmla="*/ 168678 w 337326"/>
                <a:gd name="connsiteY5" fmla="*/ 0 h 545198"/>
                <a:gd name="connsiteX6" fmla="*/ 153599 w 337326"/>
                <a:gd name="connsiteY6" fmla="*/ 290 h 545198"/>
                <a:gd name="connsiteX7" fmla="*/ 5296 w 337326"/>
                <a:gd name="connsiteY7" fmla="*/ 161925 h 545198"/>
                <a:gd name="connsiteX8" fmla="*/ 5671 w 337326"/>
                <a:gd name="connsiteY8" fmla="*/ 167928 h 545198"/>
                <a:gd name="connsiteX9" fmla="*/ 9066 w 337326"/>
                <a:gd name="connsiteY9" fmla="*/ 252586 h 545198"/>
                <a:gd name="connsiteX10" fmla="*/ 1150 w 337326"/>
                <a:gd name="connsiteY10" fmla="*/ 363972 h 545198"/>
                <a:gd name="connsiteX11" fmla="*/ 142876 w 337326"/>
                <a:gd name="connsiteY11" fmla="*/ 543977 h 545198"/>
                <a:gd name="connsiteX12" fmla="*/ 155104 w 337326"/>
                <a:gd name="connsiteY12" fmla="*/ 544964 h 545198"/>
                <a:gd name="connsiteX13" fmla="*/ 168678 w 337326"/>
                <a:gd name="connsiteY13" fmla="*/ 545199 h 545198"/>
                <a:gd name="connsiteX14" fmla="*/ 182267 w 337326"/>
                <a:gd name="connsiteY14" fmla="*/ 544964 h 545198"/>
                <a:gd name="connsiteX15" fmla="*/ 337175 w 337326"/>
                <a:gd name="connsiteY15" fmla="*/ 376183 h 545198"/>
                <a:gd name="connsiteX16" fmla="*/ 336185 w 337326"/>
                <a:gd name="connsiteY16" fmla="*/ 363951 h 545198"/>
                <a:gd name="connsiteX17" fmla="*/ 217484 w 337326"/>
                <a:gd name="connsiteY17" fmla="*/ 186334 h 545198"/>
                <a:gd name="connsiteX18" fmla="*/ 182978 w 337326"/>
                <a:gd name="connsiteY18" fmla="*/ 233518 h 545198"/>
                <a:gd name="connsiteX19" fmla="*/ 182978 w 337326"/>
                <a:gd name="connsiteY19" fmla="*/ 338161 h 545198"/>
                <a:gd name="connsiteX20" fmla="*/ 169175 w 337326"/>
                <a:gd name="connsiteY20" fmla="*/ 351964 h 545198"/>
                <a:gd name="connsiteX21" fmla="*/ 155373 w 337326"/>
                <a:gd name="connsiteY21" fmla="*/ 338161 h 545198"/>
                <a:gd name="connsiteX22" fmla="*/ 155373 w 337326"/>
                <a:gd name="connsiteY22" fmla="*/ 233518 h 545198"/>
                <a:gd name="connsiteX23" fmla="*/ 120866 w 337326"/>
                <a:gd name="connsiteY23" fmla="*/ 186334 h 545198"/>
                <a:gd name="connsiteX24" fmla="*/ 120866 w 337326"/>
                <a:gd name="connsiteY24" fmla="*/ 125175 h 545198"/>
                <a:gd name="connsiteX25" fmla="*/ 155373 w 337326"/>
                <a:gd name="connsiteY25" fmla="*/ 77984 h 545198"/>
                <a:gd name="connsiteX26" fmla="*/ 155373 w 337326"/>
                <a:gd name="connsiteY26" fmla="*/ 41408 h 545198"/>
                <a:gd name="connsiteX27" fmla="*/ 169175 w 337326"/>
                <a:gd name="connsiteY27" fmla="*/ 27605 h 545198"/>
                <a:gd name="connsiteX28" fmla="*/ 182978 w 337326"/>
                <a:gd name="connsiteY28" fmla="*/ 41408 h 545198"/>
                <a:gd name="connsiteX29" fmla="*/ 182978 w 337326"/>
                <a:gd name="connsiteY29" fmla="*/ 77984 h 545198"/>
                <a:gd name="connsiteX30" fmla="*/ 217484 w 337326"/>
                <a:gd name="connsiteY30" fmla="*/ 125175 h 54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326" h="545198">
                  <a:moveTo>
                    <a:pt x="336185" y="363951"/>
                  </a:moveTo>
                  <a:cubicBezTo>
                    <a:pt x="331554" y="326998"/>
                    <a:pt x="328921" y="289823"/>
                    <a:pt x="328297" y="252586"/>
                  </a:cubicBezTo>
                  <a:cubicBezTo>
                    <a:pt x="328297" y="222220"/>
                    <a:pt x="329678" y="193608"/>
                    <a:pt x="331686" y="167949"/>
                  </a:cubicBezTo>
                  <a:cubicBezTo>
                    <a:pt x="338694" y="82570"/>
                    <a:pt x="275162" y="7675"/>
                    <a:pt x="189783" y="667"/>
                  </a:cubicBezTo>
                  <a:cubicBezTo>
                    <a:pt x="187777" y="502"/>
                    <a:pt x="185769" y="376"/>
                    <a:pt x="183758" y="290"/>
                  </a:cubicBezTo>
                  <a:cubicBezTo>
                    <a:pt x="178825" y="97"/>
                    <a:pt x="173799" y="0"/>
                    <a:pt x="168678" y="0"/>
                  </a:cubicBezTo>
                  <a:cubicBezTo>
                    <a:pt x="163558" y="0"/>
                    <a:pt x="158531" y="97"/>
                    <a:pt x="153599" y="290"/>
                  </a:cubicBezTo>
                  <a:cubicBezTo>
                    <a:pt x="68012" y="3971"/>
                    <a:pt x="1614" y="76338"/>
                    <a:pt x="5296" y="161925"/>
                  </a:cubicBezTo>
                  <a:cubicBezTo>
                    <a:pt x="5382" y="163928"/>
                    <a:pt x="5507" y="165930"/>
                    <a:pt x="5671" y="167928"/>
                  </a:cubicBezTo>
                  <a:cubicBezTo>
                    <a:pt x="7686" y="193587"/>
                    <a:pt x="9066" y="222220"/>
                    <a:pt x="9066" y="252586"/>
                  </a:cubicBezTo>
                  <a:cubicBezTo>
                    <a:pt x="8435" y="289830"/>
                    <a:pt x="5792" y="327013"/>
                    <a:pt x="1150" y="363972"/>
                  </a:cubicBezTo>
                  <a:cubicBezTo>
                    <a:pt x="-9420" y="452815"/>
                    <a:pt x="54033" y="533407"/>
                    <a:pt x="142876" y="543977"/>
                  </a:cubicBezTo>
                  <a:cubicBezTo>
                    <a:pt x="146938" y="544460"/>
                    <a:pt x="151017" y="544790"/>
                    <a:pt x="155104" y="544964"/>
                  </a:cubicBezTo>
                  <a:cubicBezTo>
                    <a:pt x="159548" y="545116"/>
                    <a:pt x="164073" y="545194"/>
                    <a:pt x="168678" y="545199"/>
                  </a:cubicBezTo>
                  <a:cubicBezTo>
                    <a:pt x="173284" y="545204"/>
                    <a:pt x="177814" y="545125"/>
                    <a:pt x="182267" y="544964"/>
                  </a:cubicBezTo>
                  <a:cubicBezTo>
                    <a:pt x="271651" y="541133"/>
                    <a:pt x="341006" y="465567"/>
                    <a:pt x="337175" y="376183"/>
                  </a:cubicBezTo>
                  <a:cubicBezTo>
                    <a:pt x="337000" y="372095"/>
                    <a:pt x="336670" y="368015"/>
                    <a:pt x="336185" y="363951"/>
                  </a:cubicBezTo>
                  <a:close/>
                  <a:moveTo>
                    <a:pt x="217484" y="186334"/>
                  </a:moveTo>
                  <a:cubicBezTo>
                    <a:pt x="217583" y="207930"/>
                    <a:pt x="203588" y="227066"/>
                    <a:pt x="182978" y="233518"/>
                  </a:cubicBezTo>
                  <a:lnTo>
                    <a:pt x="182978" y="338161"/>
                  </a:lnTo>
                  <a:cubicBezTo>
                    <a:pt x="182978" y="345784"/>
                    <a:pt x="176798" y="351964"/>
                    <a:pt x="169175" y="351964"/>
                  </a:cubicBezTo>
                  <a:cubicBezTo>
                    <a:pt x="161552" y="351964"/>
                    <a:pt x="155373" y="345784"/>
                    <a:pt x="155373" y="338161"/>
                  </a:cubicBezTo>
                  <a:lnTo>
                    <a:pt x="155373" y="233518"/>
                  </a:lnTo>
                  <a:cubicBezTo>
                    <a:pt x="134766" y="227062"/>
                    <a:pt x="120773" y="207928"/>
                    <a:pt x="120866" y="186334"/>
                  </a:cubicBezTo>
                  <a:lnTo>
                    <a:pt x="120866" y="125175"/>
                  </a:lnTo>
                  <a:cubicBezTo>
                    <a:pt x="120765" y="103576"/>
                    <a:pt x="134760" y="84436"/>
                    <a:pt x="155373" y="77984"/>
                  </a:cubicBezTo>
                  <a:lnTo>
                    <a:pt x="155373" y="41408"/>
                  </a:lnTo>
                  <a:cubicBezTo>
                    <a:pt x="155373" y="33784"/>
                    <a:pt x="161552" y="27605"/>
                    <a:pt x="169175" y="27605"/>
                  </a:cubicBezTo>
                  <a:cubicBezTo>
                    <a:pt x="176798" y="27605"/>
                    <a:pt x="182978" y="33784"/>
                    <a:pt x="182978" y="41408"/>
                  </a:cubicBezTo>
                  <a:lnTo>
                    <a:pt x="182978" y="77984"/>
                  </a:lnTo>
                  <a:cubicBezTo>
                    <a:pt x="203588" y="84440"/>
                    <a:pt x="217581" y="103577"/>
                    <a:pt x="217484" y="125175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Graphic 56" descr="Caret Left">
            <a:extLst>
              <a:ext uri="{FF2B5EF4-FFF2-40B4-BE49-F238E27FC236}">
                <a16:creationId xmlns:a16="http://schemas.microsoft.com/office/drawing/2014/main" id="{1CB5BFEA-8DDE-4A63-B09B-52CD83BD7FD1}"/>
              </a:ext>
            </a:extLst>
          </p:cNvPr>
          <p:cNvSpPr/>
          <p:nvPr/>
        </p:nvSpPr>
        <p:spPr>
          <a:xfrm rot="5400000">
            <a:off x="429214" y="1766174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Graphic 56" descr="Caret Left">
            <a:extLst>
              <a:ext uri="{FF2B5EF4-FFF2-40B4-BE49-F238E27FC236}">
                <a16:creationId xmlns:a16="http://schemas.microsoft.com/office/drawing/2014/main" id="{7CAF7B33-7F6D-44DA-9B52-408CE1003229}"/>
              </a:ext>
            </a:extLst>
          </p:cNvPr>
          <p:cNvSpPr/>
          <p:nvPr/>
        </p:nvSpPr>
        <p:spPr>
          <a:xfrm rot="16200000">
            <a:off x="413591" y="4808450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C7CE238-4D90-4507-8A76-9AD7B5B7BF16}"/>
              </a:ext>
            </a:extLst>
          </p:cNvPr>
          <p:cNvSpPr txBox="1"/>
          <p:nvPr/>
        </p:nvSpPr>
        <p:spPr>
          <a:xfrm>
            <a:off x="10155596" y="6323199"/>
            <a:ext cx="15712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1</a:t>
            </a:r>
            <a:r>
              <a:rPr lang="en-US" sz="1000" baseline="30000" dirty="0">
                <a:solidFill>
                  <a:schemeClr val="bg1"/>
                </a:solidFill>
                <a:latin typeface="Work Sans Medium" panose="00000600000000000000" pitchFamily="2" charset="0"/>
              </a:rPr>
              <a:t>st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 Art </a:t>
            </a:r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</a:t>
            </a:r>
            <a:r>
              <a:rPr lang="en-US" sz="1000" b="1" dirty="0">
                <a:solidFill>
                  <a:schemeClr val="bg1"/>
                </a:solidFill>
                <a:latin typeface="Work Sans Medium" panose="00000600000000000000" pitchFamily="2" charset="0"/>
              </a:rPr>
              <a:t> 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in CA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0E08F14-91F1-489E-A178-7233DB97DBEE}"/>
              </a:ext>
            </a:extLst>
          </p:cNvPr>
          <p:cNvSpPr/>
          <p:nvPr/>
        </p:nvSpPr>
        <p:spPr>
          <a:xfrm>
            <a:off x="3375193" y="5114572"/>
            <a:ext cx="1032913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E4BDE84-F1E4-4907-A456-427A3398BD60}"/>
              </a:ext>
            </a:extLst>
          </p:cNvPr>
          <p:cNvSpPr txBox="1"/>
          <p:nvPr/>
        </p:nvSpPr>
        <p:spPr>
          <a:xfrm>
            <a:off x="4784858" y="4591381"/>
            <a:ext cx="71182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solidFill>
                  <a:schemeClr val="tx1">
                    <a:lumMod val="95000"/>
                    <a:lumOff val="5000"/>
                  </a:schemeClr>
                </a:solidFill>
                <a:latin typeface="Work Sans Medium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PSD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183CEB5-0EE7-42AE-AF0E-D9A65D8073E1}"/>
              </a:ext>
            </a:extLst>
          </p:cNvPr>
          <p:cNvSpPr txBox="1"/>
          <p:nvPr/>
        </p:nvSpPr>
        <p:spPr>
          <a:xfrm>
            <a:off x="4867988" y="5007442"/>
            <a:ext cx="54556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solidFill>
                  <a:schemeClr val="tx1">
                    <a:lumMod val="95000"/>
                    <a:lumOff val="5000"/>
                  </a:schemeClr>
                </a:solidFill>
                <a:latin typeface="Work Sans Medium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AI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393D7DD-C609-4A99-90C3-4BBD533CF41B}"/>
              </a:ext>
            </a:extLst>
          </p:cNvPr>
          <p:cNvSpPr txBox="1"/>
          <p:nvPr/>
        </p:nvSpPr>
        <p:spPr>
          <a:xfrm>
            <a:off x="4727097" y="5429567"/>
            <a:ext cx="54556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solidFill>
                  <a:schemeClr val="tx1">
                    <a:lumMod val="95000"/>
                    <a:lumOff val="5000"/>
                  </a:schemeClr>
                </a:solidFill>
                <a:latin typeface="Work Sans Medium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CDR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AB5104D-1E0B-496D-B55F-01C90171AD30}"/>
              </a:ext>
            </a:extLst>
          </p:cNvPr>
          <p:cNvSpPr/>
          <p:nvPr/>
        </p:nvSpPr>
        <p:spPr>
          <a:xfrm>
            <a:off x="1820570" y="4692448"/>
            <a:ext cx="1958842" cy="45719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500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59ED720-6AF6-4D37-84BB-CDE80E304587}"/>
              </a:ext>
            </a:extLst>
          </p:cNvPr>
          <p:cNvSpPr/>
          <p:nvPr/>
        </p:nvSpPr>
        <p:spPr>
          <a:xfrm>
            <a:off x="3375193" y="4692447"/>
            <a:ext cx="1032913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73F8172E-E613-4C82-96D8-46768F6BC894}"/>
              </a:ext>
            </a:extLst>
          </p:cNvPr>
          <p:cNvSpPr/>
          <p:nvPr/>
        </p:nvSpPr>
        <p:spPr>
          <a:xfrm>
            <a:off x="1820570" y="5114573"/>
            <a:ext cx="2322786" cy="45719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500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6DEA897-2647-4982-AB6C-634DCE4B6A0B}"/>
              </a:ext>
            </a:extLst>
          </p:cNvPr>
          <p:cNvSpPr/>
          <p:nvPr/>
        </p:nvSpPr>
        <p:spPr>
          <a:xfrm>
            <a:off x="1820570" y="5536698"/>
            <a:ext cx="1958842" cy="45719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500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8AFF18A8-014C-418B-8551-C90AB83EB76D}"/>
              </a:ext>
            </a:extLst>
          </p:cNvPr>
          <p:cNvSpPr/>
          <p:nvPr/>
        </p:nvSpPr>
        <p:spPr>
          <a:xfrm>
            <a:off x="2955687" y="5536697"/>
            <a:ext cx="1452419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79A1333-3C69-4267-940D-09E60A6E39B6}"/>
              </a:ext>
            </a:extLst>
          </p:cNvPr>
          <p:cNvSpPr/>
          <p:nvPr/>
        </p:nvSpPr>
        <p:spPr>
          <a:xfrm>
            <a:off x="1778803" y="2135687"/>
            <a:ext cx="1813560" cy="30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i="1">
                <a:solidFill>
                  <a:schemeClr val="bg1">
                    <a:lumMod val="6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California, </a:t>
            </a:r>
            <a:r>
              <a:rPr lang="en-US" sz="1000" i="1">
                <a:solidFill>
                  <a:schemeClr val="bg1">
                    <a:lumMod val="65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03/14/1990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63C11CA1-DBF3-4FC5-BC37-7B5F27BF4C3A}"/>
              </a:ext>
            </a:extLst>
          </p:cNvPr>
          <p:cNvSpPr/>
          <p:nvPr/>
        </p:nvSpPr>
        <p:spPr>
          <a:xfrm>
            <a:off x="1778803" y="2345918"/>
            <a:ext cx="1596390" cy="2804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>
                <a:solidFill>
                  <a:schemeClr val="bg1">
                    <a:lumMod val="75000"/>
                  </a:schemeClr>
                </a:solidFill>
                <a:latin typeface="Poppins "/>
                <a:ea typeface="Open Sans" panose="020B0606030504020204" pitchFamily="34" charset="0"/>
                <a:cs typeface="Poppins SemiBold" panose="00000700000000000000" pitchFamily="2" charset="0"/>
              </a:rPr>
              <a:t>Illustrator</a:t>
            </a:r>
            <a:endParaRPr lang="en-US" sz="900">
              <a:solidFill>
                <a:schemeClr val="bg1">
                  <a:lumMod val="75000"/>
                </a:schemeClr>
              </a:solidFill>
              <a:latin typeface="Poppins "/>
              <a:cs typeface="Poppins SemiBold" panose="00000700000000000000" pitchFamily="2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5BB164C-CF13-4B85-81B5-14B9C6338366}"/>
              </a:ext>
            </a:extLst>
          </p:cNvPr>
          <p:cNvSpPr txBox="1"/>
          <p:nvPr/>
        </p:nvSpPr>
        <p:spPr>
          <a:xfrm>
            <a:off x="1759752" y="1750904"/>
            <a:ext cx="200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kern="0">
                <a:solidFill>
                  <a:schemeClr val="bg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Lewis Hadiongso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CD14A691-28F0-4A39-8049-2D31E50A4B8E}"/>
              </a:ext>
            </a:extLst>
          </p:cNvPr>
          <p:cNvSpPr/>
          <p:nvPr/>
        </p:nvSpPr>
        <p:spPr>
          <a:xfrm>
            <a:off x="1763655" y="3718935"/>
            <a:ext cx="4133088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 repreheni voluptates esse cill inure dolorlaboru sit amet. Duis aute irusita dolorin reprehenderit insa voluptate.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DCB08FBA-7BAE-44DA-B8C4-FDE3151803C3}"/>
              </a:ext>
            </a:extLst>
          </p:cNvPr>
          <p:cNvSpPr/>
          <p:nvPr/>
        </p:nvSpPr>
        <p:spPr>
          <a:xfrm>
            <a:off x="1778803" y="2997382"/>
            <a:ext cx="4306240" cy="576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i="1" spc="50">
                <a:solidFill>
                  <a:schemeClr val="bg1">
                    <a:lumMod val="75000"/>
                  </a:schemeClr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Lorep  ipsum duis aute irure dolor in kauselih oilusioi reprehenderiti voluptates esse cill inure dolorlaboru</a:t>
            </a:r>
            <a:endParaRPr lang="en-US" sz="1100" i="1" spc="50">
              <a:solidFill>
                <a:schemeClr val="bg1">
                  <a:lumMod val="75000"/>
                </a:schemeClr>
              </a:solidFill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D0C9BEF-82AB-4D55-9B5E-AD932978E269}"/>
              </a:ext>
            </a:extLst>
          </p:cNvPr>
          <p:cNvSpPr txBox="1"/>
          <p:nvPr/>
        </p:nvSpPr>
        <p:spPr>
          <a:xfrm>
            <a:off x="1735277" y="2721062"/>
            <a:ext cx="4523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>
                <a:solidFill>
                  <a:schemeClr val="bg1">
                    <a:lumMod val="75000"/>
                  </a:schemeClr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“</a:t>
            </a: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0E1B4281-2ADB-426F-88BA-6812A9F08C55}"/>
              </a:ext>
            </a:extLst>
          </p:cNvPr>
          <p:cNvCxnSpPr/>
          <p:nvPr/>
        </p:nvCxnSpPr>
        <p:spPr>
          <a:xfrm>
            <a:off x="1124262" y="6371952"/>
            <a:ext cx="1933731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46000">
                  <a:schemeClr val="tx1">
                    <a:lumMod val="50000"/>
                    <a:lumOff val="50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0E290229-0816-4238-9754-DD7E768CC6A3}"/>
              </a:ext>
            </a:extLst>
          </p:cNvPr>
          <p:cNvSpPr txBox="1"/>
          <p:nvPr/>
        </p:nvSpPr>
        <p:spPr>
          <a:xfrm>
            <a:off x="1080992" y="5815368"/>
            <a:ext cx="7008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13/    </a:t>
            </a:r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39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163E742-4B1A-4890-9810-8BEFE1B59545}"/>
              </a:ext>
            </a:extLst>
          </p:cNvPr>
          <p:cNvSpPr txBox="1"/>
          <p:nvPr/>
        </p:nvSpPr>
        <p:spPr>
          <a:xfrm>
            <a:off x="1065936" y="6061589"/>
            <a:ext cx="8787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Our Team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EEB349DD-E3D3-4131-AF1E-4899FAC36B31}"/>
              </a:ext>
            </a:extLst>
          </p:cNvPr>
          <p:cNvSpPr txBox="1"/>
          <p:nvPr/>
        </p:nvSpPr>
        <p:spPr>
          <a:xfrm>
            <a:off x="11408983" y="2643956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13</a:t>
            </a:r>
            <a:endParaRPr lang="en-US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F8D0D5E-AAEA-4B28-854A-6C36ACD3880D}"/>
              </a:ext>
            </a:extLst>
          </p:cNvPr>
          <p:cNvSpPr txBox="1"/>
          <p:nvPr/>
        </p:nvSpPr>
        <p:spPr>
          <a:xfrm>
            <a:off x="11401022" y="3085245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14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60A34B03-B25E-4783-8B3A-8E4B19C7BCB1}"/>
              </a:ext>
            </a:extLst>
          </p:cNvPr>
          <p:cNvSpPr txBox="1"/>
          <p:nvPr/>
        </p:nvSpPr>
        <p:spPr>
          <a:xfrm>
            <a:off x="11393061" y="3526534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15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66D6542-CCBF-4DA9-8E80-8936BCD9B10E}"/>
              </a:ext>
            </a:extLst>
          </p:cNvPr>
          <p:cNvSpPr txBox="1"/>
          <p:nvPr/>
        </p:nvSpPr>
        <p:spPr>
          <a:xfrm>
            <a:off x="11385100" y="3967823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16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97DF12D2-CA73-4408-B0B4-327201EF5574}"/>
              </a:ext>
            </a:extLst>
          </p:cNvPr>
          <p:cNvSpPr/>
          <p:nvPr/>
        </p:nvSpPr>
        <p:spPr>
          <a:xfrm>
            <a:off x="11366138" y="2586654"/>
            <a:ext cx="410594" cy="360824"/>
          </a:xfrm>
          <a:prstGeom prst="roundRect">
            <a:avLst>
              <a:gd name="adj" fmla="val 21318"/>
            </a:avLst>
          </a:prstGeom>
          <a:noFill/>
          <a:ln w="317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C80BC25-60B6-468E-8CDC-3E31D1399F9C}"/>
              </a:ext>
            </a:extLst>
          </p:cNvPr>
          <p:cNvSpPr txBox="1"/>
          <p:nvPr/>
        </p:nvSpPr>
        <p:spPr>
          <a:xfrm>
            <a:off x="1732568" y="1023803"/>
            <a:ext cx="42178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MENELAS EXPERT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F4E8BD5-D914-DC42-BD18-A245375E618A}"/>
              </a:ext>
            </a:extLst>
          </p:cNvPr>
          <p:cNvSpPr/>
          <p:nvPr/>
        </p:nvSpPr>
        <p:spPr>
          <a:xfrm rot="16200000" flipV="1">
            <a:off x="3852147" y="-1295012"/>
            <a:ext cx="201317" cy="4264473"/>
          </a:xfrm>
          <a:prstGeom prst="rect">
            <a:avLst/>
          </a:prstGeom>
          <a:gradFill>
            <a:gsLst>
              <a:gs pos="56000">
                <a:srgbClr val="646464"/>
              </a:gs>
              <a:gs pos="0">
                <a:schemeClr val="tx1">
                  <a:lumMod val="95000"/>
                  <a:lumOff val="5000"/>
                </a:schemeClr>
              </a:gs>
              <a:gs pos="100000">
                <a:schemeClr val="tx1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6D13E24E-E334-38C2-ACBE-5C4947530EF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5549775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36FA547-114A-4B6A-A4E8-146E43DE1389}"/>
              </a:ext>
            </a:extLst>
          </p:cNvPr>
          <p:cNvSpPr txBox="1"/>
          <p:nvPr/>
        </p:nvSpPr>
        <p:spPr>
          <a:xfrm>
            <a:off x="10689397" y="269807"/>
            <a:ext cx="10102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Modern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7144954-C22E-4C7A-AC30-EDE5CD96221C}"/>
              </a:ext>
            </a:extLst>
          </p:cNvPr>
          <p:cNvCxnSpPr>
            <a:cxnSpLocks/>
          </p:cNvCxnSpPr>
          <p:nvPr/>
        </p:nvCxnSpPr>
        <p:spPr>
          <a:xfrm>
            <a:off x="884420" y="123092"/>
            <a:ext cx="0" cy="6614592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35000">
                  <a:schemeClr val="tx1">
                    <a:lumMod val="95000"/>
                    <a:lumOff val="5000"/>
                  </a:schemeClr>
                </a:gs>
                <a:gs pos="65000">
                  <a:schemeClr val="tx1">
                    <a:lumMod val="95000"/>
                    <a:lumOff val="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DF7BACA6-990C-4302-BC86-B0A91CA72187}"/>
              </a:ext>
            </a:extLst>
          </p:cNvPr>
          <p:cNvGrpSpPr/>
          <p:nvPr/>
        </p:nvGrpSpPr>
        <p:grpSpPr>
          <a:xfrm>
            <a:off x="369913" y="269807"/>
            <a:ext cx="332992" cy="246221"/>
            <a:chOff x="7060367" y="1319134"/>
            <a:chExt cx="629579" cy="350519"/>
          </a:xfrm>
          <a:solidFill>
            <a:schemeClr val="bg1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4A927F0-ACB6-4F6B-A954-B8E0FEC1689B}"/>
                </a:ext>
              </a:extLst>
            </p:cNvPr>
            <p:cNvSpPr/>
            <p:nvPr/>
          </p:nvSpPr>
          <p:spPr>
            <a:xfrm>
              <a:off x="7060367" y="13191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3F9A835-7875-4FBF-AF62-292429DF9AD8}"/>
                </a:ext>
              </a:extLst>
            </p:cNvPr>
            <p:cNvSpPr/>
            <p:nvPr/>
          </p:nvSpPr>
          <p:spPr>
            <a:xfrm>
              <a:off x="7060367" y="14715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8256845-5843-4AFB-86C5-D3526B9DDDB4}"/>
                </a:ext>
              </a:extLst>
            </p:cNvPr>
            <p:cNvSpPr/>
            <p:nvPr/>
          </p:nvSpPr>
          <p:spPr>
            <a:xfrm>
              <a:off x="7060367" y="16239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aphic 33" descr="Mouse">
            <a:extLst>
              <a:ext uri="{FF2B5EF4-FFF2-40B4-BE49-F238E27FC236}">
                <a16:creationId xmlns:a16="http://schemas.microsoft.com/office/drawing/2014/main" id="{4F8243AE-221C-4BCA-8177-757DCA881AA9}"/>
              </a:ext>
            </a:extLst>
          </p:cNvPr>
          <p:cNvGrpSpPr/>
          <p:nvPr/>
        </p:nvGrpSpPr>
        <p:grpSpPr>
          <a:xfrm>
            <a:off x="310204" y="3217785"/>
            <a:ext cx="422429" cy="422429"/>
            <a:chOff x="144378" y="3003035"/>
            <a:chExt cx="662520" cy="662520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E1718D2-0184-493E-B572-16B3059B2F0D}"/>
                </a:ext>
              </a:extLst>
            </p:cNvPr>
            <p:cNvSpPr/>
            <p:nvPr/>
          </p:nvSpPr>
          <p:spPr>
            <a:xfrm>
              <a:off x="454928" y="3168665"/>
              <a:ext cx="41418" cy="103518"/>
            </a:xfrm>
            <a:custGeom>
              <a:avLst/>
              <a:gdLst>
                <a:gd name="connsiteX0" fmla="*/ 20709 w 41418"/>
                <a:gd name="connsiteY0" fmla="*/ 0 h 103518"/>
                <a:gd name="connsiteX1" fmla="*/ 5 w 41418"/>
                <a:gd name="connsiteY1" fmla="*/ 21649 h 103518"/>
                <a:gd name="connsiteX2" fmla="*/ 5 w 41418"/>
                <a:gd name="connsiteY2" fmla="*/ 82815 h 103518"/>
                <a:gd name="connsiteX3" fmla="*/ 20709 w 41418"/>
                <a:gd name="connsiteY3" fmla="*/ 103519 h 103518"/>
                <a:gd name="connsiteX4" fmla="*/ 41413 w 41418"/>
                <a:gd name="connsiteY4" fmla="*/ 82815 h 103518"/>
                <a:gd name="connsiteX5" fmla="*/ 41413 w 41418"/>
                <a:gd name="connsiteY5" fmla="*/ 21649 h 103518"/>
                <a:gd name="connsiteX6" fmla="*/ 20709 w 41418"/>
                <a:gd name="connsiteY6" fmla="*/ 0 h 10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18" h="103518">
                  <a:moveTo>
                    <a:pt x="20709" y="0"/>
                  </a:moveTo>
                  <a:cubicBezTo>
                    <a:pt x="9015" y="264"/>
                    <a:pt x="-253" y="9955"/>
                    <a:pt x="5" y="21649"/>
                  </a:cubicBezTo>
                  <a:lnTo>
                    <a:pt x="5" y="82815"/>
                  </a:lnTo>
                  <a:cubicBezTo>
                    <a:pt x="5" y="94250"/>
                    <a:pt x="9274" y="103519"/>
                    <a:pt x="20709" y="103519"/>
                  </a:cubicBezTo>
                  <a:cubicBezTo>
                    <a:pt x="32144" y="103519"/>
                    <a:pt x="41413" y="94250"/>
                    <a:pt x="41413" y="82815"/>
                  </a:cubicBezTo>
                  <a:lnTo>
                    <a:pt x="41413" y="21649"/>
                  </a:lnTo>
                  <a:cubicBezTo>
                    <a:pt x="41671" y="9955"/>
                    <a:pt x="32403" y="264"/>
                    <a:pt x="20709" y="0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DF8561D-ED83-4F1E-BECB-7C8765B3273B}"/>
                </a:ext>
              </a:extLst>
            </p:cNvPr>
            <p:cNvSpPr/>
            <p:nvPr/>
          </p:nvSpPr>
          <p:spPr>
            <a:xfrm>
              <a:off x="306462" y="3065146"/>
              <a:ext cx="337326" cy="545198"/>
            </a:xfrm>
            <a:custGeom>
              <a:avLst/>
              <a:gdLst>
                <a:gd name="connsiteX0" fmla="*/ 336185 w 337326"/>
                <a:gd name="connsiteY0" fmla="*/ 363951 h 545198"/>
                <a:gd name="connsiteX1" fmla="*/ 328297 w 337326"/>
                <a:gd name="connsiteY1" fmla="*/ 252586 h 545198"/>
                <a:gd name="connsiteX2" fmla="*/ 331686 w 337326"/>
                <a:gd name="connsiteY2" fmla="*/ 167949 h 545198"/>
                <a:gd name="connsiteX3" fmla="*/ 189783 w 337326"/>
                <a:gd name="connsiteY3" fmla="*/ 667 h 545198"/>
                <a:gd name="connsiteX4" fmla="*/ 183758 w 337326"/>
                <a:gd name="connsiteY4" fmla="*/ 290 h 545198"/>
                <a:gd name="connsiteX5" fmla="*/ 168678 w 337326"/>
                <a:gd name="connsiteY5" fmla="*/ 0 h 545198"/>
                <a:gd name="connsiteX6" fmla="*/ 153599 w 337326"/>
                <a:gd name="connsiteY6" fmla="*/ 290 h 545198"/>
                <a:gd name="connsiteX7" fmla="*/ 5296 w 337326"/>
                <a:gd name="connsiteY7" fmla="*/ 161925 h 545198"/>
                <a:gd name="connsiteX8" fmla="*/ 5671 w 337326"/>
                <a:gd name="connsiteY8" fmla="*/ 167928 h 545198"/>
                <a:gd name="connsiteX9" fmla="*/ 9066 w 337326"/>
                <a:gd name="connsiteY9" fmla="*/ 252586 h 545198"/>
                <a:gd name="connsiteX10" fmla="*/ 1150 w 337326"/>
                <a:gd name="connsiteY10" fmla="*/ 363972 h 545198"/>
                <a:gd name="connsiteX11" fmla="*/ 142876 w 337326"/>
                <a:gd name="connsiteY11" fmla="*/ 543977 h 545198"/>
                <a:gd name="connsiteX12" fmla="*/ 155104 w 337326"/>
                <a:gd name="connsiteY12" fmla="*/ 544964 h 545198"/>
                <a:gd name="connsiteX13" fmla="*/ 168678 w 337326"/>
                <a:gd name="connsiteY13" fmla="*/ 545199 h 545198"/>
                <a:gd name="connsiteX14" fmla="*/ 182267 w 337326"/>
                <a:gd name="connsiteY14" fmla="*/ 544964 h 545198"/>
                <a:gd name="connsiteX15" fmla="*/ 337175 w 337326"/>
                <a:gd name="connsiteY15" fmla="*/ 376183 h 545198"/>
                <a:gd name="connsiteX16" fmla="*/ 336185 w 337326"/>
                <a:gd name="connsiteY16" fmla="*/ 363951 h 545198"/>
                <a:gd name="connsiteX17" fmla="*/ 217484 w 337326"/>
                <a:gd name="connsiteY17" fmla="*/ 186334 h 545198"/>
                <a:gd name="connsiteX18" fmla="*/ 182978 w 337326"/>
                <a:gd name="connsiteY18" fmla="*/ 233518 h 545198"/>
                <a:gd name="connsiteX19" fmla="*/ 182978 w 337326"/>
                <a:gd name="connsiteY19" fmla="*/ 338161 h 545198"/>
                <a:gd name="connsiteX20" fmla="*/ 169175 w 337326"/>
                <a:gd name="connsiteY20" fmla="*/ 351964 h 545198"/>
                <a:gd name="connsiteX21" fmla="*/ 155373 w 337326"/>
                <a:gd name="connsiteY21" fmla="*/ 338161 h 545198"/>
                <a:gd name="connsiteX22" fmla="*/ 155373 w 337326"/>
                <a:gd name="connsiteY22" fmla="*/ 233518 h 545198"/>
                <a:gd name="connsiteX23" fmla="*/ 120866 w 337326"/>
                <a:gd name="connsiteY23" fmla="*/ 186334 h 545198"/>
                <a:gd name="connsiteX24" fmla="*/ 120866 w 337326"/>
                <a:gd name="connsiteY24" fmla="*/ 125175 h 545198"/>
                <a:gd name="connsiteX25" fmla="*/ 155373 w 337326"/>
                <a:gd name="connsiteY25" fmla="*/ 77984 h 545198"/>
                <a:gd name="connsiteX26" fmla="*/ 155373 w 337326"/>
                <a:gd name="connsiteY26" fmla="*/ 41408 h 545198"/>
                <a:gd name="connsiteX27" fmla="*/ 169175 w 337326"/>
                <a:gd name="connsiteY27" fmla="*/ 27605 h 545198"/>
                <a:gd name="connsiteX28" fmla="*/ 182978 w 337326"/>
                <a:gd name="connsiteY28" fmla="*/ 41408 h 545198"/>
                <a:gd name="connsiteX29" fmla="*/ 182978 w 337326"/>
                <a:gd name="connsiteY29" fmla="*/ 77984 h 545198"/>
                <a:gd name="connsiteX30" fmla="*/ 217484 w 337326"/>
                <a:gd name="connsiteY30" fmla="*/ 125175 h 54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326" h="545198">
                  <a:moveTo>
                    <a:pt x="336185" y="363951"/>
                  </a:moveTo>
                  <a:cubicBezTo>
                    <a:pt x="331554" y="326998"/>
                    <a:pt x="328921" y="289823"/>
                    <a:pt x="328297" y="252586"/>
                  </a:cubicBezTo>
                  <a:cubicBezTo>
                    <a:pt x="328297" y="222220"/>
                    <a:pt x="329678" y="193608"/>
                    <a:pt x="331686" y="167949"/>
                  </a:cubicBezTo>
                  <a:cubicBezTo>
                    <a:pt x="338694" y="82570"/>
                    <a:pt x="275162" y="7675"/>
                    <a:pt x="189783" y="667"/>
                  </a:cubicBezTo>
                  <a:cubicBezTo>
                    <a:pt x="187777" y="502"/>
                    <a:pt x="185769" y="376"/>
                    <a:pt x="183758" y="290"/>
                  </a:cubicBezTo>
                  <a:cubicBezTo>
                    <a:pt x="178825" y="97"/>
                    <a:pt x="173799" y="0"/>
                    <a:pt x="168678" y="0"/>
                  </a:cubicBezTo>
                  <a:cubicBezTo>
                    <a:pt x="163558" y="0"/>
                    <a:pt x="158531" y="97"/>
                    <a:pt x="153599" y="290"/>
                  </a:cubicBezTo>
                  <a:cubicBezTo>
                    <a:pt x="68012" y="3971"/>
                    <a:pt x="1614" y="76338"/>
                    <a:pt x="5296" y="161925"/>
                  </a:cubicBezTo>
                  <a:cubicBezTo>
                    <a:pt x="5382" y="163928"/>
                    <a:pt x="5507" y="165930"/>
                    <a:pt x="5671" y="167928"/>
                  </a:cubicBezTo>
                  <a:cubicBezTo>
                    <a:pt x="7686" y="193587"/>
                    <a:pt x="9066" y="222220"/>
                    <a:pt x="9066" y="252586"/>
                  </a:cubicBezTo>
                  <a:cubicBezTo>
                    <a:pt x="8435" y="289830"/>
                    <a:pt x="5792" y="327013"/>
                    <a:pt x="1150" y="363972"/>
                  </a:cubicBezTo>
                  <a:cubicBezTo>
                    <a:pt x="-9420" y="452815"/>
                    <a:pt x="54033" y="533407"/>
                    <a:pt x="142876" y="543977"/>
                  </a:cubicBezTo>
                  <a:cubicBezTo>
                    <a:pt x="146938" y="544460"/>
                    <a:pt x="151017" y="544790"/>
                    <a:pt x="155104" y="544964"/>
                  </a:cubicBezTo>
                  <a:cubicBezTo>
                    <a:pt x="159548" y="545116"/>
                    <a:pt x="164073" y="545194"/>
                    <a:pt x="168678" y="545199"/>
                  </a:cubicBezTo>
                  <a:cubicBezTo>
                    <a:pt x="173284" y="545204"/>
                    <a:pt x="177814" y="545125"/>
                    <a:pt x="182267" y="544964"/>
                  </a:cubicBezTo>
                  <a:cubicBezTo>
                    <a:pt x="271651" y="541133"/>
                    <a:pt x="341006" y="465567"/>
                    <a:pt x="337175" y="376183"/>
                  </a:cubicBezTo>
                  <a:cubicBezTo>
                    <a:pt x="337000" y="372095"/>
                    <a:pt x="336670" y="368015"/>
                    <a:pt x="336185" y="363951"/>
                  </a:cubicBezTo>
                  <a:close/>
                  <a:moveTo>
                    <a:pt x="217484" y="186334"/>
                  </a:moveTo>
                  <a:cubicBezTo>
                    <a:pt x="217583" y="207930"/>
                    <a:pt x="203588" y="227066"/>
                    <a:pt x="182978" y="233518"/>
                  </a:cubicBezTo>
                  <a:lnTo>
                    <a:pt x="182978" y="338161"/>
                  </a:lnTo>
                  <a:cubicBezTo>
                    <a:pt x="182978" y="345784"/>
                    <a:pt x="176798" y="351964"/>
                    <a:pt x="169175" y="351964"/>
                  </a:cubicBezTo>
                  <a:cubicBezTo>
                    <a:pt x="161552" y="351964"/>
                    <a:pt x="155373" y="345784"/>
                    <a:pt x="155373" y="338161"/>
                  </a:cubicBezTo>
                  <a:lnTo>
                    <a:pt x="155373" y="233518"/>
                  </a:lnTo>
                  <a:cubicBezTo>
                    <a:pt x="134766" y="227062"/>
                    <a:pt x="120773" y="207928"/>
                    <a:pt x="120866" y="186334"/>
                  </a:cubicBezTo>
                  <a:lnTo>
                    <a:pt x="120866" y="125175"/>
                  </a:lnTo>
                  <a:cubicBezTo>
                    <a:pt x="120765" y="103576"/>
                    <a:pt x="134760" y="84436"/>
                    <a:pt x="155373" y="77984"/>
                  </a:cubicBezTo>
                  <a:lnTo>
                    <a:pt x="155373" y="41408"/>
                  </a:lnTo>
                  <a:cubicBezTo>
                    <a:pt x="155373" y="33784"/>
                    <a:pt x="161552" y="27605"/>
                    <a:pt x="169175" y="27605"/>
                  </a:cubicBezTo>
                  <a:cubicBezTo>
                    <a:pt x="176798" y="27605"/>
                    <a:pt x="182978" y="33784"/>
                    <a:pt x="182978" y="41408"/>
                  </a:cubicBezTo>
                  <a:lnTo>
                    <a:pt x="182978" y="77984"/>
                  </a:lnTo>
                  <a:cubicBezTo>
                    <a:pt x="203588" y="84440"/>
                    <a:pt x="217581" y="103577"/>
                    <a:pt x="217484" y="125175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Graphic 56" descr="Caret Left">
            <a:extLst>
              <a:ext uri="{FF2B5EF4-FFF2-40B4-BE49-F238E27FC236}">
                <a16:creationId xmlns:a16="http://schemas.microsoft.com/office/drawing/2014/main" id="{F11126A1-3D40-49D8-80FD-8484EB0667F3}"/>
              </a:ext>
            </a:extLst>
          </p:cNvPr>
          <p:cNvSpPr/>
          <p:nvPr/>
        </p:nvSpPr>
        <p:spPr>
          <a:xfrm rot="5400000">
            <a:off x="429214" y="1766174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Graphic 56" descr="Caret Left">
            <a:extLst>
              <a:ext uri="{FF2B5EF4-FFF2-40B4-BE49-F238E27FC236}">
                <a16:creationId xmlns:a16="http://schemas.microsoft.com/office/drawing/2014/main" id="{ED203358-00FC-4CC0-A835-7D76523A4FC5}"/>
              </a:ext>
            </a:extLst>
          </p:cNvPr>
          <p:cNvSpPr/>
          <p:nvPr/>
        </p:nvSpPr>
        <p:spPr>
          <a:xfrm rot="16200000">
            <a:off x="413591" y="4808450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CC1E391-2C31-4D58-A3D7-5822F43ACE02}"/>
              </a:ext>
            </a:extLst>
          </p:cNvPr>
          <p:cNvSpPr txBox="1"/>
          <p:nvPr/>
        </p:nvSpPr>
        <p:spPr>
          <a:xfrm>
            <a:off x="10155596" y="6323199"/>
            <a:ext cx="15712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1</a:t>
            </a:r>
            <a:r>
              <a:rPr lang="en-US" sz="1000" baseline="30000" dirty="0">
                <a:solidFill>
                  <a:schemeClr val="bg1"/>
                </a:solidFill>
                <a:latin typeface="Work Sans Medium" panose="00000600000000000000" pitchFamily="2" charset="0"/>
              </a:rPr>
              <a:t>st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 Art </a:t>
            </a:r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</a:t>
            </a:r>
            <a:r>
              <a:rPr lang="en-US" sz="1000" b="1" dirty="0">
                <a:solidFill>
                  <a:schemeClr val="bg1"/>
                </a:solidFill>
                <a:latin typeface="Work Sans Medium" panose="00000600000000000000" pitchFamily="2" charset="0"/>
              </a:rPr>
              <a:t> 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in CA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E170CD6-2064-4098-80C3-F5915C058A86}"/>
              </a:ext>
            </a:extLst>
          </p:cNvPr>
          <p:cNvSpPr/>
          <p:nvPr/>
        </p:nvSpPr>
        <p:spPr>
          <a:xfrm>
            <a:off x="2934307" y="1832644"/>
            <a:ext cx="6545047" cy="813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reprehendesse cill inure dolorlaboru sit amet. Duis aute irusitakus reprei</a:t>
            </a:r>
          </a:p>
          <a:p>
            <a:pPr algn="ct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Voluptate lorem kuisais. Lorep  ipsum duis aute irure dolor in kauselih oilue reprehendesse cill inure dolorlaboru sit amet. Duis aute irusitakus repreiVoluptate lorem kuisais.</a:t>
            </a:r>
          </a:p>
          <a:p>
            <a:pPr algn="ctr">
              <a:lnSpc>
                <a:spcPct val="150000"/>
              </a:lnSpc>
            </a:pP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ea typeface="Open Sans" panose="020B0606030504020204" pitchFamily="34" charset="0"/>
              <a:cs typeface="Poppins" panose="00000500000000000000" pitchFamily="2" charset="0"/>
            </a:endParaRPr>
          </a:p>
        </p:txBody>
      </p:sp>
      <p:grpSp>
        <p:nvGrpSpPr>
          <p:cNvPr id="34" name="Graphic 28" descr="Box trolley">
            <a:extLst>
              <a:ext uri="{FF2B5EF4-FFF2-40B4-BE49-F238E27FC236}">
                <a16:creationId xmlns:a16="http://schemas.microsoft.com/office/drawing/2014/main" id="{1BB593B1-1132-4CAB-AD02-393A056AD03A}"/>
              </a:ext>
            </a:extLst>
          </p:cNvPr>
          <p:cNvGrpSpPr/>
          <p:nvPr/>
        </p:nvGrpSpPr>
        <p:grpSpPr>
          <a:xfrm>
            <a:off x="8890366" y="3237994"/>
            <a:ext cx="642434" cy="642434"/>
            <a:chOff x="5638800" y="2971800"/>
            <a:chExt cx="914400" cy="914400"/>
          </a:xfrm>
          <a:gradFill flip="none" rotWithShape="1">
            <a:gsLst>
              <a:gs pos="1000">
                <a:schemeClr val="tx1"/>
              </a:gs>
              <a:gs pos="96000">
                <a:schemeClr val="tx1">
                  <a:lumMod val="95000"/>
                  <a:lumOff val="5000"/>
                </a:schemeClr>
              </a:gs>
              <a:gs pos="48000">
                <a:schemeClr val="tx1">
                  <a:lumMod val="75000"/>
                  <a:lumOff val="25000"/>
                </a:schemeClr>
              </a:gs>
            </a:gsLst>
            <a:path path="circle">
              <a:fillToRect r="100000" b="100000"/>
            </a:path>
            <a:tileRect l="-100000" t="-100000"/>
          </a:gradFill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317196CE-1D5C-4A26-8C4E-7909BAD2A2A0}"/>
                </a:ext>
              </a:extLst>
            </p:cNvPr>
            <p:cNvSpPr/>
            <p:nvPr/>
          </p:nvSpPr>
          <p:spPr>
            <a:xfrm>
              <a:off x="5875019" y="3543300"/>
              <a:ext cx="276225" cy="276225"/>
            </a:xfrm>
            <a:custGeom>
              <a:avLst/>
              <a:gdLst>
                <a:gd name="connsiteX0" fmla="*/ 138113 w 276225"/>
                <a:gd name="connsiteY0" fmla="*/ 185738 h 276225"/>
                <a:gd name="connsiteX1" fmla="*/ 90488 w 276225"/>
                <a:gd name="connsiteY1" fmla="*/ 138113 h 276225"/>
                <a:gd name="connsiteX2" fmla="*/ 138113 w 276225"/>
                <a:gd name="connsiteY2" fmla="*/ 90488 h 276225"/>
                <a:gd name="connsiteX3" fmla="*/ 185738 w 276225"/>
                <a:gd name="connsiteY3" fmla="*/ 138113 h 276225"/>
                <a:gd name="connsiteX4" fmla="*/ 138113 w 276225"/>
                <a:gd name="connsiteY4" fmla="*/ 185738 h 276225"/>
                <a:gd name="connsiteX5" fmla="*/ 138113 w 276225"/>
                <a:gd name="connsiteY5" fmla="*/ 0 h 276225"/>
                <a:gd name="connsiteX6" fmla="*/ 0 w 276225"/>
                <a:gd name="connsiteY6" fmla="*/ 138113 h 276225"/>
                <a:gd name="connsiteX7" fmla="*/ 138113 w 276225"/>
                <a:gd name="connsiteY7" fmla="*/ 276225 h 276225"/>
                <a:gd name="connsiteX8" fmla="*/ 276225 w 276225"/>
                <a:gd name="connsiteY8" fmla="*/ 138113 h 276225"/>
                <a:gd name="connsiteX9" fmla="*/ 138113 w 276225"/>
                <a:gd name="connsiteY9" fmla="*/ 0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6225" h="276225">
                  <a:moveTo>
                    <a:pt x="138113" y="185738"/>
                  </a:moveTo>
                  <a:cubicBezTo>
                    <a:pt x="111443" y="185738"/>
                    <a:pt x="90488" y="164783"/>
                    <a:pt x="90488" y="138113"/>
                  </a:cubicBezTo>
                  <a:cubicBezTo>
                    <a:pt x="90488" y="111442"/>
                    <a:pt x="111443" y="90488"/>
                    <a:pt x="138113" y="90488"/>
                  </a:cubicBezTo>
                  <a:cubicBezTo>
                    <a:pt x="164783" y="90488"/>
                    <a:pt x="185738" y="111442"/>
                    <a:pt x="185738" y="138113"/>
                  </a:cubicBezTo>
                  <a:cubicBezTo>
                    <a:pt x="185738" y="164783"/>
                    <a:pt x="163830" y="185738"/>
                    <a:pt x="138113" y="185738"/>
                  </a:cubicBezTo>
                  <a:close/>
                  <a:moveTo>
                    <a:pt x="138113" y="0"/>
                  </a:moveTo>
                  <a:cubicBezTo>
                    <a:pt x="61913" y="0"/>
                    <a:pt x="0" y="61913"/>
                    <a:pt x="0" y="138113"/>
                  </a:cubicBezTo>
                  <a:cubicBezTo>
                    <a:pt x="0" y="214313"/>
                    <a:pt x="61913" y="276225"/>
                    <a:pt x="138113" y="276225"/>
                  </a:cubicBezTo>
                  <a:cubicBezTo>
                    <a:pt x="214313" y="276225"/>
                    <a:pt x="276225" y="214313"/>
                    <a:pt x="276225" y="138113"/>
                  </a:cubicBezTo>
                  <a:cubicBezTo>
                    <a:pt x="276225" y="61913"/>
                    <a:pt x="214313" y="0"/>
                    <a:pt x="13811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87BA4DAB-61F3-47C4-BD74-830BF9A28FC4}"/>
                </a:ext>
              </a:extLst>
            </p:cNvPr>
            <p:cNvSpPr/>
            <p:nvPr/>
          </p:nvSpPr>
          <p:spPr>
            <a:xfrm rot="-6750026">
              <a:off x="6160713" y="3318372"/>
              <a:ext cx="247656" cy="314332"/>
            </a:xfrm>
            <a:custGeom>
              <a:avLst/>
              <a:gdLst>
                <a:gd name="connsiteX0" fmla="*/ 0 w 247656"/>
                <a:gd name="connsiteY0" fmla="*/ 0 h 314332"/>
                <a:gd name="connsiteX1" fmla="*/ 247656 w 247656"/>
                <a:gd name="connsiteY1" fmla="*/ 0 h 314332"/>
                <a:gd name="connsiteX2" fmla="*/ 247656 w 247656"/>
                <a:gd name="connsiteY2" fmla="*/ 314333 h 314332"/>
                <a:gd name="connsiteX3" fmla="*/ 0 w 247656"/>
                <a:gd name="connsiteY3" fmla="*/ 314333 h 314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656" h="314332">
                  <a:moveTo>
                    <a:pt x="0" y="0"/>
                  </a:moveTo>
                  <a:lnTo>
                    <a:pt x="247656" y="0"/>
                  </a:lnTo>
                  <a:lnTo>
                    <a:pt x="247656" y="314333"/>
                  </a:lnTo>
                  <a:lnTo>
                    <a:pt x="0" y="31433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9C3AF0F2-77AA-47D9-9699-2CD12101B525}"/>
                </a:ext>
              </a:extLst>
            </p:cNvPr>
            <p:cNvSpPr/>
            <p:nvPr/>
          </p:nvSpPr>
          <p:spPr>
            <a:xfrm>
              <a:off x="5793521" y="3096577"/>
              <a:ext cx="300573" cy="429577"/>
            </a:xfrm>
            <a:custGeom>
              <a:avLst/>
              <a:gdLst>
                <a:gd name="connsiteX0" fmla="*/ 231041 w 300573"/>
                <a:gd name="connsiteY0" fmla="*/ 409575 h 429577"/>
                <a:gd name="connsiteX1" fmla="*/ 300573 w 300573"/>
                <a:gd name="connsiteY1" fmla="*/ 429578 h 429577"/>
                <a:gd name="connsiteX2" fmla="*/ 127218 w 300573"/>
                <a:gd name="connsiteY2" fmla="*/ 2857 h 429577"/>
                <a:gd name="connsiteX3" fmla="*/ 126266 w 300573"/>
                <a:gd name="connsiteY3" fmla="*/ 0 h 429577"/>
                <a:gd name="connsiteX4" fmla="*/ 72926 w 300573"/>
                <a:gd name="connsiteY4" fmla="*/ 21907 h 429577"/>
                <a:gd name="connsiteX5" fmla="*/ 73878 w 300573"/>
                <a:gd name="connsiteY5" fmla="*/ 24765 h 429577"/>
                <a:gd name="connsiteX6" fmla="*/ 95786 w 300573"/>
                <a:gd name="connsiteY6" fmla="*/ 79057 h 429577"/>
                <a:gd name="connsiteX7" fmla="*/ 17681 w 300573"/>
                <a:gd name="connsiteY7" fmla="*/ 111442 h 429577"/>
                <a:gd name="connsiteX8" fmla="*/ 2441 w 300573"/>
                <a:gd name="connsiteY8" fmla="*/ 148590 h 429577"/>
                <a:gd name="connsiteX9" fmla="*/ 29111 w 300573"/>
                <a:gd name="connsiteY9" fmla="*/ 166688 h 429577"/>
                <a:gd name="connsiteX10" fmla="*/ 39588 w 300573"/>
                <a:gd name="connsiteY10" fmla="*/ 164783 h 429577"/>
                <a:gd name="connsiteX11" fmla="*/ 117693 w 300573"/>
                <a:gd name="connsiteY11" fmla="*/ 132398 h 429577"/>
                <a:gd name="connsiteX12" fmla="*/ 231041 w 300573"/>
                <a:gd name="connsiteY12" fmla="*/ 409575 h 429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0573" h="429577">
                  <a:moveTo>
                    <a:pt x="231041" y="409575"/>
                  </a:moveTo>
                  <a:cubicBezTo>
                    <a:pt x="255806" y="411480"/>
                    <a:pt x="279618" y="418148"/>
                    <a:pt x="300573" y="429578"/>
                  </a:cubicBezTo>
                  <a:lnTo>
                    <a:pt x="127218" y="2857"/>
                  </a:lnTo>
                  <a:cubicBezTo>
                    <a:pt x="127218" y="1905"/>
                    <a:pt x="126266" y="952"/>
                    <a:pt x="126266" y="0"/>
                  </a:cubicBezTo>
                  <a:lnTo>
                    <a:pt x="72926" y="21907"/>
                  </a:lnTo>
                  <a:cubicBezTo>
                    <a:pt x="72926" y="22860"/>
                    <a:pt x="73878" y="23813"/>
                    <a:pt x="73878" y="24765"/>
                  </a:cubicBezTo>
                  <a:lnTo>
                    <a:pt x="95786" y="79057"/>
                  </a:lnTo>
                  <a:lnTo>
                    <a:pt x="17681" y="111442"/>
                  </a:lnTo>
                  <a:cubicBezTo>
                    <a:pt x="3393" y="117157"/>
                    <a:pt x="-4227" y="134303"/>
                    <a:pt x="2441" y="148590"/>
                  </a:cubicBezTo>
                  <a:cubicBezTo>
                    <a:pt x="7203" y="160020"/>
                    <a:pt x="17681" y="166688"/>
                    <a:pt x="29111" y="166688"/>
                  </a:cubicBezTo>
                  <a:cubicBezTo>
                    <a:pt x="32921" y="166688"/>
                    <a:pt x="36731" y="165735"/>
                    <a:pt x="39588" y="164783"/>
                  </a:cubicBezTo>
                  <a:lnTo>
                    <a:pt x="117693" y="132398"/>
                  </a:lnTo>
                  <a:lnTo>
                    <a:pt x="231041" y="409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9EFDB247-8B8C-47A4-A4E9-BF74A478BC7A}"/>
                </a:ext>
              </a:extLst>
            </p:cNvPr>
            <p:cNvSpPr/>
            <p:nvPr/>
          </p:nvSpPr>
          <p:spPr>
            <a:xfrm>
              <a:off x="6170294" y="3609022"/>
              <a:ext cx="252412" cy="152400"/>
            </a:xfrm>
            <a:custGeom>
              <a:avLst/>
              <a:gdLst>
                <a:gd name="connsiteX0" fmla="*/ 223838 w 252412"/>
                <a:gd name="connsiteY0" fmla="*/ 0 h 152400"/>
                <a:gd name="connsiteX1" fmla="*/ 212408 w 252412"/>
                <a:gd name="connsiteY1" fmla="*/ 1905 h 152400"/>
                <a:gd name="connsiteX2" fmla="*/ 19050 w 252412"/>
                <a:gd name="connsiteY2" fmla="*/ 81915 h 152400"/>
                <a:gd name="connsiteX3" fmla="*/ 0 w 252412"/>
                <a:gd name="connsiteY3" fmla="*/ 151448 h 152400"/>
                <a:gd name="connsiteX4" fmla="*/ 0 w 252412"/>
                <a:gd name="connsiteY4" fmla="*/ 152400 h 152400"/>
                <a:gd name="connsiteX5" fmla="*/ 232410 w 252412"/>
                <a:gd name="connsiteY5" fmla="*/ 55245 h 152400"/>
                <a:gd name="connsiteX6" fmla="*/ 252413 w 252412"/>
                <a:gd name="connsiteY6" fmla="*/ 28575 h 152400"/>
                <a:gd name="connsiteX7" fmla="*/ 223838 w 252412"/>
                <a:gd name="connsiteY7" fmla="*/ 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2412" h="152400">
                  <a:moveTo>
                    <a:pt x="223838" y="0"/>
                  </a:moveTo>
                  <a:cubicBezTo>
                    <a:pt x="220028" y="0"/>
                    <a:pt x="216218" y="952"/>
                    <a:pt x="212408" y="1905"/>
                  </a:cubicBezTo>
                  <a:lnTo>
                    <a:pt x="19050" y="81915"/>
                  </a:lnTo>
                  <a:cubicBezTo>
                    <a:pt x="17145" y="106680"/>
                    <a:pt x="11430" y="130492"/>
                    <a:pt x="0" y="151448"/>
                  </a:cubicBezTo>
                  <a:lnTo>
                    <a:pt x="0" y="152400"/>
                  </a:lnTo>
                  <a:lnTo>
                    <a:pt x="232410" y="55245"/>
                  </a:lnTo>
                  <a:cubicBezTo>
                    <a:pt x="243840" y="51435"/>
                    <a:pt x="252413" y="40957"/>
                    <a:pt x="252413" y="28575"/>
                  </a:cubicBezTo>
                  <a:cubicBezTo>
                    <a:pt x="252413" y="13335"/>
                    <a:pt x="239078" y="0"/>
                    <a:pt x="22383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4" name="Graphic 32" descr="Handshake">
            <a:extLst>
              <a:ext uri="{FF2B5EF4-FFF2-40B4-BE49-F238E27FC236}">
                <a16:creationId xmlns:a16="http://schemas.microsoft.com/office/drawing/2014/main" id="{D00A0C25-58E3-4D2A-B6A7-E08EC520E5F4}"/>
              </a:ext>
            </a:extLst>
          </p:cNvPr>
          <p:cNvGrpSpPr/>
          <p:nvPr/>
        </p:nvGrpSpPr>
        <p:grpSpPr>
          <a:xfrm>
            <a:off x="2849502" y="3154703"/>
            <a:ext cx="743661" cy="743661"/>
            <a:chOff x="5938800" y="3271800"/>
            <a:chExt cx="914400" cy="914400"/>
          </a:xfrm>
          <a:gradFill flip="none" rotWithShape="1">
            <a:gsLst>
              <a:gs pos="1000">
                <a:schemeClr val="tx1"/>
              </a:gs>
              <a:gs pos="96000">
                <a:schemeClr val="tx1">
                  <a:lumMod val="95000"/>
                  <a:lumOff val="5000"/>
                </a:schemeClr>
              </a:gs>
              <a:gs pos="48000">
                <a:schemeClr val="tx1">
                  <a:lumMod val="75000"/>
                  <a:lumOff val="25000"/>
                </a:schemeClr>
              </a:gs>
            </a:gsLst>
            <a:path path="circle">
              <a:fillToRect r="100000" b="100000"/>
            </a:path>
            <a:tileRect l="-100000" t="-100000"/>
          </a:gradFill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F1F3EEDE-6E49-4EF4-9432-8B4384353178}"/>
                </a:ext>
              </a:extLst>
            </p:cNvPr>
            <p:cNvSpPr/>
            <p:nvPr/>
          </p:nvSpPr>
          <p:spPr>
            <a:xfrm>
              <a:off x="6345821" y="3880751"/>
              <a:ext cx="74640" cy="80658"/>
            </a:xfrm>
            <a:custGeom>
              <a:avLst/>
              <a:gdLst>
                <a:gd name="connsiteX0" fmla="*/ 20651 w 74640"/>
                <a:gd name="connsiteY0" fmla="*/ 80659 h 80658"/>
                <a:gd name="connsiteX1" fmla="*/ 6364 w 74640"/>
                <a:gd name="connsiteY1" fmla="*/ 75896 h 80658"/>
                <a:gd name="connsiteX2" fmla="*/ 4459 w 74640"/>
                <a:gd name="connsiteY2" fmla="*/ 49226 h 80658"/>
                <a:gd name="connsiteX3" fmla="*/ 41606 w 74640"/>
                <a:gd name="connsiteY3" fmla="*/ 6364 h 80658"/>
                <a:gd name="connsiteX4" fmla="*/ 68276 w 74640"/>
                <a:gd name="connsiteY4" fmla="*/ 4459 h 80658"/>
                <a:gd name="connsiteX5" fmla="*/ 70181 w 74640"/>
                <a:gd name="connsiteY5" fmla="*/ 31129 h 80658"/>
                <a:gd name="connsiteX6" fmla="*/ 33034 w 74640"/>
                <a:gd name="connsiteY6" fmla="*/ 73991 h 80658"/>
                <a:gd name="connsiteX7" fmla="*/ 20651 w 74640"/>
                <a:gd name="connsiteY7" fmla="*/ 80659 h 80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640" h="80658">
                  <a:moveTo>
                    <a:pt x="20651" y="80659"/>
                  </a:moveTo>
                  <a:cubicBezTo>
                    <a:pt x="15889" y="80659"/>
                    <a:pt x="10174" y="79706"/>
                    <a:pt x="6364" y="75896"/>
                  </a:cubicBezTo>
                  <a:cubicBezTo>
                    <a:pt x="-1256" y="69229"/>
                    <a:pt x="-2209" y="56846"/>
                    <a:pt x="4459" y="49226"/>
                  </a:cubicBezTo>
                  <a:lnTo>
                    <a:pt x="41606" y="6364"/>
                  </a:lnTo>
                  <a:cubicBezTo>
                    <a:pt x="48274" y="-1256"/>
                    <a:pt x="60656" y="-2209"/>
                    <a:pt x="68276" y="4459"/>
                  </a:cubicBezTo>
                  <a:cubicBezTo>
                    <a:pt x="75896" y="11126"/>
                    <a:pt x="76849" y="23509"/>
                    <a:pt x="70181" y="31129"/>
                  </a:cubicBezTo>
                  <a:lnTo>
                    <a:pt x="33034" y="73991"/>
                  </a:lnTo>
                  <a:cubicBezTo>
                    <a:pt x="30176" y="77801"/>
                    <a:pt x="25414" y="79706"/>
                    <a:pt x="20651" y="806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9D399A4F-BAD7-40EA-8D3A-716C076E2573}"/>
                </a:ext>
              </a:extLst>
            </p:cNvPr>
            <p:cNvSpPr/>
            <p:nvPr/>
          </p:nvSpPr>
          <p:spPr>
            <a:xfrm>
              <a:off x="6282491" y="3842186"/>
              <a:ext cx="90810" cy="97554"/>
            </a:xfrm>
            <a:custGeom>
              <a:avLst/>
              <a:gdLst>
                <a:gd name="connsiteX0" fmla="*/ 25879 w 90810"/>
                <a:gd name="connsiteY0" fmla="*/ 97316 h 97554"/>
                <a:gd name="connsiteX1" fmla="*/ 7781 w 90810"/>
                <a:gd name="connsiteY1" fmla="*/ 91601 h 97554"/>
                <a:gd name="connsiteX2" fmla="*/ 5876 w 90810"/>
                <a:gd name="connsiteY2" fmla="*/ 58264 h 97554"/>
                <a:gd name="connsiteX3" fmla="*/ 49691 w 90810"/>
                <a:gd name="connsiteY3" fmla="*/ 7781 h 97554"/>
                <a:gd name="connsiteX4" fmla="*/ 83029 w 90810"/>
                <a:gd name="connsiteY4" fmla="*/ 5876 h 97554"/>
                <a:gd name="connsiteX5" fmla="*/ 84934 w 90810"/>
                <a:gd name="connsiteY5" fmla="*/ 39214 h 97554"/>
                <a:gd name="connsiteX6" fmla="*/ 41119 w 90810"/>
                <a:gd name="connsiteY6" fmla="*/ 89696 h 97554"/>
                <a:gd name="connsiteX7" fmla="*/ 25879 w 90810"/>
                <a:gd name="connsiteY7" fmla="*/ 97316 h 97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810" h="97554">
                  <a:moveTo>
                    <a:pt x="25879" y="97316"/>
                  </a:moveTo>
                  <a:cubicBezTo>
                    <a:pt x="19211" y="98269"/>
                    <a:pt x="13496" y="96364"/>
                    <a:pt x="7781" y="91601"/>
                  </a:cubicBezTo>
                  <a:cubicBezTo>
                    <a:pt x="-1744" y="83029"/>
                    <a:pt x="-2696" y="67789"/>
                    <a:pt x="5876" y="58264"/>
                  </a:cubicBezTo>
                  <a:lnTo>
                    <a:pt x="49691" y="7781"/>
                  </a:lnTo>
                  <a:cubicBezTo>
                    <a:pt x="58264" y="-1744"/>
                    <a:pt x="73504" y="-2696"/>
                    <a:pt x="83029" y="5876"/>
                  </a:cubicBezTo>
                  <a:cubicBezTo>
                    <a:pt x="92554" y="14449"/>
                    <a:pt x="93506" y="29689"/>
                    <a:pt x="84934" y="39214"/>
                  </a:cubicBezTo>
                  <a:lnTo>
                    <a:pt x="41119" y="89696"/>
                  </a:lnTo>
                  <a:cubicBezTo>
                    <a:pt x="37309" y="94459"/>
                    <a:pt x="31594" y="97316"/>
                    <a:pt x="25879" y="973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D1801E24-3E6F-4483-BCEA-500D4DBF3F28}"/>
                </a:ext>
              </a:extLst>
            </p:cNvPr>
            <p:cNvSpPr/>
            <p:nvPr/>
          </p:nvSpPr>
          <p:spPr>
            <a:xfrm>
              <a:off x="6217666" y="3797364"/>
              <a:ext cx="100443" cy="107078"/>
            </a:xfrm>
            <a:custGeom>
              <a:avLst/>
              <a:gdLst>
                <a:gd name="connsiteX0" fmla="*/ 30696 w 100443"/>
                <a:gd name="connsiteY0" fmla="*/ 106896 h 107078"/>
                <a:gd name="connsiteX1" fmla="*/ 9741 w 100443"/>
                <a:gd name="connsiteY1" fmla="*/ 100228 h 107078"/>
                <a:gd name="connsiteX2" fmla="*/ 6883 w 100443"/>
                <a:gd name="connsiteY2" fmla="*/ 60223 h 107078"/>
                <a:gd name="connsiteX3" fmla="*/ 50698 w 100443"/>
                <a:gd name="connsiteY3" fmla="*/ 9741 h 107078"/>
                <a:gd name="connsiteX4" fmla="*/ 90703 w 100443"/>
                <a:gd name="connsiteY4" fmla="*/ 6883 h 107078"/>
                <a:gd name="connsiteX5" fmla="*/ 93561 w 100443"/>
                <a:gd name="connsiteY5" fmla="*/ 46888 h 107078"/>
                <a:gd name="connsiteX6" fmla="*/ 49746 w 100443"/>
                <a:gd name="connsiteY6" fmla="*/ 97371 h 107078"/>
                <a:gd name="connsiteX7" fmla="*/ 30696 w 100443"/>
                <a:gd name="connsiteY7" fmla="*/ 106896 h 107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443" h="107078">
                  <a:moveTo>
                    <a:pt x="30696" y="106896"/>
                  </a:moveTo>
                  <a:cubicBezTo>
                    <a:pt x="23076" y="107848"/>
                    <a:pt x="15456" y="104991"/>
                    <a:pt x="9741" y="100228"/>
                  </a:cubicBezTo>
                  <a:cubicBezTo>
                    <a:pt x="-1689" y="89751"/>
                    <a:pt x="-3594" y="71653"/>
                    <a:pt x="6883" y="60223"/>
                  </a:cubicBezTo>
                  <a:lnTo>
                    <a:pt x="50698" y="9741"/>
                  </a:lnTo>
                  <a:cubicBezTo>
                    <a:pt x="61176" y="-1689"/>
                    <a:pt x="79273" y="-3594"/>
                    <a:pt x="90703" y="6883"/>
                  </a:cubicBezTo>
                  <a:cubicBezTo>
                    <a:pt x="102133" y="17361"/>
                    <a:pt x="104038" y="35458"/>
                    <a:pt x="93561" y="46888"/>
                  </a:cubicBezTo>
                  <a:lnTo>
                    <a:pt x="49746" y="97371"/>
                  </a:lnTo>
                  <a:cubicBezTo>
                    <a:pt x="44983" y="103086"/>
                    <a:pt x="37363" y="106896"/>
                    <a:pt x="30696" y="1068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C7B8C8BE-ED96-410A-9E88-5D89BC3B2A90}"/>
                </a:ext>
              </a:extLst>
            </p:cNvPr>
            <p:cNvSpPr/>
            <p:nvPr/>
          </p:nvSpPr>
          <p:spPr>
            <a:xfrm>
              <a:off x="6148134" y="3755454"/>
              <a:ext cx="107111" cy="113745"/>
            </a:xfrm>
            <a:custGeom>
              <a:avLst/>
              <a:gdLst>
                <a:gd name="connsiteX0" fmla="*/ 30696 w 107111"/>
                <a:gd name="connsiteY0" fmla="*/ 113563 h 113745"/>
                <a:gd name="connsiteX1" fmla="*/ 9741 w 107111"/>
                <a:gd name="connsiteY1" fmla="*/ 106896 h 113745"/>
                <a:gd name="connsiteX2" fmla="*/ 6883 w 107111"/>
                <a:gd name="connsiteY2" fmla="*/ 66891 h 113745"/>
                <a:gd name="connsiteX3" fmla="*/ 57366 w 107111"/>
                <a:gd name="connsiteY3" fmla="*/ 9741 h 113745"/>
                <a:gd name="connsiteX4" fmla="*/ 97371 w 107111"/>
                <a:gd name="connsiteY4" fmla="*/ 6883 h 113745"/>
                <a:gd name="connsiteX5" fmla="*/ 100228 w 107111"/>
                <a:gd name="connsiteY5" fmla="*/ 46888 h 113745"/>
                <a:gd name="connsiteX6" fmla="*/ 49746 w 107111"/>
                <a:gd name="connsiteY6" fmla="*/ 104038 h 113745"/>
                <a:gd name="connsiteX7" fmla="*/ 30696 w 107111"/>
                <a:gd name="connsiteY7" fmla="*/ 113563 h 113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111" h="113745">
                  <a:moveTo>
                    <a:pt x="30696" y="113563"/>
                  </a:moveTo>
                  <a:cubicBezTo>
                    <a:pt x="23076" y="114516"/>
                    <a:pt x="15456" y="111658"/>
                    <a:pt x="9741" y="106896"/>
                  </a:cubicBezTo>
                  <a:cubicBezTo>
                    <a:pt x="-1689" y="96418"/>
                    <a:pt x="-3594" y="78321"/>
                    <a:pt x="6883" y="66891"/>
                  </a:cubicBezTo>
                  <a:lnTo>
                    <a:pt x="57366" y="9741"/>
                  </a:lnTo>
                  <a:cubicBezTo>
                    <a:pt x="67843" y="-1689"/>
                    <a:pt x="85941" y="-3594"/>
                    <a:pt x="97371" y="6883"/>
                  </a:cubicBezTo>
                  <a:cubicBezTo>
                    <a:pt x="108801" y="17361"/>
                    <a:pt x="110706" y="35458"/>
                    <a:pt x="100228" y="46888"/>
                  </a:cubicBezTo>
                  <a:lnTo>
                    <a:pt x="49746" y="104038"/>
                  </a:lnTo>
                  <a:cubicBezTo>
                    <a:pt x="44031" y="109753"/>
                    <a:pt x="37363" y="112611"/>
                    <a:pt x="30696" y="1135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6B94C330-8F9B-48AE-B96E-550E498BEACD}"/>
                </a:ext>
              </a:extLst>
            </p:cNvPr>
            <p:cNvSpPr/>
            <p:nvPr/>
          </p:nvSpPr>
          <p:spPr>
            <a:xfrm>
              <a:off x="5982614" y="3480397"/>
              <a:ext cx="190574" cy="226769"/>
            </a:xfrm>
            <a:custGeom>
              <a:avLst/>
              <a:gdLst>
                <a:gd name="connsiteX0" fmla="*/ 0 w 190574"/>
                <a:gd name="connsiteY0" fmla="*/ 179070 h 226769"/>
                <a:gd name="connsiteX1" fmla="*/ 73343 w 190574"/>
                <a:gd name="connsiteY1" fmla="*/ 223838 h 226769"/>
                <a:gd name="connsiteX2" fmla="*/ 99060 w 190574"/>
                <a:gd name="connsiteY2" fmla="*/ 217170 h 226769"/>
                <a:gd name="connsiteX3" fmla="*/ 187643 w 190574"/>
                <a:gd name="connsiteY3" fmla="*/ 70485 h 226769"/>
                <a:gd name="connsiteX4" fmla="*/ 180975 w 190574"/>
                <a:gd name="connsiteY4" fmla="*/ 44768 h 226769"/>
                <a:gd name="connsiteX5" fmla="*/ 108585 w 190574"/>
                <a:gd name="connsiteY5" fmla="*/ 0 h 226769"/>
                <a:gd name="connsiteX6" fmla="*/ 0 w 190574"/>
                <a:gd name="connsiteY6" fmla="*/ 179070 h 226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574" h="226769">
                  <a:moveTo>
                    <a:pt x="0" y="179070"/>
                  </a:moveTo>
                  <a:lnTo>
                    <a:pt x="73343" y="223838"/>
                  </a:lnTo>
                  <a:cubicBezTo>
                    <a:pt x="81915" y="229553"/>
                    <a:pt x="94298" y="226695"/>
                    <a:pt x="99060" y="217170"/>
                  </a:cubicBezTo>
                  <a:lnTo>
                    <a:pt x="187643" y="70485"/>
                  </a:lnTo>
                  <a:cubicBezTo>
                    <a:pt x="193358" y="61913"/>
                    <a:pt x="190500" y="49530"/>
                    <a:pt x="180975" y="44768"/>
                  </a:cubicBezTo>
                  <a:lnTo>
                    <a:pt x="108585" y="0"/>
                  </a:lnTo>
                  <a:lnTo>
                    <a:pt x="0" y="1790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88F286FB-F266-42DF-9ECC-A9D33246BCFC}"/>
                </a:ext>
              </a:extLst>
            </p:cNvPr>
            <p:cNvSpPr/>
            <p:nvPr/>
          </p:nvSpPr>
          <p:spPr>
            <a:xfrm>
              <a:off x="6099772" y="3566122"/>
              <a:ext cx="510700" cy="409759"/>
            </a:xfrm>
            <a:custGeom>
              <a:avLst/>
              <a:gdLst>
                <a:gd name="connsiteX0" fmla="*/ 500063 w 510700"/>
                <a:gd name="connsiteY0" fmla="*/ 218123 h 409759"/>
                <a:gd name="connsiteX1" fmla="*/ 346710 w 510700"/>
                <a:gd name="connsiteY1" fmla="*/ 86678 h 409759"/>
                <a:gd name="connsiteX2" fmla="*/ 336233 w 510700"/>
                <a:gd name="connsiteY2" fmla="*/ 77153 h 409759"/>
                <a:gd name="connsiteX3" fmla="*/ 270510 w 510700"/>
                <a:gd name="connsiteY3" fmla="*/ 152400 h 409759"/>
                <a:gd name="connsiteX4" fmla="*/ 232410 w 510700"/>
                <a:gd name="connsiteY4" fmla="*/ 171450 h 409759"/>
                <a:gd name="connsiteX5" fmla="*/ 227648 w 510700"/>
                <a:gd name="connsiteY5" fmla="*/ 171450 h 409759"/>
                <a:gd name="connsiteX6" fmla="*/ 190500 w 510700"/>
                <a:gd name="connsiteY6" fmla="*/ 157163 h 409759"/>
                <a:gd name="connsiteX7" fmla="*/ 184785 w 510700"/>
                <a:gd name="connsiteY7" fmla="*/ 76200 h 409759"/>
                <a:gd name="connsiteX8" fmla="*/ 240983 w 510700"/>
                <a:gd name="connsiteY8" fmla="*/ 11430 h 409759"/>
                <a:gd name="connsiteX9" fmla="*/ 82868 w 510700"/>
                <a:gd name="connsiteY9" fmla="*/ 0 h 409759"/>
                <a:gd name="connsiteX10" fmla="*/ 0 w 510700"/>
                <a:gd name="connsiteY10" fmla="*/ 137160 h 409759"/>
                <a:gd name="connsiteX11" fmla="*/ 64770 w 510700"/>
                <a:gd name="connsiteY11" fmla="*/ 212408 h 409759"/>
                <a:gd name="connsiteX12" fmla="*/ 89535 w 510700"/>
                <a:gd name="connsiteY12" fmla="*/ 183833 h 409759"/>
                <a:gd name="connsiteX13" fmla="*/ 125730 w 510700"/>
                <a:gd name="connsiteY13" fmla="*/ 167640 h 409759"/>
                <a:gd name="connsiteX14" fmla="*/ 125730 w 510700"/>
                <a:gd name="connsiteY14" fmla="*/ 167640 h 409759"/>
                <a:gd name="connsiteX15" fmla="*/ 157163 w 510700"/>
                <a:gd name="connsiteY15" fmla="*/ 179070 h 409759"/>
                <a:gd name="connsiteX16" fmla="*/ 173355 w 510700"/>
                <a:gd name="connsiteY16" fmla="*/ 213360 h 409759"/>
                <a:gd name="connsiteX17" fmla="*/ 189548 w 510700"/>
                <a:gd name="connsiteY17" fmla="*/ 210503 h 409759"/>
                <a:gd name="connsiteX18" fmla="*/ 220980 w 510700"/>
                <a:gd name="connsiteY18" fmla="*/ 221933 h 409759"/>
                <a:gd name="connsiteX19" fmla="*/ 237173 w 510700"/>
                <a:gd name="connsiteY19" fmla="*/ 257175 h 409759"/>
                <a:gd name="connsiteX20" fmla="*/ 249555 w 510700"/>
                <a:gd name="connsiteY20" fmla="*/ 255270 h 409759"/>
                <a:gd name="connsiteX21" fmla="*/ 249555 w 510700"/>
                <a:gd name="connsiteY21" fmla="*/ 255270 h 409759"/>
                <a:gd name="connsiteX22" fmla="*/ 278130 w 510700"/>
                <a:gd name="connsiteY22" fmla="*/ 265748 h 409759"/>
                <a:gd name="connsiteX23" fmla="*/ 292418 w 510700"/>
                <a:gd name="connsiteY23" fmla="*/ 295275 h 409759"/>
                <a:gd name="connsiteX24" fmla="*/ 302895 w 510700"/>
                <a:gd name="connsiteY24" fmla="*/ 293370 h 409759"/>
                <a:gd name="connsiteX25" fmla="*/ 302895 w 510700"/>
                <a:gd name="connsiteY25" fmla="*/ 293370 h 409759"/>
                <a:gd name="connsiteX26" fmla="*/ 327660 w 510700"/>
                <a:gd name="connsiteY26" fmla="*/ 302895 h 409759"/>
                <a:gd name="connsiteX27" fmla="*/ 340995 w 510700"/>
                <a:gd name="connsiteY27" fmla="*/ 328613 h 409759"/>
                <a:gd name="connsiteX28" fmla="*/ 331470 w 510700"/>
                <a:gd name="connsiteY28" fmla="*/ 356235 h 409759"/>
                <a:gd name="connsiteX29" fmla="*/ 299085 w 510700"/>
                <a:gd name="connsiteY29" fmla="*/ 393382 h 409759"/>
                <a:gd name="connsiteX30" fmla="*/ 312420 w 510700"/>
                <a:gd name="connsiteY30" fmla="*/ 403860 h 409759"/>
                <a:gd name="connsiteX31" fmla="*/ 335280 w 510700"/>
                <a:gd name="connsiteY31" fmla="*/ 409575 h 409759"/>
                <a:gd name="connsiteX32" fmla="*/ 369570 w 510700"/>
                <a:gd name="connsiteY32" fmla="*/ 368618 h 409759"/>
                <a:gd name="connsiteX33" fmla="*/ 369570 w 510700"/>
                <a:gd name="connsiteY33" fmla="*/ 367665 h 409759"/>
                <a:gd name="connsiteX34" fmla="*/ 379095 w 510700"/>
                <a:gd name="connsiteY34" fmla="*/ 368618 h 409759"/>
                <a:gd name="connsiteX35" fmla="*/ 413385 w 510700"/>
                <a:gd name="connsiteY35" fmla="*/ 327660 h 409759"/>
                <a:gd name="connsiteX36" fmla="*/ 413385 w 510700"/>
                <a:gd name="connsiteY36" fmla="*/ 326707 h 409759"/>
                <a:gd name="connsiteX37" fmla="*/ 422910 w 510700"/>
                <a:gd name="connsiteY37" fmla="*/ 327660 h 409759"/>
                <a:gd name="connsiteX38" fmla="*/ 457200 w 510700"/>
                <a:gd name="connsiteY38" fmla="*/ 286703 h 409759"/>
                <a:gd name="connsiteX39" fmla="*/ 456248 w 510700"/>
                <a:gd name="connsiteY39" fmla="*/ 280988 h 409759"/>
                <a:gd name="connsiteX40" fmla="*/ 476250 w 510700"/>
                <a:gd name="connsiteY40" fmla="*/ 284798 h 409759"/>
                <a:gd name="connsiteX41" fmla="*/ 510540 w 510700"/>
                <a:gd name="connsiteY41" fmla="*/ 243840 h 409759"/>
                <a:gd name="connsiteX42" fmla="*/ 500063 w 510700"/>
                <a:gd name="connsiteY42" fmla="*/ 218123 h 409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10700" h="409759">
                  <a:moveTo>
                    <a:pt x="500063" y="218123"/>
                  </a:moveTo>
                  <a:lnTo>
                    <a:pt x="346710" y="86678"/>
                  </a:lnTo>
                  <a:lnTo>
                    <a:pt x="336233" y="77153"/>
                  </a:lnTo>
                  <a:lnTo>
                    <a:pt x="270510" y="152400"/>
                  </a:lnTo>
                  <a:cubicBezTo>
                    <a:pt x="260985" y="163830"/>
                    <a:pt x="247650" y="170498"/>
                    <a:pt x="232410" y="171450"/>
                  </a:cubicBezTo>
                  <a:cubicBezTo>
                    <a:pt x="230505" y="171450"/>
                    <a:pt x="228600" y="171450"/>
                    <a:pt x="227648" y="171450"/>
                  </a:cubicBezTo>
                  <a:cubicBezTo>
                    <a:pt x="213360" y="171450"/>
                    <a:pt x="200025" y="166688"/>
                    <a:pt x="190500" y="157163"/>
                  </a:cubicBezTo>
                  <a:cubicBezTo>
                    <a:pt x="166688" y="136208"/>
                    <a:pt x="164783" y="100013"/>
                    <a:pt x="184785" y="76200"/>
                  </a:cubicBezTo>
                  <a:lnTo>
                    <a:pt x="240983" y="11430"/>
                  </a:lnTo>
                  <a:cubicBezTo>
                    <a:pt x="197167" y="5715"/>
                    <a:pt x="140970" y="28575"/>
                    <a:pt x="82868" y="0"/>
                  </a:cubicBezTo>
                  <a:lnTo>
                    <a:pt x="0" y="137160"/>
                  </a:lnTo>
                  <a:lnTo>
                    <a:pt x="64770" y="212408"/>
                  </a:lnTo>
                  <a:lnTo>
                    <a:pt x="89535" y="183833"/>
                  </a:lnTo>
                  <a:cubicBezTo>
                    <a:pt x="98108" y="173355"/>
                    <a:pt x="111443" y="167640"/>
                    <a:pt x="125730" y="167640"/>
                  </a:cubicBezTo>
                  <a:lnTo>
                    <a:pt x="125730" y="167640"/>
                  </a:lnTo>
                  <a:cubicBezTo>
                    <a:pt x="137160" y="167640"/>
                    <a:pt x="148590" y="171450"/>
                    <a:pt x="157163" y="179070"/>
                  </a:cubicBezTo>
                  <a:cubicBezTo>
                    <a:pt x="167640" y="187642"/>
                    <a:pt x="172403" y="200025"/>
                    <a:pt x="173355" y="213360"/>
                  </a:cubicBezTo>
                  <a:cubicBezTo>
                    <a:pt x="178117" y="211455"/>
                    <a:pt x="183833" y="210503"/>
                    <a:pt x="189548" y="210503"/>
                  </a:cubicBezTo>
                  <a:cubicBezTo>
                    <a:pt x="200978" y="210503"/>
                    <a:pt x="212408" y="214313"/>
                    <a:pt x="220980" y="221933"/>
                  </a:cubicBezTo>
                  <a:cubicBezTo>
                    <a:pt x="231458" y="231458"/>
                    <a:pt x="237173" y="243840"/>
                    <a:pt x="237173" y="257175"/>
                  </a:cubicBezTo>
                  <a:cubicBezTo>
                    <a:pt x="240983" y="256223"/>
                    <a:pt x="245745" y="255270"/>
                    <a:pt x="249555" y="255270"/>
                  </a:cubicBezTo>
                  <a:lnTo>
                    <a:pt x="249555" y="255270"/>
                  </a:lnTo>
                  <a:cubicBezTo>
                    <a:pt x="260033" y="255270"/>
                    <a:pt x="269558" y="259080"/>
                    <a:pt x="278130" y="265748"/>
                  </a:cubicBezTo>
                  <a:cubicBezTo>
                    <a:pt x="286703" y="273368"/>
                    <a:pt x="291465" y="283845"/>
                    <a:pt x="292418" y="295275"/>
                  </a:cubicBezTo>
                  <a:cubicBezTo>
                    <a:pt x="295275" y="294323"/>
                    <a:pt x="299085" y="293370"/>
                    <a:pt x="302895" y="293370"/>
                  </a:cubicBezTo>
                  <a:lnTo>
                    <a:pt x="302895" y="293370"/>
                  </a:lnTo>
                  <a:cubicBezTo>
                    <a:pt x="312420" y="293370"/>
                    <a:pt x="320993" y="296228"/>
                    <a:pt x="327660" y="302895"/>
                  </a:cubicBezTo>
                  <a:cubicBezTo>
                    <a:pt x="335280" y="309563"/>
                    <a:pt x="340043" y="319088"/>
                    <a:pt x="340995" y="328613"/>
                  </a:cubicBezTo>
                  <a:cubicBezTo>
                    <a:pt x="341948" y="339090"/>
                    <a:pt x="338138" y="348615"/>
                    <a:pt x="331470" y="356235"/>
                  </a:cubicBezTo>
                  <a:lnTo>
                    <a:pt x="299085" y="393382"/>
                  </a:lnTo>
                  <a:lnTo>
                    <a:pt x="312420" y="403860"/>
                  </a:lnTo>
                  <a:cubicBezTo>
                    <a:pt x="319088" y="407670"/>
                    <a:pt x="326708" y="410528"/>
                    <a:pt x="335280" y="409575"/>
                  </a:cubicBezTo>
                  <a:cubicBezTo>
                    <a:pt x="356235" y="407670"/>
                    <a:pt x="371475" y="389573"/>
                    <a:pt x="369570" y="368618"/>
                  </a:cubicBezTo>
                  <a:cubicBezTo>
                    <a:pt x="369570" y="368618"/>
                    <a:pt x="369570" y="367665"/>
                    <a:pt x="369570" y="367665"/>
                  </a:cubicBezTo>
                  <a:cubicBezTo>
                    <a:pt x="372428" y="368618"/>
                    <a:pt x="376238" y="368618"/>
                    <a:pt x="379095" y="368618"/>
                  </a:cubicBezTo>
                  <a:cubicBezTo>
                    <a:pt x="400050" y="366713"/>
                    <a:pt x="415290" y="348615"/>
                    <a:pt x="413385" y="327660"/>
                  </a:cubicBezTo>
                  <a:cubicBezTo>
                    <a:pt x="413385" y="327660"/>
                    <a:pt x="413385" y="326707"/>
                    <a:pt x="413385" y="326707"/>
                  </a:cubicBezTo>
                  <a:cubicBezTo>
                    <a:pt x="416243" y="327660"/>
                    <a:pt x="420053" y="327660"/>
                    <a:pt x="422910" y="327660"/>
                  </a:cubicBezTo>
                  <a:cubicBezTo>
                    <a:pt x="443865" y="325755"/>
                    <a:pt x="459105" y="307658"/>
                    <a:pt x="457200" y="286703"/>
                  </a:cubicBezTo>
                  <a:cubicBezTo>
                    <a:pt x="457200" y="284798"/>
                    <a:pt x="456248" y="282893"/>
                    <a:pt x="456248" y="280988"/>
                  </a:cubicBezTo>
                  <a:cubicBezTo>
                    <a:pt x="461963" y="283845"/>
                    <a:pt x="468630" y="285750"/>
                    <a:pt x="476250" y="284798"/>
                  </a:cubicBezTo>
                  <a:cubicBezTo>
                    <a:pt x="497205" y="282893"/>
                    <a:pt x="512445" y="264795"/>
                    <a:pt x="510540" y="243840"/>
                  </a:cubicBezTo>
                  <a:cubicBezTo>
                    <a:pt x="511493" y="233363"/>
                    <a:pt x="506730" y="224790"/>
                    <a:pt x="500063" y="2181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611FA700-8156-4CBE-B5D8-8D37C7930735}"/>
                </a:ext>
              </a:extLst>
            </p:cNvPr>
            <p:cNvSpPr/>
            <p:nvPr/>
          </p:nvSpPr>
          <p:spPr>
            <a:xfrm>
              <a:off x="6618810" y="3480397"/>
              <a:ext cx="190574" cy="226769"/>
            </a:xfrm>
            <a:custGeom>
              <a:avLst/>
              <a:gdLst>
                <a:gd name="connsiteX0" fmla="*/ 190575 w 190574"/>
                <a:gd name="connsiteY0" fmla="*/ 179070 h 226769"/>
                <a:gd name="connsiteX1" fmla="*/ 117232 w 190574"/>
                <a:gd name="connsiteY1" fmla="*/ 223838 h 226769"/>
                <a:gd name="connsiteX2" fmla="*/ 91515 w 190574"/>
                <a:gd name="connsiteY2" fmla="*/ 217170 h 226769"/>
                <a:gd name="connsiteX3" fmla="*/ 2932 w 190574"/>
                <a:gd name="connsiteY3" fmla="*/ 70485 h 226769"/>
                <a:gd name="connsiteX4" fmla="*/ 9600 w 190574"/>
                <a:gd name="connsiteY4" fmla="*/ 44768 h 226769"/>
                <a:gd name="connsiteX5" fmla="*/ 82942 w 190574"/>
                <a:gd name="connsiteY5" fmla="*/ 0 h 226769"/>
                <a:gd name="connsiteX6" fmla="*/ 190575 w 190574"/>
                <a:gd name="connsiteY6" fmla="*/ 179070 h 226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574" h="226769">
                  <a:moveTo>
                    <a:pt x="190575" y="179070"/>
                  </a:moveTo>
                  <a:lnTo>
                    <a:pt x="117232" y="223838"/>
                  </a:lnTo>
                  <a:cubicBezTo>
                    <a:pt x="108660" y="229553"/>
                    <a:pt x="96277" y="226695"/>
                    <a:pt x="91515" y="217170"/>
                  </a:cubicBezTo>
                  <a:lnTo>
                    <a:pt x="2932" y="70485"/>
                  </a:lnTo>
                  <a:cubicBezTo>
                    <a:pt x="-2783" y="61913"/>
                    <a:pt x="75" y="49530"/>
                    <a:pt x="9600" y="44768"/>
                  </a:cubicBezTo>
                  <a:lnTo>
                    <a:pt x="82942" y="0"/>
                  </a:lnTo>
                  <a:lnTo>
                    <a:pt x="190575" y="1790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07526DE8-E3D3-48BE-A7BF-EE36BD09290D}"/>
                </a:ext>
              </a:extLst>
            </p:cNvPr>
            <p:cNvSpPr/>
            <p:nvPr/>
          </p:nvSpPr>
          <p:spPr>
            <a:xfrm>
              <a:off x="6288267" y="3557408"/>
              <a:ext cx="403007" cy="223979"/>
            </a:xfrm>
            <a:custGeom>
              <a:avLst/>
              <a:gdLst>
                <a:gd name="connsiteX0" fmla="*/ 322045 w 403007"/>
                <a:gd name="connsiteY0" fmla="*/ 12524 h 223979"/>
                <a:gd name="connsiteX1" fmla="*/ 122020 w 403007"/>
                <a:gd name="connsiteY1" fmla="*/ 1094 h 223979"/>
                <a:gd name="connsiteX2" fmla="*/ 117258 w 403007"/>
                <a:gd name="connsiteY2" fmla="*/ 142 h 223979"/>
                <a:gd name="connsiteX3" fmla="*/ 84873 w 403007"/>
                <a:gd name="connsiteY3" fmla="*/ 12524 h 223979"/>
                <a:gd name="connsiteX4" fmla="*/ 9625 w 403007"/>
                <a:gd name="connsiteY4" fmla="*/ 98249 h 223979"/>
                <a:gd name="connsiteX5" fmla="*/ 13435 w 403007"/>
                <a:gd name="connsiteY5" fmla="*/ 151589 h 223979"/>
                <a:gd name="connsiteX6" fmla="*/ 42010 w 403007"/>
                <a:gd name="connsiteY6" fmla="*/ 161114 h 223979"/>
                <a:gd name="connsiteX7" fmla="*/ 67728 w 403007"/>
                <a:gd name="connsiteY7" fmla="*/ 147779 h 223979"/>
                <a:gd name="connsiteX8" fmla="*/ 145833 w 403007"/>
                <a:gd name="connsiteY8" fmla="*/ 58244 h 223979"/>
                <a:gd name="connsiteX9" fmla="*/ 323950 w 403007"/>
                <a:gd name="connsiteY9" fmla="*/ 211597 h 223979"/>
                <a:gd name="connsiteX10" fmla="*/ 323950 w 403007"/>
                <a:gd name="connsiteY10" fmla="*/ 211597 h 223979"/>
                <a:gd name="connsiteX11" fmla="*/ 323950 w 403007"/>
                <a:gd name="connsiteY11" fmla="*/ 211597 h 223979"/>
                <a:gd name="connsiteX12" fmla="*/ 334428 w 403007"/>
                <a:gd name="connsiteY12" fmla="*/ 223979 h 223979"/>
                <a:gd name="connsiteX13" fmla="*/ 403008 w 403007"/>
                <a:gd name="connsiteY13" fmla="*/ 144922 h 223979"/>
                <a:gd name="connsiteX14" fmla="*/ 322045 w 403007"/>
                <a:gd name="connsiteY14" fmla="*/ 12524 h 223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03007" h="223979">
                  <a:moveTo>
                    <a:pt x="322045" y="12524"/>
                  </a:moveTo>
                  <a:cubicBezTo>
                    <a:pt x="242988" y="41099"/>
                    <a:pt x="185838" y="13477"/>
                    <a:pt x="122020" y="1094"/>
                  </a:cubicBezTo>
                  <a:cubicBezTo>
                    <a:pt x="121068" y="1094"/>
                    <a:pt x="117258" y="142"/>
                    <a:pt x="117258" y="142"/>
                  </a:cubicBezTo>
                  <a:cubicBezTo>
                    <a:pt x="105828" y="-811"/>
                    <a:pt x="93445" y="2999"/>
                    <a:pt x="84873" y="12524"/>
                  </a:cubicBezTo>
                  <a:lnTo>
                    <a:pt x="9625" y="98249"/>
                  </a:lnTo>
                  <a:cubicBezTo>
                    <a:pt x="-4662" y="114442"/>
                    <a:pt x="-2757" y="138254"/>
                    <a:pt x="13435" y="151589"/>
                  </a:cubicBezTo>
                  <a:cubicBezTo>
                    <a:pt x="22008" y="158257"/>
                    <a:pt x="31533" y="162067"/>
                    <a:pt x="42010" y="161114"/>
                  </a:cubicBezTo>
                  <a:cubicBezTo>
                    <a:pt x="51535" y="160162"/>
                    <a:pt x="61060" y="156352"/>
                    <a:pt x="67728" y="147779"/>
                  </a:cubicBezTo>
                  <a:cubicBezTo>
                    <a:pt x="67728" y="147779"/>
                    <a:pt x="145833" y="58244"/>
                    <a:pt x="145833" y="58244"/>
                  </a:cubicBezTo>
                  <a:lnTo>
                    <a:pt x="323950" y="211597"/>
                  </a:lnTo>
                  <a:lnTo>
                    <a:pt x="323950" y="211597"/>
                  </a:lnTo>
                  <a:lnTo>
                    <a:pt x="323950" y="211597"/>
                  </a:lnTo>
                  <a:cubicBezTo>
                    <a:pt x="328713" y="216359"/>
                    <a:pt x="330618" y="218264"/>
                    <a:pt x="334428" y="223979"/>
                  </a:cubicBezTo>
                  <a:lnTo>
                    <a:pt x="403008" y="144922"/>
                  </a:lnTo>
                  <a:lnTo>
                    <a:pt x="322045" y="125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5" name="Graphic 53" descr="Signal">
            <a:extLst>
              <a:ext uri="{FF2B5EF4-FFF2-40B4-BE49-F238E27FC236}">
                <a16:creationId xmlns:a16="http://schemas.microsoft.com/office/drawing/2014/main" id="{DA09AC6F-3C92-4E94-97F5-17D27F1D918E}"/>
              </a:ext>
            </a:extLst>
          </p:cNvPr>
          <p:cNvGrpSpPr/>
          <p:nvPr/>
        </p:nvGrpSpPr>
        <p:grpSpPr>
          <a:xfrm>
            <a:off x="5956505" y="3280143"/>
            <a:ext cx="535810" cy="535810"/>
            <a:chOff x="5638800" y="2971800"/>
            <a:chExt cx="914400" cy="914400"/>
          </a:xfrm>
          <a:gradFill flip="none" rotWithShape="1">
            <a:gsLst>
              <a:gs pos="1000">
                <a:schemeClr val="tx1"/>
              </a:gs>
              <a:gs pos="96000">
                <a:schemeClr val="tx1">
                  <a:lumMod val="95000"/>
                  <a:lumOff val="5000"/>
                </a:schemeClr>
              </a:gs>
              <a:gs pos="48000">
                <a:schemeClr val="tx1">
                  <a:lumMod val="75000"/>
                  <a:lumOff val="25000"/>
                </a:schemeClr>
              </a:gs>
            </a:gsLst>
            <a:path path="circle">
              <a:fillToRect r="100000" b="100000"/>
            </a:path>
            <a:tileRect l="-100000" t="-100000"/>
          </a:gradFill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949D3D58-D502-4FAE-A779-DDEAE1B9BCB0}"/>
                </a:ext>
              </a:extLst>
            </p:cNvPr>
            <p:cNvSpPr/>
            <p:nvPr/>
          </p:nvSpPr>
          <p:spPr>
            <a:xfrm>
              <a:off x="5943600" y="3448050"/>
              <a:ext cx="133350" cy="304800"/>
            </a:xfrm>
            <a:custGeom>
              <a:avLst/>
              <a:gdLst>
                <a:gd name="connsiteX0" fmla="*/ 0 w 133350"/>
                <a:gd name="connsiteY0" fmla="*/ 0 h 304800"/>
                <a:gd name="connsiteX1" fmla="*/ 133350 w 133350"/>
                <a:gd name="connsiteY1" fmla="*/ 0 h 304800"/>
                <a:gd name="connsiteX2" fmla="*/ 133350 w 133350"/>
                <a:gd name="connsiteY2" fmla="*/ 304800 h 304800"/>
                <a:gd name="connsiteX3" fmla="*/ 0 w 133350"/>
                <a:gd name="connsiteY3" fmla="*/ 30480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350" h="304800">
                  <a:moveTo>
                    <a:pt x="0" y="0"/>
                  </a:moveTo>
                  <a:lnTo>
                    <a:pt x="133350" y="0"/>
                  </a:lnTo>
                  <a:lnTo>
                    <a:pt x="133350" y="304800"/>
                  </a:lnTo>
                  <a:lnTo>
                    <a:pt x="0" y="3048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BDA803A9-ACD3-4D1D-B699-87CB60D15541}"/>
                </a:ext>
              </a:extLst>
            </p:cNvPr>
            <p:cNvSpPr/>
            <p:nvPr/>
          </p:nvSpPr>
          <p:spPr>
            <a:xfrm>
              <a:off x="6115050" y="3276600"/>
              <a:ext cx="133350" cy="476250"/>
            </a:xfrm>
            <a:custGeom>
              <a:avLst/>
              <a:gdLst>
                <a:gd name="connsiteX0" fmla="*/ 0 w 133350"/>
                <a:gd name="connsiteY0" fmla="*/ 0 h 476250"/>
                <a:gd name="connsiteX1" fmla="*/ 133350 w 133350"/>
                <a:gd name="connsiteY1" fmla="*/ 0 h 476250"/>
                <a:gd name="connsiteX2" fmla="*/ 133350 w 133350"/>
                <a:gd name="connsiteY2" fmla="*/ 476250 h 476250"/>
                <a:gd name="connsiteX3" fmla="*/ 0 w 13335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350" h="476250">
                  <a:moveTo>
                    <a:pt x="0" y="0"/>
                  </a:moveTo>
                  <a:lnTo>
                    <a:pt x="133350" y="0"/>
                  </a:lnTo>
                  <a:lnTo>
                    <a:pt x="133350" y="476250"/>
                  </a:lnTo>
                  <a:lnTo>
                    <a:pt x="0" y="4762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DD70B0F7-1022-4A6E-A5CC-3C35B96D3779}"/>
                </a:ext>
              </a:extLst>
            </p:cNvPr>
            <p:cNvSpPr/>
            <p:nvPr/>
          </p:nvSpPr>
          <p:spPr>
            <a:xfrm>
              <a:off x="6286500" y="3105150"/>
              <a:ext cx="133350" cy="647700"/>
            </a:xfrm>
            <a:custGeom>
              <a:avLst/>
              <a:gdLst>
                <a:gd name="connsiteX0" fmla="*/ 0 w 133350"/>
                <a:gd name="connsiteY0" fmla="*/ 0 h 647700"/>
                <a:gd name="connsiteX1" fmla="*/ 133350 w 133350"/>
                <a:gd name="connsiteY1" fmla="*/ 0 h 647700"/>
                <a:gd name="connsiteX2" fmla="*/ 133350 w 133350"/>
                <a:gd name="connsiteY2" fmla="*/ 647700 h 647700"/>
                <a:gd name="connsiteX3" fmla="*/ 0 w 133350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350" h="647700">
                  <a:moveTo>
                    <a:pt x="0" y="0"/>
                  </a:moveTo>
                  <a:lnTo>
                    <a:pt x="133350" y="0"/>
                  </a:lnTo>
                  <a:lnTo>
                    <a:pt x="133350" y="647700"/>
                  </a:lnTo>
                  <a:lnTo>
                    <a:pt x="0" y="647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A00F5997-40D7-43FF-8490-596F098B3588}"/>
                </a:ext>
              </a:extLst>
            </p:cNvPr>
            <p:cNvSpPr/>
            <p:nvPr/>
          </p:nvSpPr>
          <p:spPr>
            <a:xfrm>
              <a:off x="5772150" y="3619500"/>
              <a:ext cx="133350" cy="133350"/>
            </a:xfrm>
            <a:custGeom>
              <a:avLst/>
              <a:gdLst>
                <a:gd name="connsiteX0" fmla="*/ 0 w 133350"/>
                <a:gd name="connsiteY0" fmla="*/ 0 h 133350"/>
                <a:gd name="connsiteX1" fmla="*/ 133350 w 133350"/>
                <a:gd name="connsiteY1" fmla="*/ 0 h 133350"/>
                <a:gd name="connsiteX2" fmla="*/ 133350 w 133350"/>
                <a:gd name="connsiteY2" fmla="*/ 133350 h 133350"/>
                <a:gd name="connsiteX3" fmla="*/ 0 w 133350"/>
                <a:gd name="connsiteY3" fmla="*/ 133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350" h="133350">
                  <a:moveTo>
                    <a:pt x="0" y="0"/>
                  </a:moveTo>
                  <a:lnTo>
                    <a:pt x="133350" y="0"/>
                  </a:lnTo>
                  <a:lnTo>
                    <a:pt x="133350" y="133350"/>
                  </a:lnTo>
                  <a:lnTo>
                    <a:pt x="0" y="1333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1" name="Rectangle 60">
            <a:extLst>
              <a:ext uri="{FF2B5EF4-FFF2-40B4-BE49-F238E27FC236}">
                <a16:creationId xmlns:a16="http://schemas.microsoft.com/office/drawing/2014/main" id="{294811AA-9DAF-470F-8E22-2C58C8339F1E}"/>
              </a:ext>
            </a:extLst>
          </p:cNvPr>
          <p:cNvSpPr/>
          <p:nvPr/>
        </p:nvSpPr>
        <p:spPr>
          <a:xfrm>
            <a:off x="1708255" y="4654550"/>
            <a:ext cx="3064829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</a:t>
            </a:r>
          </a:p>
          <a:p>
            <a:pPr algn="ct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esse cill inure dolorlaboru sit amet. Duis aute </a:t>
            </a:r>
          </a:p>
          <a:p>
            <a:pPr algn="ct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Voluptate lorem kuisais.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8BC462F-F198-4B92-85A2-0D8740E0999D}"/>
              </a:ext>
            </a:extLst>
          </p:cNvPr>
          <p:cNvSpPr txBox="1"/>
          <p:nvPr/>
        </p:nvSpPr>
        <p:spPr>
          <a:xfrm>
            <a:off x="2098331" y="4307132"/>
            <a:ext cx="2284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kern="0" spc="60">
                <a:solidFill>
                  <a:schemeClr val="bg1">
                    <a:lumMod val="9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ED1ED647-A904-4881-BB47-333FAA3E7BFD}"/>
              </a:ext>
            </a:extLst>
          </p:cNvPr>
          <p:cNvSpPr/>
          <p:nvPr/>
        </p:nvSpPr>
        <p:spPr>
          <a:xfrm>
            <a:off x="4729896" y="4654550"/>
            <a:ext cx="3064829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</a:t>
            </a:r>
          </a:p>
          <a:p>
            <a:pPr algn="ct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esse cill inure dolorlaboru sit amet. Duis aute </a:t>
            </a:r>
          </a:p>
          <a:p>
            <a:pPr algn="ct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Voluptate lorem kuisais.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75AB667-B3B8-4B43-A97D-F700C3C63C73}"/>
              </a:ext>
            </a:extLst>
          </p:cNvPr>
          <p:cNvSpPr txBox="1"/>
          <p:nvPr/>
        </p:nvSpPr>
        <p:spPr>
          <a:xfrm>
            <a:off x="5119972" y="4307132"/>
            <a:ext cx="2284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kern="0" spc="60">
                <a:solidFill>
                  <a:schemeClr val="bg1">
                    <a:lumMod val="9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032A186B-4900-45DA-9DAA-6A463FAFE96E}"/>
              </a:ext>
            </a:extLst>
          </p:cNvPr>
          <p:cNvSpPr/>
          <p:nvPr/>
        </p:nvSpPr>
        <p:spPr>
          <a:xfrm>
            <a:off x="7751537" y="4654550"/>
            <a:ext cx="3064829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</a:t>
            </a:r>
          </a:p>
          <a:p>
            <a:pPr algn="ct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esse cill inure dolorlaboru sit amet. Duis aute </a:t>
            </a:r>
          </a:p>
          <a:p>
            <a:pPr algn="ct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Voluptate lorem kuisais.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2FB6DBA1-2B51-4CFD-A9CC-C931CEB2E334}"/>
              </a:ext>
            </a:extLst>
          </p:cNvPr>
          <p:cNvSpPr txBox="1"/>
          <p:nvPr/>
        </p:nvSpPr>
        <p:spPr>
          <a:xfrm>
            <a:off x="8141613" y="4307132"/>
            <a:ext cx="2284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kern="0" spc="60">
                <a:solidFill>
                  <a:schemeClr val="bg1">
                    <a:lumMod val="9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F402C4ED-3C71-46DE-AD0F-AAE01E1F600B}"/>
              </a:ext>
            </a:extLst>
          </p:cNvPr>
          <p:cNvSpPr/>
          <p:nvPr/>
        </p:nvSpPr>
        <p:spPr>
          <a:xfrm>
            <a:off x="5742065" y="3027669"/>
            <a:ext cx="1063084" cy="106308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870AB73E-6CB9-44EA-A943-CC4B35AE6D7C}"/>
              </a:ext>
            </a:extLst>
          </p:cNvPr>
          <p:cNvCxnSpPr/>
          <p:nvPr/>
        </p:nvCxnSpPr>
        <p:spPr>
          <a:xfrm>
            <a:off x="1124262" y="6371952"/>
            <a:ext cx="1933731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46000">
                  <a:schemeClr val="tx1">
                    <a:lumMod val="50000"/>
                    <a:lumOff val="50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92F8FAB0-70B5-41BE-A211-EFBCAA2BAEAB}"/>
              </a:ext>
            </a:extLst>
          </p:cNvPr>
          <p:cNvSpPr txBox="1"/>
          <p:nvPr/>
        </p:nvSpPr>
        <p:spPr>
          <a:xfrm>
            <a:off x="1080992" y="5815368"/>
            <a:ext cx="7008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14/    </a:t>
            </a:r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39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4041536-CB0B-4B59-B77A-24D38D5D57B5}"/>
              </a:ext>
            </a:extLst>
          </p:cNvPr>
          <p:cNvSpPr txBox="1"/>
          <p:nvPr/>
        </p:nvSpPr>
        <p:spPr>
          <a:xfrm>
            <a:off x="1065936" y="6061589"/>
            <a:ext cx="99418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Our Service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F44A438-A896-45AC-9864-01F1AD450A79}"/>
              </a:ext>
            </a:extLst>
          </p:cNvPr>
          <p:cNvSpPr txBox="1"/>
          <p:nvPr/>
        </p:nvSpPr>
        <p:spPr>
          <a:xfrm>
            <a:off x="11408983" y="2643956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13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6E9E344D-39D1-4E7C-8C94-96727B646774}"/>
              </a:ext>
            </a:extLst>
          </p:cNvPr>
          <p:cNvSpPr txBox="1"/>
          <p:nvPr/>
        </p:nvSpPr>
        <p:spPr>
          <a:xfrm>
            <a:off x="11401022" y="3085245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14</a:t>
            </a:r>
            <a:endParaRPr lang="en-US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D276BF75-914E-4661-95B9-43959A900D13}"/>
              </a:ext>
            </a:extLst>
          </p:cNvPr>
          <p:cNvSpPr txBox="1"/>
          <p:nvPr/>
        </p:nvSpPr>
        <p:spPr>
          <a:xfrm>
            <a:off x="11393061" y="3526534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15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0FE64506-18C5-486E-BB52-3BF90B20F87D}"/>
              </a:ext>
            </a:extLst>
          </p:cNvPr>
          <p:cNvSpPr txBox="1"/>
          <p:nvPr/>
        </p:nvSpPr>
        <p:spPr>
          <a:xfrm>
            <a:off x="11385100" y="3967823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16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6" name="Rectangle: Rounded Corners 85">
            <a:extLst>
              <a:ext uri="{FF2B5EF4-FFF2-40B4-BE49-F238E27FC236}">
                <a16:creationId xmlns:a16="http://schemas.microsoft.com/office/drawing/2014/main" id="{9C08C93C-418E-44B4-88CA-5F01A371FD13}"/>
              </a:ext>
            </a:extLst>
          </p:cNvPr>
          <p:cNvSpPr/>
          <p:nvPr/>
        </p:nvSpPr>
        <p:spPr>
          <a:xfrm>
            <a:off x="11366138" y="3027669"/>
            <a:ext cx="410594" cy="360824"/>
          </a:xfrm>
          <a:prstGeom prst="roundRect">
            <a:avLst>
              <a:gd name="adj" fmla="val 21318"/>
            </a:avLst>
          </a:prstGeom>
          <a:noFill/>
          <a:ln w="317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BE45497-F567-4269-A6EF-79D058B4C065}"/>
              </a:ext>
            </a:extLst>
          </p:cNvPr>
          <p:cNvSpPr txBox="1"/>
          <p:nvPr/>
        </p:nvSpPr>
        <p:spPr>
          <a:xfrm>
            <a:off x="4481140" y="507087"/>
            <a:ext cx="33169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OUR SERVICE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9739EB7-379E-43A6-B1A7-C25F346361ED}"/>
              </a:ext>
            </a:extLst>
          </p:cNvPr>
          <p:cNvSpPr/>
          <p:nvPr/>
        </p:nvSpPr>
        <p:spPr>
          <a:xfrm rot="16200000" flipV="1">
            <a:off x="6070477" y="-194519"/>
            <a:ext cx="152450" cy="3232808"/>
          </a:xfrm>
          <a:prstGeom prst="rect">
            <a:avLst/>
          </a:prstGeom>
          <a:gradFill>
            <a:gsLst>
              <a:gs pos="56000">
                <a:srgbClr val="646464"/>
              </a:gs>
              <a:gs pos="0">
                <a:schemeClr val="tx1">
                  <a:lumMod val="95000"/>
                  <a:lumOff val="5000"/>
                </a:schemeClr>
              </a:gs>
              <a:gs pos="100000">
                <a:schemeClr val="tx1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2270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2750BC8-C228-4282-A192-DA6B1FDCFD32}"/>
              </a:ext>
            </a:extLst>
          </p:cNvPr>
          <p:cNvSpPr txBox="1"/>
          <p:nvPr/>
        </p:nvSpPr>
        <p:spPr>
          <a:xfrm>
            <a:off x="10689397" y="269807"/>
            <a:ext cx="10102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Modern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Style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8A8044E-9015-48E7-9600-971E7B0C9BFF}"/>
              </a:ext>
            </a:extLst>
          </p:cNvPr>
          <p:cNvGrpSpPr/>
          <p:nvPr/>
        </p:nvGrpSpPr>
        <p:grpSpPr>
          <a:xfrm>
            <a:off x="369913" y="269807"/>
            <a:ext cx="332992" cy="246221"/>
            <a:chOff x="7060367" y="1319134"/>
            <a:chExt cx="629579" cy="350519"/>
          </a:xfrm>
          <a:solidFill>
            <a:schemeClr val="bg1"/>
          </a:solidFill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A15C864-A2EA-4557-9E3F-6305D528B5F7}"/>
                </a:ext>
              </a:extLst>
            </p:cNvPr>
            <p:cNvSpPr/>
            <p:nvPr/>
          </p:nvSpPr>
          <p:spPr>
            <a:xfrm>
              <a:off x="7060367" y="13191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69478C1E-A31F-484A-8D81-B2DFD5E1AE11}"/>
                </a:ext>
              </a:extLst>
            </p:cNvPr>
            <p:cNvSpPr/>
            <p:nvPr/>
          </p:nvSpPr>
          <p:spPr>
            <a:xfrm>
              <a:off x="7060367" y="14715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4179A8A-9BDC-42A1-B965-A3C3C9F9DDE7}"/>
                </a:ext>
              </a:extLst>
            </p:cNvPr>
            <p:cNvSpPr/>
            <p:nvPr/>
          </p:nvSpPr>
          <p:spPr>
            <a:xfrm>
              <a:off x="7060367" y="16239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aphic 33" descr="Mouse">
            <a:extLst>
              <a:ext uri="{FF2B5EF4-FFF2-40B4-BE49-F238E27FC236}">
                <a16:creationId xmlns:a16="http://schemas.microsoft.com/office/drawing/2014/main" id="{61F599E9-F5B9-476B-8778-DCA1D8EAC1C2}"/>
              </a:ext>
            </a:extLst>
          </p:cNvPr>
          <p:cNvGrpSpPr/>
          <p:nvPr/>
        </p:nvGrpSpPr>
        <p:grpSpPr>
          <a:xfrm>
            <a:off x="310204" y="3217785"/>
            <a:ext cx="422429" cy="422429"/>
            <a:chOff x="144378" y="3003035"/>
            <a:chExt cx="662520" cy="662520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1D5355C-F300-416E-A8B4-788CE7C9755B}"/>
                </a:ext>
              </a:extLst>
            </p:cNvPr>
            <p:cNvSpPr/>
            <p:nvPr/>
          </p:nvSpPr>
          <p:spPr>
            <a:xfrm>
              <a:off x="454928" y="3168665"/>
              <a:ext cx="41418" cy="103518"/>
            </a:xfrm>
            <a:custGeom>
              <a:avLst/>
              <a:gdLst>
                <a:gd name="connsiteX0" fmla="*/ 20709 w 41418"/>
                <a:gd name="connsiteY0" fmla="*/ 0 h 103518"/>
                <a:gd name="connsiteX1" fmla="*/ 5 w 41418"/>
                <a:gd name="connsiteY1" fmla="*/ 21649 h 103518"/>
                <a:gd name="connsiteX2" fmla="*/ 5 w 41418"/>
                <a:gd name="connsiteY2" fmla="*/ 82815 h 103518"/>
                <a:gd name="connsiteX3" fmla="*/ 20709 w 41418"/>
                <a:gd name="connsiteY3" fmla="*/ 103519 h 103518"/>
                <a:gd name="connsiteX4" fmla="*/ 41413 w 41418"/>
                <a:gd name="connsiteY4" fmla="*/ 82815 h 103518"/>
                <a:gd name="connsiteX5" fmla="*/ 41413 w 41418"/>
                <a:gd name="connsiteY5" fmla="*/ 21649 h 103518"/>
                <a:gd name="connsiteX6" fmla="*/ 20709 w 41418"/>
                <a:gd name="connsiteY6" fmla="*/ 0 h 10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18" h="103518">
                  <a:moveTo>
                    <a:pt x="20709" y="0"/>
                  </a:moveTo>
                  <a:cubicBezTo>
                    <a:pt x="9015" y="264"/>
                    <a:pt x="-253" y="9955"/>
                    <a:pt x="5" y="21649"/>
                  </a:cubicBezTo>
                  <a:lnTo>
                    <a:pt x="5" y="82815"/>
                  </a:lnTo>
                  <a:cubicBezTo>
                    <a:pt x="5" y="94250"/>
                    <a:pt x="9274" y="103519"/>
                    <a:pt x="20709" y="103519"/>
                  </a:cubicBezTo>
                  <a:cubicBezTo>
                    <a:pt x="32144" y="103519"/>
                    <a:pt x="41413" y="94250"/>
                    <a:pt x="41413" y="82815"/>
                  </a:cubicBezTo>
                  <a:lnTo>
                    <a:pt x="41413" y="21649"/>
                  </a:lnTo>
                  <a:cubicBezTo>
                    <a:pt x="41671" y="9955"/>
                    <a:pt x="32403" y="264"/>
                    <a:pt x="20709" y="0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CD6EE5D-CEE6-4FE0-8D5F-874DC773452C}"/>
                </a:ext>
              </a:extLst>
            </p:cNvPr>
            <p:cNvSpPr/>
            <p:nvPr/>
          </p:nvSpPr>
          <p:spPr>
            <a:xfrm>
              <a:off x="306462" y="3065146"/>
              <a:ext cx="337326" cy="545198"/>
            </a:xfrm>
            <a:custGeom>
              <a:avLst/>
              <a:gdLst>
                <a:gd name="connsiteX0" fmla="*/ 336185 w 337326"/>
                <a:gd name="connsiteY0" fmla="*/ 363951 h 545198"/>
                <a:gd name="connsiteX1" fmla="*/ 328297 w 337326"/>
                <a:gd name="connsiteY1" fmla="*/ 252586 h 545198"/>
                <a:gd name="connsiteX2" fmla="*/ 331686 w 337326"/>
                <a:gd name="connsiteY2" fmla="*/ 167949 h 545198"/>
                <a:gd name="connsiteX3" fmla="*/ 189783 w 337326"/>
                <a:gd name="connsiteY3" fmla="*/ 667 h 545198"/>
                <a:gd name="connsiteX4" fmla="*/ 183758 w 337326"/>
                <a:gd name="connsiteY4" fmla="*/ 290 h 545198"/>
                <a:gd name="connsiteX5" fmla="*/ 168678 w 337326"/>
                <a:gd name="connsiteY5" fmla="*/ 0 h 545198"/>
                <a:gd name="connsiteX6" fmla="*/ 153599 w 337326"/>
                <a:gd name="connsiteY6" fmla="*/ 290 h 545198"/>
                <a:gd name="connsiteX7" fmla="*/ 5296 w 337326"/>
                <a:gd name="connsiteY7" fmla="*/ 161925 h 545198"/>
                <a:gd name="connsiteX8" fmla="*/ 5671 w 337326"/>
                <a:gd name="connsiteY8" fmla="*/ 167928 h 545198"/>
                <a:gd name="connsiteX9" fmla="*/ 9066 w 337326"/>
                <a:gd name="connsiteY9" fmla="*/ 252586 h 545198"/>
                <a:gd name="connsiteX10" fmla="*/ 1150 w 337326"/>
                <a:gd name="connsiteY10" fmla="*/ 363972 h 545198"/>
                <a:gd name="connsiteX11" fmla="*/ 142876 w 337326"/>
                <a:gd name="connsiteY11" fmla="*/ 543977 h 545198"/>
                <a:gd name="connsiteX12" fmla="*/ 155104 w 337326"/>
                <a:gd name="connsiteY12" fmla="*/ 544964 h 545198"/>
                <a:gd name="connsiteX13" fmla="*/ 168678 w 337326"/>
                <a:gd name="connsiteY13" fmla="*/ 545199 h 545198"/>
                <a:gd name="connsiteX14" fmla="*/ 182267 w 337326"/>
                <a:gd name="connsiteY14" fmla="*/ 544964 h 545198"/>
                <a:gd name="connsiteX15" fmla="*/ 337175 w 337326"/>
                <a:gd name="connsiteY15" fmla="*/ 376183 h 545198"/>
                <a:gd name="connsiteX16" fmla="*/ 336185 w 337326"/>
                <a:gd name="connsiteY16" fmla="*/ 363951 h 545198"/>
                <a:gd name="connsiteX17" fmla="*/ 217484 w 337326"/>
                <a:gd name="connsiteY17" fmla="*/ 186334 h 545198"/>
                <a:gd name="connsiteX18" fmla="*/ 182978 w 337326"/>
                <a:gd name="connsiteY18" fmla="*/ 233518 h 545198"/>
                <a:gd name="connsiteX19" fmla="*/ 182978 w 337326"/>
                <a:gd name="connsiteY19" fmla="*/ 338161 h 545198"/>
                <a:gd name="connsiteX20" fmla="*/ 169175 w 337326"/>
                <a:gd name="connsiteY20" fmla="*/ 351964 h 545198"/>
                <a:gd name="connsiteX21" fmla="*/ 155373 w 337326"/>
                <a:gd name="connsiteY21" fmla="*/ 338161 h 545198"/>
                <a:gd name="connsiteX22" fmla="*/ 155373 w 337326"/>
                <a:gd name="connsiteY22" fmla="*/ 233518 h 545198"/>
                <a:gd name="connsiteX23" fmla="*/ 120866 w 337326"/>
                <a:gd name="connsiteY23" fmla="*/ 186334 h 545198"/>
                <a:gd name="connsiteX24" fmla="*/ 120866 w 337326"/>
                <a:gd name="connsiteY24" fmla="*/ 125175 h 545198"/>
                <a:gd name="connsiteX25" fmla="*/ 155373 w 337326"/>
                <a:gd name="connsiteY25" fmla="*/ 77984 h 545198"/>
                <a:gd name="connsiteX26" fmla="*/ 155373 w 337326"/>
                <a:gd name="connsiteY26" fmla="*/ 41408 h 545198"/>
                <a:gd name="connsiteX27" fmla="*/ 169175 w 337326"/>
                <a:gd name="connsiteY27" fmla="*/ 27605 h 545198"/>
                <a:gd name="connsiteX28" fmla="*/ 182978 w 337326"/>
                <a:gd name="connsiteY28" fmla="*/ 41408 h 545198"/>
                <a:gd name="connsiteX29" fmla="*/ 182978 w 337326"/>
                <a:gd name="connsiteY29" fmla="*/ 77984 h 545198"/>
                <a:gd name="connsiteX30" fmla="*/ 217484 w 337326"/>
                <a:gd name="connsiteY30" fmla="*/ 125175 h 54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326" h="545198">
                  <a:moveTo>
                    <a:pt x="336185" y="363951"/>
                  </a:moveTo>
                  <a:cubicBezTo>
                    <a:pt x="331554" y="326998"/>
                    <a:pt x="328921" y="289823"/>
                    <a:pt x="328297" y="252586"/>
                  </a:cubicBezTo>
                  <a:cubicBezTo>
                    <a:pt x="328297" y="222220"/>
                    <a:pt x="329678" y="193608"/>
                    <a:pt x="331686" y="167949"/>
                  </a:cubicBezTo>
                  <a:cubicBezTo>
                    <a:pt x="338694" y="82570"/>
                    <a:pt x="275162" y="7675"/>
                    <a:pt x="189783" y="667"/>
                  </a:cubicBezTo>
                  <a:cubicBezTo>
                    <a:pt x="187777" y="502"/>
                    <a:pt x="185769" y="376"/>
                    <a:pt x="183758" y="290"/>
                  </a:cubicBezTo>
                  <a:cubicBezTo>
                    <a:pt x="178825" y="97"/>
                    <a:pt x="173799" y="0"/>
                    <a:pt x="168678" y="0"/>
                  </a:cubicBezTo>
                  <a:cubicBezTo>
                    <a:pt x="163558" y="0"/>
                    <a:pt x="158531" y="97"/>
                    <a:pt x="153599" y="290"/>
                  </a:cubicBezTo>
                  <a:cubicBezTo>
                    <a:pt x="68012" y="3971"/>
                    <a:pt x="1614" y="76338"/>
                    <a:pt x="5296" y="161925"/>
                  </a:cubicBezTo>
                  <a:cubicBezTo>
                    <a:pt x="5382" y="163928"/>
                    <a:pt x="5507" y="165930"/>
                    <a:pt x="5671" y="167928"/>
                  </a:cubicBezTo>
                  <a:cubicBezTo>
                    <a:pt x="7686" y="193587"/>
                    <a:pt x="9066" y="222220"/>
                    <a:pt x="9066" y="252586"/>
                  </a:cubicBezTo>
                  <a:cubicBezTo>
                    <a:pt x="8435" y="289830"/>
                    <a:pt x="5792" y="327013"/>
                    <a:pt x="1150" y="363972"/>
                  </a:cubicBezTo>
                  <a:cubicBezTo>
                    <a:pt x="-9420" y="452815"/>
                    <a:pt x="54033" y="533407"/>
                    <a:pt x="142876" y="543977"/>
                  </a:cubicBezTo>
                  <a:cubicBezTo>
                    <a:pt x="146938" y="544460"/>
                    <a:pt x="151017" y="544790"/>
                    <a:pt x="155104" y="544964"/>
                  </a:cubicBezTo>
                  <a:cubicBezTo>
                    <a:pt x="159548" y="545116"/>
                    <a:pt x="164073" y="545194"/>
                    <a:pt x="168678" y="545199"/>
                  </a:cubicBezTo>
                  <a:cubicBezTo>
                    <a:pt x="173284" y="545204"/>
                    <a:pt x="177814" y="545125"/>
                    <a:pt x="182267" y="544964"/>
                  </a:cubicBezTo>
                  <a:cubicBezTo>
                    <a:pt x="271651" y="541133"/>
                    <a:pt x="341006" y="465567"/>
                    <a:pt x="337175" y="376183"/>
                  </a:cubicBezTo>
                  <a:cubicBezTo>
                    <a:pt x="337000" y="372095"/>
                    <a:pt x="336670" y="368015"/>
                    <a:pt x="336185" y="363951"/>
                  </a:cubicBezTo>
                  <a:close/>
                  <a:moveTo>
                    <a:pt x="217484" y="186334"/>
                  </a:moveTo>
                  <a:cubicBezTo>
                    <a:pt x="217583" y="207930"/>
                    <a:pt x="203588" y="227066"/>
                    <a:pt x="182978" y="233518"/>
                  </a:cubicBezTo>
                  <a:lnTo>
                    <a:pt x="182978" y="338161"/>
                  </a:lnTo>
                  <a:cubicBezTo>
                    <a:pt x="182978" y="345784"/>
                    <a:pt x="176798" y="351964"/>
                    <a:pt x="169175" y="351964"/>
                  </a:cubicBezTo>
                  <a:cubicBezTo>
                    <a:pt x="161552" y="351964"/>
                    <a:pt x="155373" y="345784"/>
                    <a:pt x="155373" y="338161"/>
                  </a:cubicBezTo>
                  <a:lnTo>
                    <a:pt x="155373" y="233518"/>
                  </a:lnTo>
                  <a:cubicBezTo>
                    <a:pt x="134766" y="227062"/>
                    <a:pt x="120773" y="207928"/>
                    <a:pt x="120866" y="186334"/>
                  </a:cubicBezTo>
                  <a:lnTo>
                    <a:pt x="120866" y="125175"/>
                  </a:lnTo>
                  <a:cubicBezTo>
                    <a:pt x="120765" y="103576"/>
                    <a:pt x="134760" y="84436"/>
                    <a:pt x="155373" y="77984"/>
                  </a:cubicBezTo>
                  <a:lnTo>
                    <a:pt x="155373" y="41408"/>
                  </a:lnTo>
                  <a:cubicBezTo>
                    <a:pt x="155373" y="33784"/>
                    <a:pt x="161552" y="27605"/>
                    <a:pt x="169175" y="27605"/>
                  </a:cubicBezTo>
                  <a:cubicBezTo>
                    <a:pt x="176798" y="27605"/>
                    <a:pt x="182978" y="33784"/>
                    <a:pt x="182978" y="41408"/>
                  </a:cubicBezTo>
                  <a:lnTo>
                    <a:pt x="182978" y="77984"/>
                  </a:lnTo>
                  <a:cubicBezTo>
                    <a:pt x="203588" y="84440"/>
                    <a:pt x="217581" y="103577"/>
                    <a:pt x="217484" y="125175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0" name="Graphic 56" descr="Caret Left">
            <a:extLst>
              <a:ext uri="{FF2B5EF4-FFF2-40B4-BE49-F238E27FC236}">
                <a16:creationId xmlns:a16="http://schemas.microsoft.com/office/drawing/2014/main" id="{8177DD16-5B98-4621-A91D-B76879E917B1}"/>
              </a:ext>
            </a:extLst>
          </p:cNvPr>
          <p:cNvSpPr/>
          <p:nvPr/>
        </p:nvSpPr>
        <p:spPr>
          <a:xfrm rot="5400000">
            <a:off x="429214" y="1766174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Graphic 56" descr="Caret Left">
            <a:extLst>
              <a:ext uri="{FF2B5EF4-FFF2-40B4-BE49-F238E27FC236}">
                <a16:creationId xmlns:a16="http://schemas.microsoft.com/office/drawing/2014/main" id="{D2E7A835-62D1-412C-816F-9B0C3AFCA306}"/>
              </a:ext>
            </a:extLst>
          </p:cNvPr>
          <p:cNvSpPr/>
          <p:nvPr/>
        </p:nvSpPr>
        <p:spPr>
          <a:xfrm rot="16200000">
            <a:off x="413591" y="4808450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3328CEF-F662-490C-8A86-DE4C469AEB4C}"/>
              </a:ext>
            </a:extLst>
          </p:cNvPr>
          <p:cNvSpPr txBox="1"/>
          <p:nvPr/>
        </p:nvSpPr>
        <p:spPr>
          <a:xfrm>
            <a:off x="10155596" y="6323199"/>
            <a:ext cx="15712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1</a:t>
            </a:r>
            <a:r>
              <a:rPr lang="en-US" sz="1000" baseline="30000" dirty="0">
                <a:solidFill>
                  <a:schemeClr val="bg1"/>
                </a:solidFill>
                <a:latin typeface="Work Sans Medium" panose="00000600000000000000" pitchFamily="2" charset="0"/>
              </a:rPr>
              <a:t>st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 Art </a:t>
            </a:r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</a:t>
            </a:r>
            <a:r>
              <a:rPr lang="en-US" sz="1000" b="1" dirty="0">
                <a:solidFill>
                  <a:schemeClr val="bg1"/>
                </a:solidFill>
                <a:latin typeface="Work Sans Medium" panose="00000600000000000000" pitchFamily="2" charset="0"/>
              </a:rPr>
              <a:t> 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in CA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04EC13B-D0F2-4457-B725-07A547A41FD1}"/>
              </a:ext>
            </a:extLst>
          </p:cNvPr>
          <p:cNvCxnSpPr>
            <a:cxnSpLocks/>
          </p:cNvCxnSpPr>
          <p:nvPr/>
        </p:nvCxnSpPr>
        <p:spPr>
          <a:xfrm>
            <a:off x="884420" y="123092"/>
            <a:ext cx="0" cy="6614592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35000">
                  <a:schemeClr val="tx1">
                    <a:lumMod val="95000"/>
                    <a:lumOff val="5000"/>
                  </a:schemeClr>
                </a:gs>
                <a:gs pos="65000">
                  <a:schemeClr val="tx1">
                    <a:lumMod val="95000"/>
                    <a:lumOff val="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D82DBFDD-1434-4CBA-B49F-371E1C0D45BD}"/>
              </a:ext>
            </a:extLst>
          </p:cNvPr>
          <p:cNvSpPr/>
          <p:nvPr/>
        </p:nvSpPr>
        <p:spPr>
          <a:xfrm>
            <a:off x="2934307" y="1832644"/>
            <a:ext cx="6387555" cy="813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reprehendesse cill inure dolorlaboru sit amet. Duis aute irusitakus reprei</a:t>
            </a:r>
          </a:p>
          <a:p>
            <a:pPr algn="ct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Voluptate lorem kuisais. Lorep  ipsum duis aute irure dolor in kauselih oilue reprehendesse cill inure dolorlaboru sit amet. Duis aute irusitakus repreiVoluptate lorem kuisais.</a:t>
            </a:r>
          </a:p>
          <a:p>
            <a:pPr algn="ctr">
              <a:lnSpc>
                <a:spcPct val="150000"/>
              </a:lnSpc>
            </a:pP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ea typeface="Open Sans" panose="020B0606030504020204" pitchFamily="34" charset="0"/>
              <a:cs typeface="Poppins" panose="00000500000000000000" pitchFamily="2" charset="0"/>
            </a:endParaRPr>
          </a:p>
        </p:txBody>
      </p:sp>
      <p:grpSp>
        <p:nvGrpSpPr>
          <p:cNvPr id="32" name="Graphic 26" descr="Inventory">
            <a:extLst>
              <a:ext uri="{FF2B5EF4-FFF2-40B4-BE49-F238E27FC236}">
                <a16:creationId xmlns:a16="http://schemas.microsoft.com/office/drawing/2014/main" id="{601A2F66-FB7D-415A-A2BF-EE4D00B46AB1}"/>
              </a:ext>
            </a:extLst>
          </p:cNvPr>
          <p:cNvGrpSpPr/>
          <p:nvPr/>
        </p:nvGrpSpPr>
        <p:grpSpPr>
          <a:xfrm>
            <a:off x="4976738" y="2913618"/>
            <a:ext cx="336952" cy="336952"/>
            <a:chOff x="5638800" y="2971800"/>
            <a:chExt cx="914400" cy="914400"/>
          </a:xfrm>
          <a:solidFill>
            <a:schemeClr val="tx1"/>
          </a:solidFill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7D0513EA-9A7B-4BF8-91BD-D75760F70EE7}"/>
                </a:ext>
              </a:extLst>
            </p:cNvPr>
            <p:cNvSpPr/>
            <p:nvPr/>
          </p:nvSpPr>
          <p:spPr>
            <a:xfrm>
              <a:off x="5743575" y="3571875"/>
              <a:ext cx="219075" cy="219075"/>
            </a:xfrm>
            <a:custGeom>
              <a:avLst/>
              <a:gdLst>
                <a:gd name="connsiteX0" fmla="*/ 0 w 219075"/>
                <a:gd name="connsiteY0" fmla="*/ 0 h 219075"/>
                <a:gd name="connsiteX1" fmla="*/ 0 w 219075"/>
                <a:gd name="connsiteY1" fmla="*/ 219075 h 219075"/>
                <a:gd name="connsiteX2" fmla="*/ 219075 w 219075"/>
                <a:gd name="connsiteY2" fmla="*/ 219075 h 219075"/>
                <a:gd name="connsiteX3" fmla="*/ 219075 w 219075"/>
                <a:gd name="connsiteY3" fmla="*/ 0 h 219075"/>
                <a:gd name="connsiteX4" fmla="*/ 66675 w 219075"/>
                <a:gd name="connsiteY4" fmla="*/ 66675 h 219075"/>
                <a:gd name="connsiteX5" fmla="*/ 28575 w 219075"/>
                <a:gd name="connsiteY5" fmla="*/ 66675 h 219075"/>
                <a:gd name="connsiteX6" fmla="*/ 28575 w 219075"/>
                <a:gd name="connsiteY6" fmla="*/ 28575 h 219075"/>
                <a:gd name="connsiteX7" fmla="*/ 66675 w 219075"/>
                <a:gd name="connsiteY7" fmla="*/ 28575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9075" h="219075">
                  <a:moveTo>
                    <a:pt x="0" y="0"/>
                  </a:moveTo>
                  <a:lnTo>
                    <a:pt x="0" y="219075"/>
                  </a:lnTo>
                  <a:lnTo>
                    <a:pt x="219075" y="219075"/>
                  </a:lnTo>
                  <a:lnTo>
                    <a:pt x="219075" y="0"/>
                  </a:lnTo>
                  <a:close/>
                  <a:moveTo>
                    <a:pt x="66675" y="66675"/>
                  </a:moveTo>
                  <a:lnTo>
                    <a:pt x="28575" y="66675"/>
                  </a:lnTo>
                  <a:lnTo>
                    <a:pt x="28575" y="28575"/>
                  </a:lnTo>
                  <a:lnTo>
                    <a:pt x="66675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26A2E0C2-0C93-4DEC-9428-774E903EE2AA}"/>
                </a:ext>
              </a:extLst>
            </p:cNvPr>
            <p:cNvSpPr/>
            <p:nvPr/>
          </p:nvSpPr>
          <p:spPr>
            <a:xfrm>
              <a:off x="5991225" y="3571875"/>
              <a:ext cx="219075" cy="219075"/>
            </a:xfrm>
            <a:custGeom>
              <a:avLst/>
              <a:gdLst>
                <a:gd name="connsiteX0" fmla="*/ 0 w 219075"/>
                <a:gd name="connsiteY0" fmla="*/ 0 h 219075"/>
                <a:gd name="connsiteX1" fmla="*/ 0 w 219075"/>
                <a:gd name="connsiteY1" fmla="*/ 219075 h 219075"/>
                <a:gd name="connsiteX2" fmla="*/ 219075 w 219075"/>
                <a:gd name="connsiteY2" fmla="*/ 219075 h 219075"/>
                <a:gd name="connsiteX3" fmla="*/ 219075 w 219075"/>
                <a:gd name="connsiteY3" fmla="*/ 0 h 219075"/>
                <a:gd name="connsiteX4" fmla="*/ 66675 w 219075"/>
                <a:gd name="connsiteY4" fmla="*/ 66675 h 219075"/>
                <a:gd name="connsiteX5" fmla="*/ 28575 w 219075"/>
                <a:gd name="connsiteY5" fmla="*/ 66675 h 219075"/>
                <a:gd name="connsiteX6" fmla="*/ 28575 w 219075"/>
                <a:gd name="connsiteY6" fmla="*/ 28575 h 219075"/>
                <a:gd name="connsiteX7" fmla="*/ 66675 w 219075"/>
                <a:gd name="connsiteY7" fmla="*/ 28575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9075" h="219075">
                  <a:moveTo>
                    <a:pt x="0" y="0"/>
                  </a:moveTo>
                  <a:lnTo>
                    <a:pt x="0" y="219075"/>
                  </a:lnTo>
                  <a:lnTo>
                    <a:pt x="219075" y="219075"/>
                  </a:lnTo>
                  <a:lnTo>
                    <a:pt x="219075" y="0"/>
                  </a:lnTo>
                  <a:close/>
                  <a:moveTo>
                    <a:pt x="66675" y="66675"/>
                  </a:moveTo>
                  <a:lnTo>
                    <a:pt x="28575" y="66675"/>
                  </a:lnTo>
                  <a:lnTo>
                    <a:pt x="28575" y="28575"/>
                  </a:lnTo>
                  <a:lnTo>
                    <a:pt x="66675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605BC4C8-5A0F-43CE-8ABB-4D38AAC2A362}"/>
                </a:ext>
              </a:extLst>
            </p:cNvPr>
            <p:cNvSpPr/>
            <p:nvPr/>
          </p:nvSpPr>
          <p:spPr>
            <a:xfrm>
              <a:off x="5867400" y="3324225"/>
              <a:ext cx="219075" cy="219075"/>
            </a:xfrm>
            <a:custGeom>
              <a:avLst/>
              <a:gdLst>
                <a:gd name="connsiteX0" fmla="*/ 0 w 219075"/>
                <a:gd name="connsiteY0" fmla="*/ 0 h 219075"/>
                <a:gd name="connsiteX1" fmla="*/ 0 w 219075"/>
                <a:gd name="connsiteY1" fmla="*/ 219075 h 219075"/>
                <a:gd name="connsiteX2" fmla="*/ 219075 w 219075"/>
                <a:gd name="connsiteY2" fmla="*/ 219075 h 219075"/>
                <a:gd name="connsiteX3" fmla="*/ 219075 w 219075"/>
                <a:gd name="connsiteY3" fmla="*/ 0 h 219075"/>
                <a:gd name="connsiteX4" fmla="*/ 66675 w 219075"/>
                <a:gd name="connsiteY4" fmla="*/ 66675 h 219075"/>
                <a:gd name="connsiteX5" fmla="*/ 28575 w 219075"/>
                <a:gd name="connsiteY5" fmla="*/ 66675 h 219075"/>
                <a:gd name="connsiteX6" fmla="*/ 28575 w 219075"/>
                <a:gd name="connsiteY6" fmla="*/ 28575 h 219075"/>
                <a:gd name="connsiteX7" fmla="*/ 66675 w 219075"/>
                <a:gd name="connsiteY7" fmla="*/ 28575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9075" h="219075">
                  <a:moveTo>
                    <a:pt x="0" y="0"/>
                  </a:moveTo>
                  <a:lnTo>
                    <a:pt x="0" y="219075"/>
                  </a:lnTo>
                  <a:lnTo>
                    <a:pt x="219075" y="219075"/>
                  </a:lnTo>
                  <a:lnTo>
                    <a:pt x="219075" y="0"/>
                  </a:lnTo>
                  <a:close/>
                  <a:moveTo>
                    <a:pt x="66675" y="66675"/>
                  </a:moveTo>
                  <a:lnTo>
                    <a:pt x="28575" y="66675"/>
                  </a:lnTo>
                  <a:lnTo>
                    <a:pt x="28575" y="28575"/>
                  </a:lnTo>
                  <a:lnTo>
                    <a:pt x="66675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F0ADAFAF-6CB7-441E-B007-2294C341CEF2}"/>
                </a:ext>
              </a:extLst>
            </p:cNvPr>
            <p:cNvSpPr/>
            <p:nvPr/>
          </p:nvSpPr>
          <p:spPr>
            <a:xfrm>
              <a:off x="6115050" y="3324225"/>
              <a:ext cx="219075" cy="219075"/>
            </a:xfrm>
            <a:custGeom>
              <a:avLst/>
              <a:gdLst>
                <a:gd name="connsiteX0" fmla="*/ 0 w 219075"/>
                <a:gd name="connsiteY0" fmla="*/ 0 h 219075"/>
                <a:gd name="connsiteX1" fmla="*/ 0 w 219075"/>
                <a:gd name="connsiteY1" fmla="*/ 219075 h 219075"/>
                <a:gd name="connsiteX2" fmla="*/ 219075 w 219075"/>
                <a:gd name="connsiteY2" fmla="*/ 219075 h 219075"/>
                <a:gd name="connsiteX3" fmla="*/ 219075 w 219075"/>
                <a:gd name="connsiteY3" fmla="*/ 0 h 219075"/>
                <a:gd name="connsiteX4" fmla="*/ 66675 w 219075"/>
                <a:gd name="connsiteY4" fmla="*/ 66675 h 219075"/>
                <a:gd name="connsiteX5" fmla="*/ 28575 w 219075"/>
                <a:gd name="connsiteY5" fmla="*/ 66675 h 219075"/>
                <a:gd name="connsiteX6" fmla="*/ 28575 w 219075"/>
                <a:gd name="connsiteY6" fmla="*/ 28575 h 219075"/>
                <a:gd name="connsiteX7" fmla="*/ 66675 w 219075"/>
                <a:gd name="connsiteY7" fmla="*/ 28575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9075" h="219075">
                  <a:moveTo>
                    <a:pt x="0" y="0"/>
                  </a:moveTo>
                  <a:lnTo>
                    <a:pt x="0" y="219075"/>
                  </a:lnTo>
                  <a:lnTo>
                    <a:pt x="219075" y="219075"/>
                  </a:lnTo>
                  <a:lnTo>
                    <a:pt x="219075" y="0"/>
                  </a:lnTo>
                  <a:close/>
                  <a:moveTo>
                    <a:pt x="66675" y="66675"/>
                  </a:moveTo>
                  <a:lnTo>
                    <a:pt x="28575" y="66675"/>
                  </a:lnTo>
                  <a:lnTo>
                    <a:pt x="28575" y="28575"/>
                  </a:lnTo>
                  <a:lnTo>
                    <a:pt x="66675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C61E6A61-3927-4785-84B1-3F9137C3DB65}"/>
                </a:ext>
              </a:extLst>
            </p:cNvPr>
            <p:cNvSpPr/>
            <p:nvPr/>
          </p:nvSpPr>
          <p:spPr>
            <a:xfrm>
              <a:off x="5991225" y="3076575"/>
              <a:ext cx="219075" cy="219075"/>
            </a:xfrm>
            <a:custGeom>
              <a:avLst/>
              <a:gdLst>
                <a:gd name="connsiteX0" fmla="*/ 0 w 219075"/>
                <a:gd name="connsiteY0" fmla="*/ 0 h 219075"/>
                <a:gd name="connsiteX1" fmla="*/ 0 w 219075"/>
                <a:gd name="connsiteY1" fmla="*/ 219075 h 219075"/>
                <a:gd name="connsiteX2" fmla="*/ 219075 w 219075"/>
                <a:gd name="connsiteY2" fmla="*/ 219075 h 219075"/>
                <a:gd name="connsiteX3" fmla="*/ 219075 w 219075"/>
                <a:gd name="connsiteY3" fmla="*/ 0 h 219075"/>
                <a:gd name="connsiteX4" fmla="*/ 66675 w 219075"/>
                <a:gd name="connsiteY4" fmla="*/ 66675 h 219075"/>
                <a:gd name="connsiteX5" fmla="*/ 28575 w 219075"/>
                <a:gd name="connsiteY5" fmla="*/ 66675 h 219075"/>
                <a:gd name="connsiteX6" fmla="*/ 28575 w 219075"/>
                <a:gd name="connsiteY6" fmla="*/ 28575 h 219075"/>
                <a:gd name="connsiteX7" fmla="*/ 66675 w 219075"/>
                <a:gd name="connsiteY7" fmla="*/ 28575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9075" h="219075">
                  <a:moveTo>
                    <a:pt x="0" y="0"/>
                  </a:moveTo>
                  <a:lnTo>
                    <a:pt x="0" y="219075"/>
                  </a:lnTo>
                  <a:lnTo>
                    <a:pt x="219075" y="219075"/>
                  </a:lnTo>
                  <a:lnTo>
                    <a:pt x="219075" y="0"/>
                  </a:lnTo>
                  <a:close/>
                  <a:moveTo>
                    <a:pt x="66675" y="66675"/>
                  </a:moveTo>
                  <a:lnTo>
                    <a:pt x="28575" y="66675"/>
                  </a:lnTo>
                  <a:lnTo>
                    <a:pt x="28575" y="28575"/>
                  </a:lnTo>
                  <a:lnTo>
                    <a:pt x="66675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E1AAA5FA-DEC2-488B-A888-6072E400A9FB}"/>
                </a:ext>
              </a:extLst>
            </p:cNvPr>
            <p:cNvSpPr/>
            <p:nvPr/>
          </p:nvSpPr>
          <p:spPr>
            <a:xfrm>
              <a:off x="6238875" y="3571875"/>
              <a:ext cx="209550" cy="219075"/>
            </a:xfrm>
            <a:custGeom>
              <a:avLst/>
              <a:gdLst>
                <a:gd name="connsiteX0" fmla="*/ 0 w 209550"/>
                <a:gd name="connsiteY0" fmla="*/ 0 h 219075"/>
                <a:gd name="connsiteX1" fmla="*/ 0 w 209550"/>
                <a:gd name="connsiteY1" fmla="*/ 219075 h 219075"/>
                <a:gd name="connsiteX2" fmla="*/ 209550 w 209550"/>
                <a:gd name="connsiteY2" fmla="*/ 219075 h 219075"/>
                <a:gd name="connsiteX3" fmla="*/ 209550 w 209550"/>
                <a:gd name="connsiteY3" fmla="*/ 0 h 219075"/>
                <a:gd name="connsiteX4" fmla="*/ 66675 w 209550"/>
                <a:gd name="connsiteY4" fmla="*/ 66675 h 219075"/>
                <a:gd name="connsiteX5" fmla="*/ 28575 w 209550"/>
                <a:gd name="connsiteY5" fmla="*/ 66675 h 219075"/>
                <a:gd name="connsiteX6" fmla="*/ 28575 w 209550"/>
                <a:gd name="connsiteY6" fmla="*/ 28575 h 219075"/>
                <a:gd name="connsiteX7" fmla="*/ 66675 w 209550"/>
                <a:gd name="connsiteY7" fmla="*/ 28575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9550" h="219075">
                  <a:moveTo>
                    <a:pt x="0" y="0"/>
                  </a:moveTo>
                  <a:lnTo>
                    <a:pt x="0" y="219075"/>
                  </a:lnTo>
                  <a:lnTo>
                    <a:pt x="209550" y="219075"/>
                  </a:lnTo>
                  <a:lnTo>
                    <a:pt x="209550" y="0"/>
                  </a:lnTo>
                  <a:close/>
                  <a:moveTo>
                    <a:pt x="66675" y="66675"/>
                  </a:moveTo>
                  <a:lnTo>
                    <a:pt x="28575" y="66675"/>
                  </a:lnTo>
                  <a:lnTo>
                    <a:pt x="28575" y="28575"/>
                  </a:lnTo>
                  <a:lnTo>
                    <a:pt x="66675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9" name="Graphic 28" descr="Layers Design">
            <a:extLst>
              <a:ext uri="{FF2B5EF4-FFF2-40B4-BE49-F238E27FC236}">
                <a16:creationId xmlns:a16="http://schemas.microsoft.com/office/drawing/2014/main" id="{13646597-85A6-48B8-9EA0-737C5AE66046}"/>
              </a:ext>
            </a:extLst>
          </p:cNvPr>
          <p:cNvGrpSpPr/>
          <p:nvPr/>
        </p:nvGrpSpPr>
        <p:grpSpPr>
          <a:xfrm>
            <a:off x="7248428" y="2909439"/>
            <a:ext cx="336952" cy="336952"/>
            <a:chOff x="5788800" y="3121800"/>
            <a:chExt cx="914400" cy="914400"/>
          </a:xfrm>
          <a:solidFill>
            <a:schemeClr val="tx1"/>
          </a:solidFill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9D53CCC7-C53A-4244-A01D-F553CA89B149}"/>
                </a:ext>
              </a:extLst>
            </p:cNvPr>
            <p:cNvSpPr/>
            <p:nvPr/>
          </p:nvSpPr>
          <p:spPr>
            <a:xfrm>
              <a:off x="5808269" y="3599697"/>
              <a:ext cx="875576" cy="265052"/>
            </a:xfrm>
            <a:custGeom>
              <a:avLst/>
              <a:gdLst>
                <a:gd name="connsiteX0" fmla="*/ 437788 w 875576"/>
                <a:gd name="connsiteY0" fmla="*/ 106413 h 265052"/>
                <a:gd name="connsiteX1" fmla="*/ 186957 w 875576"/>
                <a:gd name="connsiteY1" fmla="*/ 0 h 265052"/>
                <a:gd name="connsiteX2" fmla="*/ 0 w 875576"/>
                <a:gd name="connsiteY2" fmla="*/ 79315 h 265052"/>
                <a:gd name="connsiteX3" fmla="*/ 437788 w 875576"/>
                <a:gd name="connsiteY3" fmla="*/ 265052 h 265052"/>
                <a:gd name="connsiteX4" fmla="*/ 875576 w 875576"/>
                <a:gd name="connsiteY4" fmla="*/ 79315 h 265052"/>
                <a:gd name="connsiteX5" fmla="*/ 688619 w 875576"/>
                <a:gd name="connsiteY5" fmla="*/ 0 h 265052"/>
                <a:gd name="connsiteX6" fmla="*/ 437788 w 875576"/>
                <a:gd name="connsiteY6" fmla="*/ 106413 h 265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5576" h="265052">
                  <a:moveTo>
                    <a:pt x="437788" y="106413"/>
                  </a:moveTo>
                  <a:lnTo>
                    <a:pt x="186957" y="0"/>
                  </a:lnTo>
                  <a:lnTo>
                    <a:pt x="0" y="79315"/>
                  </a:lnTo>
                  <a:lnTo>
                    <a:pt x="437788" y="265052"/>
                  </a:lnTo>
                  <a:lnTo>
                    <a:pt x="875576" y="79315"/>
                  </a:lnTo>
                  <a:lnTo>
                    <a:pt x="688619" y="0"/>
                  </a:lnTo>
                  <a:lnTo>
                    <a:pt x="437788" y="10641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E1BF4DDF-839D-4376-8FDC-5EAA464A6703}"/>
                </a:ext>
              </a:extLst>
            </p:cNvPr>
            <p:cNvSpPr/>
            <p:nvPr/>
          </p:nvSpPr>
          <p:spPr>
            <a:xfrm>
              <a:off x="5808269" y="3293250"/>
              <a:ext cx="875576" cy="371475"/>
            </a:xfrm>
            <a:custGeom>
              <a:avLst/>
              <a:gdLst>
                <a:gd name="connsiteX0" fmla="*/ 437788 w 875576"/>
                <a:gd name="connsiteY0" fmla="*/ 0 h 371475"/>
                <a:gd name="connsiteX1" fmla="*/ 0 w 875576"/>
                <a:gd name="connsiteY1" fmla="*/ 185738 h 371475"/>
                <a:gd name="connsiteX2" fmla="*/ 437788 w 875576"/>
                <a:gd name="connsiteY2" fmla="*/ 371475 h 371475"/>
                <a:gd name="connsiteX3" fmla="*/ 875576 w 875576"/>
                <a:gd name="connsiteY3" fmla="*/ 185738 h 371475"/>
                <a:gd name="connsiteX4" fmla="*/ 437788 w 875576"/>
                <a:gd name="connsiteY4" fmla="*/ 0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5576" h="371475">
                  <a:moveTo>
                    <a:pt x="437788" y="0"/>
                  </a:moveTo>
                  <a:lnTo>
                    <a:pt x="0" y="185738"/>
                  </a:lnTo>
                  <a:lnTo>
                    <a:pt x="437788" y="371475"/>
                  </a:lnTo>
                  <a:lnTo>
                    <a:pt x="875576" y="185738"/>
                  </a:lnTo>
                  <a:lnTo>
                    <a:pt x="43778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2" name="Graphic 30" descr="Shield Tick">
            <a:extLst>
              <a:ext uri="{FF2B5EF4-FFF2-40B4-BE49-F238E27FC236}">
                <a16:creationId xmlns:a16="http://schemas.microsoft.com/office/drawing/2014/main" id="{C4CEA3CF-254E-4892-97E9-256B861E9616}"/>
              </a:ext>
            </a:extLst>
          </p:cNvPr>
          <p:cNvGrpSpPr/>
          <p:nvPr/>
        </p:nvGrpSpPr>
        <p:grpSpPr>
          <a:xfrm>
            <a:off x="2683708" y="2864380"/>
            <a:ext cx="336952" cy="336952"/>
            <a:chOff x="5938800" y="3271800"/>
            <a:chExt cx="914400" cy="914400"/>
          </a:xfrm>
          <a:solidFill>
            <a:schemeClr val="tx1"/>
          </a:solidFill>
        </p:grpSpPr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D0170820-2439-4C44-8457-90DE2BF2C3E8}"/>
                </a:ext>
              </a:extLst>
            </p:cNvPr>
            <p:cNvSpPr/>
            <p:nvPr/>
          </p:nvSpPr>
          <p:spPr>
            <a:xfrm>
              <a:off x="6072796" y="3348000"/>
              <a:ext cx="647101" cy="771482"/>
            </a:xfrm>
            <a:custGeom>
              <a:avLst/>
              <a:gdLst>
                <a:gd name="connsiteX0" fmla="*/ 614164 w 647101"/>
                <a:gd name="connsiteY0" fmla="*/ 141361 h 771482"/>
                <a:gd name="connsiteX1" fmla="*/ 350588 w 647101"/>
                <a:gd name="connsiteY1" fmla="*/ 12383 h 771482"/>
                <a:gd name="connsiteX2" fmla="*/ 300223 w 647101"/>
                <a:gd name="connsiteY2" fmla="*/ 8673 h 771482"/>
                <a:gd name="connsiteX3" fmla="*/ 296514 w 647101"/>
                <a:gd name="connsiteY3" fmla="*/ 12383 h 771482"/>
                <a:gd name="connsiteX4" fmla="*/ 32938 w 647101"/>
                <a:gd name="connsiteY4" fmla="*/ 141361 h 771482"/>
                <a:gd name="connsiteX5" fmla="*/ 1 w 647101"/>
                <a:gd name="connsiteY5" fmla="*/ 177803 h 771482"/>
                <a:gd name="connsiteX6" fmla="*/ 1 w 647101"/>
                <a:gd name="connsiteY6" fmla="*/ 269748 h 771482"/>
                <a:gd name="connsiteX7" fmla="*/ 303649 w 647101"/>
                <a:gd name="connsiteY7" fmla="*/ 765639 h 771482"/>
                <a:gd name="connsiteX8" fmla="*/ 343454 w 647101"/>
                <a:gd name="connsiteY8" fmla="*/ 765639 h 771482"/>
                <a:gd name="connsiteX9" fmla="*/ 647101 w 647101"/>
                <a:gd name="connsiteY9" fmla="*/ 269748 h 771482"/>
                <a:gd name="connsiteX10" fmla="*/ 647101 w 647101"/>
                <a:gd name="connsiteY10" fmla="*/ 177803 h 771482"/>
                <a:gd name="connsiteX11" fmla="*/ 614164 w 647101"/>
                <a:gd name="connsiteY11" fmla="*/ 141361 h 771482"/>
                <a:gd name="connsiteX12" fmla="*/ 585188 w 647101"/>
                <a:gd name="connsiteY12" fmla="*/ 269748 h 771482"/>
                <a:gd name="connsiteX13" fmla="*/ 331690 w 647101"/>
                <a:gd name="connsiteY13" fmla="*/ 699097 h 771482"/>
                <a:gd name="connsiteX14" fmla="*/ 323556 w 647101"/>
                <a:gd name="connsiteY14" fmla="*/ 704726 h 771482"/>
                <a:gd name="connsiteX15" fmla="*/ 315431 w 647101"/>
                <a:gd name="connsiteY15" fmla="*/ 699097 h 771482"/>
                <a:gd name="connsiteX16" fmla="*/ 61904 w 647101"/>
                <a:gd name="connsiteY16" fmla="*/ 269748 h 771482"/>
                <a:gd name="connsiteX17" fmla="*/ 61904 w 647101"/>
                <a:gd name="connsiteY17" fmla="*/ 200682 h 771482"/>
                <a:gd name="connsiteX18" fmla="*/ 73944 w 647101"/>
                <a:gd name="connsiteY18" fmla="*/ 198777 h 771482"/>
                <a:gd name="connsiteX19" fmla="*/ 313869 w 647101"/>
                <a:gd name="connsiteY19" fmla="*/ 82572 h 771482"/>
                <a:gd name="connsiteX20" fmla="*/ 323546 w 647101"/>
                <a:gd name="connsiteY20" fmla="*/ 73657 h 771482"/>
                <a:gd name="connsiteX21" fmla="*/ 333233 w 647101"/>
                <a:gd name="connsiteY21" fmla="*/ 82572 h 771482"/>
                <a:gd name="connsiteX22" fmla="*/ 573149 w 647101"/>
                <a:gd name="connsiteY22" fmla="*/ 198777 h 771482"/>
                <a:gd name="connsiteX23" fmla="*/ 585188 w 647101"/>
                <a:gd name="connsiteY23" fmla="*/ 200682 h 771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47101" h="771482">
                  <a:moveTo>
                    <a:pt x="614164" y="141361"/>
                  </a:moveTo>
                  <a:cubicBezTo>
                    <a:pt x="513138" y="133313"/>
                    <a:pt x="418933" y="87216"/>
                    <a:pt x="350588" y="12383"/>
                  </a:cubicBezTo>
                  <a:cubicBezTo>
                    <a:pt x="337704" y="-2549"/>
                    <a:pt x="315156" y="-4210"/>
                    <a:pt x="300223" y="8673"/>
                  </a:cubicBezTo>
                  <a:cubicBezTo>
                    <a:pt x="298897" y="9817"/>
                    <a:pt x="297658" y="11057"/>
                    <a:pt x="296514" y="12383"/>
                  </a:cubicBezTo>
                  <a:cubicBezTo>
                    <a:pt x="228169" y="87216"/>
                    <a:pt x="133964" y="133313"/>
                    <a:pt x="32938" y="141361"/>
                  </a:cubicBezTo>
                  <a:cubicBezTo>
                    <a:pt x="14166" y="143120"/>
                    <a:pt x="-141" y="158948"/>
                    <a:pt x="1" y="177803"/>
                  </a:cubicBezTo>
                  <a:lnTo>
                    <a:pt x="1" y="269748"/>
                  </a:lnTo>
                  <a:cubicBezTo>
                    <a:pt x="1" y="469640"/>
                    <a:pt x="127131" y="652491"/>
                    <a:pt x="303649" y="765639"/>
                  </a:cubicBezTo>
                  <a:cubicBezTo>
                    <a:pt x="315773" y="773430"/>
                    <a:pt x="331329" y="773430"/>
                    <a:pt x="343454" y="765639"/>
                  </a:cubicBezTo>
                  <a:cubicBezTo>
                    <a:pt x="519971" y="652463"/>
                    <a:pt x="647101" y="469640"/>
                    <a:pt x="647101" y="269748"/>
                  </a:cubicBezTo>
                  <a:lnTo>
                    <a:pt x="647101" y="177803"/>
                  </a:lnTo>
                  <a:cubicBezTo>
                    <a:pt x="647243" y="158948"/>
                    <a:pt x="632936" y="143120"/>
                    <a:pt x="614164" y="141361"/>
                  </a:cubicBezTo>
                  <a:close/>
                  <a:moveTo>
                    <a:pt x="585188" y="269748"/>
                  </a:moveTo>
                  <a:cubicBezTo>
                    <a:pt x="585188" y="428816"/>
                    <a:pt x="490424" y="589283"/>
                    <a:pt x="331690" y="699097"/>
                  </a:cubicBezTo>
                  <a:lnTo>
                    <a:pt x="323556" y="704726"/>
                  </a:lnTo>
                  <a:lnTo>
                    <a:pt x="315431" y="699097"/>
                  </a:lnTo>
                  <a:cubicBezTo>
                    <a:pt x="156687" y="589274"/>
                    <a:pt x="61904" y="428768"/>
                    <a:pt x="61904" y="269748"/>
                  </a:cubicBezTo>
                  <a:lnTo>
                    <a:pt x="61904" y="200682"/>
                  </a:lnTo>
                  <a:lnTo>
                    <a:pt x="73944" y="198777"/>
                  </a:lnTo>
                  <a:cubicBezTo>
                    <a:pt x="163642" y="184594"/>
                    <a:pt x="247129" y="144157"/>
                    <a:pt x="313869" y="82572"/>
                  </a:cubicBezTo>
                  <a:lnTo>
                    <a:pt x="323546" y="73657"/>
                  </a:lnTo>
                  <a:lnTo>
                    <a:pt x="333233" y="82572"/>
                  </a:lnTo>
                  <a:cubicBezTo>
                    <a:pt x="399970" y="144157"/>
                    <a:pt x="483454" y="184594"/>
                    <a:pt x="573149" y="198777"/>
                  </a:cubicBezTo>
                  <a:lnTo>
                    <a:pt x="585188" y="20068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25B8D27D-87C8-4C57-8B18-23CF24C366DD}"/>
                </a:ext>
              </a:extLst>
            </p:cNvPr>
            <p:cNvSpPr/>
            <p:nvPr/>
          </p:nvSpPr>
          <p:spPr>
            <a:xfrm>
              <a:off x="6163275" y="3460280"/>
              <a:ext cx="466134" cy="557612"/>
            </a:xfrm>
            <a:custGeom>
              <a:avLst/>
              <a:gdLst>
                <a:gd name="connsiteX0" fmla="*/ 233067 w 466134"/>
                <a:gd name="connsiteY0" fmla="*/ 0 h 557612"/>
                <a:gd name="connsiteX1" fmla="*/ 0 w 466134"/>
                <a:gd name="connsiteY1" fmla="*/ 112624 h 557612"/>
                <a:gd name="connsiteX2" fmla="*/ 0 w 466134"/>
                <a:gd name="connsiteY2" fmla="*/ 157467 h 557612"/>
                <a:gd name="connsiteX3" fmla="*/ 233077 w 466134"/>
                <a:gd name="connsiteY3" fmla="*/ 557613 h 557612"/>
                <a:gd name="connsiteX4" fmla="*/ 466134 w 466134"/>
                <a:gd name="connsiteY4" fmla="*/ 157467 h 557612"/>
                <a:gd name="connsiteX5" fmla="*/ 466134 w 466134"/>
                <a:gd name="connsiteY5" fmla="*/ 112624 h 557612"/>
                <a:gd name="connsiteX6" fmla="*/ 233067 w 466134"/>
                <a:gd name="connsiteY6" fmla="*/ 0 h 557612"/>
                <a:gd name="connsiteX7" fmla="*/ 208607 w 466134"/>
                <a:gd name="connsiteY7" fmla="*/ 371904 h 557612"/>
                <a:gd name="connsiteX8" fmla="*/ 112290 w 466134"/>
                <a:gd name="connsiteY8" fmla="*/ 275577 h 557612"/>
                <a:gd name="connsiteX9" fmla="*/ 145018 w 466134"/>
                <a:gd name="connsiteY9" fmla="*/ 242849 h 557612"/>
                <a:gd name="connsiteX10" fmla="*/ 208607 w 466134"/>
                <a:gd name="connsiteY10" fmla="*/ 306438 h 557612"/>
                <a:gd name="connsiteX11" fmla="*/ 338833 w 466134"/>
                <a:gd name="connsiteY11" fmla="*/ 176212 h 557612"/>
                <a:gd name="connsiteX12" fmla="*/ 371561 w 466134"/>
                <a:gd name="connsiteY12" fmla="*/ 208950 h 557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6134" h="557612">
                  <a:moveTo>
                    <a:pt x="233067" y="0"/>
                  </a:moveTo>
                  <a:cubicBezTo>
                    <a:pt x="166934" y="57839"/>
                    <a:pt x="86412" y="96749"/>
                    <a:pt x="0" y="112624"/>
                  </a:cubicBezTo>
                  <a:lnTo>
                    <a:pt x="0" y="157467"/>
                  </a:lnTo>
                  <a:cubicBezTo>
                    <a:pt x="0" y="304410"/>
                    <a:pt x="86935" y="453342"/>
                    <a:pt x="233077" y="557613"/>
                  </a:cubicBezTo>
                  <a:cubicBezTo>
                    <a:pt x="379200" y="453361"/>
                    <a:pt x="466134" y="304419"/>
                    <a:pt x="466134" y="157467"/>
                  </a:cubicBezTo>
                  <a:lnTo>
                    <a:pt x="466134" y="112624"/>
                  </a:lnTo>
                  <a:cubicBezTo>
                    <a:pt x="379723" y="96749"/>
                    <a:pt x="299200" y="57839"/>
                    <a:pt x="233067" y="0"/>
                  </a:cubicBezTo>
                  <a:close/>
                  <a:moveTo>
                    <a:pt x="208607" y="371904"/>
                  </a:moveTo>
                  <a:lnTo>
                    <a:pt x="112290" y="275577"/>
                  </a:lnTo>
                  <a:lnTo>
                    <a:pt x="145018" y="242849"/>
                  </a:lnTo>
                  <a:lnTo>
                    <a:pt x="208607" y="306438"/>
                  </a:lnTo>
                  <a:lnTo>
                    <a:pt x="338833" y="176212"/>
                  </a:lnTo>
                  <a:lnTo>
                    <a:pt x="371561" y="2089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7" name="Graphic 45" descr="Tools">
            <a:extLst>
              <a:ext uri="{FF2B5EF4-FFF2-40B4-BE49-F238E27FC236}">
                <a16:creationId xmlns:a16="http://schemas.microsoft.com/office/drawing/2014/main" id="{DEFC9257-E40A-4350-A94C-5F09230CEBC7}"/>
              </a:ext>
            </a:extLst>
          </p:cNvPr>
          <p:cNvGrpSpPr/>
          <p:nvPr/>
        </p:nvGrpSpPr>
        <p:grpSpPr>
          <a:xfrm>
            <a:off x="9569299" y="2920436"/>
            <a:ext cx="336952" cy="336952"/>
            <a:chOff x="5638800" y="2971800"/>
            <a:chExt cx="914400" cy="914400"/>
          </a:xfrm>
          <a:solidFill>
            <a:schemeClr val="tx1"/>
          </a:solidFill>
        </p:grpSpPr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B6F54B5E-1EC6-4D40-BEAF-E10EA1795603}"/>
                </a:ext>
              </a:extLst>
            </p:cNvPr>
            <p:cNvSpPr/>
            <p:nvPr/>
          </p:nvSpPr>
          <p:spPr>
            <a:xfrm>
              <a:off x="5714902" y="3048411"/>
              <a:ext cx="762345" cy="762638"/>
            </a:xfrm>
            <a:custGeom>
              <a:avLst/>
              <a:gdLst>
                <a:gd name="connsiteX0" fmla="*/ 81060 w 762345"/>
                <a:gd name="connsiteY0" fmla="*/ 712058 h 762638"/>
                <a:gd name="connsiteX1" fmla="*/ 57247 w 762345"/>
                <a:gd name="connsiteY1" fmla="*/ 716821 h 762638"/>
                <a:gd name="connsiteX2" fmla="*/ 43912 w 762345"/>
                <a:gd name="connsiteY2" fmla="*/ 696818 h 762638"/>
                <a:gd name="connsiteX3" fmla="*/ 57247 w 762345"/>
                <a:gd name="connsiteY3" fmla="*/ 676816 h 762638"/>
                <a:gd name="connsiteX4" fmla="*/ 81060 w 762345"/>
                <a:gd name="connsiteY4" fmla="*/ 681578 h 762638"/>
                <a:gd name="connsiteX5" fmla="*/ 81060 w 762345"/>
                <a:gd name="connsiteY5" fmla="*/ 712058 h 762638"/>
                <a:gd name="connsiteX6" fmla="*/ 753525 w 762345"/>
                <a:gd name="connsiteY6" fmla="*/ 84361 h 762638"/>
                <a:gd name="connsiteX7" fmla="*/ 676372 w 762345"/>
                <a:gd name="connsiteY7" fmla="*/ 161513 h 762638"/>
                <a:gd name="connsiteX8" fmla="*/ 615412 w 762345"/>
                <a:gd name="connsiteY8" fmla="*/ 145321 h 762638"/>
                <a:gd name="connsiteX9" fmla="*/ 600172 w 762345"/>
                <a:gd name="connsiteY9" fmla="*/ 85313 h 762638"/>
                <a:gd name="connsiteX10" fmla="*/ 677325 w 762345"/>
                <a:gd name="connsiteY10" fmla="*/ 8161 h 762638"/>
                <a:gd name="connsiteX11" fmla="*/ 543975 w 762345"/>
                <a:gd name="connsiteY11" fmla="*/ 33878 h 762638"/>
                <a:gd name="connsiteX12" fmla="*/ 505875 w 762345"/>
                <a:gd name="connsiteY12" fmla="*/ 164371 h 762638"/>
                <a:gd name="connsiteX13" fmla="*/ 20100 w 762345"/>
                <a:gd name="connsiteY13" fmla="*/ 650146 h 762638"/>
                <a:gd name="connsiteX14" fmla="*/ 2002 w 762345"/>
                <a:gd name="connsiteY14" fmla="*/ 713963 h 762638"/>
                <a:gd name="connsiteX15" fmla="*/ 48675 w 762345"/>
                <a:gd name="connsiteY15" fmla="*/ 760636 h 762638"/>
                <a:gd name="connsiteX16" fmla="*/ 112492 w 762345"/>
                <a:gd name="connsiteY16" fmla="*/ 742538 h 762638"/>
                <a:gd name="connsiteX17" fmla="*/ 598267 w 762345"/>
                <a:gd name="connsiteY17" fmla="*/ 256763 h 762638"/>
                <a:gd name="connsiteX18" fmla="*/ 728760 w 762345"/>
                <a:gd name="connsiteY18" fmla="*/ 218663 h 762638"/>
                <a:gd name="connsiteX19" fmla="*/ 753525 w 762345"/>
                <a:gd name="connsiteY19" fmla="*/ 84361 h 76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345" h="762638">
                  <a:moveTo>
                    <a:pt x="81060" y="712058"/>
                  </a:moveTo>
                  <a:cubicBezTo>
                    <a:pt x="74392" y="718726"/>
                    <a:pt x="65820" y="720631"/>
                    <a:pt x="57247" y="716821"/>
                  </a:cubicBezTo>
                  <a:cubicBezTo>
                    <a:pt x="48675" y="713011"/>
                    <a:pt x="43912" y="705391"/>
                    <a:pt x="43912" y="696818"/>
                  </a:cubicBezTo>
                  <a:cubicBezTo>
                    <a:pt x="43912" y="688246"/>
                    <a:pt x="49627" y="679673"/>
                    <a:pt x="57247" y="676816"/>
                  </a:cubicBezTo>
                  <a:cubicBezTo>
                    <a:pt x="65820" y="673006"/>
                    <a:pt x="74392" y="674911"/>
                    <a:pt x="81060" y="681578"/>
                  </a:cubicBezTo>
                  <a:cubicBezTo>
                    <a:pt x="89632" y="689198"/>
                    <a:pt x="89632" y="703486"/>
                    <a:pt x="81060" y="712058"/>
                  </a:cubicBezTo>
                  <a:close/>
                  <a:moveTo>
                    <a:pt x="753525" y="84361"/>
                  </a:moveTo>
                  <a:lnTo>
                    <a:pt x="676372" y="161513"/>
                  </a:lnTo>
                  <a:lnTo>
                    <a:pt x="615412" y="145321"/>
                  </a:lnTo>
                  <a:lnTo>
                    <a:pt x="600172" y="85313"/>
                  </a:lnTo>
                  <a:lnTo>
                    <a:pt x="677325" y="8161"/>
                  </a:lnTo>
                  <a:cubicBezTo>
                    <a:pt x="631605" y="-8984"/>
                    <a:pt x="580170" y="1493"/>
                    <a:pt x="543975" y="33878"/>
                  </a:cubicBezTo>
                  <a:cubicBezTo>
                    <a:pt x="507780" y="67216"/>
                    <a:pt x="493492" y="116746"/>
                    <a:pt x="505875" y="164371"/>
                  </a:cubicBezTo>
                  <a:lnTo>
                    <a:pt x="20100" y="650146"/>
                  </a:lnTo>
                  <a:cubicBezTo>
                    <a:pt x="2955" y="666338"/>
                    <a:pt x="-3713" y="691103"/>
                    <a:pt x="2002" y="713963"/>
                  </a:cubicBezTo>
                  <a:cubicBezTo>
                    <a:pt x="7717" y="736823"/>
                    <a:pt x="25815" y="754921"/>
                    <a:pt x="48675" y="760636"/>
                  </a:cubicBezTo>
                  <a:cubicBezTo>
                    <a:pt x="71535" y="766351"/>
                    <a:pt x="95347" y="759683"/>
                    <a:pt x="112492" y="742538"/>
                  </a:cubicBezTo>
                  <a:lnTo>
                    <a:pt x="598267" y="256763"/>
                  </a:lnTo>
                  <a:cubicBezTo>
                    <a:pt x="645892" y="269146"/>
                    <a:pt x="695422" y="254858"/>
                    <a:pt x="728760" y="218663"/>
                  </a:cubicBezTo>
                  <a:cubicBezTo>
                    <a:pt x="761145" y="182468"/>
                    <a:pt x="771622" y="130081"/>
                    <a:pt x="753525" y="843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66660DF5-C63A-4231-80E2-9742F3D461DF}"/>
                </a:ext>
              </a:extLst>
            </p:cNvPr>
            <p:cNvSpPr/>
            <p:nvPr/>
          </p:nvSpPr>
          <p:spPr>
            <a:xfrm>
              <a:off x="6119812" y="3452812"/>
              <a:ext cx="357308" cy="357704"/>
            </a:xfrm>
            <a:custGeom>
              <a:avLst/>
              <a:gdLst>
                <a:gd name="connsiteX0" fmla="*/ 344805 w 357308"/>
                <a:gd name="connsiteY0" fmla="*/ 245745 h 357704"/>
                <a:gd name="connsiteX1" fmla="*/ 99060 w 357308"/>
                <a:gd name="connsiteY1" fmla="*/ 0 h 357704"/>
                <a:gd name="connsiteX2" fmla="*/ 0 w 357308"/>
                <a:gd name="connsiteY2" fmla="*/ 99060 h 357704"/>
                <a:gd name="connsiteX3" fmla="*/ 238125 w 357308"/>
                <a:gd name="connsiteY3" fmla="*/ 337185 h 357704"/>
                <a:gd name="connsiteX4" fmla="*/ 246698 w 357308"/>
                <a:gd name="connsiteY4" fmla="*/ 345758 h 357704"/>
                <a:gd name="connsiteX5" fmla="*/ 247650 w 357308"/>
                <a:gd name="connsiteY5" fmla="*/ 344805 h 357704"/>
                <a:gd name="connsiteX6" fmla="*/ 337185 w 357308"/>
                <a:gd name="connsiteY6" fmla="*/ 337185 h 357704"/>
                <a:gd name="connsiteX7" fmla="*/ 344805 w 357308"/>
                <a:gd name="connsiteY7" fmla="*/ 245745 h 357704"/>
                <a:gd name="connsiteX8" fmla="*/ 344805 w 357308"/>
                <a:gd name="connsiteY8" fmla="*/ 245745 h 357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7308" h="357704">
                  <a:moveTo>
                    <a:pt x="344805" y="245745"/>
                  </a:moveTo>
                  <a:lnTo>
                    <a:pt x="99060" y="0"/>
                  </a:lnTo>
                  <a:lnTo>
                    <a:pt x="0" y="99060"/>
                  </a:lnTo>
                  <a:lnTo>
                    <a:pt x="238125" y="337185"/>
                  </a:lnTo>
                  <a:lnTo>
                    <a:pt x="246698" y="345758"/>
                  </a:lnTo>
                  <a:lnTo>
                    <a:pt x="247650" y="344805"/>
                  </a:lnTo>
                  <a:cubicBezTo>
                    <a:pt x="275273" y="364808"/>
                    <a:pt x="313373" y="360998"/>
                    <a:pt x="337185" y="337185"/>
                  </a:cubicBezTo>
                  <a:cubicBezTo>
                    <a:pt x="360998" y="312420"/>
                    <a:pt x="363855" y="274320"/>
                    <a:pt x="344805" y="245745"/>
                  </a:cubicBezTo>
                  <a:lnTo>
                    <a:pt x="344805" y="2457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C611EC8E-731D-4915-8058-3EE0CFB5915C}"/>
                </a:ext>
              </a:extLst>
            </p:cNvPr>
            <p:cNvSpPr/>
            <p:nvPr/>
          </p:nvSpPr>
          <p:spPr>
            <a:xfrm>
              <a:off x="5715000" y="3048000"/>
              <a:ext cx="320992" cy="320992"/>
            </a:xfrm>
            <a:custGeom>
              <a:avLst/>
              <a:gdLst>
                <a:gd name="connsiteX0" fmla="*/ 139065 w 320992"/>
                <a:gd name="connsiteY0" fmla="*/ 112395 h 320992"/>
                <a:gd name="connsiteX1" fmla="*/ 140018 w 320992"/>
                <a:gd name="connsiteY1" fmla="*/ 111443 h 320992"/>
                <a:gd name="connsiteX2" fmla="*/ 115253 w 320992"/>
                <a:gd name="connsiteY2" fmla="*/ 65723 h 320992"/>
                <a:gd name="connsiteX3" fmla="*/ 33338 w 320992"/>
                <a:gd name="connsiteY3" fmla="*/ 0 h 320992"/>
                <a:gd name="connsiteX4" fmla="*/ 0 w 320992"/>
                <a:gd name="connsiteY4" fmla="*/ 33338 h 320992"/>
                <a:gd name="connsiteX5" fmla="*/ 65723 w 320992"/>
                <a:gd name="connsiteY5" fmla="*/ 115253 h 320992"/>
                <a:gd name="connsiteX6" fmla="*/ 111443 w 320992"/>
                <a:gd name="connsiteY6" fmla="*/ 140018 h 320992"/>
                <a:gd name="connsiteX7" fmla="*/ 112395 w 320992"/>
                <a:gd name="connsiteY7" fmla="*/ 139065 h 320992"/>
                <a:gd name="connsiteX8" fmla="*/ 294323 w 320992"/>
                <a:gd name="connsiteY8" fmla="*/ 320993 h 320992"/>
                <a:gd name="connsiteX9" fmla="*/ 320993 w 320992"/>
                <a:gd name="connsiteY9" fmla="*/ 294323 h 320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0992" h="320992">
                  <a:moveTo>
                    <a:pt x="139065" y="112395"/>
                  </a:moveTo>
                  <a:lnTo>
                    <a:pt x="140018" y="111443"/>
                  </a:lnTo>
                  <a:lnTo>
                    <a:pt x="115253" y="65723"/>
                  </a:lnTo>
                  <a:lnTo>
                    <a:pt x="33338" y="0"/>
                  </a:lnTo>
                  <a:lnTo>
                    <a:pt x="0" y="33338"/>
                  </a:lnTo>
                  <a:lnTo>
                    <a:pt x="65723" y="115253"/>
                  </a:lnTo>
                  <a:lnTo>
                    <a:pt x="111443" y="140018"/>
                  </a:lnTo>
                  <a:lnTo>
                    <a:pt x="112395" y="139065"/>
                  </a:lnTo>
                  <a:lnTo>
                    <a:pt x="294323" y="320993"/>
                  </a:lnTo>
                  <a:lnTo>
                    <a:pt x="320993" y="2943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E37739EB-3273-4236-B6D2-38C1E39A0EA5}"/>
              </a:ext>
            </a:extLst>
          </p:cNvPr>
          <p:cNvCxnSpPr>
            <a:cxnSpLocks/>
          </p:cNvCxnSpPr>
          <p:nvPr/>
        </p:nvCxnSpPr>
        <p:spPr>
          <a:xfrm>
            <a:off x="2766426" y="3429000"/>
            <a:ext cx="7033284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23000">
                  <a:schemeClr val="tx1">
                    <a:lumMod val="75000"/>
                    <a:lumOff val="25000"/>
                  </a:schemeClr>
                </a:gs>
                <a:gs pos="69000">
                  <a:schemeClr val="tx1">
                    <a:lumMod val="95000"/>
                    <a:lumOff val="5000"/>
                  </a:schemeClr>
                </a:gs>
                <a:gs pos="96000">
                  <a:schemeClr val="tx1"/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Oval 53">
            <a:extLst>
              <a:ext uri="{FF2B5EF4-FFF2-40B4-BE49-F238E27FC236}">
                <a16:creationId xmlns:a16="http://schemas.microsoft.com/office/drawing/2014/main" id="{EE38EE1B-E0CF-4409-AEFF-00E20F0C2C72}"/>
              </a:ext>
            </a:extLst>
          </p:cNvPr>
          <p:cNvSpPr/>
          <p:nvPr/>
        </p:nvSpPr>
        <p:spPr>
          <a:xfrm>
            <a:off x="2766426" y="3359028"/>
            <a:ext cx="139403" cy="13940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1E6E4A44-3FAD-440C-9631-CFF43371B2FA}"/>
              </a:ext>
            </a:extLst>
          </p:cNvPr>
          <p:cNvSpPr/>
          <p:nvPr/>
        </p:nvSpPr>
        <p:spPr>
          <a:xfrm>
            <a:off x="5072002" y="3360472"/>
            <a:ext cx="139403" cy="13940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5F619FF4-460D-4A97-97A9-A55BCB503E2B}"/>
              </a:ext>
            </a:extLst>
          </p:cNvPr>
          <p:cNvSpPr/>
          <p:nvPr/>
        </p:nvSpPr>
        <p:spPr>
          <a:xfrm>
            <a:off x="7377578" y="3361916"/>
            <a:ext cx="139403" cy="13940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AEEAE2CD-37F5-41A2-872B-905025DBF082}"/>
              </a:ext>
            </a:extLst>
          </p:cNvPr>
          <p:cNvSpPr/>
          <p:nvPr/>
        </p:nvSpPr>
        <p:spPr>
          <a:xfrm>
            <a:off x="9683154" y="3363360"/>
            <a:ext cx="139403" cy="13940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60F98D0E-911B-4B17-BDD1-719121CE5383}"/>
              </a:ext>
            </a:extLst>
          </p:cNvPr>
          <p:cNvSpPr/>
          <p:nvPr/>
        </p:nvSpPr>
        <p:spPr>
          <a:xfrm>
            <a:off x="2273490" y="4179288"/>
            <a:ext cx="2202014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esse cill inure dolorlaboru si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Voluptate lorem kuisais.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C58445E-217E-457D-A3D6-817D699CB17B}"/>
              </a:ext>
            </a:extLst>
          </p:cNvPr>
          <p:cNvSpPr txBox="1"/>
          <p:nvPr/>
        </p:nvSpPr>
        <p:spPr>
          <a:xfrm>
            <a:off x="2288717" y="3764986"/>
            <a:ext cx="2284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 spc="60">
                <a:solidFill>
                  <a:schemeClr val="bg1">
                    <a:lumMod val="9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5BF1AF2E-3C5F-43F4-A5C7-9C8C750C6E07}"/>
              </a:ext>
            </a:extLst>
          </p:cNvPr>
          <p:cNvSpPr/>
          <p:nvPr/>
        </p:nvSpPr>
        <p:spPr>
          <a:xfrm>
            <a:off x="4480449" y="4183153"/>
            <a:ext cx="2202014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esse cill inure dolorlaboru si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Voluptate lorem kuisais.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6C9A5659-D0E2-4A9C-9567-35D9FA56A4AD}"/>
              </a:ext>
            </a:extLst>
          </p:cNvPr>
          <p:cNvSpPr txBox="1"/>
          <p:nvPr/>
        </p:nvSpPr>
        <p:spPr>
          <a:xfrm>
            <a:off x="4495676" y="3768851"/>
            <a:ext cx="2284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 spc="60">
                <a:solidFill>
                  <a:schemeClr val="bg1">
                    <a:lumMod val="9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13A8EBF1-4F97-4C33-BE16-8A4EADB10C82}"/>
              </a:ext>
            </a:extLst>
          </p:cNvPr>
          <p:cNvSpPr/>
          <p:nvPr/>
        </p:nvSpPr>
        <p:spPr>
          <a:xfrm>
            <a:off x="6687408" y="4187018"/>
            <a:ext cx="2202014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esse cill inure dolorlaboru si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Voluptate lorem kuisais.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BD37AE5E-48C0-4E91-8764-CE319CC7E637}"/>
              </a:ext>
            </a:extLst>
          </p:cNvPr>
          <p:cNvSpPr txBox="1"/>
          <p:nvPr/>
        </p:nvSpPr>
        <p:spPr>
          <a:xfrm>
            <a:off x="6702635" y="3772716"/>
            <a:ext cx="2284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 spc="60">
                <a:solidFill>
                  <a:schemeClr val="bg1">
                    <a:lumMod val="9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BE136FAA-56DE-40F6-BE1D-C4A718E12E14}"/>
              </a:ext>
            </a:extLst>
          </p:cNvPr>
          <p:cNvSpPr/>
          <p:nvPr/>
        </p:nvSpPr>
        <p:spPr>
          <a:xfrm>
            <a:off x="8894367" y="4190883"/>
            <a:ext cx="2202014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esse cill inure dolorlaboru si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Voluptate lorem kuisais.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2805FFC-10D2-49BA-B38C-FD3AC66F9A4B}"/>
              </a:ext>
            </a:extLst>
          </p:cNvPr>
          <p:cNvSpPr txBox="1"/>
          <p:nvPr/>
        </p:nvSpPr>
        <p:spPr>
          <a:xfrm>
            <a:off x="8909594" y="3776581"/>
            <a:ext cx="2284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 spc="60">
                <a:solidFill>
                  <a:schemeClr val="bg1">
                    <a:lumMod val="9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3A29DB4B-B45F-449D-A5BE-7FEFF73648C6}"/>
              </a:ext>
            </a:extLst>
          </p:cNvPr>
          <p:cNvCxnSpPr/>
          <p:nvPr/>
        </p:nvCxnSpPr>
        <p:spPr>
          <a:xfrm>
            <a:off x="1124262" y="6371952"/>
            <a:ext cx="1933731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46000">
                  <a:schemeClr val="tx1">
                    <a:lumMod val="50000"/>
                    <a:lumOff val="50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>
            <a:extLst>
              <a:ext uri="{FF2B5EF4-FFF2-40B4-BE49-F238E27FC236}">
                <a16:creationId xmlns:a16="http://schemas.microsoft.com/office/drawing/2014/main" id="{6D2BE9E1-2556-498A-ABE9-36EAF1BF64D4}"/>
              </a:ext>
            </a:extLst>
          </p:cNvPr>
          <p:cNvSpPr txBox="1"/>
          <p:nvPr/>
        </p:nvSpPr>
        <p:spPr>
          <a:xfrm>
            <a:off x="1080992" y="5815368"/>
            <a:ext cx="7008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15/    </a:t>
            </a:r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39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7BFC812F-D29E-4B96-A961-C829D7E2ACE0}"/>
              </a:ext>
            </a:extLst>
          </p:cNvPr>
          <p:cNvSpPr txBox="1"/>
          <p:nvPr/>
        </p:nvSpPr>
        <p:spPr>
          <a:xfrm>
            <a:off x="1065936" y="6061589"/>
            <a:ext cx="99418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Our Service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C2D10357-D9D7-4FC2-80FB-30D3F78D87F8}"/>
              </a:ext>
            </a:extLst>
          </p:cNvPr>
          <p:cNvSpPr txBox="1"/>
          <p:nvPr/>
        </p:nvSpPr>
        <p:spPr>
          <a:xfrm>
            <a:off x="11408983" y="2643956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13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E2942A39-CDB9-46A2-8CEC-AF7C134E2F1E}"/>
              </a:ext>
            </a:extLst>
          </p:cNvPr>
          <p:cNvSpPr txBox="1"/>
          <p:nvPr/>
        </p:nvSpPr>
        <p:spPr>
          <a:xfrm>
            <a:off x="11401022" y="3085245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14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CC6373F4-6C27-4C7A-88D7-2889AE41779D}"/>
              </a:ext>
            </a:extLst>
          </p:cNvPr>
          <p:cNvSpPr txBox="1"/>
          <p:nvPr/>
        </p:nvSpPr>
        <p:spPr>
          <a:xfrm>
            <a:off x="11393061" y="3526534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15</a:t>
            </a:r>
            <a:endParaRPr lang="en-US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D5B5CF76-FAA9-4855-A8F7-0D5562E71E29}"/>
              </a:ext>
            </a:extLst>
          </p:cNvPr>
          <p:cNvSpPr txBox="1"/>
          <p:nvPr/>
        </p:nvSpPr>
        <p:spPr>
          <a:xfrm>
            <a:off x="11385100" y="3967823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16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2" name="Rectangle: Rounded Corners 101">
            <a:extLst>
              <a:ext uri="{FF2B5EF4-FFF2-40B4-BE49-F238E27FC236}">
                <a16:creationId xmlns:a16="http://schemas.microsoft.com/office/drawing/2014/main" id="{F7A696CC-46CA-4200-A308-0DB4D6B421B4}"/>
              </a:ext>
            </a:extLst>
          </p:cNvPr>
          <p:cNvSpPr/>
          <p:nvPr/>
        </p:nvSpPr>
        <p:spPr>
          <a:xfrm>
            <a:off x="11366138" y="3445765"/>
            <a:ext cx="410594" cy="360824"/>
          </a:xfrm>
          <a:prstGeom prst="roundRect">
            <a:avLst>
              <a:gd name="adj" fmla="val 21318"/>
            </a:avLst>
          </a:prstGeom>
          <a:noFill/>
          <a:ln w="317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9403EB7-7E59-4439-829A-20EB3C68D98E}"/>
              </a:ext>
            </a:extLst>
          </p:cNvPr>
          <p:cNvSpPr txBox="1"/>
          <p:nvPr/>
        </p:nvSpPr>
        <p:spPr>
          <a:xfrm>
            <a:off x="3596282" y="1056878"/>
            <a:ext cx="50866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ABOUT OUR SERVICE</a:t>
            </a:r>
          </a:p>
        </p:txBody>
      </p:sp>
    </p:spTree>
    <p:extLst>
      <p:ext uri="{BB962C8B-B14F-4D97-AF65-F5344CB8AC3E}">
        <p14:creationId xmlns:p14="http://schemas.microsoft.com/office/powerpoint/2010/main" val="29586482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141DE93-49A1-4E93-92FF-4FB4A9389CDE}"/>
              </a:ext>
            </a:extLst>
          </p:cNvPr>
          <p:cNvSpPr/>
          <p:nvPr/>
        </p:nvSpPr>
        <p:spPr>
          <a:xfrm>
            <a:off x="2168485" y="4827392"/>
            <a:ext cx="3633791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reprehendesse cill inure dolorlaboru sit amet. Duis aute irusitakus repreis seialkie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Voluptate lorem kuisais. Lorep  ipsum duis aute irure dolor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177EDD-D3EE-44B8-80F3-CD79BB230E37}"/>
              </a:ext>
            </a:extLst>
          </p:cNvPr>
          <p:cNvSpPr txBox="1"/>
          <p:nvPr/>
        </p:nvSpPr>
        <p:spPr>
          <a:xfrm>
            <a:off x="10689397" y="269807"/>
            <a:ext cx="10102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Modern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Style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4F8DD06-0240-4155-B05A-F6F313D6B589}"/>
              </a:ext>
            </a:extLst>
          </p:cNvPr>
          <p:cNvGrpSpPr/>
          <p:nvPr/>
        </p:nvGrpSpPr>
        <p:grpSpPr>
          <a:xfrm>
            <a:off x="369913" y="269807"/>
            <a:ext cx="332992" cy="246221"/>
            <a:chOff x="7060367" y="1319134"/>
            <a:chExt cx="629579" cy="350519"/>
          </a:xfrm>
          <a:solidFill>
            <a:schemeClr val="bg1"/>
          </a:solidFill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303198F-CD04-48CB-8881-EAC515BEE52C}"/>
                </a:ext>
              </a:extLst>
            </p:cNvPr>
            <p:cNvSpPr/>
            <p:nvPr/>
          </p:nvSpPr>
          <p:spPr>
            <a:xfrm>
              <a:off x="7060367" y="13191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5E00F85-FC4A-471A-A92A-D2605D21C6F2}"/>
                </a:ext>
              </a:extLst>
            </p:cNvPr>
            <p:cNvSpPr/>
            <p:nvPr/>
          </p:nvSpPr>
          <p:spPr>
            <a:xfrm>
              <a:off x="7060367" y="14715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4E49782-BDB6-4AAF-A31F-0EAFFB668F46}"/>
                </a:ext>
              </a:extLst>
            </p:cNvPr>
            <p:cNvSpPr/>
            <p:nvPr/>
          </p:nvSpPr>
          <p:spPr>
            <a:xfrm>
              <a:off x="7060367" y="16239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aphic 33" descr="Mouse">
            <a:extLst>
              <a:ext uri="{FF2B5EF4-FFF2-40B4-BE49-F238E27FC236}">
                <a16:creationId xmlns:a16="http://schemas.microsoft.com/office/drawing/2014/main" id="{C10FB94A-5C4D-4C68-A145-F3FA85D7566B}"/>
              </a:ext>
            </a:extLst>
          </p:cNvPr>
          <p:cNvGrpSpPr/>
          <p:nvPr/>
        </p:nvGrpSpPr>
        <p:grpSpPr>
          <a:xfrm>
            <a:off x="310204" y="3217785"/>
            <a:ext cx="422429" cy="422429"/>
            <a:chOff x="144378" y="3003035"/>
            <a:chExt cx="662520" cy="662520"/>
          </a:xfrm>
          <a:solidFill>
            <a:schemeClr val="tx1"/>
          </a:solidFill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2D07B858-F84B-421F-B728-0911E988CBEC}"/>
                </a:ext>
              </a:extLst>
            </p:cNvPr>
            <p:cNvSpPr/>
            <p:nvPr/>
          </p:nvSpPr>
          <p:spPr>
            <a:xfrm>
              <a:off x="454928" y="3168665"/>
              <a:ext cx="41418" cy="103518"/>
            </a:xfrm>
            <a:custGeom>
              <a:avLst/>
              <a:gdLst>
                <a:gd name="connsiteX0" fmla="*/ 20709 w 41418"/>
                <a:gd name="connsiteY0" fmla="*/ 0 h 103518"/>
                <a:gd name="connsiteX1" fmla="*/ 5 w 41418"/>
                <a:gd name="connsiteY1" fmla="*/ 21649 h 103518"/>
                <a:gd name="connsiteX2" fmla="*/ 5 w 41418"/>
                <a:gd name="connsiteY2" fmla="*/ 82815 h 103518"/>
                <a:gd name="connsiteX3" fmla="*/ 20709 w 41418"/>
                <a:gd name="connsiteY3" fmla="*/ 103519 h 103518"/>
                <a:gd name="connsiteX4" fmla="*/ 41413 w 41418"/>
                <a:gd name="connsiteY4" fmla="*/ 82815 h 103518"/>
                <a:gd name="connsiteX5" fmla="*/ 41413 w 41418"/>
                <a:gd name="connsiteY5" fmla="*/ 21649 h 103518"/>
                <a:gd name="connsiteX6" fmla="*/ 20709 w 41418"/>
                <a:gd name="connsiteY6" fmla="*/ 0 h 10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18" h="103518">
                  <a:moveTo>
                    <a:pt x="20709" y="0"/>
                  </a:moveTo>
                  <a:cubicBezTo>
                    <a:pt x="9015" y="264"/>
                    <a:pt x="-253" y="9955"/>
                    <a:pt x="5" y="21649"/>
                  </a:cubicBezTo>
                  <a:lnTo>
                    <a:pt x="5" y="82815"/>
                  </a:lnTo>
                  <a:cubicBezTo>
                    <a:pt x="5" y="94250"/>
                    <a:pt x="9274" y="103519"/>
                    <a:pt x="20709" y="103519"/>
                  </a:cubicBezTo>
                  <a:cubicBezTo>
                    <a:pt x="32144" y="103519"/>
                    <a:pt x="41413" y="94250"/>
                    <a:pt x="41413" y="82815"/>
                  </a:cubicBezTo>
                  <a:lnTo>
                    <a:pt x="41413" y="21649"/>
                  </a:lnTo>
                  <a:cubicBezTo>
                    <a:pt x="41671" y="9955"/>
                    <a:pt x="32403" y="264"/>
                    <a:pt x="20709" y="0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BFB7F4D-6A99-4F8B-8C41-9B7D5D98320E}"/>
                </a:ext>
              </a:extLst>
            </p:cNvPr>
            <p:cNvSpPr/>
            <p:nvPr/>
          </p:nvSpPr>
          <p:spPr>
            <a:xfrm>
              <a:off x="306462" y="3065146"/>
              <a:ext cx="337326" cy="545198"/>
            </a:xfrm>
            <a:custGeom>
              <a:avLst/>
              <a:gdLst>
                <a:gd name="connsiteX0" fmla="*/ 336185 w 337326"/>
                <a:gd name="connsiteY0" fmla="*/ 363951 h 545198"/>
                <a:gd name="connsiteX1" fmla="*/ 328297 w 337326"/>
                <a:gd name="connsiteY1" fmla="*/ 252586 h 545198"/>
                <a:gd name="connsiteX2" fmla="*/ 331686 w 337326"/>
                <a:gd name="connsiteY2" fmla="*/ 167949 h 545198"/>
                <a:gd name="connsiteX3" fmla="*/ 189783 w 337326"/>
                <a:gd name="connsiteY3" fmla="*/ 667 h 545198"/>
                <a:gd name="connsiteX4" fmla="*/ 183758 w 337326"/>
                <a:gd name="connsiteY4" fmla="*/ 290 h 545198"/>
                <a:gd name="connsiteX5" fmla="*/ 168678 w 337326"/>
                <a:gd name="connsiteY5" fmla="*/ 0 h 545198"/>
                <a:gd name="connsiteX6" fmla="*/ 153599 w 337326"/>
                <a:gd name="connsiteY6" fmla="*/ 290 h 545198"/>
                <a:gd name="connsiteX7" fmla="*/ 5296 w 337326"/>
                <a:gd name="connsiteY7" fmla="*/ 161925 h 545198"/>
                <a:gd name="connsiteX8" fmla="*/ 5671 w 337326"/>
                <a:gd name="connsiteY8" fmla="*/ 167928 h 545198"/>
                <a:gd name="connsiteX9" fmla="*/ 9066 w 337326"/>
                <a:gd name="connsiteY9" fmla="*/ 252586 h 545198"/>
                <a:gd name="connsiteX10" fmla="*/ 1150 w 337326"/>
                <a:gd name="connsiteY10" fmla="*/ 363972 h 545198"/>
                <a:gd name="connsiteX11" fmla="*/ 142876 w 337326"/>
                <a:gd name="connsiteY11" fmla="*/ 543977 h 545198"/>
                <a:gd name="connsiteX12" fmla="*/ 155104 w 337326"/>
                <a:gd name="connsiteY12" fmla="*/ 544964 h 545198"/>
                <a:gd name="connsiteX13" fmla="*/ 168678 w 337326"/>
                <a:gd name="connsiteY13" fmla="*/ 545199 h 545198"/>
                <a:gd name="connsiteX14" fmla="*/ 182267 w 337326"/>
                <a:gd name="connsiteY14" fmla="*/ 544964 h 545198"/>
                <a:gd name="connsiteX15" fmla="*/ 337175 w 337326"/>
                <a:gd name="connsiteY15" fmla="*/ 376183 h 545198"/>
                <a:gd name="connsiteX16" fmla="*/ 336185 w 337326"/>
                <a:gd name="connsiteY16" fmla="*/ 363951 h 545198"/>
                <a:gd name="connsiteX17" fmla="*/ 217484 w 337326"/>
                <a:gd name="connsiteY17" fmla="*/ 186334 h 545198"/>
                <a:gd name="connsiteX18" fmla="*/ 182978 w 337326"/>
                <a:gd name="connsiteY18" fmla="*/ 233518 h 545198"/>
                <a:gd name="connsiteX19" fmla="*/ 182978 w 337326"/>
                <a:gd name="connsiteY19" fmla="*/ 338161 h 545198"/>
                <a:gd name="connsiteX20" fmla="*/ 169175 w 337326"/>
                <a:gd name="connsiteY20" fmla="*/ 351964 h 545198"/>
                <a:gd name="connsiteX21" fmla="*/ 155373 w 337326"/>
                <a:gd name="connsiteY21" fmla="*/ 338161 h 545198"/>
                <a:gd name="connsiteX22" fmla="*/ 155373 w 337326"/>
                <a:gd name="connsiteY22" fmla="*/ 233518 h 545198"/>
                <a:gd name="connsiteX23" fmla="*/ 120866 w 337326"/>
                <a:gd name="connsiteY23" fmla="*/ 186334 h 545198"/>
                <a:gd name="connsiteX24" fmla="*/ 120866 w 337326"/>
                <a:gd name="connsiteY24" fmla="*/ 125175 h 545198"/>
                <a:gd name="connsiteX25" fmla="*/ 155373 w 337326"/>
                <a:gd name="connsiteY25" fmla="*/ 77984 h 545198"/>
                <a:gd name="connsiteX26" fmla="*/ 155373 w 337326"/>
                <a:gd name="connsiteY26" fmla="*/ 41408 h 545198"/>
                <a:gd name="connsiteX27" fmla="*/ 169175 w 337326"/>
                <a:gd name="connsiteY27" fmla="*/ 27605 h 545198"/>
                <a:gd name="connsiteX28" fmla="*/ 182978 w 337326"/>
                <a:gd name="connsiteY28" fmla="*/ 41408 h 545198"/>
                <a:gd name="connsiteX29" fmla="*/ 182978 w 337326"/>
                <a:gd name="connsiteY29" fmla="*/ 77984 h 545198"/>
                <a:gd name="connsiteX30" fmla="*/ 217484 w 337326"/>
                <a:gd name="connsiteY30" fmla="*/ 125175 h 54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326" h="545198">
                  <a:moveTo>
                    <a:pt x="336185" y="363951"/>
                  </a:moveTo>
                  <a:cubicBezTo>
                    <a:pt x="331554" y="326998"/>
                    <a:pt x="328921" y="289823"/>
                    <a:pt x="328297" y="252586"/>
                  </a:cubicBezTo>
                  <a:cubicBezTo>
                    <a:pt x="328297" y="222220"/>
                    <a:pt x="329678" y="193608"/>
                    <a:pt x="331686" y="167949"/>
                  </a:cubicBezTo>
                  <a:cubicBezTo>
                    <a:pt x="338694" y="82570"/>
                    <a:pt x="275162" y="7675"/>
                    <a:pt x="189783" y="667"/>
                  </a:cubicBezTo>
                  <a:cubicBezTo>
                    <a:pt x="187777" y="502"/>
                    <a:pt x="185769" y="376"/>
                    <a:pt x="183758" y="290"/>
                  </a:cubicBezTo>
                  <a:cubicBezTo>
                    <a:pt x="178825" y="97"/>
                    <a:pt x="173799" y="0"/>
                    <a:pt x="168678" y="0"/>
                  </a:cubicBezTo>
                  <a:cubicBezTo>
                    <a:pt x="163558" y="0"/>
                    <a:pt x="158531" y="97"/>
                    <a:pt x="153599" y="290"/>
                  </a:cubicBezTo>
                  <a:cubicBezTo>
                    <a:pt x="68012" y="3971"/>
                    <a:pt x="1614" y="76338"/>
                    <a:pt x="5296" y="161925"/>
                  </a:cubicBezTo>
                  <a:cubicBezTo>
                    <a:pt x="5382" y="163928"/>
                    <a:pt x="5507" y="165930"/>
                    <a:pt x="5671" y="167928"/>
                  </a:cubicBezTo>
                  <a:cubicBezTo>
                    <a:pt x="7686" y="193587"/>
                    <a:pt x="9066" y="222220"/>
                    <a:pt x="9066" y="252586"/>
                  </a:cubicBezTo>
                  <a:cubicBezTo>
                    <a:pt x="8435" y="289830"/>
                    <a:pt x="5792" y="327013"/>
                    <a:pt x="1150" y="363972"/>
                  </a:cubicBezTo>
                  <a:cubicBezTo>
                    <a:pt x="-9420" y="452815"/>
                    <a:pt x="54033" y="533407"/>
                    <a:pt x="142876" y="543977"/>
                  </a:cubicBezTo>
                  <a:cubicBezTo>
                    <a:pt x="146938" y="544460"/>
                    <a:pt x="151017" y="544790"/>
                    <a:pt x="155104" y="544964"/>
                  </a:cubicBezTo>
                  <a:cubicBezTo>
                    <a:pt x="159548" y="545116"/>
                    <a:pt x="164073" y="545194"/>
                    <a:pt x="168678" y="545199"/>
                  </a:cubicBezTo>
                  <a:cubicBezTo>
                    <a:pt x="173284" y="545204"/>
                    <a:pt x="177814" y="545125"/>
                    <a:pt x="182267" y="544964"/>
                  </a:cubicBezTo>
                  <a:cubicBezTo>
                    <a:pt x="271651" y="541133"/>
                    <a:pt x="341006" y="465567"/>
                    <a:pt x="337175" y="376183"/>
                  </a:cubicBezTo>
                  <a:cubicBezTo>
                    <a:pt x="337000" y="372095"/>
                    <a:pt x="336670" y="368015"/>
                    <a:pt x="336185" y="363951"/>
                  </a:cubicBezTo>
                  <a:close/>
                  <a:moveTo>
                    <a:pt x="217484" y="186334"/>
                  </a:moveTo>
                  <a:cubicBezTo>
                    <a:pt x="217583" y="207930"/>
                    <a:pt x="203588" y="227066"/>
                    <a:pt x="182978" y="233518"/>
                  </a:cubicBezTo>
                  <a:lnTo>
                    <a:pt x="182978" y="338161"/>
                  </a:lnTo>
                  <a:cubicBezTo>
                    <a:pt x="182978" y="345784"/>
                    <a:pt x="176798" y="351964"/>
                    <a:pt x="169175" y="351964"/>
                  </a:cubicBezTo>
                  <a:cubicBezTo>
                    <a:pt x="161552" y="351964"/>
                    <a:pt x="155373" y="345784"/>
                    <a:pt x="155373" y="338161"/>
                  </a:cubicBezTo>
                  <a:lnTo>
                    <a:pt x="155373" y="233518"/>
                  </a:lnTo>
                  <a:cubicBezTo>
                    <a:pt x="134766" y="227062"/>
                    <a:pt x="120773" y="207928"/>
                    <a:pt x="120866" y="186334"/>
                  </a:cubicBezTo>
                  <a:lnTo>
                    <a:pt x="120866" y="125175"/>
                  </a:lnTo>
                  <a:cubicBezTo>
                    <a:pt x="120765" y="103576"/>
                    <a:pt x="134760" y="84436"/>
                    <a:pt x="155373" y="77984"/>
                  </a:cubicBezTo>
                  <a:lnTo>
                    <a:pt x="155373" y="41408"/>
                  </a:lnTo>
                  <a:cubicBezTo>
                    <a:pt x="155373" y="33784"/>
                    <a:pt x="161552" y="27605"/>
                    <a:pt x="169175" y="27605"/>
                  </a:cubicBezTo>
                  <a:cubicBezTo>
                    <a:pt x="176798" y="27605"/>
                    <a:pt x="182978" y="33784"/>
                    <a:pt x="182978" y="41408"/>
                  </a:cubicBezTo>
                  <a:lnTo>
                    <a:pt x="182978" y="77984"/>
                  </a:lnTo>
                  <a:cubicBezTo>
                    <a:pt x="203588" y="84440"/>
                    <a:pt x="217581" y="103577"/>
                    <a:pt x="217484" y="125175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4" name="Graphic 56" descr="Caret Left">
            <a:extLst>
              <a:ext uri="{FF2B5EF4-FFF2-40B4-BE49-F238E27FC236}">
                <a16:creationId xmlns:a16="http://schemas.microsoft.com/office/drawing/2014/main" id="{5EBFD855-9E22-4B94-8D9D-99B9E0040736}"/>
              </a:ext>
            </a:extLst>
          </p:cNvPr>
          <p:cNvSpPr/>
          <p:nvPr/>
        </p:nvSpPr>
        <p:spPr>
          <a:xfrm rot="5400000">
            <a:off x="429214" y="1766174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Graphic 56" descr="Caret Left">
            <a:extLst>
              <a:ext uri="{FF2B5EF4-FFF2-40B4-BE49-F238E27FC236}">
                <a16:creationId xmlns:a16="http://schemas.microsoft.com/office/drawing/2014/main" id="{B2E752EA-20F9-4137-93A3-633E465A3711}"/>
              </a:ext>
            </a:extLst>
          </p:cNvPr>
          <p:cNvSpPr/>
          <p:nvPr/>
        </p:nvSpPr>
        <p:spPr>
          <a:xfrm rot="16200000">
            <a:off x="413591" y="4808450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CBE07A1-D5C2-46AE-88A6-3DA736D1EF33}"/>
              </a:ext>
            </a:extLst>
          </p:cNvPr>
          <p:cNvSpPr txBox="1"/>
          <p:nvPr/>
        </p:nvSpPr>
        <p:spPr>
          <a:xfrm>
            <a:off x="10155596" y="6323199"/>
            <a:ext cx="15712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1</a:t>
            </a:r>
            <a:r>
              <a:rPr lang="en-US" sz="1000" baseline="30000" dirty="0">
                <a:solidFill>
                  <a:schemeClr val="bg1"/>
                </a:solidFill>
                <a:latin typeface="Work Sans Medium" panose="00000600000000000000" pitchFamily="2" charset="0"/>
              </a:rPr>
              <a:t>st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 Art </a:t>
            </a:r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</a:t>
            </a:r>
            <a:r>
              <a:rPr lang="en-US" sz="1000" b="1" dirty="0">
                <a:solidFill>
                  <a:schemeClr val="bg1"/>
                </a:solidFill>
                <a:latin typeface="Work Sans Medium" panose="00000600000000000000" pitchFamily="2" charset="0"/>
              </a:rPr>
              <a:t> 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in CA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AB6CCCB-0A7B-4B55-BC92-6F7C67F2D294}"/>
              </a:ext>
            </a:extLst>
          </p:cNvPr>
          <p:cNvCxnSpPr>
            <a:cxnSpLocks/>
          </p:cNvCxnSpPr>
          <p:nvPr/>
        </p:nvCxnSpPr>
        <p:spPr>
          <a:xfrm>
            <a:off x="884420" y="123092"/>
            <a:ext cx="0" cy="6614592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35000">
                  <a:schemeClr val="tx1">
                    <a:lumMod val="95000"/>
                    <a:lumOff val="5000"/>
                  </a:schemeClr>
                </a:gs>
                <a:gs pos="65000">
                  <a:schemeClr val="tx1">
                    <a:lumMod val="95000"/>
                    <a:lumOff val="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15296462-0517-45C4-8C62-AAB37741B04C}"/>
              </a:ext>
            </a:extLst>
          </p:cNvPr>
          <p:cNvSpPr/>
          <p:nvPr/>
        </p:nvSpPr>
        <p:spPr>
          <a:xfrm>
            <a:off x="2125187" y="1200199"/>
            <a:ext cx="3677094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reprehendesse cill inure dolorlaboru sit amet. Duis aute irusitakus repreis seialkie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Voluptate lorem kuisais. Lorep  ipsum duis aute irure dolor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50F98F5-7DE3-4F2C-8EE1-FB8D2580637D}"/>
              </a:ext>
            </a:extLst>
          </p:cNvPr>
          <p:cNvSpPr/>
          <p:nvPr/>
        </p:nvSpPr>
        <p:spPr>
          <a:xfrm>
            <a:off x="6110918" y="2017310"/>
            <a:ext cx="4414959" cy="441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esse cill inure dolorlaboru sit amet.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Duis aute Voluptate lorem kuisais.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84A621D-1B0C-4E6D-8232-6D42D53AFDE2}"/>
              </a:ext>
            </a:extLst>
          </p:cNvPr>
          <p:cNvSpPr txBox="1"/>
          <p:nvPr/>
        </p:nvSpPr>
        <p:spPr>
          <a:xfrm>
            <a:off x="6110918" y="1798770"/>
            <a:ext cx="2284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 spc="60">
                <a:solidFill>
                  <a:schemeClr val="bg1">
                    <a:lumMod val="9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41" name="Graphic 35" descr="Continuous Improvement">
            <a:extLst>
              <a:ext uri="{FF2B5EF4-FFF2-40B4-BE49-F238E27FC236}">
                <a16:creationId xmlns:a16="http://schemas.microsoft.com/office/drawing/2014/main" id="{AA93C584-6A66-42C7-BE09-365495E63F04}"/>
              </a:ext>
            </a:extLst>
          </p:cNvPr>
          <p:cNvSpPr/>
          <p:nvPr/>
        </p:nvSpPr>
        <p:spPr>
          <a:xfrm>
            <a:off x="6373777" y="4213440"/>
            <a:ext cx="422296" cy="187813"/>
          </a:xfrm>
          <a:custGeom>
            <a:avLst/>
            <a:gdLst>
              <a:gd name="connsiteX0" fmla="*/ 620730 w 835252"/>
              <a:gd name="connsiteY0" fmla="*/ 300138 h 371473"/>
              <a:gd name="connsiteX1" fmla="*/ 462339 w 835252"/>
              <a:gd name="connsiteY1" fmla="*/ 187000 h 371473"/>
              <a:gd name="connsiteX2" fmla="*/ 460434 w 835252"/>
              <a:gd name="connsiteY2" fmla="*/ 184742 h 371473"/>
              <a:gd name="connsiteX3" fmla="*/ 462234 w 835252"/>
              <a:gd name="connsiteY3" fmla="*/ 182666 h 371473"/>
              <a:gd name="connsiteX4" fmla="*/ 622483 w 835252"/>
              <a:gd name="connsiteY4" fmla="*/ 76205 h 371473"/>
              <a:gd name="connsiteX5" fmla="*/ 711170 w 835252"/>
              <a:gd name="connsiteY5" fmla="*/ 120277 h 371473"/>
              <a:gd name="connsiteX6" fmla="*/ 655373 w 835252"/>
              <a:gd name="connsiteY6" fmla="*/ 152491 h 371473"/>
              <a:gd name="connsiteX7" fmla="*/ 797238 w 835252"/>
              <a:gd name="connsiteY7" fmla="*/ 190505 h 371473"/>
              <a:gd name="connsiteX8" fmla="*/ 835252 w 835252"/>
              <a:gd name="connsiteY8" fmla="*/ 48582 h 371473"/>
              <a:gd name="connsiteX9" fmla="*/ 777379 w 835252"/>
              <a:gd name="connsiteY9" fmla="*/ 81996 h 371473"/>
              <a:gd name="connsiteX10" fmla="*/ 622483 w 835252"/>
              <a:gd name="connsiteY10" fmla="*/ 5 h 371473"/>
              <a:gd name="connsiteX11" fmla="*/ 404627 w 835252"/>
              <a:gd name="connsiteY11" fmla="*/ 132745 h 371473"/>
              <a:gd name="connsiteX12" fmla="*/ 186771 w 835252"/>
              <a:gd name="connsiteY12" fmla="*/ 5 h 371473"/>
              <a:gd name="connsiteX13" fmla="*/ 5 w 835252"/>
              <a:gd name="connsiteY13" fmla="*/ 184114 h 371473"/>
              <a:gd name="connsiteX14" fmla="*/ 184113 w 835252"/>
              <a:gd name="connsiteY14" fmla="*/ 370880 h 371473"/>
              <a:gd name="connsiteX15" fmla="*/ 186771 w 835252"/>
              <a:gd name="connsiteY15" fmla="*/ 370880 h 371473"/>
              <a:gd name="connsiteX16" fmla="*/ 404627 w 835252"/>
              <a:gd name="connsiteY16" fmla="*/ 236749 h 371473"/>
              <a:gd name="connsiteX17" fmla="*/ 622483 w 835252"/>
              <a:gd name="connsiteY17" fmla="*/ 370880 h 371473"/>
              <a:gd name="connsiteX18" fmla="*/ 799219 w 835252"/>
              <a:gd name="connsiteY18" fmla="*/ 236063 h 371473"/>
              <a:gd name="connsiteX19" fmla="*/ 799084 w 835252"/>
              <a:gd name="connsiteY19" fmla="*/ 235932 h 371473"/>
              <a:gd name="connsiteX20" fmla="*/ 798962 w 835252"/>
              <a:gd name="connsiteY20" fmla="*/ 236015 h 371473"/>
              <a:gd name="connsiteX21" fmla="*/ 620730 w 835252"/>
              <a:gd name="connsiteY21" fmla="*/ 300138 h 371473"/>
              <a:gd name="connsiteX22" fmla="*/ 346972 w 835252"/>
              <a:gd name="connsiteY22" fmla="*/ 186923 h 371473"/>
              <a:gd name="connsiteX23" fmla="*/ 186771 w 835252"/>
              <a:gd name="connsiteY23" fmla="*/ 294680 h 371473"/>
              <a:gd name="connsiteX24" fmla="*/ 75767 w 835252"/>
              <a:gd name="connsiteY24" fmla="*/ 187209 h 371473"/>
              <a:gd name="connsiteX25" fmla="*/ 183238 w 835252"/>
              <a:gd name="connsiteY25" fmla="*/ 76205 h 371473"/>
              <a:gd name="connsiteX26" fmla="*/ 186771 w 835252"/>
              <a:gd name="connsiteY26" fmla="*/ 76205 h 371473"/>
              <a:gd name="connsiteX27" fmla="*/ 347049 w 835252"/>
              <a:gd name="connsiteY27" fmla="*/ 182666 h 371473"/>
              <a:gd name="connsiteX28" fmla="*/ 348858 w 835252"/>
              <a:gd name="connsiteY28" fmla="*/ 184742 h 371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35252" h="371473">
                <a:moveTo>
                  <a:pt x="620730" y="300138"/>
                </a:moveTo>
                <a:cubicBezTo>
                  <a:pt x="566438" y="286317"/>
                  <a:pt x="519661" y="253465"/>
                  <a:pt x="462339" y="187000"/>
                </a:cubicBezTo>
                <a:lnTo>
                  <a:pt x="460434" y="184742"/>
                </a:lnTo>
                <a:lnTo>
                  <a:pt x="462234" y="182666"/>
                </a:lnTo>
                <a:cubicBezTo>
                  <a:pt x="517613" y="118772"/>
                  <a:pt x="566076" y="76205"/>
                  <a:pt x="622483" y="76205"/>
                </a:cubicBezTo>
                <a:cubicBezTo>
                  <a:pt x="657324" y="76159"/>
                  <a:pt x="690166" y="92478"/>
                  <a:pt x="711170" y="120277"/>
                </a:cubicBezTo>
                <a:lnTo>
                  <a:pt x="655373" y="152491"/>
                </a:lnTo>
                <a:lnTo>
                  <a:pt x="797238" y="190505"/>
                </a:lnTo>
                <a:lnTo>
                  <a:pt x="835252" y="48582"/>
                </a:lnTo>
                <a:lnTo>
                  <a:pt x="777379" y="81996"/>
                </a:lnTo>
                <a:cubicBezTo>
                  <a:pt x="742532" y="30677"/>
                  <a:pt x="684515" y="-33"/>
                  <a:pt x="622483" y="5"/>
                </a:cubicBezTo>
                <a:cubicBezTo>
                  <a:pt x="530357" y="5"/>
                  <a:pt x="462987" y="65451"/>
                  <a:pt x="404627" y="132745"/>
                </a:cubicBezTo>
                <a:cubicBezTo>
                  <a:pt x="346229" y="65384"/>
                  <a:pt x="278897" y="5"/>
                  <a:pt x="186771" y="5"/>
                </a:cubicBezTo>
                <a:cubicBezTo>
                  <a:pt x="84357" y="-730"/>
                  <a:pt x="739" y="81699"/>
                  <a:pt x="5" y="184114"/>
                </a:cubicBezTo>
                <a:cubicBezTo>
                  <a:pt x="-729" y="286527"/>
                  <a:pt x="81699" y="370145"/>
                  <a:pt x="184113" y="370880"/>
                </a:cubicBezTo>
                <a:cubicBezTo>
                  <a:pt x="185000" y="370886"/>
                  <a:pt x="185886" y="370886"/>
                  <a:pt x="186771" y="370880"/>
                </a:cubicBezTo>
                <a:cubicBezTo>
                  <a:pt x="278592" y="370880"/>
                  <a:pt x="343705" y="307253"/>
                  <a:pt x="404627" y="236749"/>
                </a:cubicBezTo>
                <a:cubicBezTo>
                  <a:pt x="465044" y="306815"/>
                  <a:pt x="530652" y="363431"/>
                  <a:pt x="622483" y="370880"/>
                </a:cubicBezTo>
                <a:cubicBezTo>
                  <a:pt x="725610" y="379224"/>
                  <a:pt x="798543" y="297909"/>
                  <a:pt x="799219" y="236063"/>
                </a:cubicBezTo>
                <a:cubicBezTo>
                  <a:pt x="799218" y="235990"/>
                  <a:pt x="799157" y="235931"/>
                  <a:pt x="799084" y="235932"/>
                </a:cubicBezTo>
                <a:cubicBezTo>
                  <a:pt x="799031" y="235932"/>
                  <a:pt x="798982" y="235965"/>
                  <a:pt x="798962" y="236015"/>
                </a:cubicBezTo>
                <a:cubicBezTo>
                  <a:pt x="784322" y="280516"/>
                  <a:pt x="695302" y="319092"/>
                  <a:pt x="620730" y="300138"/>
                </a:cubicBezTo>
                <a:close/>
                <a:moveTo>
                  <a:pt x="346972" y="186923"/>
                </a:moveTo>
                <a:cubicBezTo>
                  <a:pt x="287994" y="255170"/>
                  <a:pt x="242874" y="294680"/>
                  <a:pt x="186771" y="294680"/>
                </a:cubicBezTo>
                <a:cubicBezTo>
                  <a:pt x="126441" y="295655"/>
                  <a:pt x="76743" y="247540"/>
                  <a:pt x="75767" y="187209"/>
                </a:cubicBezTo>
                <a:cubicBezTo>
                  <a:pt x="74792" y="126879"/>
                  <a:pt x="122907" y="77180"/>
                  <a:pt x="183238" y="76205"/>
                </a:cubicBezTo>
                <a:cubicBezTo>
                  <a:pt x="184416" y="76186"/>
                  <a:pt x="185593" y="76186"/>
                  <a:pt x="186771" y="76205"/>
                </a:cubicBezTo>
                <a:cubicBezTo>
                  <a:pt x="243207" y="76205"/>
                  <a:pt x="291661" y="118763"/>
                  <a:pt x="347049" y="182666"/>
                </a:cubicBezTo>
                <a:lnTo>
                  <a:pt x="348858" y="184742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2" name="Graphic 37" descr="Lock">
            <a:extLst>
              <a:ext uri="{FF2B5EF4-FFF2-40B4-BE49-F238E27FC236}">
                <a16:creationId xmlns:a16="http://schemas.microsoft.com/office/drawing/2014/main" id="{7376348B-3A39-4A81-9D17-2F273987A3F8}"/>
              </a:ext>
            </a:extLst>
          </p:cNvPr>
          <p:cNvSpPr/>
          <p:nvPr/>
        </p:nvSpPr>
        <p:spPr>
          <a:xfrm>
            <a:off x="6442678" y="2714401"/>
            <a:ext cx="269683" cy="351551"/>
          </a:xfrm>
          <a:custGeom>
            <a:avLst/>
            <a:gdLst>
              <a:gd name="connsiteX0" fmla="*/ 285750 w 533400"/>
              <a:gd name="connsiteY0" fmla="*/ 549593 h 695325"/>
              <a:gd name="connsiteX1" fmla="*/ 285750 w 533400"/>
              <a:gd name="connsiteY1" fmla="*/ 600075 h 695325"/>
              <a:gd name="connsiteX2" fmla="*/ 247650 w 533400"/>
              <a:gd name="connsiteY2" fmla="*/ 600075 h 695325"/>
              <a:gd name="connsiteX3" fmla="*/ 247650 w 533400"/>
              <a:gd name="connsiteY3" fmla="*/ 549593 h 695325"/>
              <a:gd name="connsiteX4" fmla="*/ 209550 w 533400"/>
              <a:gd name="connsiteY4" fmla="*/ 495300 h 695325"/>
              <a:gd name="connsiteX5" fmla="*/ 266700 w 533400"/>
              <a:gd name="connsiteY5" fmla="*/ 438150 h 695325"/>
              <a:gd name="connsiteX6" fmla="*/ 323850 w 533400"/>
              <a:gd name="connsiteY6" fmla="*/ 495300 h 695325"/>
              <a:gd name="connsiteX7" fmla="*/ 285750 w 533400"/>
              <a:gd name="connsiteY7" fmla="*/ 549593 h 695325"/>
              <a:gd name="connsiteX8" fmla="*/ 123825 w 533400"/>
              <a:gd name="connsiteY8" fmla="*/ 200025 h 695325"/>
              <a:gd name="connsiteX9" fmla="*/ 266700 w 533400"/>
              <a:gd name="connsiteY9" fmla="*/ 57150 h 695325"/>
              <a:gd name="connsiteX10" fmla="*/ 409575 w 533400"/>
              <a:gd name="connsiteY10" fmla="*/ 200025 h 695325"/>
              <a:gd name="connsiteX11" fmla="*/ 409575 w 533400"/>
              <a:gd name="connsiteY11" fmla="*/ 305753 h 695325"/>
              <a:gd name="connsiteX12" fmla="*/ 266700 w 533400"/>
              <a:gd name="connsiteY12" fmla="*/ 295275 h 695325"/>
              <a:gd name="connsiteX13" fmla="*/ 123825 w 533400"/>
              <a:gd name="connsiteY13" fmla="*/ 305753 h 695325"/>
              <a:gd name="connsiteX14" fmla="*/ 123825 w 533400"/>
              <a:gd name="connsiteY14" fmla="*/ 200025 h 695325"/>
              <a:gd name="connsiteX15" fmla="*/ 466725 w 533400"/>
              <a:gd name="connsiteY15" fmla="*/ 309563 h 695325"/>
              <a:gd name="connsiteX16" fmla="*/ 466725 w 533400"/>
              <a:gd name="connsiteY16" fmla="*/ 200025 h 695325"/>
              <a:gd name="connsiteX17" fmla="*/ 266700 w 533400"/>
              <a:gd name="connsiteY17" fmla="*/ 0 h 695325"/>
              <a:gd name="connsiteX18" fmla="*/ 66675 w 533400"/>
              <a:gd name="connsiteY18" fmla="*/ 200025 h 695325"/>
              <a:gd name="connsiteX19" fmla="*/ 66675 w 533400"/>
              <a:gd name="connsiteY19" fmla="*/ 309563 h 695325"/>
              <a:gd name="connsiteX20" fmla="*/ 0 w 533400"/>
              <a:gd name="connsiteY20" fmla="*/ 314325 h 695325"/>
              <a:gd name="connsiteX21" fmla="*/ 0 w 533400"/>
              <a:gd name="connsiteY21" fmla="*/ 676275 h 695325"/>
              <a:gd name="connsiteX22" fmla="*/ 266700 w 533400"/>
              <a:gd name="connsiteY22" fmla="*/ 695325 h 695325"/>
              <a:gd name="connsiteX23" fmla="*/ 533400 w 533400"/>
              <a:gd name="connsiteY23" fmla="*/ 676275 h 695325"/>
              <a:gd name="connsiteX24" fmla="*/ 533400 w 533400"/>
              <a:gd name="connsiteY24" fmla="*/ 314325 h 695325"/>
              <a:gd name="connsiteX25" fmla="*/ 466725 w 533400"/>
              <a:gd name="connsiteY25" fmla="*/ 309563 h 69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33400" h="695325">
                <a:moveTo>
                  <a:pt x="285750" y="549593"/>
                </a:moveTo>
                <a:lnTo>
                  <a:pt x="285750" y="600075"/>
                </a:lnTo>
                <a:lnTo>
                  <a:pt x="247650" y="600075"/>
                </a:lnTo>
                <a:lnTo>
                  <a:pt x="247650" y="549593"/>
                </a:lnTo>
                <a:cubicBezTo>
                  <a:pt x="225743" y="541973"/>
                  <a:pt x="209550" y="521017"/>
                  <a:pt x="209550" y="495300"/>
                </a:cubicBezTo>
                <a:cubicBezTo>
                  <a:pt x="209550" y="463868"/>
                  <a:pt x="235268" y="438150"/>
                  <a:pt x="266700" y="438150"/>
                </a:cubicBezTo>
                <a:cubicBezTo>
                  <a:pt x="298133" y="438150"/>
                  <a:pt x="323850" y="463868"/>
                  <a:pt x="323850" y="495300"/>
                </a:cubicBezTo>
                <a:cubicBezTo>
                  <a:pt x="323850" y="520065"/>
                  <a:pt x="307658" y="541020"/>
                  <a:pt x="285750" y="549593"/>
                </a:cubicBezTo>
                <a:close/>
                <a:moveTo>
                  <a:pt x="123825" y="200025"/>
                </a:moveTo>
                <a:cubicBezTo>
                  <a:pt x="123825" y="120968"/>
                  <a:pt x="187643" y="57150"/>
                  <a:pt x="266700" y="57150"/>
                </a:cubicBezTo>
                <a:cubicBezTo>
                  <a:pt x="345758" y="57150"/>
                  <a:pt x="409575" y="120968"/>
                  <a:pt x="409575" y="200025"/>
                </a:cubicBezTo>
                <a:lnTo>
                  <a:pt x="409575" y="305753"/>
                </a:lnTo>
                <a:lnTo>
                  <a:pt x="266700" y="295275"/>
                </a:lnTo>
                <a:lnTo>
                  <a:pt x="123825" y="305753"/>
                </a:lnTo>
                <a:lnTo>
                  <a:pt x="123825" y="200025"/>
                </a:lnTo>
                <a:close/>
                <a:moveTo>
                  <a:pt x="466725" y="309563"/>
                </a:moveTo>
                <a:lnTo>
                  <a:pt x="466725" y="200025"/>
                </a:lnTo>
                <a:cubicBezTo>
                  <a:pt x="466725" y="89535"/>
                  <a:pt x="377190" y="0"/>
                  <a:pt x="266700" y="0"/>
                </a:cubicBezTo>
                <a:cubicBezTo>
                  <a:pt x="156210" y="0"/>
                  <a:pt x="66675" y="89535"/>
                  <a:pt x="66675" y="200025"/>
                </a:cubicBezTo>
                <a:lnTo>
                  <a:pt x="66675" y="309563"/>
                </a:lnTo>
                <a:lnTo>
                  <a:pt x="0" y="314325"/>
                </a:lnTo>
                <a:lnTo>
                  <a:pt x="0" y="676275"/>
                </a:lnTo>
                <a:lnTo>
                  <a:pt x="266700" y="695325"/>
                </a:lnTo>
                <a:lnTo>
                  <a:pt x="533400" y="676275"/>
                </a:lnTo>
                <a:lnTo>
                  <a:pt x="533400" y="314325"/>
                </a:lnTo>
                <a:lnTo>
                  <a:pt x="466725" y="309563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3" name="Graphic 39" descr="Packing Box Open">
            <a:extLst>
              <a:ext uri="{FF2B5EF4-FFF2-40B4-BE49-F238E27FC236}">
                <a16:creationId xmlns:a16="http://schemas.microsoft.com/office/drawing/2014/main" id="{C24C07B7-CCD0-4323-AB94-88870677687D}"/>
              </a:ext>
            </a:extLst>
          </p:cNvPr>
          <p:cNvGrpSpPr/>
          <p:nvPr/>
        </p:nvGrpSpPr>
        <p:grpSpPr>
          <a:xfrm>
            <a:off x="6353800" y="1153314"/>
            <a:ext cx="462313" cy="462313"/>
            <a:chOff x="7212115" y="3934044"/>
            <a:chExt cx="914400" cy="914400"/>
          </a:xfrm>
          <a:solidFill>
            <a:schemeClr val="tx1"/>
          </a:solidFill>
        </p:grpSpPr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30638E7B-18BC-4CD0-B098-F16245352F27}"/>
                </a:ext>
              </a:extLst>
            </p:cNvPr>
            <p:cNvSpPr/>
            <p:nvPr/>
          </p:nvSpPr>
          <p:spPr>
            <a:xfrm>
              <a:off x="7423503" y="4140031"/>
              <a:ext cx="491499" cy="295617"/>
            </a:xfrm>
            <a:custGeom>
              <a:avLst/>
              <a:gdLst>
                <a:gd name="connsiteX0" fmla="*/ 245726 w 491499"/>
                <a:gd name="connsiteY0" fmla="*/ 0 h 295617"/>
                <a:gd name="connsiteX1" fmla="*/ 0 w 491499"/>
                <a:gd name="connsiteY1" fmla="*/ 147542 h 295617"/>
                <a:gd name="connsiteX2" fmla="*/ 245774 w 491499"/>
                <a:gd name="connsiteY2" fmla="*/ 295618 h 295617"/>
                <a:gd name="connsiteX3" fmla="*/ 491500 w 491499"/>
                <a:gd name="connsiteY3" fmla="*/ 148076 h 295617"/>
                <a:gd name="connsiteX4" fmla="*/ 245726 w 491499"/>
                <a:gd name="connsiteY4" fmla="*/ 0 h 295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1499" h="295617">
                  <a:moveTo>
                    <a:pt x="245726" y="0"/>
                  </a:moveTo>
                  <a:lnTo>
                    <a:pt x="0" y="147542"/>
                  </a:lnTo>
                  <a:lnTo>
                    <a:pt x="245774" y="295618"/>
                  </a:lnTo>
                  <a:lnTo>
                    <a:pt x="491500" y="148076"/>
                  </a:lnTo>
                  <a:lnTo>
                    <a:pt x="245726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99A8D159-313F-4BA6-9ACC-89E75BFCBB63}"/>
                </a:ext>
              </a:extLst>
            </p:cNvPr>
            <p:cNvSpPr/>
            <p:nvPr/>
          </p:nvSpPr>
          <p:spPr>
            <a:xfrm>
              <a:off x="7400681" y="4498581"/>
              <a:ext cx="254146" cy="275920"/>
            </a:xfrm>
            <a:custGeom>
              <a:avLst/>
              <a:gdLst>
                <a:gd name="connsiteX0" fmla="*/ 141646 w 254146"/>
                <a:gd name="connsiteY0" fmla="*/ 102175 h 275920"/>
                <a:gd name="connsiteX1" fmla="*/ 0 w 254146"/>
                <a:gd name="connsiteY1" fmla="*/ 16326 h 275920"/>
                <a:gd name="connsiteX2" fmla="*/ 0 w 254146"/>
                <a:gd name="connsiteY2" fmla="*/ 121872 h 275920"/>
                <a:gd name="connsiteX3" fmla="*/ 254146 w 254146"/>
                <a:gd name="connsiteY3" fmla="*/ 275920 h 275920"/>
                <a:gd name="connsiteX4" fmla="*/ 254146 w 254146"/>
                <a:gd name="connsiteY4" fmla="*/ 0 h 275920"/>
                <a:gd name="connsiteX5" fmla="*/ 141646 w 254146"/>
                <a:gd name="connsiteY5" fmla="*/ 102175 h 275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4146" h="275920">
                  <a:moveTo>
                    <a:pt x="141646" y="102175"/>
                  </a:moveTo>
                  <a:lnTo>
                    <a:pt x="0" y="16326"/>
                  </a:lnTo>
                  <a:lnTo>
                    <a:pt x="0" y="121872"/>
                  </a:lnTo>
                  <a:lnTo>
                    <a:pt x="254146" y="275920"/>
                  </a:lnTo>
                  <a:lnTo>
                    <a:pt x="254146" y="0"/>
                  </a:lnTo>
                  <a:lnTo>
                    <a:pt x="141646" y="1021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AB6AB05C-C07C-4629-BC91-A4BCB831A413}"/>
                </a:ext>
              </a:extLst>
            </p:cNvPr>
            <p:cNvSpPr/>
            <p:nvPr/>
          </p:nvSpPr>
          <p:spPr>
            <a:xfrm>
              <a:off x="7683602" y="4498647"/>
              <a:ext cx="254146" cy="275853"/>
            </a:xfrm>
            <a:custGeom>
              <a:avLst/>
              <a:gdLst>
                <a:gd name="connsiteX0" fmla="*/ 112395 w 254146"/>
                <a:gd name="connsiteY0" fmla="*/ 102146 h 275853"/>
                <a:gd name="connsiteX1" fmla="*/ 0 w 254146"/>
                <a:gd name="connsiteY1" fmla="*/ 0 h 275853"/>
                <a:gd name="connsiteX2" fmla="*/ 0 w 254146"/>
                <a:gd name="connsiteY2" fmla="*/ 275854 h 275853"/>
                <a:gd name="connsiteX3" fmla="*/ 254146 w 254146"/>
                <a:gd name="connsiteY3" fmla="*/ 121806 h 275853"/>
                <a:gd name="connsiteX4" fmla="*/ 254146 w 254146"/>
                <a:gd name="connsiteY4" fmla="*/ 16202 h 275853"/>
                <a:gd name="connsiteX5" fmla="*/ 90173 w 254146"/>
                <a:gd name="connsiteY5" fmla="*/ 179232 h 275853"/>
                <a:gd name="connsiteX6" fmla="*/ 32785 w 254146"/>
                <a:gd name="connsiteY6" fmla="*/ 212027 h 275853"/>
                <a:gd name="connsiteX7" fmla="*/ 32785 w 254146"/>
                <a:gd name="connsiteY7" fmla="*/ 154600 h 275853"/>
                <a:gd name="connsiteX8" fmla="*/ 90173 w 254146"/>
                <a:gd name="connsiteY8" fmla="*/ 121806 h 275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4146" h="275853">
                  <a:moveTo>
                    <a:pt x="112395" y="102146"/>
                  </a:moveTo>
                  <a:lnTo>
                    <a:pt x="0" y="0"/>
                  </a:lnTo>
                  <a:lnTo>
                    <a:pt x="0" y="275854"/>
                  </a:lnTo>
                  <a:lnTo>
                    <a:pt x="254146" y="121806"/>
                  </a:lnTo>
                  <a:lnTo>
                    <a:pt x="254146" y="16202"/>
                  </a:lnTo>
                  <a:close/>
                  <a:moveTo>
                    <a:pt x="90173" y="179232"/>
                  </a:moveTo>
                  <a:lnTo>
                    <a:pt x="32785" y="212027"/>
                  </a:lnTo>
                  <a:lnTo>
                    <a:pt x="32785" y="154600"/>
                  </a:lnTo>
                  <a:lnTo>
                    <a:pt x="90173" y="1218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7C6AC9E2-F019-4048-AFC6-E7463A013303}"/>
                </a:ext>
              </a:extLst>
            </p:cNvPr>
            <p:cNvSpPr/>
            <p:nvPr/>
          </p:nvSpPr>
          <p:spPr>
            <a:xfrm>
              <a:off x="7283161" y="4010148"/>
              <a:ext cx="371608" cy="259460"/>
            </a:xfrm>
            <a:custGeom>
              <a:avLst/>
              <a:gdLst>
                <a:gd name="connsiteX0" fmla="*/ 371608 w 371608"/>
                <a:gd name="connsiteY0" fmla="*/ 105242 h 259460"/>
                <a:gd name="connsiteX1" fmla="*/ 255746 w 371608"/>
                <a:gd name="connsiteY1" fmla="*/ 0 h 259460"/>
                <a:gd name="connsiteX2" fmla="*/ 0 w 371608"/>
                <a:gd name="connsiteY2" fmla="*/ 155010 h 259460"/>
                <a:gd name="connsiteX3" fmla="*/ 114757 w 371608"/>
                <a:gd name="connsiteY3" fmla="*/ 259461 h 259460"/>
                <a:gd name="connsiteX4" fmla="*/ 371608 w 371608"/>
                <a:gd name="connsiteY4" fmla="*/ 105242 h 259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608" h="259460">
                  <a:moveTo>
                    <a:pt x="371608" y="105242"/>
                  </a:moveTo>
                  <a:lnTo>
                    <a:pt x="255746" y="0"/>
                  </a:lnTo>
                  <a:lnTo>
                    <a:pt x="0" y="155010"/>
                  </a:lnTo>
                  <a:lnTo>
                    <a:pt x="114757" y="259461"/>
                  </a:lnTo>
                  <a:lnTo>
                    <a:pt x="371608" y="10524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F676C525-93A7-40BD-BF17-71FC85464A66}"/>
                </a:ext>
              </a:extLst>
            </p:cNvPr>
            <p:cNvSpPr/>
            <p:nvPr/>
          </p:nvSpPr>
          <p:spPr>
            <a:xfrm>
              <a:off x="7683621" y="4010148"/>
              <a:ext cx="371570" cy="259737"/>
            </a:xfrm>
            <a:custGeom>
              <a:avLst/>
              <a:gdLst>
                <a:gd name="connsiteX0" fmla="*/ 256508 w 371570"/>
                <a:gd name="connsiteY0" fmla="*/ 259737 h 259737"/>
                <a:gd name="connsiteX1" fmla="*/ 371570 w 371570"/>
                <a:gd name="connsiteY1" fmla="*/ 155010 h 259737"/>
                <a:gd name="connsiteX2" fmla="*/ 115814 w 371570"/>
                <a:gd name="connsiteY2" fmla="*/ 0 h 259737"/>
                <a:gd name="connsiteX3" fmla="*/ 0 w 371570"/>
                <a:gd name="connsiteY3" fmla="*/ 105194 h 259737"/>
                <a:gd name="connsiteX4" fmla="*/ 256508 w 371570"/>
                <a:gd name="connsiteY4" fmla="*/ 259737 h 259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570" h="259737">
                  <a:moveTo>
                    <a:pt x="256508" y="259737"/>
                  </a:moveTo>
                  <a:lnTo>
                    <a:pt x="371570" y="155010"/>
                  </a:lnTo>
                  <a:lnTo>
                    <a:pt x="115814" y="0"/>
                  </a:lnTo>
                  <a:lnTo>
                    <a:pt x="0" y="105194"/>
                  </a:lnTo>
                  <a:lnTo>
                    <a:pt x="256508" y="2597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5A9555AD-6DB1-41BF-8448-EE1CE61BA7D2}"/>
                </a:ext>
              </a:extLst>
            </p:cNvPr>
            <p:cNvSpPr/>
            <p:nvPr/>
          </p:nvSpPr>
          <p:spPr>
            <a:xfrm>
              <a:off x="7283161" y="4305633"/>
              <a:ext cx="371446" cy="259632"/>
            </a:xfrm>
            <a:custGeom>
              <a:avLst/>
              <a:gdLst>
                <a:gd name="connsiteX0" fmla="*/ 114948 w 371446"/>
                <a:gd name="connsiteY0" fmla="*/ 0 h 259632"/>
                <a:gd name="connsiteX1" fmla="*/ 0 w 371446"/>
                <a:gd name="connsiteY1" fmla="*/ 104632 h 259632"/>
                <a:gd name="connsiteX2" fmla="*/ 255746 w 371446"/>
                <a:gd name="connsiteY2" fmla="*/ 259632 h 259632"/>
                <a:gd name="connsiteX3" fmla="*/ 371446 w 371446"/>
                <a:gd name="connsiteY3" fmla="*/ 154543 h 259632"/>
                <a:gd name="connsiteX4" fmla="*/ 114948 w 371446"/>
                <a:gd name="connsiteY4" fmla="*/ 0 h 259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446" h="259632">
                  <a:moveTo>
                    <a:pt x="114948" y="0"/>
                  </a:moveTo>
                  <a:lnTo>
                    <a:pt x="0" y="104632"/>
                  </a:lnTo>
                  <a:lnTo>
                    <a:pt x="255746" y="259632"/>
                  </a:lnTo>
                  <a:lnTo>
                    <a:pt x="371446" y="154543"/>
                  </a:lnTo>
                  <a:lnTo>
                    <a:pt x="11494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A8EA5231-5F00-4B48-9989-B819B5D6C8FC}"/>
                </a:ext>
              </a:extLst>
            </p:cNvPr>
            <p:cNvSpPr/>
            <p:nvPr/>
          </p:nvSpPr>
          <p:spPr>
            <a:xfrm>
              <a:off x="7683821" y="4306023"/>
              <a:ext cx="371370" cy="259241"/>
            </a:xfrm>
            <a:custGeom>
              <a:avLst/>
              <a:gdLst>
                <a:gd name="connsiteX0" fmla="*/ 0 w 371370"/>
                <a:gd name="connsiteY0" fmla="*/ 154229 h 259241"/>
                <a:gd name="connsiteX1" fmla="*/ 115614 w 371370"/>
                <a:gd name="connsiteY1" fmla="*/ 259242 h 259241"/>
                <a:gd name="connsiteX2" fmla="*/ 371370 w 371370"/>
                <a:gd name="connsiteY2" fmla="*/ 104242 h 259241"/>
                <a:gd name="connsiteX3" fmla="*/ 256851 w 371370"/>
                <a:gd name="connsiteY3" fmla="*/ 0 h 259241"/>
                <a:gd name="connsiteX4" fmla="*/ 0 w 371370"/>
                <a:gd name="connsiteY4" fmla="*/ 154229 h 259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370" h="259241">
                  <a:moveTo>
                    <a:pt x="0" y="154229"/>
                  </a:moveTo>
                  <a:lnTo>
                    <a:pt x="115614" y="259242"/>
                  </a:lnTo>
                  <a:lnTo>
                    <a:pt x="371370" y="104242"/>
                  </a:lnTo>
                  <a:lnTo>
                    <a:pt x="256851" y="0"/>
                  </a:lnTo>
                  <a:lnTo>
                    <a:pt x="0" y="15422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1" name="Rectangle 50">
            <a:extLst>
              <a:ext uri="{FF2B5EF4-FFF2-40B4-BE49-F238E27FC236}">
                <a16:creationId xmlns:a16="http://schemas.microsoft.com/office/drawing/2014/main" id="{1DA4AB15-5828-43ED-8B2D-3CF55DA7B8A6}"/>
              </a:ext>
            </a:extLst>
          </p:cNvPr>
          <p:cNvSpPr/>
          <p:nvPr/>
        </p:nvSpPr>
        <p:spPr>
          <a:xfrm>
            <a:off x="6070470" y="3424829"/>
            <a:ext cx="4414959" cy="441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esse cill inure dolorlaboru sit amet.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Duis aute Voluptate lorem kuisais.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F0A4B8F-991D-424C-B159-703DABA749C0}"/>
              </a:ext>
            </a:extLst>
          </p:cNvPr>
          <p:cNvSpPr txBox="1"/>
          <p:nvPr/>
        </p:nvSpPr>
        <p:spPr>
          <a:xfrm>
            <a:off x="6070470" y="3206289"/>
            <a:ext cx="2284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 spc="60">
                <a:solidFill>
                  <a:schemeClr val="bg1">
                    <a:lumMod val="9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6D8A1D87-D19D-438E-BFF8-8EBAE6E13E8B}"/>
              </a:ext>
            </a:extLst>
          </p:cNvPr>
          <p:cNvSpPr/>
          <p:nvPr/>
        </p:nvSpPr>
        <p:spPr>
          <a:xfrm>
            <a:off x="6098184" y="4894382"/>
            <a:ext cx="4414959" cy="441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esse cill inure dolorlaboru sit amet.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Duis aute Voluptate lorem kuisais.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806A2D6-BEB9-40A3-BB03-D29C71490ABD}"/>
              </a:ext>
            </a:extLst>
          </p:cNvPr>
          <p:cNvSpPr txBox="1"/>
          <p:nvPr/>
        </p:nvSpPr>
        <p:spPr>
          <a:xfrm>
            <a:off x="6098184" y="4675842"/>
            <a:ext cx="2284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 spc="60">
                <a:solidFill>
                  <a:schemeClr val="bg1">
                    <a:lumMod val="9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E4B1ED71-E94D-4A6B-81BC-9C7CFDD1680E}"/>
              </a:ext>
            </a:extLst>
          </p:cNvPr>
          <p:cNvCxnSpPr/>
          <p:nvPr/>
        </p:nvCxnSpPr>
        <p:spPr>
          <a:xfrm>
            <a:off x="1124262" y="6371952"/>
            <a:ext cx="1933731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46000">
                  <a:schemeClr val="tx1">
                    <a:lumMod val="50000"/>
                    <a:lumOff val="50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CD376136-2365-44DE-8584-4EBC1CE109E8}"/>
              </a:ext>
            </a:extLst>
          </p:cNvPr>
          <p:cNvSpPr txBox="1"/>
          <p:nvPr/>
        </p:nvSpPr>
        <p:spPr>
          <a:xfrm>
            <a:off x="1080992" y="5815368"/>
            <a:ext cx="7008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16/    </a:t>
            </a:r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39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33695B2-76D7-4B8E-932B-5B48F4DDA00A}"/>
              </a:ext>
            </a:extLst>
          </p:cNvPr>
          <p:cNvSpPr txBox="1"/>
          <p:nvPr/>
        </p:nvSpPr>
        <p:spPr>
          <a:xfrm>
            <a:off x="1065936" y="6061589"/>
            <a:ext cx="99418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Our Service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266B8FC8-E7D5-40EE-89CB-67C667EB10F5}"/>
              </a:ext>
            </a:extLst>
          </p:cNvPr>
          <p:cNvSpPr txBox="1"/>
          <p:nvPr/>
        </p:nvSpPr>
        <p:spPr>
          <a:xfrm>
            <a:off x="11408983" y="2643956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13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D0A7C982-BDBE-4C10-85F2-48C3B0107DE9}"/>
              </a:ext>
            </a:extLst>
          </p:cNvPr>
          <p:cNvSpPr txBox="1"/>
          <p:nvPr/>
        </p:nvSpPr>
        <p:spPr>
          <a:xfrm>
            <a:off x="11401022" y="3085245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14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69C63CC3-F5AD-4950-9DE8-59DB474F38DA}"/>
              </a:ext>
            </a:extLst>
          </p:cNvPr>
          <p:cNvSpPr txBox="1"/>
          <p:nvPr/>
        </p:nvSpPr>
        <p:spPr>
          <a:xfrm>
            <a:off x="11393061" y="3526534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15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35003B0-B9E9-4FEF-81B3-92280E37D9BE}"/>
              </a:ext>
            </a:extLst>
          </p:cNvPr>
          <p:cNvSpPr txBox="1"/>
          <p:nvPr/>
        </p:nvSpPr>
        <p:spPr>
          <a:xfrm>
            <a:off x="11385100" y="3967823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16</a:t>
            </a:r>
            <a:endParaRPr lang="en-US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D8079374-9240-4690-97B0-8DA5FF9A20E0}"/>
              </a:ext>
            </a:extLst>
          </p:cNvPr>
          <p:cNvSpPr/>
          <p:nvPr/>
        </p:nvSpPr>
        <p:spPr>
          <a:xfrm>
            <a:off x="11366138" y="3912273"/>
            <a:ext cx="410594" cy="360824"/>
          </a:xfrm>
          <a:prstGeom prst="roundRect">
            <a:avLst>
              <a:gd name="adj" fmla="val 21318"/>
            </a:avLst>
          </a:prstGeom>
          <a:noFill/>
          <a:ln w="317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6E159D4-71C8-4176-B44F-A3F3647CBABD}"/>
              </a:ext>
            </a:extLst>
          </p:cNvPr>
          <p:cNvSpPr txBox="1"/>
          <p:nvPr/>
        </p:nvSpPr>
        <p:spPr>
          <a:xfrm>
            <a:off x="2121455" y="4210516"/>
            <a:ext cx="33169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OUR SERVICE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A1F2433-1615-4DAB-722F-036C35895C4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376562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856AA64-FB80-49A6-9E1A-25ED656073AE}"/>
              </a:ext>
            </a:extLst>
          </p:cNvPr>
          <p:cNvSpPr txBox="1"/>
          <p:nvPr/>
        </p:nvSpPr>
        <p:spPr>
          <a:xfrm>
            <a:off x="10689397" y="269807"/>
            <a:ext cx="10102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Modern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Style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6382EDC-4375-4374-BC88-05ADF2AD0001}"/>
              </a:ext>
            </a:extLst>
          </p:cNvPr>
          <p:cNvGrpSpPr/>
          <p:nvPr/>
        </p:nvGrpSpPr>
        <p:grpSpPr>
          <a:xfrm>
            <a:off x="369913" y="269807"/>
            <a:ext cx="332992" cy="246221"/>
            <a:chOff x="7060367" y="1319134"/>
            <a:chExt cx="629579" cy="350519"/>
          </a:xfrm>
          <a:solidFill>
            <a:schemeClr val="bg1"/>
          </a:solidFill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3FF92A6-12C9-4920-A2F8-E3AF2A579160}"/>
                </a:ext>
              </a:extLst>
            </p:cNvPr>
            <p:cNvSpPr/>
            <p:nvPr/>
          </p:nvSpPr>
          <p:spPr>
            <a:xfrm>
              <a:off x="7060367" y="13191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D17D9626-2CC7-4338-948D-C12747E98B03}"/>
                </a:ext>
              </a:extLst>
            </p:cNvPr>
            <p:cNvSpPr/>
            <p:nvPr/>
          </p:nvSpPr>
          <p:spPr>
            <a:xfrm>
              <a:off x="7060367" y="14715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FE08A88-0E60-4873-91E0-54C1CE032061}"/>
                </a:ext>
              </a:extLst>
            </p:cNvPr>
            <p:cNvSpPr/>
            <p:nvPr/>
          </p:nvSpPr>
          <p:spPr>
            <a:xfrm>
              <a:off x="7060367" y="16239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aphic 33" descr="Mouse">
            <a:extLst>
              <a:ext uri="{FF2B5EF4-FFF2-40B4-BE49-F238E27FC236}">
                <a16:creationId xmlns:a16="http://schemas.microsoft.com/office/drawing/2014/main" id="{4F1CC157-8E2C-406B-8EEE-D7ECB09DA184}"/>
              </a:ext>
            </a:extLst>
          </p:cNvPr>
          <p:cNvGrpSpPr/>
          <p:nvPr/>
        </p:nvGrpSpPr>
        <p:grpSpPr>
          <a:xfrm>
            <a:off x="310204" y="3217785"/>
            <a:ext cx="422429" cy="422429"/>
            <a:chOff x="144378" y="3003035"/>
            <a:chExt cx="662520" cy="662520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EC261246-403C-4562-AA4C-A9B00853B7FB}"/>
                </a:ext>
              </a:extLst>
            </p:cNvPr>
            <p:cNvSpPr/>
            <p:nvPr/>
          </p:nvSpPr>
          <p:spPr>
            <a:xfrm>
              <a:off x="454928" y="3168665"/>
              <a:ext cx="41418" cy="103518"/>
            </a:xfrm>
            <a:custGeom>
              <a:avLst/>
              <a:gdLst>
                <a:gd name="connsiteX0" fmla="*/ 20709 w 41418"/>
                <a:gd name="connsiteY0" fmla="*/ 0 h 103518"/>
                <a:gd name="connsiteX1" fmla="*/ 5 w 41418"/>
                <a:gd name="connsiteY1" fmla="*/ 21649 h 103518"/>
                <a:gd name="connsiteX2" fmla="*/ 5 w 41418"/>
                <a:gd name="connsiteY2" fmla="*/ 82815 h 103518"/>
                <a:gd name="connsiteX3" fmla="*/ 20709 w 41418"/>
                <a:gd name="connsiteY3" fmla="*/ 103519 h 103518"/>
                <a:gd name="connsiteX4" fmla="*/ 41413 w 41418"/>
                <a:gd name="connsiteY4" fmla="*/ 82815 h 103518"/>
                <a:gd name="connsiteX5" fmla="*/ 41413 w 41418"/>
                <a:gd name="connsiteY5" fmla="*/ 21649 h 103518"/>
                <a:gd name="connsiteX6" fmla="*/ 20709 w 41418"/>
                <a:gd name="connsiteY6" fmla="*/ 0 h 10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18" h="103518">
                  <a:moveTo>
                    <a:pt x="20709" y="0"/>
                  </a:moveTo>
                  <a:cubicBezTo>
                    <a:pt x="9015" y="264"/>
                    <a:pt x="-253" y="9955"/>
                    <a:pt x="5" y="21649"/>
                  </a:cubicBezTo>
                  <a:lnTo>
                    <a:pt x="5" y="82815"/>
                  </a:lnTo>
                  <a:cubicBezTo>
                    <a:pt x="5" y="94250"/>
                    <a:pt x="9274" y="103519"/>
                    <a:pt x="20709" y="103519"/>
                  </a:cubicBezTo>
                  <a:cubicBezTo>
                    <a:pt x="32144" y="103519"/>
                    <a:pt x="41413" y="94250"/>
                    <a:pt x="41413" y="82815"/>
                  </a:cubicBezTo>
                  <a:lnTo>
                    <a:pt x="41413" y="21649"/>
                  </a:lnTo>
                  <a:cubicBezTo>
                    <a:pt x="41671" y="9955"/>
                    <a:pt x="32403" y="264"/>
                    <a:pt x="20709" y="0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126EABC-F89F-4683-BE52-4C22AC32F227}"/>
                </a:ext>
              </a:extLst>
            </p:cNvPr>
            <p:cNvSpPr/>
            <p:nvPr/>
          </p:nvSpPr>
          <p:spPr>
            <a:xfrm>
              <a:off x="306462" y="3065146"/>
              <a:ext cx="337326" cy="545198"/>
            </a:xfrm>
            <a:custGeom>
              <a:avLst/>
              <a:gdLst>
                <a:gd name="connsiteX0" fmla="*/ 336185 w 337326"/>
                <a:gd name="connsiteY0" fmla="*/ 363951 h 545198"/>
                <a:gd name="connsiteX1" fmla="*/ 328297 w 337326"/>
                <a:gd name="connsiteY1" fmla="*/ 252586 h 545198"/>
                <a:gd name="connsiteX2" fmla="*/ 331686 w 337326"/>
                <a:gd name="connsiteY2" fmla="*/ 167949 h 545198"/>
                <a:gd name="connsiteX3" fmla="*/ 189783 w 337326"/>
                <a:gd name="connsiteY3" fmla="*/ 667 h 545198"/>
                <a:gd name="connsiteX4" fmla="*/ 183758 w 337326"/>
                <a:gd name="connsiteY4" fmla="*/ 290 h 545198"/>
                <a:gd name="connsiteX5" fmla="*/ 168678 w 337326"/>
                <a:gd name="connsiteY5" fmla="*/ 0 h 545198"/>
                <a:gd name="connsiteX6" fmla="*/ 153599 w 337326"/>
                <a:gd name="connsiteY6" fmla="*/ 290 h 545198"/>
                <a:gd name="connsiteX7" fmla="*/ 5296 w 337326"/>
                <a:gd name="connsiteY7" fmla="*/ 161925 h 545198"/>
                <a:gd name="connsiteX8" fmla="*/ 5671 w 337326"/>
                <a:gd name="connsiteY8" fmla="*/ 167928 h 545198"/>
                <a:gd name="connsiteX9" fmla="*/ 9066 w 337326"/>
                <a:gd name="connsiteY9" fmla="*/ 252586 h 545198"/>
                <a:gd name="connsiteX10" fmla="*/ 1150 w 337326"/>
                <a:gd name="connsiteY10" fmla="*/ 363972 h 545198"/>
                <a:gd name="connsiteX11" fmla="*/ 142876 w 337326"/>
                <a:gd name="connsiteY11" fmla="*/ 543977 h 545198"/>
                <a:gd name="connsiteX12" fmla="*/ 155104 w 337326"/>
                <a:gd name="connsiteY12" fmla="*/ 544964 h 545198"/>
                <a:gd name="connsiteX13" fmla="*/ 168678 w 337326"/>
                <a:gd name="connsiteY13" fmla="*/ 545199 h 545198"/>
                <a:gd name="connsiteX14" fmla="*/ 182267 w 337326"/>
                <a:gd name="connsiteY14" fmla="*/ 544964 h 545198"/>
                <a:gd name="connsiteX15" fmla="*/ 337175 w 337326"/>
                <a:gd name="connsiteY15" fmla="*/ 376183 h 545198"/>
                <a:gd name="connsiteX16" fmla="*/ 336185 w 337326"/>
                <a:gd name="connsiteY16" fmla="*/ 363951 h 545198"/>
                <a:gd name="connsiteX17" fmla="*/ 217484 w 337326"/>
                <a:gd name="connsiteY17" fmla="*/ 186334 h 545198"/>
                <a:gd name="connsiteX18" fmla="*/ 182978 w 337326"/>
                <a:gd name="connsiteY18" fmla="*/ 233518 h 545198"/>
                <a:gd name="connsiteX19" fmla="*/ 182978 w 337326"/>
                <a:gd name="connsiteY19" fmla="*/ 338161 h 545198"/>
                <a:gd name="connsiteX20" fmla="*/ 169175 w 337326"/>
                <a:gd name="connsiteY20" fmla="*/ 351964 h 545198"/>
                <a:gd name="connsiteX21" fmla="*/ 155373 w 337326"/>
                <a:gd name="connsiteY21" fmla="*/ 338161 h 545198"/>
                <a:gd name="connsiteX22" fmla="*/ 155373 w 337326"/>
                <a:gd name="connsiteY22" fmla="*/ 233518 h 545198"/>
                <a:gd name="connsiteX23" fmla="*/ 120866 w 337326"/>
                <a:gd name="connsiteY23" fmla="*/ 186334 h 545198"/>
                <a:gd name="connsiteX24" fmla="*/ 120866 w 337326"/>
                <a:gd name="connsiteY24" fmla="*/ 125175 h 545198"/>
                <a:gd name="connsiteX25" fmla="*/ 155373 w 337326"/>
                <a:gd name="connsiteY25" fmla="*/ 77984 h 545198"/>
                <a:gd name="connsiteX26" fmla="*/ 155373 w 337326"/>
                <a:gd name="connsiteY26" fmla="*/ 41408 h 545198"/>
                <a:gd name="connsiteX27" fmla="*/ 169175 w 337326"/>
                <a:gd name="connsiteY27" fmla="*/ 27605 h 545198"/>
                <a:gd name="connsiteX28" fmla="*/ 182978 w 337326"/>
                <a:gd name="connsiteY28" fmla="*/ 41408 h 545198"/>
                <a:gd name="connsiteX29" fmla="*/ 182978 w 337326"/>
                <a:gd name="connsiteY29" fmla="*/ 77984 h 545198"/>
                <a:gd name="connsiteX30" fmla="*/ 217484 w 337326"/>
                <a:gd name="connsiteY30" fmla="*/ 125175 h 54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326" h="545198">
                  <a:moveTo>
                    <a:pt x="336185" y="363951"/>
                  </a:moveTo>
                  <a:cubicBezTo>
                    <a:pt x="331554" y="326998"/>
                    <a:pt x="328921" y="289823"/>
                    <a:pt x="328297" y="252586"/>
                  </a:cubicBezTo>
                  <a:cubicBezTo>
                    <a:pt x="328297" y="222220"/>
                    <a:pt x="329678" y="193608"/>
                    <a:pt x="331686" y="167949"/>
                  </a:cubicBezTo>
                  <a:cubicBezTo>
                    <a:pt x="338694" y="82570"/>
                    <a:pt x="275162" y="7675"/>
                    <a:pt x="189783" y="667"/>
                  </a:cubicBezTo>
                  <a:cubicBezTo>
                    <a:pt x="187777" y="502"/>
                    <a:pt x="185769" y="376"/>
                    <a:pt x="183758" y="290"/>
                  </a:cubicBezTo>
                  <a:cubicBezTo>
                    <a:pt x="178825" y="97"/>
                    <a:pt x="173799" y="0"/>
                    <a:pt x="168678" y="0"/>
                  </a:cubicBezTo>
                  <a:cubicBezTo>
                    <a:pt x="163558" y="0"/>
                    <a:pt x="158531" y="97"/>
                    <a:pt x="153599" y="290"/>
                  </a:cubicBezTo>
                  <a:cubicBezTo>
                    <a:pt x="68012" y="3971"/>
                    <a:pt x="1614" y="76338"/>
                    <a:pt x="5296" y="161925"/>
                  </a:cubicBezTo>
                  <a:cubicBezTo>
                    <a:pt x="5382" y="163928"/>
                    <a:pt x="5507" y="165930"/>
                    <a:pt x="5671" y="167928"/>
                  </a:cubicBezTo>
                  <a:cubicBezTo>
                    <a:pt x="7686" y="193587"/>
                    <a:pt x="9066" y="222220"/>
                    <a:pt x="9066" y="252586"/>
                  </a:cubicBezTo>
                  <a:cubicBezTo>
                    <a:pt x="8435" y="289830"/>
                    <a:pt x="5792" y="327013"/>
                    <a:pt x="1150" y="363972"/>
                  </a:cubicBezTo>
                  <a:cubicBezTo>
                    <a:pt x="-9420" y="452815"/>
                    <a:pt x="54033" y="533407"/>
                    <a:pt x="142876" y="543977"/>
                  </a:cubicBezTo>
                  <a:cubicBezTo>
                    <a:pt x="146938" y="544460"/>
                    <a:pt x="151017" y="544790"/>
                    <a:pt x="155104" y="544964"/>
                  </a:cubicBezTo>
                  <a:cubicBezTo>
                    <a:pt x="159548" y="545116"/>
                    <a:pt x="164073" y="545194"/>
                    <a:pt x="168678" y="545199"/>
                  </a:cubicBezTo>
                  <a:cubicBezTo>
                    <a:pt x="173284" y="545204"/>
                    <a:pt x="177814" y="545125"/>
                    <a:pt x="182267" y="544964"/>
                  </a:cubicBezTo>
                  <a:cubicBezTo>
                    <a:pt x="271651" y="541133"/>
                    <a:pt x="341006" y="465567"/>
                    <a:pt x="337175" y="376183"/>
                  </a:cubicBezTo>
                  <a:cubicBezTo>
                    <a:pt x="337000" y="372095"/>
                    <a:pt x="336670" y="368015"/>
                    <a:pt x="336185" y="363951"/>
                  </a:cubicBezTo>
                  <a:close/>
                  <a:moveTo>
                    <a:pt x="217484" y="186334"/>
                  </a:moveTo>
                  <a:cubicBezTo>
                    <a:pt x="217583" y="207930"/>
                    <a:pt x="203588" y="227066"/>
                    <a:pt x="182978" y="233518"/>
                  </a:cubicBezTo>
                  <a:lnTo>
                    <a:pt x="182978" y="338161"/>
                  </a:lnTo>
                  <a:cubicBezTo>
                    <a:pt x="182978" y="345784"/>
                    <a:pt x="176798" y="351964"/>
                    <a:pt x="169175" y="351964"/>
                  </a:cubicBezTo>
                  <a:cubicBezTo>
                    <a:pt x="161552" y="351964"/>
                    <a:pt x="155373" y="345784"/>
                    <a:pt x="155373" y="338161"/>
                  </a:cubicBezTo>
                  <a:lnTo>
                    <a:pt x="155373" y="233518"/>
                  </a:lnTo>
                  <a:cubicBezTo>
                    <a:pt x="134766" y="227062"/>
                    <a:pt x="120773" y="207928"/>
                    <a:pt x="120866" y="186334"/>
                  </a:cubicBezTo>
                  <a:lnTo>
                    <a:pt x="120866" y="125175"/>
                  </a:lnTo>
                  <a:cubicBezTo>
                    <a:pt x="120765" y="103576"/>
                    <a:pt x="134760" y="84436"/>
                    <a:pt x="155373" y="77984"/>
                  </a:cubicBezTo>
                  <a:lnTo>
                    <a:pt x="155373" y="41408"/>
                  </a:lnTo>
                  <a:cubicBezTo>
                    <a:pt x="155373" y="33784"/>
                    <a:pt x="161552" y="27605"/>
                    <a:pt x="169175" y="27605"/>
                  </a:cubicBezTo>
                  <a:cubicBezTo>
                    <a:pt x="176798" y="27605"/>
                    <a:pt x="182978" y="33784"/>
                    <a:pt x="182978" y="41408"/>
                  </a:cubicBezTo>
                  <a:lnTo>
                    <a:pt x="182978" y="77984"/>
                  </a:lnTo>
                  <a:cubicBezTo>
                    <a:pt x="203588" y="84440"/>
                    <a:pt x="217581" y="103577"/>
                    <a:pt x="217484" y="125175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0" name="Graphic 56" descr="Caret Left">
            <a:extLst>
              <a:ext uri="{FF2B5EF4-FFF2-40B4-BE49-F238E27FC236}">
                <a16:creationId xmlns:a16="http://schemas.microsoft.com/office/drawing/2014/main" id="{DBA407AD-0F29-47B2-A2E7-DABA43A35D8B}"/>
              </a:ext>
            </a:extLst>
          </p:cNvPr>
          <p:cNvSpPr/>
          <p:nvPr/>
        </p:nvSpPr>
        <p:spPr>
          <a:xfrm rot="5400000">
            <a:off x="429214" y="1766174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Graphic 56" descr="Caret Left">
            <a:extLst>
              <a:ext uri="{FF2B5EF4-FFF2-40B4-BE49-F238E27FC236}">
                <a16:creationId xmlns:a16="http://schemas.microsoft.com/office/drawing/2014/main" id="{110E395E-9B6B-42A8-8CF3-E9E50F7FD1EB}"/>
              </a:ext>
            </a:extLst>
          </p:cNvPr>
          <p:cNvSpPr/>
          <p:nvPr/>
        </p:nvSpPr>
        <p:spPr>
          <a:xfrm rot="16200000">
            <a:off x="413591" y="4808450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E4F96F6-ABAE-4B1B-A31E-DA7D730984DA}"/>
              </a:ext>
            </a:extLst>
          </p:cNvPr>
          <p:cNvSpPr txBox="1"/>
          <p:nvPr/>
        </p:nvSpPr>
        <p:spPr>
          <a:xfrm>
            <a:off x="10155596" y="6323199"/>
            <a:ext cx="15712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1</a:t>
            </a:r>
            <a:r>
              <a:rPr lang="en-US" sz="1000" baseline="30000" dirty="0">
                <a:solidFill>
                  <a:schemeClr val="bg1"/>
                </a:solidFill>
                <a:latin typeface="Work Sans Medium" panose="00000600000000000000" pitchFamily="2" charset="0"/>
              </a:rPr>
              <a:t>st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 Art </a:t>
            </a:r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</a:t>
            </a:r>
            <a:r>
              <a:rPr lang="en-US" sz="1000" b="1" dirty="0">
                <a:solidFill>
                  <a:schemeClr val="bg1"/>
                </a:solidFill>
                <a:latin typeface="Work Sans Medium" panose="00000600000000000000" pitchFamily="2" charset="0"/>
              </a:rPr>
              <a:t> 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in CA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5F25379-FAFD-4DF9-B6B0-35CF9763A227}"/>
              </a:ext>
            </a:extLst>
          </p:cNvPr>
          <p:cNvCxnSpPr>
            <a:cxnSpLocks/>
          </p:cNvCxnSpPr>
          <p:nvPr/>
        </p:nvCxnSpPr>
        <p:spPr>
          <a:xfrm>
            <a:off x="884420" y="123092"/>
            <a:ext cx="0" cy="6614592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35000">
                  <a:schemeClr val="tx1">
                    <a:lumMod val="95000"/>
                    <a:lumOff val="5000"/>
                  </a:schemeClr>
                </a:gs>
                <a:gs pos="65000">
                  <a:schemeClr val="tx1">
                    <a:lumMod val="95000"/>
                    <a:lumOff val="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F3ADF175-1B95-4B94-A436-40DB3FE45372}"/>
              </a:ext>
            </a:extLst>
          </p:cNvPr>
          <p:cNvSpPr/>
          <p:nvPr/>
        </p:nvSpPr>
        <p:spPr>
          <a:xfrm>
            <a:off x="5965986" y="1757144"/>
            <a:ext cx="3577414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reprehendesse cill inure dolorlaboru sit amet. Duis aute irusitakus repreis seialkie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Voluptate lorem kuisais. Lorep  ipsum duis aute irure dolor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60A7CAE-886B-41E1-A702-26DE18503662}"/>
              </a:ext>
            </a:extLst>
          </p:cNvPr>
          <p:cNvSpPr/>
          <p:nvPr/>
        </p:nvSpPr>
        <p:spPr>
          <a:xfrm>
            <a:off x="5965986" y="2594488"/>
            <a:ext cx="3577414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reprehendesse cill inure dolorlaboru sit amet. Duis aute irusitakus repreis seialkie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Voluptate lorem kuisais. Lorep  ipsum duis aute irure dolors seioa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F5B1EA3-A6AA-421F-9C01-1B70F3A8DBA4}"/>
              </a:ext>
            </a:extLst>
          </p:cNvPr>
          <p:cNvSpPr/>
          <p:nvPr/>
        </p:nvSpPr>
        <p:spPr>
          <a:xfrm>
            <a:off x="2252339" y="4872703"/>
            <a:ext cx="3577414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reprehendesse cill inure dolorlaboru sit amet. Duis aute irusitakus repreis seialkie</a:t>
            </a:r>
          </a:p>
          <a:p>
            <a:pPr algn="ct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Voluptate lorem kuisais. Lorep  ipsum duis aute irure dolor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9684118-BAFA-45F3-9120-381AAE5FE882}"/>
              </a:ext>
            </a:extLst>
          </p:cNvPr>
          <p:cNvSpPr/>
          <p:nvPr/>
        </p:nvSpPr>
        <p:spPr>
          <a:xfrm>
            <a:off x="6705434" y="4872703"/>
            <a:ext cx="3577414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reprehendesse cill inure dolorlaboru sit amet. Duis aute irusitakus repreis seialkie</a:t>
            </a:r>
          </a:p>
          <a:p>
            <a:pPr algn="ct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Voluptate lorem kuisais. Lorep  ipsum duis aute irure dolor</a:t>
            </a:r>
          </a:p>
        </p:txBody>
      </p:sp>
      <p:grpSp>
        <p:nvGrpSpPr>
          <p:cNvPr id="39" name="Graphic 35" descr="Classroom">
            <a:extLst>
              <a:ext uri="{FF2B5EF4-FFF2-40B4-BE49-F238E27FC236}">
                <a16:creationId xmlns:a16="http://schemas.microsoft.com/office/drawing/2014/main" id="{B65F03F1-3DEB-470B-9B61-98C030237323}"/>
              </a:ext>
            </a:extLst>
          </p:cNvPr>
          <p:cNvGrpSpPr/>
          <p:nvPr/>
        </p:nvGrpSpPr>
        <p:grpSpPr>
          <a:xfrm>
            <a:off x="3452725" y="3676920"/>
            <a:ext cx="645861" cy="645861"/>
            <a:chOff x="5638800" y="2971800"/>
            <a:chExt cx="914400" cy="914400"/>
          </a:xfrm>
          <a:solidFill>
            <a:schemeClr val="tx1"/>
          </a:solidFill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73F0D071-42AE-4E54-B917-4BDE601AF305}"/>
                </a:ext>
              </a:extLst>
            </p:cNvPr>
            <p:cNvSpPr/>
            <p:nvPr/>
          </p:nvSpPr>
          <p:spPr>
            <a:xfrm>
              <a:off x="5986748" y="3577590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3 w 86486"/>
                <a:gd name="connsiteY1" fmla="*/ 86487 h 86487"/>
                <a:gd name="connsiteX2" fmla="*/ 0 w 86486"/>
                <a:gd name="connsiteY2" fmla="*/ 43243 h 86487"/>
                <a:gd name="connsiteX3" fmla="*/ 43243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3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3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33CD32F9-5823-436F-8AE6-7F9A832FA92F}"/>
                </a:ext>
              </a:extLst>
            </p:cNvPr>
            <p:cNvSpPr/>
            <p:nvPr/>
          </p:nvSpPr>
          <p:spPr>
            <a:xfrm>
              <a:off x="5943600" y="3675983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E01504E3-FEF0-4BCA-A4B0-BB4E2DCB7925}"/>
                </a:ext>
              </a:extLst>
            </p:cNvPr>
            <p:cNvSpPr/>
            <p:nvPr/>
          </p:nvSpPr>
          <p:spPr>
            <a:xfrm>
              <a:off x="6175914" y="3577590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4 w 86486"/>
                <a:gd name="connsiteY1" fmla="*/ 86487 h 86487"/>
                <a:gd name="connsiteX2" fmla="*/ 0 w 86486"/>
                <a:gd name="connsiteY2" fmla="*/ 43243 h 86487"/>
                <a:gd name="connsiteX3" fmla="*/ 43244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9479B9C9-713A-4ACB-9BE1-4C2E71118FB7}"/>
                </a:ext>
              </a:extLst>
            </p:cNvPr>
            <p:cNvSpPr/>
            <p:nvPr/>
          </p:nvSpPr>
          <p:spPr>
            <a:xfrm>
              <a:off x="6134100" y="3675983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6529D30D-D609-47BE-BE79-3AC3C514C384}"/>
                </a:ext>
              </a:extLst>
            </p:cNvPr>
            <p:cNvSpPr/>
            <p:nvPr/>
          </p:nvSpPr>
          <p:spPr>
            <a:xfrm>
              <a:off x="6366414" y="3577590"/>
              <a:ext cx="86487" cy="86487"/>
            </a:xfrm>
            <a:custGeom>
              <a:avLst/>
              <a:gdLst>
                <a:gd name="connsiteX0" fmla="*/ 86487 w 86487"/>
                <a:gd name="connsiteY0" fmla="*/ 43243 h 86487"/>
                <a:gd name="connsiteX1" fmla="*/ 43244 w 86487"/>
                <a:gd name="connsiteY1" fmla="*/ 86487 h 86487"/>
                <a:gd name="connsiteX2" fmla="*/ 0 w 86487"/>
                <a:gd name="connsiteY2" fmla="*/ 43243 h 86487"/>
                <a:gd name="connsiteX3" fmla="*/ 43244 w 86487"/>
                <a:gd name="connsiteY3" fmla="*/ 0 h 86487"/>
                <a:gd name="connsiteX4" fmla="*/ 86487 w 86487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7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8909D3D9-7669-4C95-B715-5377B619F8B0}"/>
                </a:ext>
              </a:extLst>
            </p:cNvPr>
            <p:cNvSpPr/>
            <p:nvPr/>
          </p:nvSpPr>
          <p:spPr>
            <a:xfrm>
              <a:off x="6324600" y="3675983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AD25E8ED-12CF-458D-BDA4-C7D5C0EBBFD3}"/>
                </a:ext>
              </a:extLst>
            </p:cNvPr>
            <p:cNvSpPr/>
            <p:nvPr/>
          </p:nvSpPr>
          <p:spPr>
            <a:xfrm>
              <a:off x="5786818" y="3164395"/>
              <a:ext cx="113157" cy="113157"/>
            </a:xfrm>
            <a:custGeom>
              <a:avLst/>
              <a:gdLst>
                <a:gd name="connsiteX0" fmla="*/ 113157 w 113157"/>
                <a:gd name="connsiteY0" fmla="*/ 56579 h 113157"/>
                <a:gd name="connsiteX1" fmla="*/ 56578 w 113157"/>
                <a:gd name="connsiteY1" fmla="*/ 113157 h 113157"/>
                <a:gd name="connsiteX2" fmla="*/ 0 w 113157"/>
                <a:gd name="connsiteY2" fmla="*/ 56578 h 113157"/>
                <a:gd name="connsiteX3" fmla="*/ 56578 w 113157"/>
                <a:gd name="connsiteY3" fmla="*/ 0 h 113157"/>
                <a:gd name="connsiteX4" fmla="*/ 113157 w 113157"/>
                <a:gd name="connsiteY4" fmla="*/ 56579 h 11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157" h="113157">
                  <a:moveTo>
                    <a:pt x="113157" y="56579"/>
                  </a:moveTo>
                  <a:cubicBezTo>
                    <a:pt x="113157" y="87826"/>
                    <a:pt x="87826" y="113157"/>
                    <a:pt x="56578" y="113157"/>
                  </a:cubicBezTo>
                  <a:cubicBezTo>
                    <a:pt x="25331" y="113157"/>
                    <a:pt x="0" y="87826"/>
                    <a:pt x="0" y="56578"/>
                  </a:cubicBezTo>
                  <a:cubicBezTo>
                    <a:pt x="0" y="25331"/>
                    <a:pt x="25331" y="0"/>
                    <a:pt x="56578" y="0"/>
                  </a:cubicBezTo>
                  <a:cubicBezTo>
                    <a:pt x="87826" y="0"/>
                    <a:pt x="113157" y="25331"/>
                    <a:pt x="113157" y="565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62F190FF-9AF3-41AE-BF02-3174612F0844}"/>
                </a:ext>
              </a:extLst>
            </p:cNvPr>
            <p:cNvSpPr/>
            <p:nvPr/>
          </p:nvSpPr>
          <p:spPr>
            <a:xfrm>
              <a:off x="5687853" y="3195021"/>
              <a:ext cx="493343" cy="605453"/>
            </a:xfrm>
            <a:custGeom>
              <a:avLst/>
              <a:gdLst>
                <a:gd name="connsiteX0" fmla="*/ 489204 w 493343"/>
                <a:gd name="connsiteY0" fmla="*/ 4140 h 605453"/>
                <a:gd name="connsiteX1" fmla="*/ 469011 w 493343"/>
                <a:gd name="connsiteY1" fmla="*/ 4140 h 605453"/>
                <a:gd name="connsiteX2" fmla="*/ 345948 w 493343"/>
                <a:gd name="connsiteY2" fmla="*/ 127203 h 605453"/>
                <a:gd name="connsiteX3" fmla="*/ 318230 w 493343"/>
                <a:gd name="connsiteY3" fmla="*/ 134251 h 605453"/>
                <a:gd name="connsiteX4" fmla="*/ 280702 w 493343"/>
                <a:gd name="connsiteY4" fmla="*/ 194354 h 605453"/>
                <a:gd name="connsiteX5" fmla="*/ 270034 w 493343"/>
                <a:gd name="connsiteY5" fmla="*/ 148920 h 605453"/>
                <a:gd name="connsiteX6" fmla="*/ 261557 w 493343"/>
                <a:gd name="connsiteY6" fmla="*/ 133299 h 605453"/>
                <a:gd name="connsiteX7" fmla="*/ 202121 w 493343"/>
                <a:gd name="connsiteY7" fmla="*/ 102247 h 605453"/>
                <a:gd name="connsiteX8" fmla="*/ 155543 w 493343"/>
                <a:gd name="connsiteY8" fmla="*/ 96628 h 605453"/>
                <a:gd name="connsiteX9" fmla="*/ 108871 w 493343"/>
                <a:gd name="connsiteY9" fmla="*/ 103676 h 605453"/>
                <a:gd name="connsiteX10" fmla="*/ 49530 w 493343"/>
                <a:gd name="connsiteY10" fmla="*/ 134728 h 605453"/>
                <a:gd name="connsiteX11" fmla="*/ 41053 w 493343"/>
                <a:gd name="connsiteY11" fmla="*/ 150349 h 605453"/>
                <a:gd name="connsiteX12" fmla="*/ 0 w 493343"/>
                <a:gd name="connsiteY12" fmla="*/ 325609 h 605453"/>
                <a:gd name="connsiteX13" fmla="*/ 28575 w 493343"/>
                <a:gd name="connsiteY13" fmla="*/ 354184 h 605453"/>
                <a:gd name="connsiteX14" fmla="*/ 55436 w 493343"/>
                <a:gd name="connsiteY14" fmla="*/ 333038 h 605453"/>
                <a:gd name="connsiteX15" fmla="*/ 85154 w 493343"/>
                <a:gd name="connsiteY15" fmla="*/ 210070 h 605453"/>
                <a:gd name="connsiteX16" fmla="*/ 85154 w 493343"/>
                <a:gd name="connsiteY16" fmla="*/ 605453 h 605453"/>
                <a:gd name="connsiteX17" fmla="*/ 141446 w 493343"/>
                <a:gd name="connsiteY17" fmla="*/ 605453 h 605453"/>
                <a:gd name="connsiteX18" fmla="*/ 141446 w 493343"/>
                <a:gd name="connsiteY18" fmla="*/ 351040 h 605453"/>
                <a:gd name="connsiteX19" fmla="*/ 170021 w 493343"/>
                <a:gd name="connsiteY19" fmla="*/ 351040 h 605453"/>
                <a:gd name="connsiteX20" fmla="*/ 170021 w 493343"/>
                <a:gd name="connsiteY20" fmla="*/ 605453 h 605453"/>
                <a:gd name="connsiteX21" fmla="*/ 226219 w 493343"/>
                <a:gd name="connsiteY21" fmla="*/ 605453 h 605453"/>
                <a:gd name="connsiteX22" fmla="*/ 226219 w 493343"/>
                <a:gd name="connsiteY22" fmla="*/ 208261 h 605453"/>
                <a:gd name="connsiteX23" fmla="*/ 236696 w 493343"/>
                <a:gd name="connsiteY23" fmla="*/ 253028 h 605453"/>
                <a:gd name="connsiteX24" fmla="*/ 242316 w 493343"/>
                <a:gd name="connsiteY24" fmla="*/ 260172 h 605453"/>
                <a:gd name="connsiteX25" fmla="*/ 280416 w 493343"/>
                <a:gd name="connsiteY25" fmla="*/ 273602 h 605453"/>
                <a:gd name="connsiteX26" fmla="*/ 303276 w 493343"/>
                <a:gd name="connsiteY26" fmla="*/ 263220 h 605453"/>
                <a:gd name="connsiteX27" fmla="*/ 361379 w 493343"/>
                <a:gd name="connsiteY27" fmla="*/ 167970 h 605453"/>
                <a:gd name="connsiteX28" fmla="*/ 365284 w 493343"/>
                <a:gd name="connsiteY28" fmla="*/ 148253 h 605453"/>
                <a:gd name="connsiteX29" fmla="*/ 489109 w 493343"/>
                <a:gd name="connsiteY29" fmla="*/ 24428 h 605453"/>
                <a:gd name="connsiteX30" fmla="*/ 489204 w 493343"/>
                <a:gd name="connsiteY30" fmla="*/ 4140 h 60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93343" h="605453">
                  <a:moveTo>
                    <a:pt x="489204" y="4140"/>
                  </a:moveTo>
                  <a:cubicBezTo>
                    <a:pt x="483604" y="-1380"/>
                    <a:pt x="474611" y="-1380"/>
                    <a:pt x="469011" y="4140"/>
                  </a:cubicBezTo>
                  <a:lnTo>
                    <a:pt x="345948" y="127203"/>
                  </a:lnTo>
                  <a:cubicBezTo>
                    <a:pt x="336113" y="124427"/>
                    <a:pt x="325545" y="127114"/>
                    <a:pt x="318230" y="134251"/>
                  </a:cubicBezTo>
                  <a:cubicBezTo>
                    <a:pt x="316230" y="136252"/>
                    <a:pt x="280702" y="194354"/>
                    <a:pt x="280702" y="194354"/>
                  </a:cubicBezTo>
                  <a:lnTo>
                    <a:pt x="270034" y="148920"/>
                  </a:lnTo>
                  <a:cubicBezTo>
                    <a:pt x="268621" y="143062"/>
                    <a:pt x="265699" y="137676"/>
                    <a:pt x="261557" y="133299"/>
                  </a:cubicBezTo>
                  <a:cubicBezTo>
                    <a:pt x="244001" y="119108"/>
                    <a:pt x="223797" y="108552"/>
                    <a:pt x="202121" y="102247"/>
                  </a:cubicBezTo>
                  <a:cubicBezTo>
                    <a:pt x="186797" y="98970"/>
                    <a:pt x="171207" y="97089"/>
                    <a:pt x="155543" y="96628"/>
                  </a:cubicBezTo>
                  <a:cubicBezTo>
                    <a:pt x="139740" y="96871"/>
                    <a:pt x="124041" y="99242"/>
                    <a:pt x="108871" y="103676"/>
                  </a:cubicBezTo>
                  <a:cubicBezTo>
                    <a:pt x="86998" y="109410"/>
                    <a:pt x="66710" y="120027"/>
                    <a:pt x="49530" y="134728"/>
                  </a:cubicBezTo>
                  <a:cubicBezTo>
                    <a:pt x="45351" y="139078"/>
                    <a:pt x="42422" y="144474"/>
                    <a:pt x="41053" y="150349"/>
                  </a:cubicBezTo>
                  <a:cubicBezTo>
                    <a:pt x="41053" y="150349"/>
                    <a:pt x="0" y="322751"/>
                    <a:pt x="0" y="325609"/>
                  </a:cubicBezTo>
                  <a:cubicBezTo>
                    <a:pt x="0" y="341391"/>
                    <a:pt x="12794" y="354184"/>
                    <a:pt x="28575" y="354184"/>
                  </a:cubicBezTo>
                  <a:cubicBezTo>
                    <a:pt x="41222" y="353859"/>
                    <a:pt x="52150" y="345256"/>
                    <a:pt x="55436" y="333038"/>
                  </a:cubicBezTo>
                  <a:lnTo>
                    <a:pt x="85154" y="210070"/>
                  </a:lnTo>
                  <a:lnTo>
                    <a:pt x="85154" y="605453"/>
                  </a:lnTo>
                  <a:lnTo>
                    <a:pt x="141446" y="605453"/>
                  </a:lnTo>
                  <a:lnTo>
                    <a:pt x="141446" y="351040"/>
                  </a:lnTo>
                  <a:lnTo>
                    <a:pt x="170021" y="351040"/>
                  </a:lnTo>
                  <a:lnTo>
                    <a:pt x="170021" y="605453"/>
                  </a:lnTo>
                  <a:lnTo>
                    <a:pt x="226219" y="605453"/>
                  </a:lnTo>
                  <a:lnTo>
                    <a:pt x="226219" y="208261"/>
                  </a:lnTo>
                  <a:lnTo>
                    <a:pt x="236696" y="253028"/>
                  </a:lnTo>
                  <a:cubicBezTo>
                    <a:pt x="237423" y="256123"/>
                    <a:pt x="239479" y="258737"/>
                    <a:pt x="242316" y="260172"/>
                  </a:cubicBezTo>
                  <a:cubicBezTo>
                    <a:pt x="253269" y="268579"/>
                    <a:pt x="266612" y="273282"/>
                    <a:pt x="280416" y="273602"/>
                  </a:cubicBezTo>
                  <a:cubicBezTo>
                    <a:pt x="289404" y="274860"/>
                    <a:pt x="298310" y="270815"/>
                    <a:pt x="303276" y="263220"/>
                  </a:cubicBezTo>
                  <a:lnTo>
                    <a:pt x="361379" y="167970"/>
                  </a:lnTo>
                  <a:cubicBezTo>
                    <a:pt x="365092" y="162114"/>
                    <a:pt x="366486" y="155082"/>
                    <a:pt x="365284" y="148253"/>
                  </a:cubicBezTo>
                  <a:lnTo>
                    <a:pt x="489109" y="24428"/>
                  </a:lnTo>
                  <a:cubicBezTo>
                    <a:pt x="494717" y="18844"/>
                    <a:pt x="494760" y="9777"/>
                    <a:pt x="489204" y="41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B9FFDD25-8E76-47F5-B459-1F8BA4B6277A}"/>
                </a:ext>
              </a:extLst>
            </p:cNvPr>
            <p:cNvSpPr/>
            <p:nvPr/>
          </p:nvSpPr>
          <p:spPr>
            <a:xfrm>
              <a:off x="5867400" y="3067050"/>
              <a:ext cx="542925" cy="390525"/>
            </a:xfrm>
            <a:custGeom>
              <a:avLst/>
              <a:gdLst>
                <a:gd name="connsiteX0" fmla="*/ 504825 w 542925"/>
                <a:gd name="connsiteY0" fmla="*/ 0 h 390525"/>
                <a:gd name="connsiteX1" fmla="*/ 38100 w 542925"/>
                <a:gd name="connsiteY1" fmla="*/ 0 h 390525"/>
                <a:gd name="connsiteX2" fmla="*/ 0 w 542925"/>
                <a:gd name="connsiteY2" fmla="*/ 38100 h 390525"/>
                <a:gd name="connsiteX3" fmla="*/ 0 w 542925"/>
                <a:gd name="connsiteY3" fmla="*/ 72390 h 390525"/>
                <a:gd name="connsiteX4" fmla="*/ 38100 w 542925"/>
                <a:gd name="connsiteY4" fmla="*/ 95250 h 390525"/>
                <a:gd name="connsiteX5" fmla="*/ 38100 w 542925"/>
                <a:gd name="connsiteY5" fmla="*/ 38100 h 390525"/>
                <a:gd name="connsiteX6" fmla="*/ 504825 w 542925"/>
                <a:gd name="connsiteY6" fmla="*/ 38100 h 390525"/>
                <a:gd name="connsiteX7" fmla="*/ 504825 w 542925"/>
                <a:gd name="connsiteY7" fmla="*/ 352425 h 390525"/>
                <a:gd name="connsiteX8" fmla="*/ 179737 w 542925"/>
                <a:gd name="connsiteY8" fmla="*/ 352425 h 390525"/>
                <a:gd name="connsiteX9" fmla="*/ 156496 w 542925"/>
                <a:gd name="connsiteY9" fmla="*/ 390525 h 390525"/>
                <a:gd name="connsiteX10" fmla="*/ 504825 w 542925"/>
                <a:gd name="connsiteY10" fmla="*/ 390525 h 390525"/>
                <a:gd name="connsiteX11" fmla="*/ 542925 w 542925"/>
                <a:gd name="connsiteY11" fmla="*/ 352425 h 390525"/>
                <a:gd name="connsiteX12" fmla="*/ 542925 w 542925"/>
                <a:gd name="connsiteY12" fmla="*/ 38100 h 390525"/>
                <a:gd name="connsiteX13" fmla="*/ 504825 w 542925"/>
                <a:gd name="connsiteY13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2925" h="390525">
                  <a:moveTo>
                    <a:pt x="504825" y="0"/>
                  </a:move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72390"/>
                  </a:lnTo>
                  <a:cubicBezTo>
                    <a:pt x="14564" y="76354"/>
                    <a:pt x="27748" y="84266"/>
                    <a:pt x="38100" y="95250"/>
                  </a:cubicBezTo>
                  <a:lnTo>
                    <a:pt x="38100" y="38100"/>
                  </a:lnTo>
                  <a:lnTo>
                    <a:pt x="504825" y="38100"/>
                  </a:lnTo>
                  <a:lnTo>
                    <a:pt x="504825" y="352425"/>
                  </a:lnTo>
                  <a:lnTo>
                    <a:pt x="179737" y="352425"/>
                  </a:lnTo>
                  <a:lnTo>
                    <a:pt x="156496" y="390525"/>
                  </a:lnTo>
                  <a:lnTo>
                    <a:pt x="504825" y="390525"/>
                  </a:lnTo>
                  <a:cubicBezTo>
                    <a:pt x="525867" y="390525"/>
                    <a:pt x="542925" y="373467"/>
                    <a:pt x="542925" y="352425"/>
                  </a:cubicBezTo>
                  <a:lnTo>
                    <a:pt x="542925" y="38100"/>
                  </a:lnTo>
                  <a:cubicBezTo>
                    <a:pt x="542925" y="17058"/>
                    <a:pt x="525867" y="0"/>
                    <a:pt x="5048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9" name="Graphic 37" descr="Group brainstorm">
            <a:extLst>
              <a:ext uri="{FF2B5EF4-FFF2-40B4-BE49-F238E27FC236}">
                <a16:creationId xmlns:a16="http://schemas.microsoft.com/office/drawing/2014/main" id="{81A727A6-FADD-4A2D-9CBF-8BA84F17051A}"/>
              </a:ext>
            </a:extLst>
          </p:cNvPr>
          <p:cNvGrpSpPr/>
          <p:nvPr/>
        </p:nvGrpSpPr>
        <p:grpSpPr>
          <a:xfrm>
            <a:off x="7731846" y="3685744"/>
            <a:ext cx="645861" cy="645861"/>
            <a:chOff x="5788800" y="3121800"/>
            <a:chExt cx="914400" cy="914400"/>
          </a:xfrm>
          <a:solidFill>
            <a:schemeClr val="tx1"/>
          </a:solidFill>
        </p:grpSpPr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89FD8905-CCF4-482F-8DF9-013C78D76953}"/>
                </a:ext>
              </a:extLst>
            </p:cNvPr>
            <p:cNvSpPr/>
            <p:nvPr/>
          </p:nvSpPr>
          <p:spPr>
            <a:xfrm>
              <a:off x="6193040" y="3493751"/>
              <a:ext cx="112490" cy="28575"/>
            </a:xfrm>
            <a:custGeom>
              <a:avLst/>
              <a:gdLst>
                <a:gd name="connsiteX0" fmla="*/ 98203 w 112490"/>
                <a:gd name="connsiteY0" fmla="*/ 0 h 28575"/>
                <a:gd name="connsiteX1" fmla="*/ 14288 w 112490"/>
                <a:gd name="connsiteY1" fmla="*/ 0 h 28575"/>
                <a:gd name="connsiteX2" fmla="*/ 0 w 112490"/>
                <a:gd name="connsiteY2" fmla="*/ 14288 h 28575"/>
                <a:gd name="connsiteX3" fmla="*/ 14288 w 112490"/>
                <a:gd name="connsiteY3" fmla="*/ 28575 h 28575"/>
                <a:gd name="connsiteX4" fmla="*/ 98203 w 112490"/>
                <a:gd name="connsiteY4" fmla="*/ 28575 h 28575"/>
                <a:gd name="connsiteX5" fmla="*/ 112490 w 112490"/>
                <a:gd name="connsiteY5" fmla="*/ 14288 h 28575"/>
                <a:gd name="connsiteX6" fmla="*/ 98203 w 112490"/>
                <a:gd name="connsiteY6" fmla="*/ 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490" h="28575">
                  <a:moveTo>
                    <a:pt x="98203" y="0"/>
                  </a:moveTo>
                  <a:lnTo>
                    <a:pt x="14288" y="0"/>
                  </a:lnTo>
                  <a:cubicBezTo>
                    <a:pt x="6397" y="0"/>
                    <a:pt x="0" y="6397"/>
                    <a:pt x="0" y="14288"/>
                  </a:cubicBezTo>
                  <a:cubicBezTo>
                    <a:pt x="0" y="22178"/>
                    <a:pt x="6397" y="28575"/>
                    <a:pt x="14288" y="28575"/>
                  </a:cubicBezTo>
                  <a:lnTo>
                    <a:pt x="98203" y="28575"/>
                  </a:lnTo>
                  <a:cubicBezTo>
                    <a:pt x="106093" y="28575"/>
                    <a:pt x="112490" y="22178"/>
                    <a:pt x="112490" y="14288"/>
                  </a:cubicBezTo>
                  <a:cubicBezTo>
                    <a:pt x="112490" y="6397"/>
                    <a:pt x="106093" y="0"/>
                    <a:pt x="9820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6DBF5FCC-78ED-41D6-9F89-65C3B4B9D1C7}"/>
                </a:ext>
              </a:extLst>
            </p:cNvPr>
            <p:cNvSpPr/>
            <p:nvPr/>
          </p:nvSpPr>
          <p:spPr>
            <a:xfrm>
              <a:off x="6218853" y="3540900"/>
              <a:ext cx="60864" cy="28575"/>
            </a:xfrm>
            <a:custGeom>
              <a:avLst/>
              <a:gdLst>
                <a:gd name="connsiteX0" fmla="*/ 30385 w 60864"/>
                <a:gd name="connsiteY0" fmla="*/ 28575 h 28575"/>
                <a:gd name="connsiteX1" fmla="*/ 60865 w 60864"/>
                <a:gd name="connsiteY1" fmla="*/ 0 h 28575"/>
                <a:gd name="connsiteX2" fmla="*/ 0 w 60864"/>
                <a:gd name="connsiteY2" fmla="*/ 0 h 28575"/>
                <a:gd name="connsiteX3" fmla="*/ 30385 w 60864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864" h="28575">
                  <a:moveTo>
                    <a:pt x="30385" y="28575"/>
                  </a:moveTo>
                  <a:cubicBezTo>
                    <a:pt x="46483" y="28560"/>
                    <a:pt x="59811" y="16064"/>
                    <a:pt x="60865" y="0"/>
                  </a:cubicBezTo>
                  <a:lnTo>
                    <a:pt x="0" y="0"/>
                  </a:lnTo>
                  <a:cubicBezTo>
                    <a:pt x="1005" y="16049"/>
                    <a:pt x="14305" y="28556"/>
                    <a:pt x="30385" y="285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06C01BE5-AC3B-427A-BEB3-99B0C2892422}"/>
                </a:ext>
              </a:extLst>
            </p:cNvPr>
            <p:cNvSpPr/>
            <p:nvPr/>
          </p:nvSpPr>
          <p:spPr>
            <a:xfrm>
              <a:off x="6127509" y="3221240"/>
              <a:ext cx="243554" cy="253460"/>
            </a:xfrm>
            <a:custGeom>
              <a:avLst/>
              <a:gdLst>
                <a:gd name="connsiteX0" fmla="*/ 121729 w 243554"/>
                <a:gd name="connsiteY0" fmla="*/ 0 h 253460"/>
                <a:gd name="connsiteX1" fmla="*/ 121729 w 243554"/>
                <a:gd name="connsiteY1" fmla="*/ 0 h 253460"/>
                <a:gd name="connsiteX2" fmla="*/ 0 w 243554"/>
                <a:gd name="connsiteY2" fmla="*/ 120396 h 253460"/>
                <a:gd name="connsiteX3" fmla="*/ 0 w 243554"/>
                <a:gd name="connsiteY3" fmla="*/ 124587 h 253460"/>
                <a:gd name="connsiteX4" fmla="*/ 8477 w 243554"/>
                <a:gd name="connsiteY4" fmla="*/ 167259 h 253460"/>
                <a:gd name="connsiteX5" fmla="*/ 29623 w 243554"/>
                <a:gd name="connsiteY5" fmla="*/ 201930 h 253460"/>
                <a:gd name="connsiteX6" fmla="*/ 58198 w 243554"/>
                <a:gd name="connsiteY6" fmla="*/ 248222 h 253460"/>
                <a:gd name="connsiteX7" fmla="*/ 66580 w 243554"/>
                <a:gd name="connsiteY7" fmla="*/ 253460 h 253460"/>
                <a:gd name="connsiteX8" fmla="*/ 177070 w 243554"/>
                <a:gd name="connsiteY8" fmla="*/ 253460 h 253460"/>
                <a:gd name="connsiteX9" fmla="*/ 185452 w 243554"/>
                <a:gd name="connsiteY9" fmla="*/ 248222 h 253460"/>
                <a:gd name="connsiteX10" fmla="*/ 214027 w 243554"/>
                <a:gd name="connsiteY10" fmla="*/ 201930 h 253460"/>
                <a:gd name="connsiteX11" fmla="*/ 235077 w 243554"/>
                <a:gd name="connsiteY11" fmla="*/ 167259 h 253460"/>
                <a:gd name="connsiteX12" fmla="*/ 243554 w 243554"/>
                <a:gd name="connsiteY12" fmla="*/ 125063 h 253460"/>
                <a:gd name="connsiteX13" fmla="*/ 243554 w 243554"/>
                <a:gd name="connsiteY13" fmla="*/ 120872 h 253460"/>
                <a:gd name="connsiteX14" fmla="*/ 121729 w 243554"/>
                <a:gd name="connsiteY14" fmla="*/ 0 h 253460"/>
                <a:gd name="connsiteX15" fmla="*/ 215455 w 243554"/>
                <a:gd name="connsiteY15" fmla="*/ 123825 h 253460"/>
                <a:gd name="connsiteX16" fmla="*/ 208788 w 243554"/>
                <a:gd name="connsiteY16" fmla="*/ 156686 h 253460"/>
                <a:gd name="connsiteX17" fmla="*/ 192881 w 243554"/>
                <a:gd name="connsiteY17" fmla="*/ 182404 h 253460"/>
                <a:gd name="connsiteX18" fmla="*/ 165544 w 243554"/>
                <a:gd name="connsiteY18" fmla="*/ 224600 h 253460"/>
                <a:gd name="connsiteX19" fmla="*/ 78010 w 243554"/>
                <a:gd name="connsiteY19" fmla="*/ 224600 h 253460"/>
                <a:gd name="connsiteX20" fmla="*/ 50578 w 243554"/>
                <a:gd name="connsiteY20" fmla="*/ 182404 h 253460"/>
                <a:gd name="connsiteX21" fmla="*/ 34766 w 243554"/>
                <a:gd name="connsiteY21" fmla="*/ 156686 h 253460"/>
                <a:gd name="connsiteX22" fmla="*/ 28099 w 243554"/>
                <a:gd name="connsiteY22" fmla="*/ 123825 h 253460"/>
                <a:gd name="connsiteX23" fmla="*/ 28099 w 243554"/>
                <a:gd name="connsiteY23" fmla="*/ 120396 h 253460"/>
                <a:gd name="connsiteX24" fmla="*/ 121729 w 243554"/>
                <a:gd name="connsiteY24" fmla="*/ 27813 h 253460"/>
                <a:gd name="connsiteX25" fmla="*/ 121729 w 243554"/>
                <a:gd name="connsiteY25" fmla="*/ 27813 h 253460"/>
                <a:gd name="connsiteX26" fmla="*/ 215455 w 243554"/>
                <a:gd name="connsiteY26" fmla="*/ 120396 h 253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43554" h="253460">
                  <a:moveTo>
                    <a:pt x="121729" y="0"/>
                  </a:moveTo>
                  <a:lnTo>
                    <a:pt x="121729" y="0"/>
                  </a:lnTo>
                  <a:cubicBezTo>
                    <a:pt x="55207" y="454"/>
                    <a:pt x="1188" y="53882"/>
                    <a:pt x="0" y="120396"/>
                  </a:cubicBezTo>
                  <a:lnTo>
                    <a:pt x="0" y="124587"/>
                  </a:lnTo>
                  <a:cubicBezTo>
                    <a:pt x="323" y="139195"/>
                    <a:pt x="3192" y="153636"/>
                    <a:pt x="8477" y="167259"/>
                  </a:cubicBezTo>
                  <a:cubicBezTo>
                    <a:pt x="13400" y="179985"/>
                    <a:pt x="20562" y="191728"/>
                    <a:pt x="29623" y="201930"/>
                  </a:cubicBezTo>
                  <a:cubicBezTo>
                    <a:pt x="40918" y="216195"/>
                    <a:pt x="50508" y="231731"/>
                    <a:pt x="58198" y="248222"/>
                  </a:cubicBezTo>
                  <a:cubicBezTo>
                    <a:pt x="59796" y="251394"/>
                    <a:pt x="63028" y="253414"/>
                    <a:pt x="66580" y="253460"/>
                  </a:cubicBezTo>
                  <a:lnTo>
                    <a:pt x="177070" y="253460"/>
                  </a:lnTo>
                  <a:cubicBezTo>
                    <a:pt x="180622" y="253414"/>
                    <a:pt x="183853" y="251394"/>
                    <a:pt x="185452" y="248222"/>
                  </a:cubicBezTo>
                  <a:cubicBezTo>
                    <a:pt x="193148" y="231735"/>
                    <a:pt x="202738" y="216199"/>
                    <a:pt x="214027" y="201930"/>
                  </a:cubicBezTo>
                  <a:cubicBezTo>
                    <a:pt x="223030" y="191702"/>
                    <a:pt x="230156" y="179965"/>
                    <a:pt x="235077" y="167259"/>
                  </a:cubicBezTo>
                  <a:cubicBezTo>
                    <a:pt x="240219" y="153760"/>
                    <a:pt x="243084" y="139500"/>
                    <a:pt x="243554" y="125063"/>
                  </a:cubicBezTo>
                  <a:lnTo>
                    <a:pt x="243554" y="120872"/>
                  </a:lnTo>
                  <a:cubicBezTo>
                    <a:pt x="242571" y="54157"/>
                    <a:pt x="188450" y="459"/>
                    <a:pt x="121729" y="0"/>
                  </a:cubicBezTo>
                  <a:close/>
                  <a:moveTo>
                    <a:pt x="215455" y="123825"/>
                  </a:moveTo>
                  <a:cubicBezTo>
                    <a:pt x="215061" y="135071"/>
                    <a:pt x="212808" y="146175"/>
                    <a:pt x="208788" y="156686"/>
                  </a:cubicBezTo>
                  <a:cubicBezTo>
                    <a:pt x="205033" y="166125"/>
                    <a:pt x="199650" y="174829"/>
                    <a:pt x="192881" y="182404"/>
                  </a:cubicBezTo>
                  <a:cubicBezTo>
                    <a:pt x="182180" y="195373"/>
                    <a:pt x="173007" y="209532"/>
                    <a:pt x="165544" y="224600"/>
                  </a:cubicBezTo>
                  <a:lnTo>
                    <a:pt x="78010" y="224600"/>
                  </a:lnTo>
                  <a:cubicBezTo>
                    <a:pt x="70513" y="209530"/>
                    <a:pt x="61309" y="195371"/>
                    <a:pt x="50578" y="182404"/>
                  </a:cubicBezTo>
                  <a:cubicBezTo>
                    <a:pt x="43839" y="174826"/>
                    <a:pt x="38487" y="166121"/>
                    <a:pt x="34766" y="156686"/>
                  </a:cubicBezTo>
                  <a:cubicBezTo>
                    <a:pt x="30747" y="146175"/>
                    <a:pt x="28493" y="135071"/>
                    <a:pt x="28099" y="123825"/>
                  </a:cubicBezTo>
                  <a:lnTo>
                    <a:pt x="28099" y="120396"/>
                  </a:lnTo>
                  <a:cubicBezTo>
                    <a:pt x="28978" y="69225"/>
                    <a:pt x="70552" y="28116"/>
                    <a:pt x="121729" y="27813"/>
                  </a:cubicBezTo>
                  <a:lnTo>
                    <a:pt x="121729" y="27813"/>
                  </a:lnTo>
                  <a:cubicBezTo>
                    <a:pt x="172924" y="28115"/>
                    <a:pt x="214526" y="69210"/>
                    <a:pt x="215455" y="1203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D276B52A-88B7-4197-B3A9-41DC0416FBDE}"/>
                </a:ext>
              </a:extLst>
            </p:cNvPr>
            <p:cNvSpPr/>
            <p:nvPr/>
          </p:nvSpPr>
          <p:spPr>
            <a:xfrm>
              <a:off x="6203328" y="3274200"/>
              <a:ext cx="102679" cy="142875"/>
            </a:xfrm>
            <a:custGeom>
              <a:avLst/>
              <a:gdLst>
                <a:gd name="connsiteX0" fmla="*/ 0 w 102679"/>
                <a:gd name="connsiteY0" fmla="*/ 98393 h 142875"/>
                <a:gd name="connsiteX1" fmla="*/ 50387 w 102679"/>
                <a:gd name="connsiteY1" fmla="*/ 0 h 142875"/>
                <a:gd name="connsiteX2" fmla="*/ 50387 w 102679"/>
                <a:gd name="connsiteY2" fmla="*/ 56959 h 142875"/>
                <a:gd name="connsiteX3" fmla="*/ 102679 w 102679"/>
                <a:gd name="connsiteY3" fmla="*/ 46577 h 142875"/>
                <a:gd name="connsiteX4" fmla="*/ 50387 w 102679"/>
                <a:gd name="connsiteY4" fmla="*/ 142875 h 142875"/>
                <a:gd name="connsiteX5" fmla="*/ 50387 w 102679"/>
                <a:gd name="connsiteY5" fmla="*/ 86963 h 142875"/>
                <a:gd name="connsiteX6" fmla="*/ 0 w 102679"/>
                <a:gd name="connsiteY6" fmla="*/ 9839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679" h="142875">
                  <a:moveTo>
                    <a:pt x="0" y="98393"/>
                  </a:moveTo>
                  <a:lnTo>
                    <a:pt x="50387" y="0"/>
                  </a:lnTo>
                  <a:lnTo>
                    <a:pt x="50387" y="56959"/>
                  </a:lnTo>
                  <a:lnTo>
                    <a:pt x="102679" y="46577"/>
                  </a:lnTo>
                  <a:lnTo>
                    <a:pt x="50387" y="142875"/>
                  </a:lnTo>
                  <a:lnTo>
                    <a:pt x="50387" y="86963"/>
                  </a:lnTo>
                  <a:lnTo>
                    <a:pt x="0" y="9839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0DF3B301-CE06-4520-AD01-CE42A300C37A}"/>
                </a:ext>
              </a:extLst>
            </p:cNvPr>
            <p:cNvSpPr/>
            <p:nvPr/>
          </p:nvSpPr>
          <p:spPr>
            <a:xfrm>
              <a:off x="6372492" y="3557568"/>
              <a:ext cx="148209" cy="148209"/>
            </a:xfrm>
            <a:custGeom>
              <a:avLst/>
              <a:gdLst>
                <a:gd name="connsiteX0" fmla="*/ 148209 w 148209"/>
                <a:gd name="connsiteY0" fmla="*/ 74104 h 148209"/>
                <a:gd name="connsiteX1" fmla="*/ 74104 w 148209"/>
                <a:gd name="connsiteY1" fmla="*/ 148209 h 148209"/>
                <a:gd name="connsiteX2" fmla="*/ 0 w 148209"/>
                <a:gd name="connsiteY2" fmla="*/ 74104 h 148209"/>
                <a:gd name="connsiteX3" fmla="*/ 74104 w 148209"/>
                <a:gd name="connsiteY3" fmla="*/ 0 h 148209"/>
                <a:gd name="connsiteX4" fmla="*/ 148209 w 148209"/>
                <a:gd name="connsiteY4" fmla="*/ 74104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4"/>
                  </a:moveTo>
                  <a:cubicBezTo>
                    <a:pt x="148209" y="115031"/>
                    <a:pt x="115031" y="148209"/>
                    <a:pt x="74104" y="148209"/>
                  </a:cubicBezTo>
                  <a:cubicBezTo>
                    <a:pt x="33178" y="148209"/>
                    <a:pt x="0" y="115031"/>
                    <a:pt x="0" y="74104"/>
                  </a:cubicBezTo>
                  <a:cubicBezTo>
                    <a:pt x="0" y="33178"/>
                    <a:pt x="33178" y="0"/>
                    <a:pt x="74104" y="0"/>
                  </a:cubicBezTo>
                  <a:cubicBezTo>
                    <a:pt x="115031" y="0"/>
                    <a:pt x="148209" y="33178"/>
                    <a:pt x="148209" y="741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1606231D-ABB2-4BFB-8572-59583FBDCB5D}"/>
                </a:ext>
              </a:extLst>
            </p:cNvPr>
            <p:cNvSpPr/>
            <p:nvPr/>
          </p:nvSpPr>
          <p:spPr>
            <a:xfrm>
              <a:off x="5977204" y="3557568"/>
              <a:ext cx="148209" cy="148209"/>
            </a:xfrm>
            <a:custGeom>
              <a:avLst/>
              <a:gdLst>
                <a:gd name="connsiteX0" fmla="*/ 148209 w 148209"/>
                <a:gd name="connsiteY0" fmla="*/ 74104 h 148209"/>
                <a:gd name="connsiteX1" fmla="*/ 74104 w 148209"/>
                <a:gd name="connsiteY1" fmla="*/ 148209 h 148209"/>
                <a:gd name="connsiteX2" fmla="*/ 0 w 148209"/>
                <a:gd name="connsiteY2" fmla="*/ 74104 h 148209"/>
                <a:gd name="connsiteX3" fmla="*/ 74104 w 148209"/>
                <a:gd name="connsiteY3" fmla="*/ 0 h 148209"/>
                <a:gd name="connsiteX4" fmla="*/ 148209 w 148209"/>
                <a:gd name="connsiteY4" fmla="*/ 74104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4"/>
                  </a:moveTo>
                  <a:cubicBezTo>
                    <a:pt x="148209" y="115031"/>
                    <a:pt x="115031" y="148209"/>
                    <a:pt x="74104" y="148209"/>
                  </a:cubicBezTo>
                  <a:cubicBezTo>
                    <a:pt x="33178" y="148209"/>
                    <a:pt x="0" y="115031"/>
                    <a:pt x="0" y="74104"/>
                  </a:cubicBezTo>
                  <a:cubicBezTo>
                    <a:pt x="0" y="33178"/>
                    <a:pt x="33178" y="0"/>
                    <a:pt x="74104" y="0"/>
                  </a:cubicBezTo>
                  <a:cubicBezTo>
                    <a:pt x="115031" y="0"/>
                    <a:pt x="148209" y="33178"/>
                    <a:pt x="148209" y="741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7ED95A9A-F048-462E-9CFD-86D085D701E4}"/>
                </a:ext>
              </a:extLst>
            </p:cNvPr>
            <p:cNvSpPr/>
            <p:nvPr/>
          </p:nvSpPr>
          <p:spPr>
            <a:xfrm>
              <a:off x="6326200" y="3725875"/>
              <a:ext cx="268615" cy="148399"/>
            </a:xfrm>
            <a:custGeom>
              <a:avLst/>
              <a:gdLst>
                <a:gd name="connsiteX0" fmla="*/ 253746 w 268615"/>
                <a:gd name="connsiteY0" fmla="*/ 44101 h 148399"/>
                <a:gd name="connsiteX1" fmla="*/ 181356 w 268615"/>
                <a:gd name="connsiteY1" fmla="*/ 9525 h 148399"/>
                <a:gd name="connsiteX2" fmla="*/ 120396 w 268615"/>
                <a:gd name="connsiteY2" fmla="*/ 0 h 148399"/>
                <a:gd name="connsiteX3" fmla="*/ 59436 w 268615"/>
                <a:gd name="connsiteY3" fmla="*/ 9525 h 148399"/>
                <a:gd name="connsiteX4" fmla="*/ 3429 w 268615"/>
                <a:gd name="connsiteY4" fmla="*/ 33529 h 148399"/>
                <a:gd name="connsiteX5" fmla="*/ 0 w 268615"/>
                <a:gd name="connsiteY5" fmla="*/ 37434 h 148399"/>
                <a:gd name="connsiteX6" fmla="*/ 76200 w 268615"/>
                <a:gd name="connsiteY6" fmla="*/ 75534 h 148399"/>
                <a:gd name="connsiteX7" fmla="*/ 104108 w 268615"/>
                <a:gd name="connsiteY7" fmla="*/ 131446 h 148399"/>
                <a:gd name="connsiteX8" fmla="*/ 104108 w 268615"/>
                <a:gd name="connsiteY8" fmla="*/ 148400 h 148399"/>
                <a:gd name="connsiteX9" fmla="*/ 268605 w 268615"/>
                <a:gd name="connsiteY9" fmla="*/ 148400 h 148399"/>
                <a:gd name="connsiteX10" fmla="*/ 268605 w 268615"/>
                <a:gd name="connsiteY10" fmla="*/ 73819 h 148399"/>
                <a:gd name="connsiteX11" fmla="*/ 253746 w 268615"/>
                <a:gd name="connsiteY11" fmla="*/ 44101 h 148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8615" h="148399">
                  <a:moveTo>
                    <a:pt x="253746" y="44101"/>
                  </a:moveTo>
                  <a:cubicBezTo>
                    <a:pt x="232401" y="27476"/>
                    <a:pt x="207702" y="15681"/>
                    <a:pt x="181356" y="9525"/>
                  </a:cubicBezTo>
                  <a:cubicBezTo>
                    <a:pt x="161530" y="3742"/>
                    <a:pt x="141041" y="541"/>
                    <a:pt x="120396" y="0"/>
                  </a:cubicBezTo>
                  <a:cubicBezTo>
                    <a:pt x="99702" y="-45"/>
                    <a:pt x="79130" y="3169"/>
                    <a:pt x="59436" y="9525"/>
                  </a:cubicBezTo>
                  <a:cubicBezTo>
                    <a:pt x="39707" y="14783"/>
                    <a:pt x="20843" y="22868"/>
                    <a:pt x="3429" y="33529"/>
                  </a:cubicBezTo>
                  <a:cubicBezTo>
                    <a:pt x="2286" y="34862"/>
                    <a:pt x="1238" y="36196"/>
                    <a:pt x="0" y="37434"/>
                  </a:cubicBezTo>
                  <a:cubicBezTo>
                    <a:pt x="27701" y="44889"/>
                    <a:pt x="53615" y="57847"/>
                    <a:pt x="76200" y="75534"/>
                  </a:cubicBezTo>
                  <a:cubicBezTo>
                    <a:pt x="94021" y="88541"/>
                    <a:pt x="104425" y="109385"/>
                    <a:pt x="104108" y="131446"/>
                  </a:cubicBezTo>
                  <a:lnTo>
                    <a:pt x="104108" y="148400"/>
                  </a:lnTo>
                  <a:lnTo>
                    <a:pt x="268605" y="148400"/>
                  </a:lnTo>
                  <a:lnTo>
                    <a:pt x="268605" y="73819"/>
                  </a:lnTo>
                  <a:cubicBezTo>
                    <a:pt x="268892" y="62061"/>
                    <a:pt x="263324" y="50927"/>
                    <a:pt x="253746" y="44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874DF573-303B-412C-BDC1-A6360304E5BB}"/>
                </a:ext>
              </a:extLst>
            </p:cNvPr>
            <p:cNvSpPr/>
            <p:nvPr/>
          </p:nvSpPr>
          <p:spPr>
            <a:xfrm>
              <a:off x="5903100" y="3725875"/>
              <a:ext cx="268605" cy="148399"/>
            </a:xfrm>
            <a:custGeom>
              <a:avLst/>
              <a:gdLst>
                <a:gd name="connsiteX0" fmla="*/ 164687 w 268605"/>
                <a:gd name="connsiteY0" fmla="*/ 131445 h 148399"/>
                <a:gd name="connsiteX1" fmla="*/ 191357 w 268605"/>
                <a:gd name="connsiteY1" fmla="*/ 76486 h 148399"/>
                <a:gd name="connsiteX2" fmla="*/ 192500 w 268605"/>
                <a:gd name="connsiteY2" fmla="*/ 75534 h 148399"/>
                <a:gd name="connsiteX3" fmla="*/ 193739 w 268605"/>
                <a:gd name="connsiteY3" fmla="*/ 74676 h 148399"/>
                <a:gd name="connsiteX4" fmla="*/ 268605 w 268605"/>
                <a:gd name="connsiteY4" fmla="*/ 37529 h 148399"/>
                <a:gd name="connsiteX5" fmla="*/ 263176 w 268605"/>
                <a:gd name="connsiteY5" fmla="*/ 31338 h 148399"/>
                <a:gd name="connsiteX6" fmla="*/ 209550 w 268605"/>
                <a:gd name="connsiteY6" fmla="*/ 9525 h 148399"/>
                <a:gd name="connsiteX7" fmla="*/ 148590 w 268605"/>
                <a:gd name="connsiteY7" fmla="*/ 0 h 148399"/>
                <a:gd name="connsiteX8" fmla="*/ 87630 w 268605"/>
                <a:gd name="connsiteY8" fmla="*/ 9525 h 148399"/>
                <a:gd name="connsiteX9" fmla="*/ 15240 w 268605"/>
                <a:gd name="connsiteY9" fmla="*/ 44101 h 148399"/>
                <a:gd name="connsiteX10" fmla="*/ 0 w 268605"/>
                <a:gd name="connsiteY10" fmla="*/ 73819 h 148399"/>
                <a:gd name="connsiteX11" fmla="*/ 0 w 268605"/>
                <a:gd name="connsiteY11" fmla="*/ 148400 h 148399"/>
                <a:gd name="connsiteX12" fmla="*/ 164687 w 268605"/>
                <a:gd name="connsiteY12" fmla="*/ 148400 h 148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8605" h="148399">
                  <a:moveTo>
                    <a:pt x="164687" y="131445"/>
                  </a:moveTo>
                  <a:cubicBezTo>
                    <a:pt x="164708" y="110012"/>
                    <a:pt x="174533" y="89766"/>
                    <a:pt x="191357" y="76486"/>
                  </a:cubicBezTo>
                  <a:lnTo>
                    <a:pt x="192500" y="75534"/>
                  </a:lnTo>
                  <a:lnTo>
                    <a:pt x="193739" y="74676"/>
                  </a:lnTo>
                  <a:cubicBezTo>
                    <a:pt x="216581" y="58427"/>
                    <a:pt x="241848" y="45890"/>
                    <a:pt x="268605" y="37529"/>
                  </a:cubicBezTo>
                  <a:cubicBezTo>
                    <a:pt x="266700" y="35529"/>
                    <a:pt x="264986" y="33433"/>
                    <a:pt x="263176" y="31338"/>
                  </a:cubicBezTo>
                  <a:cubicBezTo>
                    <a:pt x="246437" y="21538"/>
                    <a:pt x="228377" y="14193"/>
                    <a:pt x="209550" y="9525"/>
                  </a:cubicBezTo>
                  <a:cubicBezTo>
                    <a:pt x="189726" y="3734"/>
                    <a:pt x="169235" y="532"/>
                    <a:pt x="148590" y="0"/>
                  </a:cubicBezTo>
                  <a:cubicBezTo>
                    <a:pt x="127896" y="-39"/>
                    <a:pt x="107326" y="3176"/>
                    <a:pt x="87630" y="9525"/>
                  </a:cubicBezTo>
                  <a:cubicBezTo>
                    <a:pt x="61651" y="16693"/>
                    <a:pt x="37144" y="28399"/>
                    <a:pt x="15240" y="44101"/>
                  </a:cubicBezTo>
                  <a:cubicBezTo>
                    <a:pt x="5858" y="51134"/>
                    <a:pt x="236" y="62096"/>
                    <a:pt x="0" y="73819"/>
                  </a:cubicBezTo>
                  <a:lnTo>
                    <a:pt x="0" y="148400"/>
                  </a:lnTo>
                  <a:lnTo>
                    <a:pt x="164687" y="148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FAE61D9B-C22B-43C2-85ED-40F1BD55B391}"/>
                </a:ext>
              </a:extLst>
            </p:cNvPr>
            <p:cNvSpPr/>
            <p:nvPr/>
          </p:nvSpPr>
          <p:spPr>
            <a:xfrm>
              <a:off x="6100743" y="3783595"/>
              <a:ext cx="296430" cy="147829"/>
            </a:xfrm>
            <a:custGeom>
              <a:avLst/>
              <a:gdLst>
                <a:gd name="connsiteX0" fmla="*/ 0 w 296430"/>
                <a:gd name="connsiteY0" fmla="*/ 147830 h 147829"/>
                <a:gd name="connsiteX1" fmla="*/ 0 w 296430"/>
                <a:gd name="connsiteY1" fmla="*/ 73725 h 147829"/>
                <a:gd name="connsiteX2" fmla="*/ 14859 w 296430"/>
                <a:gd name="connsiteY2" fmla="*/ 44102 h 147829"/>
                <a:gd name="connsiteX3" fmla="*/ 87249 w 296430"/>
                <a:gd name="connsiteY3" fmla="*/ 9527 h 147829"/>
                <a:gd name="connsiteX4" fmla="*/ 148209 w 296430"/>
                <a:gd name="connsiteY4" fmla="*/ 2 h 147829"/>
                <a:gd name="connsiteX5" fmla="*/ 209169 w 296430"/>
                <a:gd name="connsiteY5" fmla="*/ 9527 h 147829"/>
                <a:gd name="connsiteX6" fmla="*/ 281654 w 296430"/>
                <a:gd name="connsiteY6" fmla="*/ 44102 h 147829"/>
                <a:gd name="connsiteX7" fmla="*/ 296418 w 296430"/>
                <a:gd name="connsiteY7" fmla="*/ 73725 h 147829"/>
                <a:gd name="connsiteX8" fmla="*/ 296418 w 296430"/>
                <a:gd name="connsiteY8" fmla="*/ 147830 h 147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6430" h="147829">
                  <a:moveTo>
                    <a:pt x="0" y="147830"/>
                  </a:moveTo>
                  <a:lnTo>
                    <a:pt x="0" y="73725"/>
                  </a:lnTo>
                  <a:cubicBezTo>
                    <a:pt x="45" y="62069"/>
                    <a:pt x="5544" y="51107"/>
                    <a:pt x="14859" y="44102"/>
                  </a:cubicBezTo>
                  <a:cubicBezTo>
                    <a:pt x="36723" y="28334"/>
                    <a:pt x="61243" y="16622"/>
                    <a:pt x="87249" y="9527"/>
                  </a:cubicBezTo>
                  <a:cubicBezTo>
                    <a:pt x="106934" y="3133"/>
                    <a:pt x="127512" y="-82"/>
                    <a:pt x="148209" y="2"/>
                  </a:cubicBezTo>
                  <a:cubicBezTo>
                    <a:pt x="168859" y="486"/>
                    <a:pt x="189355" y="3690"/>
                    <a:pt x="209169" y="9527"/>
                  </a:cubicBezTo>
                  <a:cubicBezTo>
                    <a:pt x="235567" y="15619"/>
                    <a:pt x="260308" y="27421"/>
                    <a:pt x="281654" y="44102"/>
                  </a:cubicBezTo>
                  <a:cubicBezTo>
                    <a:pt x="291195" y="50908"/>
                    <a:pt x="296728" y="62010"/>
                    <a:pt x="296418" y="73725"/>
                  </a:cubicBezTo>
                  <a:lnTo>
                    <a:pt x="296418" y="147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7EB34DC8-C2B8-49C2-8125-0D4EA5F4116B}"/>
                </a:ext>
              </a:extLst>
            </p:cNvPr>
            <p:cNvSpPr/>
            <p:nvPr/>
          </p:nvSpPr>
          <p:spPr>
            <a:xfrm>
              <a:off x="6174848" y="3615195"/>
              <a:ext cx="148209" cy="148209"/>
            </a:xfrm>
            <a:custGeom>
              <a:avLst/>
              <a:gdLst>
                <a:gd name="connsiteX0" fmla="*/ 148209 w 148209"/>
                <a:gd name="connsiteY0" fmla="*/ 74105 h 148209"/>
                <a:gd name="connsiteX1" fmla="*/ 74105 w 148209"/>
                <a:gd name="connsiteY1" fmla="*/ 148209 h 148209"/>
                <a:gd name="connsiteX2" fmla="*/ 0 w 148209"/>
                <a:gd name="connsiteY2" fmla="*/ 74105 h 148209"/>
                <a:gd name="connsiteX3" fmla="*/ 74105 w 148209"/>
                <a:gd name="connsiteY3" fmla="*/ 0 h 148209"/>
                <a:gd name="connsiteX4" fmla="*/ 148209 w 148209"/>
                <a:gd name="connsiteY4" fmla="*/ 74105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5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5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id="{FFE1F6C3-751D-4068-AC1B-4057BB89F0A4}"/>
              </a:ext>
            </a:extLst>
          </p:cNvPr>
          <p:cNvSpPr txBox="1"/>
          <p:nvPr/>
        </p:nvSpPr>
        <p:spPr>
          <a:xfrm>
            <a:off x="2635624" y="4557053"/>
            <a:ext cx="2284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kern="0" spc="60">
                <a:solidFill>
                  <a:schemeClr val="bg1">
                    <a:lumMod val="9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668429F-733D-4834-BFD0-2CF7EB6F70B1}"/>
              </a:ext>
            </a:extLst>
          </p:cNvPr>
          <p:cNvSpPr txBox="1"/>
          <p:nvPr/>
        </p:nvSpPr>
        <p:spPr>
          <a:xfrm>
            <a:off x="7006432" y="4523088"/>
            <a:ext cx="2284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kern="0" spc="60">
                <a:solidFill>
                  <a:schemeClr val="bg1">
                    <a:lumMod val="9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E39A5C0F-1FB2-4A6A-9123-366932323747}"/>
              </a:ext>
            </a:extLst>
          </p:cNvPr>
          <p:cNvCxnSpPr/>
          <p:nvPr/>
        </p:nvCxnSpPr>
        <p:spPr>
          <a:xfrm>
            <a:off x="1124262" y="6371952"/>
            <a:ext cx="1933731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46000">
                  <a:schemeClr val="tx1">
                    <a:lumMod val="50000"/>
                    <a:lumOff val="50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>
            <a:extLst>
              <a:ext uri="{FF2B5EF4-FFF2-40B4-BE49-F238E27FC236}">
                <a16:creationId xmlns:a16="http://schemas.microsoft.com/office/drawing/2014/main" id="{63732B43-E94A-41FB-AE57-25267F601F16}"/>
              </a:ext>
            </a:extLst>
          </p:cNvPr>
          <p:cNvSpPr txBox="1"/>
          <p:nvPr/>
        </p:nvSpPr>
        <p:spPr>
          <a:xfrm>
            <a:off x="1080992" y="5815368"/>
            <a:ext cx="7008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17/    </a:t>
            </a:r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39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24D7B2A5-EB27-4C8D-9985-E81BAD5D7058}"/>
              </a:ext>
            </a:extLst>
          </p:cNvPr>
          <p:cNvSpPr txBox="1"/>
          <p:nvPr/>
        </p:nvSpPr>
        <p:spPr>
          <a:xfrm>
            <a:off x="1065936" y="6061589"/>
            <a:ext cx="99418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Our Service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3FF3463E-51DF-4AF0-8CF0-ED7705F3841B}"/>
              </a:ext>
            </a:extLst>
          </p:cNvPr>
          <p:cNvSpPr txBox="1"/>
          <p:nvPr/>
        </p:nvSpPr>
        <p:spPr>
          <a:xfrm>
            <a:off x="11408983" y="2643956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17</a:t>
            </a:r>
            <a:endParaRPr lang="en-US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3D554EA6-D288-4647-A064-84F0E1F4A400}"/>
              </a:ext>
            </a:extLst>
          </p:cNvPr>
          <p:cNvSpPr txBox="1"/>
          <p:nvPr/>
        </p:nvSpPr>
        <p:spPr>
          <a:xfrm>
            <a:off x="11401022" y="3085245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18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30AD23BF-6840-4CC8-9D61-09F2A3E32E15}"/>
              </a:ext>
            </a:extLst>
          </p:cNvPr>
          <p:cNvSpPr txBox="1"/>
          <p:nvPr/>
        </p:nvSpPr>
        <p:spPr>
          <a:xfrm>
            <a:off x="11393061" y="3526534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19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6850088D-E7A8-41F5-8D6F-3F83FF1F71DB}"/>
              </a:ext>
            </a:extLst>
          </p:cNvPr>
          <p:cNvSpPr txBox="1"/>
          <p:nvPr/>
        </p:nvSpPr>
        <p:spPr>
          <a:xfrm>
            <a:off x="11385100" y="3967823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9" name="Rectangle: Rounded Corners 98">
            <a:extLst>
              <a:ext uri="{FF2B5EF4-FFF2-40B4-BE49-F238E27FC236}">
                <a16:creationId xmlns:a16="http://schemas.microsoft.com/office/drawing/2014/main" id="{264FBB5B-3DCE-45E7-BDD7-6E1AF5AFC0E4}"/>
              </a:ext>
            </a:extLst>
          </p:cNvPr>
          <p:cNvSpPr/>
          <p:nvPr/>
        </p:nvSpPr>
        <p:spPr>
          <a:xfrm>
            <a:off x="11366138" y="2594841"/>
            <a:ext cx="410594" cy="360824"/>
          </a:xfrm>
          <a:prstGeom prst="roundRect">
            <a:avLst>
              <a:gd name="adj" fmla="val 21318"/>
            </a:avLst>
          </a:prstGeom>
          <a:noFill/>
          <a:ln w="317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68A307E-E52B-4D28-B42F-13277BAD0283}"/>
              </a:ext>
            </a:extLst>
          </p:cNvPr>
          <p:cNvSpPr txBox="1"/>
          <p:nvPr/>
        </p:nvSpPr>
        <p:spPr>
          <a:xfrm>
            <a:off x="2259179" y="1016420"/>
            <a:ext cx="33169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OUR SERVICE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4329AEF-6224-440B-ECB6-B5F48C1FB47B}"/>
              </a:ext>
            </a:extLst>
          </p:cNvPr>
          <p:cNvSpPr/>
          <p:nvPr/>
        </p:nvSpPr>
        <p:spPr>
          <a:xfrm rot="16200000" flipV="1">
            <a:off x="7598478" y="-204033"/>
            <a:ext cx="152450" cy="3232808"/>
          </a:xfrm>
          <a:prstGeom prst="rect">
            <a:avLst/>
          </a:prstGeom>
          <a:gradFill>
            <a:gsLst>
              <a:gs pos="56000">
                <a:srgbClr val="646464"/>
              </a:gs>
              <a:gs pos="0">
                <a:schemeClr val="tx1">
                  <a:lumMod val="95000"/>
                  <a:lumOff val="5000"/>
                </a:schemeClr>
              </a:gs>
              <a:gs pos="100000">
                <a:schemeClr val="tx1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AACBE262-8F04-D48E-E498-B23753E4B69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319685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903DDEC-1C08-400F-9437-6D2748460EF3}"/>
              </a:ext>
            </a:extLst>
          </p:cNvPr>
          <p:cNvSpPr txBox="1"/>
          <p:nvPr/>
        </p:nvSpPr>
        <p:spPr>
          <a:xfrm>
            <a:off x="10689397" y="269807"/>
            <a:ext cx="10102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Modern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Style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C89BBBD-2371-4102-BA42-D2E4E0C82973}"/>
              </a:ext>
            </a:extLst>
          </p:cNvPr>
          <p:cNvCxnSpPr/>
          <p:nvPr/>
        </p:nvCxnSpPr>
        <p:spPr>
          <a:xfrm>
            <a:off x="1124262" y="6371952"/>
            <a:ext cx="1933731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46000">
                  <a:schemeClr val="tx1">
                    <a:lumMod val="50000"/>
                    <a:lumOff val="50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CF82C4B-D8B0-43EC-9E52-7BDEDE8B0CD5}"/>
              </a:ext>
            </a:extLst>
          </p:cNvPr>
          <p:cNvCxnSpPr>
            <a:cxnSpLocks/>
          </p:cNvCxnSpPr>
          <p:nvPr/>
        </p:nvCxnSpPr>
        <p:spPr>
          <a:xfrm>
            <a:off x="884420" y="123092"/>
            <a:ext cx="0" cy="6614592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35000">
                  <a:schemeClr val="tx1">
                    <a:lumMod val="95000"/>
                    <a:lumOff val="5000"/>
                  </a:schemeClr>
                </a:gs>
                <a:gs pos="65000">
                  <a:schemeClr val="tx1">
                    <a:lumMod val="95000"/>
                    <a:lumOff val="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7F7DE9E-665D-44B9-BC30-E46DDB98C094}"/>
              </a:ext>
            </a:extLst>
          </p:cNvPr>
          <p:cNvGrpSpPr/>
          <p:nvPr/>
        </p:nvGrpSpPr>
        <p:grpSpPr>
          <a:xfrm>
            <a:off x="369913" y="269807"/>
            <a:ext cx="332992" cy="246221"/>
            <a:chOff x="7060367" y="1319134"/>
            <a:chExt cx="629579" cy="350519"/>
          </a:xfrm>
          <a:solidFill>
            <a:schemeClr val="bg1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DE0E3AE-F166-489A-9EF5-FAD364B14DC3}"/>
                </a:ext>
              </a:extLst>
            </p:cNvPr>
            <p:cNvSpPr/>
            <p:nvPr/>
          </p:nvSpPr>
          <p:spPr>
            <a:xfrm>
              <a:off x="7060367" y="13191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962043C-244B-463B-BE07-9DACD0BC8672}"/>
                </a:ext>
              </a:extLst>
            </p:cNvPr>
            <p:cNvSpPr/>
            <p:nvPr/>
          </p:nvSpPr>
          <p:spPr>
            <a:xfrm>
              <a:off x="7060367" y="14715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DFD7C95-4C5E-4F0A-9364-EC336F79651A}"/>
                </a:ext>
              </a:extLst>
            </p:cNvPr>
            <p:cNvSpPr/>
            <p:nvPr/>
          </p:nvSpPr>
          <p:spPr>
            <a:xfrm>
              <a:off x="7060367" y="16239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3319B971-0CC6-4DDB-88CC-9B961B38ACFD}"/>
              </a:ext>
            </a:extLst>
          </p:cNvPr>
          <p:cNvSpPr txBox="1"/>
          <p:nvPr/>
        </p:nvSpPr>
        <p:spPr>
          <a:xfrm>
            <a:off x="1080992" y="5815368"/>
            <a:ext cx="7008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18/    </a:t>
            </a:r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39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030B5F8-A2DA-4CEF-82AE-CDBE1E624306}"/>
              </a:ext>
            </a:extLst>
          </p:cNvPr>
          <p:cNvSpPr txBox="1"/>
          <p:nvPr/>
        </p:nvSpPr>
        <p:spPr>
          <a:xfrm>
            <a:off x="1065936" y="6061589"/>
            <a:ext cx="9733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Break Slide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Graphic 56" descr="Caret Left">
            <a:extLst>
              <a:ext uri="{FF2B5EF4-FFF2-40B4-BE49-F238E27FC236}">
                <a16:creationId xmlns:a16="http://schemas.microsoft.com/office/drawing/2014/main" id="{57E66544-799E-4D74-9843-D19CC59DC01D}"/>
              </a:ext>
            </a:extLst>
          </p:cNvPr>
          <p:cNvSpPr/>
          <p:nvPr/>
        </p:nvSpPr>
        <p:spPr>
          <a:xfrm rot="5400000">
            <a:off x="429214" y="1766174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Graphic 56" descr="Caret Left">
            <a:extLst>
              <a:ext uri="{FF2B5EF4-FFF2-40B4-BE49-F238E27FC236}">
                <a16:creationId xmlns:a16="http://schemas.microsoft.com/office/drawing/2014/main" id="{FA172276-5F25-4DF9-A707-34E78C54A6EA}"/>
              </a:ext>
            </a:extLst>
          </p:cNvPr>
          <p:cNvSpPr/>
          <p:nvPr/>
        </p:nvSpPr>
        <p:spPr>
          <a:xfrm rot="16200000">
            <a:off x="413591" y="4808450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5B727EA-30C8-451E-9AAB-73E68D839FF4}"/>
              </a:ext>
            </a:extLst>
          </p:cNvPr>
          <p:cNvSpPr txBox="1"/>
          <p:nvPr/>
        </p:nvSpPr>
        <p:spPr>
          <a:xfrm>
            <a:off x="10155596" y="6323199"/>
            <a:ext cx="15712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1</a:t>
            </a:r>
            <a:r>
              <a:rPr lang="en-US" sz="1000" baseline="30000" dirty="0">
                <a:solidFill>
                  <a:schemeClr val="bg1"/>
                </a:solidFill>
                <a:latin typeface="Work Sans Medium" panose="00000600000000000000" pitchFamily="2" charset="0"/>
              </a:rPr>
              <a:t>st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 Art </a:t>
            </a:r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</a:t>
            </a:r>
            <a:r>
              <a:rPr lang="en-US" sz="1000" b="1" dirty="0">
                <a:solidFill>
                  <a:schemeClr val="bg1"/>
                </a:solidFill>
                <a:latin typeface="Work Sans Medium" panose="00000600000000000000" pitchFamily="2" charset="0"/>
              </a:rPr>
              <a:t> 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in CA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75E5C3B-3EC7-4FFC-AC52-96C27602FF60}"/>
              </a:ext>
            </a:extLst>
          </p:cNvPr>
          <p:cNvSpPr txBox="1"/>
          <p:nvPr/>
        </p:nvSpPr>
        <p:spPr>
          <a:xfrm>
            <a:off x="11408983" y="2643956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17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E19E365-5A48-49B4-9EF3-BF87AFFA1C05}"/>
              </a:ext>
            </a:extLst>
          </p:cNvPr>
          <p:cNvSpPr txBox="1"/>
          <p:nvPr/>
        </p:nvSpPr>
        <p:spPr>
          <a:xfrm>
            <a:off x="11401022" y="3085245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18</a:t>
            </a:r>
            <a:endParaRPr lang="en-US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4893E60-0950-4626-92B9-1E1F5C63A7BC}"/>
              </a:ext>
            </a:extLst>
          </p:cNvPr>
          <p:cNvSpPr txBox="1"/>
          <p:nvPr/>
        </p:nvSpPr>
        <p:spPr>
          <a:xfrm>
            <a:off x="11393061" y="3526534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19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8D06A3E-2982-4E99-90F8-8B7B3E4B8B07}"/>
              </a:ext>
            </a:extLst>
          </p:cNvPr>
          <p:cNvSpPr txBox="1"/>
          <p:nvPr/>
        </p:nvSpPr>
        <p:spPr>
          <a:xfrm>
            <a:off x="11385100" y="3967823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CB898487-F9DE-44AF-AADB-A0CB129287C8}"/>
              </a:ext>
            </a:extLst>
          </p:cNvPr>
          <p:cNvSpPr/>
          <p:nvPr/>
        </p:nvSpPr>
        <p:spPr>
          <a:xfrm>
            <a:off x="11366138" y="3032656"/>
            <a:ext cx="410594" cy="360824"/>
          </a:xfrm>
          <a:prstGeom prst="roundRect">
            <a:avLst>
              <a:gd name="adj" fmla="val 21318"/>
            </a:avLst>
          </a:prstGeom>
          <a:noFill/>
          <a:ln w="317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aphic 33" descr="Mouse">
            <a:extLst>
              <a:ext uri="{FF2B5EF4-FFF2-40B4-BE49-F238E27FC236}">
                <a16:creationId xmlns:a16="http://schemas.microsoft.com/office/drawing/2014/main" id="{E1FE5471-F072-4186-BFB4-A73603FEB384}"/>
              </a:ext>
            </a:extLst>
          </p:cNvPr>
          <p:cNvGrpSpPr/>
          <p:nvPr/>
        </p:nvGrpSpPr>
        <p:grpSpPr>
          <a:xfrm>
            <a:off x="310204" y="3217785"/>
            <a:ext cx="422429" cy="422429"/>
            <a:chOff x="144378" y="3003035"/>
            <a:chExt cx="662520" cy="662520"/>
          </a:xfrm>
          <a:solidFill>
            <a:schemeClr val="tx1"/>
          </a:solidFill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6F137FD5-A720-468A-8AA8-1E87D72E6554}"/>
                </a:ext>
              </a:extLst>
            </p:cNvPr>
            <p:cNvSpPr/>
            <p:nvPr/>
          </p:nvSpPr>
          <p:spPr>
            <a:xfrm>
              <a:off x="454928" y="3168665"/>
              <a:ext cx="41418" cy="103518"/>
            </a:xfrm>
            <a:custGeom>
              <a:avLst/>
              <a:gdLst>
                <a:gd name="connsiteX0" fmla="*/ 20709 w 41418"/>
                <a:gd name="connsiteY0" fmla="*/ 0 h 103518"/>
                <a:gd name="connsiteX1" fmla="*/ 5 w 41418"/>
                <a:gd name="connsiteY1" fmla="*/ 21649 h 103518"/>
                <a:gd name="connsiteX2" fmla="*/ 5 w 41418"/>
                <a:gd name="connsiteY2" fmla="*/ 82815 h 103518"/>
                <a:gd name="connsiteX3" fmla="*/ 20709 w 41418"/>
                <a:gd name="connsiteY3" fmla="*/ 103519 h 103518"/>
                <a:gd name="connsiteX4" fmla="*/ 41413 w 41418"/>
                <a:gd name="connsiteY4" fmla="*/ 82815 h 103518"/>
                <a:gd name="connsiteX5" fmla="*/ 41413 w 41418"/>
                <a:gd name="connsiteY5" fmla="*/ 21649 h 103518"/>
                <a:gd name="connsiteX6" fmla="*/ 20709 w 41418"/>
                <a:gd name="connsiteY6" fmla="*/ 0 h 10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18" h="103518">
                  <a:moveTo>
                    <a:pt x="20709" y="0"/>
                  </a:moveTo>
                  <a:cubicBezTo>
                    <a:pt x="9015" y="264"/>
                    <a:pt x="-253" y="9955"/>
                    <a:pt x="5" y="21649"/>
                  </a:cubicBezTo>
                  <a:lnTo>
                    <a:pt x="5" y="82815"/>
                  </a:lnTo>
                  <a:cubicBezTo>
                    <a:pt x="5" y="94250"/>
                    <a:pt x="9274" y="103519"/>
                    <a:pt x="20709" y="103519"/>
                  </a:cubicBezTo>
                  <a:cubicBezTo>
                    <a:pt x="32144" y="103519"/>
                    <a:pt x="41413" y="94250"/>
                    <a:pt x="41413" y="82815"/>
                  </a:cubicBezTo>
                  <a:lnTo>
                    <a:pt x="41413" y="21649"/>
                  </a:lnTo>
                  <a:cubicBezTo>
                    <a:pt x="41671" y="9955"/>
                    <a:pt x="32403" y="264"/>
                    <a:pt x="20709" y="0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6AF05078-F7BF-46BF-90A5-5A784258C07D}"/>
                </a:ext>
              </a:extLst>
            </p:cNvPr>
            <p:cNvSpPr/>
            <p:nvPr/>
          </p:nvSpPr>
          <p:spPr>
            <a:xfrm>
              <a:off x="306462" y="3065146"/>
              <a:ext cx="337326" cy="545198"/>
            </a:xfrm>
            <a:custGeom>
              <a:avLst/>
              <a:gdLst>
                <a:gd name="connsiteX0" fmla="*/ 336185 w 337326"/>
                <a:gd name="connsiteY0" fmla="*/ 363951 h 545198"/>
                <a:gd name="connsiteX1" fmla="*/ 328297 w 337326"/>
                <a:gd name="connsiteY1" fmla="*/ 252586 h 545198"/>
                <a:gd name="connsiteX2" fmla="*/ 331686 w 337326"/>
                <a:gd name="connsiteY2" fmla="*/ 167949 h 545198"/>
                <a:gd name="connsiteX3" fmla="*/ 189783 w 337326"/>
                <a:gd name="connsiteY3" fmla="*/ 667 h 545198"/>
                <a:gd name="connsiteX4" fmla="*/ 183758 w 337326"/>
                <a:gd name="connsiteY4" fmla="*/ 290 h 545198"/>
                <a:gd name="connsiteX5" fmla="*/ 168678 w 337326"/>
                <a:gd name="connsiteY5" fmla="*/ 0 h 545198"/>
                <a:gd name="connsiteX6" fmla="*/ 153599 w 337326"/>
                <a:gd name="connsiteY6" fmla="*/ 290 h 545198"/>
                <a:gd name="connsiteX7" fmla="*/ 5296 w 337326"/>
                <a:gd name="connsiteY7" fmla="*/ 161925 h 545198"/>
                <a:gd name="connsiteX8" fmla="*/ 5671 w 337326"/>
                <a:gd name="connsiteY8" fmla="*/ 167928 h 545198"/>
                <a:gd name="connsiteX9" fmla="*/ 9066 w 337326"/>
                <a:gd name="connsiteY9" fmla="*/ 252586 h 545198"/>
                <a:gd name="connsiteX10" fmla="*/ 1150 w 337326"/>
                <a:gd name="connsiteY10" fmla="*/ 363972 h 545198"/>
                <a:gd name="connsiteX11" fmla="*/ 142876 w 337326"/>
                <a:gd name="connsiteY11" fmla="*/ 543977 h 545198"/>
                <a:gd name="connsiteX12" fmla="*/ 155104 w 337326"/>
                <a:gd name="connsiteY12" fmla="*/ 544964 h 545198"/>
                <a:gd name="connsiteX13" fmla="*/ 168678 w 337326"/>
                <a:gd name="connsiteY13" fmla="*/ 545199 h 545198"/>
                <a:gd name="connsiteX14" fmla="*/ 182267 w 337326"/>
                <a:gd name="connsiteY14" fmla="*/ 544964 h 545198"/>
                <a:gd name="connsiteX15" fmla="*/ 337175 w 337326"/>
                <a:gd name="connsiteY15" fmla="*/ 376183 h 545198"/>
                <a:gd name="connsiteX16" fmla="*/ 336185 w 337326"/>
                <a:gd name="connsiteY16" fmla="*/ 363951 h 545198"/>
                <a:gd name="connsiteX17" fmla="*/ 217484 w 337326"/>
                <a:gd name="connsiteY17" fmla="*/ 186334 h 545198"/>
                <a:gd name="connsiteX18" fmla="*/ 182978 w 337326"/>
                <a:gd name="connsiteY18" fmla="*/ 233518 h 545198"/>
                <a:gd name="connsiteX19" fmla="*/ 182978 w 337326"/>
                <a:gd name="connsiteY19" fmla="*/ 338161 h 545198"/>
                <a:gd name="connsiteX20" fmla="*/ 169175 w 337326"/>
                <a:gd name="connsiteY20" fmla="*/ 351964 h 545198"/>
                <a:gd name="connsiteX21" fmla="*/ 155373 w 337326"/>
                <a:gd name="connsiteY21" fmla="*/ 338161 h 545198"/>
                <a:gd name="connsiteX22" fmla="*/ 155373 w 337326"/>
                <a:gd name="connsiteY22" fmla="*/ 233518 h 545198"/>
                <a:gd name="connsiteX23" fmla="*/ 120866 w 337326"/>
                <a:gd name="connsiteY23" fmla="*/ 186334 h 545198"/>
                <a:gd name="connsiteX24" fmla="*/ 120866 w 337326"/>
                <a:gd name="connsiteY24" fmla="*/ 125175 h 545198"/>
                <a:gd name="connsiteX25" fmla="*/ 155373 w 337326"/>
                <a:gd name="connsiteY25" fmla="*/ 77984 h 545198"/>
                <a:gd name="connsiteX26" fmla="*/ 155373 w 337326"/>
                <a:gd name="connsiteY26" fmla="*/ 41408 h 545198"/>
                <a:gd name="connsiteX27" fmla="*/ 169175 w 337326"/>
                <a:gd name="connsiteY27" fmla="*/ 27605 h 545198"/>
                <a:gd name="connsiteX28" fmla="*/ 182978 w 337326"/>
                <a:gd name="connsiteY28" fmla="*/ 41408 h 545198"/>
                <a:gd name="connsiteX29" fmla="*/ 182978 w 337326"/>
                <a:gd name="connsiteY29" fmla="*/ 77984 h 545198"/>
                <a:gd name="connsiteX30" fmla="*/ 217484 w 337326"/>
                <a:gd name="connsiteY30" fmla="*/ 125175 h 54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326" h="545198">
                  <a:moveTo>
                    <a:pt x="336185" y="363951"/>
                  </a:moveTo>
                  <a:cubicBezTo>
                    <a:pt x="331554" y="326998"/>
                    <a:pt x="328921" y="289823"/>
                    <a:pt x="328297" y="252586"/>
                  </a:cubicBezTo>
                  <a:cubicBezTo>
                    <a:pt x="328297" y="222220"/>
                    <a:pt x="329678" y="193608"/>
                    <a:pt x="331686" y="167949"/>
                  </a:cubicBezTo>
                  <a:cubicBezTo>
                    <a:pt x="338694" y="82570"/>
                    <a:pt x="275162" y="7675"/>
                    <a:pt x="189783" y="667"/>
                  </a:cubicBezTo>
                  <a:cubicBezTo>
                    <a:pt x="187777" y="502"/>
                    <a:pt x="185769" y="376"/>
                    <a:pt x="183758" y="290"/>
                  </a:cubicBezTo>
                  <a:cubicBezTo>
                    <a:pt x="178825" y="97"/>
                    <a:pt x="173799" y="0"/>
                    <a:pt x="168678" y="0"/>
                  </a:cubicBezTo>
                  <a:cubicBezTo>
                    <a:pt x="163558" y="0"/>
                    <a:pt x="158531" y="97"/>
                    <a:pt x="153599" y="290"/>
                  </a:cubicBezTo>
                  <a:cubicBezTo>
                    <a:pt x="68012" y="3971"/>
                    <a:pt x="1614" y="76338"/>
                    <a:pt x="5296" y="161925"/>
                  </a:cubicBezTo>
                  <a:cubicBezTo>
                    <a:pt x="5382" y="163928"/>
                    <a:pt x="5507" y="165930"/>
                    <a:pt x="5671" y="167928"/>
                  </a:cubicBezTo>
                  <a:cubicBezTo>
                    <a:pt x="7686" y="193587"/>
                    <a:pt x="9066" y="222220"/>
                    <a:pt x="9066" y="252586"/>
                  </a:cubicBezTo>
                  <a:cubicBezTo>
                    <a:pt x="8435" y="289830"/>
                    <a:pt x="5792" y="327013"/>
                    <a:pt x="1150" y="363972"/>
                  </a:cubicBezTo>
                  <a:cubicBezTo>
                    <a:pt x="-9420" y="452815"/>
                    <a:pt x="54033" y="533407"/>
                    <a:pt x="142876" y="543977"/>
                  </a:cubicBezTo>
                  <a:cubicBezTo>
                    <a:pt x="146938" y="544460"/>
                    <a:pt x="151017" y="544790"/>
                    <a:pt x="155104" y="544964"/>
                  </a:cubicBezTo>
                  <a:cubicBezTo>
                    <a:pt x="159548" y="545116"/>
                    <a:pt x="164073" y="545194"/>
                    <a:pt x="168678" y="545199"/>
                  </a:cubicBezTo>
                  <a:cubicBezTo>
                    <a:pt x="173284" y="545204"/>
                    <a:pt x="177814" y="545125"/>
                    <a:pt x="182267" y="544964"/>
                  </a:cubicBezTo>
                  <a:cubicBezTo>
                    <a:pt x="271651" y="541133"/>
                    <a:pt x="341006" y="465567"/>
                    <a:pt x="337175" y="376183"/>
                  </a:cubicBezTo>
                  <a:cubicBezTo>
                    <a:pt x="337000" y="372095"/>
                    <a:pt x="336670" y="368015"/>
                    <a:pt x="336185" y="363951"/>
                  </a:cubicBezTo>
                  <a:close/>
                  <a:moveTo>
                    <a:pt x="217484" y="186334"/>
                  </a:moveTo>
                  <a:cubicBezTo>
                    <a:pt x="217583" y="207930"/>
                    <a:pt x="203588" y="227066"/>
                    <a:pt x="182978" y="233518"/>
                  </a:cubicBezTo>
                  <a:lnTo>
                    <a:pt x="182978" y="338161"/>
                  </a:lnTo>
                  <a:cubicBezTo>
                    <a:pt x="182978" y="345784"/>
                    <a:pt x="176798" y="351964"/>
                    <a:pt x="169175" y="351964"/>
                  </a:cubicBezTo>
                  <a:cubicBezTo>
                    <a:pt x="161552" y="351964"/>
                    <a:pt x="155373" y="345784"/>
                    <a:pt x="155373" y="338161"/>
                  </a:cubicBezTo>
                  <a:lnTo>
                    <a:pt x="155373" y="233518"/>
                  </a:lnTo>
                  <a:cubicBezTo>
                    <a:pt x="134766" y="227062"/>
                    <a:pt x="120773" y="207928"/>
                    <a:pt x="120866" y="186334"/>
                  </a:cubicBezTo>
                  <a:lnTo>
                    <a:pt x="120866" y="125175"/>
                  </a:lnTo>
                  <a:cubicBezTo>
                    <a:pt x="120765" y="103576"/>
                    <a:pt x="134760" y="84436"/>
                    <a:pt x="155373" y="77984"/>
                  </a:cubicBezTo>
                  <a:lnTo>
                    <a:pt x="155373" y="41408"/>
                  </a:lnTo>
                  <a:cubicBezTo>
                    <a:pt x="155373" y="33784"/>
                    <a:pt x="161552" y="27605"/>
                    <a:pt x="169175" y="27605"/>
                  </a:cubicBezTo>
                  <a:cubicBezTo>
                    <a:pt x="176798" y="27605"/>
                    <a:pt x="182978" y="33784"/>
                    <a:pt x="182978" y="41408"/>
                  </a:cubicBezTo>
                  <a:lnTo>
                    <a:pt x="182978" y="77984"/>
                  </a:lnTo>
                  <a:cubicBezTo>
                    <a:pt x="203588" y="84440"/>
                    <a:pt x="217581" y="103577"/>
                    <a:pt x="217484" y="125175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783DFA72-AF7B-1944-0652-1114F726E475}"/>
              </a:ext>
            </a:extLst>
          </p:cNvPr>
          <p:cNvSpPr txBox="1"/>
          <p:nvPr/>
        </p:nvSpPr>
        <p:spPr>
          <a:xfrm>
            <a:off x="1570321" y="1888374"/>
            <a:ext cx="585609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spc="60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BREAKSLIDE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89757FC-2CEE-99E3-8636-7772777E6B0A}"/>
              </a:ext>
            </a:extLst>
          </p:cNvPr>
          <p:cNvSpPr txBox="1"/>
          <p:nvPr/>
        </p:nvSpPr>
        <p:spPr>
          <a:xfrm>
            <a:off x="1730311" y="1425864"/>
            <a:ext cx="12458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Premium Design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2682D3C-395D-D8B8-92DB-059F715CCF20}"/>
              </a:ext>
            </a:extLst>
          </p:cNvPr>
          <p:cNvSpPr txBox="1"/>
          <p:nvPr/>
        </p:nvSpPr>
        <p:spPr>
          <a:xfrm>
            <a:off x="1731905" y="3836221"/>
            <a:ext cx="149912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Business</a:t>
            </a:r>
          </a:p>
          <a:p>
            <a:r>
              <a:rPr lang="en-US" sz="16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Presentation</a:t>
            </a:r>
          </a:p>
          <a:p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template.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ED7E08B-6826-36C0-DAFB-9FB5312A6E0E}"/>
              </a:ext>
            </a:extLst>
          </p:cNvPr>
          <p:cNvSpPr txBox="1"/>
          <p:nvPr/>
        </p:nvSpPr>
        <p:spPr>
          <a:xfrm>
            <a:off x="1731905" y="3433935"/>
            <a:ext cx="8611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Template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5C138FC-39B0-DC25-8A0E-5302ACC045E5}"/>
              </a:ext>
            </a:extLst>
          </p:cNvPr>
          <p:cNvSpPr txBox="1"/>
          <p:nvPr/>
        </p:nvSpPr>
        <p:spPr>
          <a:xfrm>
            <a:off x="1734490" y="4906403"/>
            <a:ext cx="96051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Modern Design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D3C768D-B8F7-B5C0-0D38-551BC49947D7}"/>
              </a:ext>
            </a:extLst>
          </p:cNvPr>
          <p:cNvSpPr txBox="1"/>
          <p:nvPr/>
        </p:nvSpPr>
        <p:spPr>
          <a:xfrm>
            <a:off x="3779485" y="4633674"/>
            <a:ext cx="93807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</a:p>
          <a:p>
            <a:r>
              <a:rPr lang="en-US" sz="9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Dolor</a:t>
            </a:r>
          </a:p>
          <a:p>
            <a:r>
              <a:rPr lang="en-US" sz="9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Sit amet.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4DA74B2-DA8C-2FAC-48F2-246D243DBF86}"/>
              </a:ext>
            </a:extLst>
          </p:cNvPr>
          <p:cNvSpPr txBox="1"/>
          <p:nvPr/>
        </p:nvSpPr>
        <p:spPr>
          <a:xfrm>
            <a:off x="5337371" y="4928112"/>
            <a:ext cx="12458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Premium </a:t>
            </a:r>
            <a:r>
              <a:rPr lang="en-US" sz="1000">
                <a:solidFill>
                  <a:schemeClr val="tx1">
                    <a:lumMod val="50000"/>
                    <a:lumOff val="50000"/>
                  </a:schemeClr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Design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BB2D521C-B6D7-FDDB-AE17-F2C9FC87EC19}"/>
              </a:ext>
            </a:extLst>
          </p:cNvPr>
          <p:cNvCxnSpPr>
            <a:cxnSpLocks/>
          </p:cNvCxnSpPr>
          <p:nvPr/>
        </p:nvCxnSpPr>
        <p:spPr>
          <a:xfrm>
            <a:off x="1778907" y="3119480"/>
            <a:ext cx="564750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6742CBE-D295-EF40-4A67-0FAE336DF37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8789781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9D535ED-C882-4EE0-A57B-7D56A03E0954}"/>
              </a:ext>
            </a:extLst>
          </p:cNvPr>
          <p:cNvSpPr txBox="1"/>
          <p:nvPr/>
        </p:nvSpPr>
        <p:spPr>
          <a:xfrm>
            <a:off x="10689397" y="269807"/>
            <a:ext cx="10102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Modern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Style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BDE435F-4521-4CFB-851D-13E480A6E1B5}"/>
              </a:ext>
            </a:extLst>
          </p:cNvPr>
          <p:cNvGrpSpPr/>
          <p:nvPr/>
        </p:nvGrpSpPr>
        <p:grpSpPr>
          <a:xfrm>
            <a:off x="369913" y="269807"/>
            <a:ext cx="332992" cy="246221"/>
            <a:chOff x="7060367" y="1319134"/>
            <a:chExt cx="629579" cy="350519"/>
          </a:xfrm>
          <a:solidFill>
            <a:schemeClr val="bg1"/>
          </a:solidFill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CFE82032-E720-4E70-9CDD-D4B3348A178D}"/>
                </a:ext>
              </a:extLst>
            </p:cNvPr>
            <p:cNvSpPr/>
            <p:nvPr/>
          </p:nvSpPr>
          <p:spPr>
            <a:xfrm>
              <a:off x="7060367" y="13191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0C7BCD7-CD71-47CE-9992-D0BC19D071E0}"/>
                </a:ext>
              </a:extLst>
            </p:cNvPr>
            <p:cNvSpPr/>
            <p:nvPr/>
          </p:nvSpPr>
          <p:spPr>
            <a:xfrm>
              <a:off x="7060367" y="14715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59832F0-BA65-4CCD-8A6F-260C03B9A9F7}"/>
                </a:ext>
              </a:extLst>
            </p:cNvPr>
            <p:cNvSpPr/>
            <p:nvPr/>
          </p:nvSpPr>
          <p:spPr>
            <a:xfrm>
              <a:off x="7060367" y="16239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aphic 33" descr="Mouse">
            <a:extLst>
              <a:ext uri="{FF2B5EF4-FFF2-40B4-BE49-F238E27FC236}">
                <a16:creationId xmlns:a16="http://schemas.microsoft.com/office/drawing/2014/main" id="{4AAF9A20-602F-4891-90E1-9E50C5E19174}"/>
              </a:ext>
            </a:extLst>
          </p:cNvPr>
          <p:cNvGrpSpPr/>
          <p:nvPr/>
        </p:nvGrpSpPr>
        <p:grpSpPr>
          <a:xfrm>
            <a:off x="310204" y="3217785"/>
            <a:ext cx="422429" cy="422429"/>
            <a:chOff x="144378" y="3003035"/>
            <a:chExt cx="662520" cy="662520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D54F110E-BC49-4531-B36A-E32A4B64DFFD}"/>
                </a:ext>
              </a:extLst>
            </p:cNvPr>
            <p:cNvSpPr/>
            <p:nvPr/>
          </p:nvSpPr>
          <p:spPr>
            <a:xfrm>
              <a:off x="454928" y="3168665"/>
              <a:ext cx="41418" cy="103518"/>
            </a:xfrm>
            <a:custGeom>
              <a:avLst/>
              <a:gdLst>
                <a:gd name="connsiteX0" fmla="*/ 20709 w 41418"/>
                <a:gd name="connsiteY0" fmla="*/ 0 h 103518"/>
                <a:gd name="connsiteX1" fmla="*/ 5 w 41418"/>
                <a:gd name="connsiteY1" fmla="*/ 21649 h 103518"/>
                <a:gd name="connsiteX2" fmla="*/ 5 w 41418"/>
                <a:gd name="connsiteY2" fmla="*/ 82815 h 103518"/>
                <a:gd name="connsiteX3" fmla="*/ 20709 w 41418"/>
                <a:gd name="connsiteY3" fmla="*/ 103519 h 103518"/>
                <a:gd name="connsiteX4" fmla="*/ 41413 w 41418"/>
                <a:gd name="connsiteY4" fmla="*/ 82815 h 103518"/>
                <a:gd name="connsiteX5" fmla="*/ 41413 w 41418"/>
                <a:gd name="connsiteY5" fmla="*/ 21649 h 103518"/>
                <a:gd name="connsiteX6" fmla="*/ 20709 w 41418"/>
                <a:gd name="connsiteY6" fmla="*/ 0 h 10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18" h="103518">
                  <a:moveTo>
                    <a:pt x="20709" y="0"/>
                  </a:moveTo>
                  <a:cubicBezTo>
                    <a:pt x="9015" y="264"/>
                    <a:pt x="-253" y="9955"/>
                    <a:pt x="5" y="21649"/>
                  </a:cubicBezTo>
                  <a:lnTo>
                    <a:pt x="5" y="82815"/>
                  </a:lnTo>
                  <a:cubicBezTo>
                    <a:pt x="5" y="94250"/>
                    <a:pt x="9274" y="103519"/>
                    <a:pt x="20709" y="103519"/>
                  </a:cubicBezTo>
                  <a:cubicBezTo>
                    <a:pt x="32144" y="103519"/>
                    <a:pt x="41413" y="94250"/>
                    <a:pt x="41413" y="82815"/>
                  </a:cubicBezTo>
                  <a:lnTo>
                    <a:pt x="41413" y="21649"/>
                  </a:lnTo>
                  <a:cubicBezTo>
                    <a:pt x="41671" y="9955"/>
                    <a:pt x="32403" y="264"/>
                    <a:pt x="20709" y="0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7B4BE0A-96F6-436D-9647-BABE14AA05A3}"/>
                </a:ext>
              </a:extLst>
            </p:cNvPr>
            <p:cNvSpPr/>
            <p:nvPr/>
          </p:nvSpPr>
          <p:spPr>
            <a:xfrm>
              <a:off x="306462" y="3065146"/>
              <a:ext cx="337326" cy="545198"/>
            </a:xfrm>
            <a:custGeom>
              <a:avLst/>
              <a:gdLst>
                <a:gd name="connsiteX0" fmla="*/ 336185 w 337326"/>
                <a:gd name="connsiteY0" fmla="*/ 363951 h 545198"/>
                <a:gd name="connsiteX1" fmla="*/ 328297 w 337326"/>
                <a:gd name="connsiteY1" fmla="*/ 252586 h 545198"/>
                <a:gd name="connsiteX2" fmla="*/ 331686 w 337326"/>
                <a:gd name="connsiteY2" fmla="*/ 167949 h 545198"/>
                <a:gd name="connsiteX3" fmla="*/ 189783 w 337326"/>
                <a:gd name="connsiteY3" fmla="*/ 667 h 545198"/>
                <a:gd name="connsiteX4" fmla="*/ 183758 w 337326"/>
                <a:gd name="connsiteY4" fmla="*/ 290 h 545198"/>
                <a:gd name="connsiteX5" fmla="*/ 168678 w 337326"/>
                <a:gd name="connsiteY5" fmla="*/ 0 h 545198"/>
                <a:gd name="connsiteX6" fmla="*/ 153599 w 337326"/>
                <a:gd name="connsiteY6" fmla="*/ 290 h 545198"/>
                <a:gd name="connsiteX7" fmla="*/ 5296 w 337326"/>
                <a:gd name="connsiteY7" fmla="*/ 161925 h 545198"/>
                <a:gd name="connsiteX8" fmla="*/ 5671 w 337326"/>
                <a:gd name="connsiteY8" fmla="*/ 167928 h 545198"/>
                <a:gd name="connsiteX9" fmla="*/ 9066 w 337326"/>
                <a:gd name="connsiteY9" fmla="*/ 252586 h 545198"/>
                <a:gd name="connsiteX10" fmla="*/ 1150 w 337326"/>
                <a:gd name="connsiteY10" fmla="*/ 363972 h 545198"/>
                <a:gd name="connsiteX11" fmla="*/ 142876 w 337326"/>
                <a:gd name="connsiteY11" fmla="*/ 543977 h 545198"/>
                <a:gd name="connsiteX12" fmla="*/ 155104 w 337326"/>
                <a:gd name="connsiteY12" fmla="*/ 544964 h 545198"/>
                <a:gd name="connsiteX13" fmla="*/ 168678 w 337326"/>
                <a:gd name="connsiteY13" fmla="*/ 545199 h 545198"/>
                <a:gd name="connsiteX14" fmla="*/ 182267 w 337326"/>
                <a:gd name="connsiteY14" fmla="*/ 544964 h 545198"/>
                <a:gd name="connsiteX15" fmla="*/ 337175 w 337326"/>
                <a:gd name="connsiteY15" fmla="*/ 376183 h 545198"/>
                <a:gd name="connsiteX16" fmla="*/ 336185 w 337326"/>
                <a:gd name="connsiteY16" fmla="*/ 363951 h 545198"/>
                <a:gd name="connsiteX17" fmla="*/ 217484 w 337326"/>
                <a:gd name="connsiteY17" fmla="*/ 186334 h 545198"/>
                <a:gd name="connsiteX18" fmla="*/ 182978 w 337326"/>
                <a:gd name="connsiteY18" fmla="*/ 233518 h 545198"/>
                <a:gd name="connsiteX19" fmla="*/ 182978 w 337326"/>
                <a:gd name="connsiteY19" fmla="*/ 338161 h 545198"/>
                <a:gd name="connsiteX20" fmla="*/ 169175 w 337326"/>
                <a:gd name="connsiteY20" fmla="*/ 351964 h 545198"/>
                <a:gd name="connsiteX21" fmla="*/ 155373 w 337326"/>
                <a:gd name="connsiteY21" fmla="*/ 338161 h 545198"/>
                <a:gd name="connsiteX22" fmla="*/ 155373 w 337326"/>
                <a:gd name="connsiteY22" fmla="*/ 233518 h 545198"/>
                <a:gd name="connsiteX23" fmla="*/ 120866 w 337326"/>
                <a:gd name="connsiteY23" fmla="*/ 186334 h 545198"/>
                <a:gd name="connsiteX24" fmla="*/ 120866 w 337326"/>
                <a:gd name="connsiteY24" fmla="*/ 125175 h 545198"/>
                <a:gd name="connsiteX25" fmla="*/ 155373 w 337326"/>
                <a:gd name="connsiteY25" fmla="*/ 77984 h 545198"/>
                <a:gd name="connsiteX26" fmla="*/ 155373 w 337326"/>
                <a:gd name="connsiteY26" fmla="*/ 41408 h 545198"/>
                <a:gd name="connsiteX27" fmla="*/ 169175 w 337326"/>
                <a:gd name="connsiteY27" fmla="*/ 27605 h 545198"/>
                <a:gd name="connsiteX28" fmla="*/ 182978 w 337326"/>
                <a:gd name="connsiteY28" fmla="*/ 41408 h 545198"/>
                <a:gd name="connsiteX29" fmla="*/ 182978 w 337326"/>
                <a:gd name="connsiteY29" fmla="*/ 77984 h 545198"/>
                <a:gd name="connsiteX30" fmla="*/ 217484 w 337326"/>
                <a:gd name="connsiteY30" fmla="*/ 125175 h 54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326" h="545198">
                  <a:moveTo>
                    <a:pt x="336185" y="363951"/>
                  </a:moveTo>
                  <a:cubicBezTo>
                    <a:pt x="331554" y="326998"/>
                    <a:pt x="328921" y="289823"/>
                    <a:pt x="328297" y="252586"/>
                  </a:cubicBezTo>
                  <a:cubicBezTo>
                    <a:pt x="328297" y="222220"/>
                    <a:pt x="329678" y="193608"/>
                    <a:pt x="331686" y="167949"/>
                  </a:cubicBezTo>
                  <a:cubicBezTo>
                    <a:pt x="338694" y="82570"/>
                    <a:pt x="275162" y="7675"/>
                    <a:pt x="189783" y="667"/>
                  </a:cubicBezTo>
                  <a:cubicBezTo>
                    <a:pt x="187777" y="502"/>
                    <a:pt x="185769" y="376"/>
                    <a:pt x="183758" y="290"/>
                  </a:cubicBezTo>
                  <a:cubicBezTo>
                    <a:pt x="178825" y="97"/>
                    <a:pt x="173799" y="0"/>
                    <a:pt x="168678" y="0"/>
                  </a:cubicBezTo>
                  <a:cubicBezTo>
                    <a:pt x="163558" y="0"/>
                    <a:pt x="158531" y="97"/>
                    <a:pt x="153599" y="290"/>
                  </a:cubicBezTo>
                  <a:cubicBezTo>
                    <a:pt x="68012" y="3971"/>
                    <a:pt x="1614" y="76338"/>
                    <a:pt x="5296" y="161925"/>
                  </a:cubicBezTo>
                  <a:cubicBezTo>
                    <a:pt x="5382" y="163928"/>
                    <a:pt x="5507" y="165930"/>
                    <a:pt x="5671" y="167928"/>
                  </a:cubicBezTo>
                  <a:cubicBezTo>
                    <a:pt x="7686" y="193587"/>
                    <a:pt x="9066" y="222220"/>
                    <a:pt x="9066" y="252586"/>
                  </a:cubicBezTo>
                  <a:cubicBezTo>
                    <a:pt x="8435" y="289830"/>
                    <a:pt x="5792" y="327013"/>
                    <a:pt x="1150" y="363972"/>
                  </a:cubicBezTo>
                  <a:cubicBezTo>
                    <a:pt x="-9420" y="452815"/>
                    <a:pt x="54033" y="533407"/>
                    <a:pt x="142876" y="543977"/>
                  </a:cubicBezTo>
                  <a:cubicBezTo>
                    <a:pt x="146938" y="544460"/>
                    <a:pt x="151017" y="544790"/>
                    <a:pt x="155104" y="544964"/>
                  </a:cubicBezTo>
                  <a:cubicBezTo>
                    <a:pt x="159548" y="545116"/>
                    <a:pt x="164073" y="545194"/>
                    <a:pt x="168678" y="545199"/>
                  </a:cubicBezTo>
                  <a:cubicBezTo>
                    <a:pt x="173284" y="545204"/>
                    <a:pt x="177814" y="545125"/>
                    <a:pt x="182267" y="544964"/>
                  </a:cubicBezTo>
                  <a:cubicBezTo>
                    <a:pt x="271651" y="541133"/>
                    <a:pt x="341006" y="465567"/>
                    <a:pt x="337175" y="376183"/>
                  </a:cubicBezTo>
                  <a:cubicBezTo>
                    <a:pt x="337000" y="372095"/>
                    <a:pt x="336670" y="368015"/>
                    <a:pt x="336185" y="363951"/>
                  </a:cubicBezTo>
                  <a:close/>
                  <a:moveTo>
                    <a:pt x="217484" y="186334"/>
                  </a:moveTo>
                  <a:cubicBezTo>
                    <a:pt x="217583" y="207930"/>
                    <a:pt x="203588" y="227066"/>
                    <a:pt x="182978" y="233518"/>
                  </a:cubicBezTo>
                  <a:lnTo>
                    <a:pt x="182978" y="338161"/>
                  </a:lnTo>
                  <a:cubicBezTo>
                    <a:pt x="182978" y="345784"/>
                    <a:pt x="176798" y="351964"/>
                    <a:pt x="169175" y="351964"/>
                  </a:cubicBezTo>
                  <a:cubicBezTo>
                    <a:pt x="161552" y="351964"/>
                    <a:pt x="155373" y="345784"/>
                    <a:pt x="155373" y="338161"/>
                  </a:cubicBezTo>
                  <a:lnTo>
                    <a:pt x="155373" y="233518"/>
                  </a:lnTo>
                  <a:cubicBezTo>
                    <a:pt x="134766" y="227062"/>
                    <a:pt x="120773" y="207928"/>
                    <a:pt x="120866" y="186334"/>
                  </a:cubicBezTo>
                  <a:lnTo>
                    <a:pt x="120866" y="125175"/>
                  </a:lnTo>
                  <a:cubicBezTo>
                    <a:pt x="120765" y="103576"/>
                    <a:pt x="134760" y="84436"/>
                    <a:pt x="155373" y="77984"/>
                  </a:cubicBezTo>
                  <a:lnTo>
                    <a:pt x="155373" y="41408"/>
                  </a:lnTo>
                  <a:cubicBezTo>
                    <a:pt x="155373" y="33784"/>
                    <a:pt x="161552" y="27605"/>
                    <a:pt x="169175" y="27605"/>
                  </a:cubicBezTo>
                  <a:cubicBezTo>
                    <a:pt x="176798" y="27605"/>
                    <a:pt x="182978" y="33784"/>
                    <a:pt x="182978" y="41408"/>
                  </a:cubicBezTo>
                  <a:lnTo>
                    <a:pt x="182978" y="77984"/>
                  </a:lnTo>
                  <a:cubicBezTo>
                    <a:pt x="203588" y="84440"/>
                    <a:pt x="217581" y="103577"/>
                    <a:pt x="217484" y="125175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0" name="Graphic 56" descr="Caret Left">
            <a:extLst>
              <a:ext uri="{FF2B5EF4-FFF2-40B4-BE49-F238E27FC236}">
                <a16:creationId xmlns:a16="http://schemas.microsoft.com/office/drawing/2014/main" id="{58A63FCF-6E2A-46F6-8DA8-146C36B1D642}"/>
              </a:ext>
            </a:extLst>
          </p:cNvPr>
          <p:cNvSpPr/>
          <p:nvPr/>
        </p:nvSpPr>
        <p:spPr>
          <a:xfrm rot="5400000">
            <a:off x="429214" y="1766174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Graphic 56" descr="Caret Left">
            <a:extLst>
              <a:ext uri="{FF2B5EF4-FFF2-40B4-BE49-F238E27FC236}">
                <a16:creationId xmlns:a16="http://schemas.microsoft.com/office/drawing/2014/main" id="{BDDF6489-97B2-4C63-AF38-336D169C4370}"/>
              </a:ext>
            </a:extLst>
          </p:cNvPr>
          <p:cNvSpPr/>
          <p:nvPr/>
        </p:nvSpPr>
        <p:spPr>
          <a:xfrm rot="16200000">
            <a:off x="413591" y="4808450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95F3205-3E34-4639-B7EC-A47E962BF532}"/>
              </a:ext>
            </a:extLst>
          </p:cNvPr>
          <p:cNvSpPr txBox="1"/>
          <p:nvPr/>
        </p:nvSpPr>
        <p:spPr>
          <a:xfrm>
            <a:off x="10155596" y="6323199"/>
            <a:ext cx="15712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1</a:t>
            </a:r>
            <a:r>
              <a:rPr lang="en-US" sz="1000" baseline="30000" dirty="0">
                <a:solidFill>
                  <a:schemeClr val="bg1"/>
                </a:solidFill>
                <a:latin typeface="Work Sans Medium" panose="00000600000000000000" pitchFamily="2" charset="0"/>
              </a:rPr>
              <a:t>st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 Art </a:t>
            </a:r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</a:t>
            </a:r>
            <a:r>
              <a:rPr lang="en-US" sz="1000" b="1" dirty="0">
                <a:solidFill>
                  <a:schemeClr val="bg1"/>
                </a:solidFill>
                <a:latin typeface="Work Sans Medium" panose="00000600000000000000" pitchFamily="2" charset="0"/>
              </a:rPr>
              <a:t> 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in CA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92730B4-EE15-4AF3-87C4-D5BFC31797A0}"/>
              </a:ext>
            </a:extLst>
          </p:cNvPr>
          <p:cNvCxnSpPr>
            <a:cxnSpLocks/>
          </p:cNvCxnSpPr>
          <p:nvPr/>
        </p:nvCxnSpPr>
        <p:spPr>
          <a:xfrm>
            <a:off x="884420" y="123092"/>
            <a:ext cx="0" cy="6614592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35000">
                  <a:schemeClr val="tx1">
                    <a:lumMod val="95000"/>
                    <a:lumOff val="5000"/>
                  </a:schemeClr>
                </a:gs>
                <a:gs pos="65000">
                  <a:schemeClr val="tx1">
                    <a:lumMod val="95000"/>
                    <a:lumOff val="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1CEF73A-6213-486E-9192-CEDD68F85AF3}"/>
              </a:ext>
            </a:extLst>
          </p:cNvPr>
          <p:cNvCxnSpPr/>
          <p:nvPr/>
        </p:nvCxnSpPr>
        <p:spPr>
          <a:xfrm>
            <a:off x="1566215" y="6371952"/>
            <a:ext cx="1933731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46000">
                  <a:schemeClr val="tx1">
                    <a:lumMod val="50000"/>
                    <a:lumOff val="50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E8C4C7BA-F760-40FA-B466-0B2BD562BB69}"/>
              </a:ext>
            </a:extLst>
          </p:cNvPr>
          <p:cNvSpPr txBox="1"/>
          <p:nvPr/>
        </p:nvSpPr>
        <p:spPr>
          <a:xfrm>
            <a:off x="1522945" y="5815368"/>
            <a:ext cx="7008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19/    </a:t>
            </a:r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39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C190208-DAB7-4A61-BC97-411CB1A9F5DC}"/>
              </a:ext>
            </a:extLst>
          </p:cNvPr>
          <p:cNvSpPr txBox="1"/>
          <p:nvPr/>
        </p:nvSpPr>
        <p:spPr>
          <a:xfrm>
            <a:off x="1507889" y="6061589"/>
            <a:ext cx="11047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Our Portfolio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14336679-92B8-4EE6-97AD-4B8534400383}"/>
              </a:ext>
            </a:extLst>
          </p:cNvPr>
          <p:cNvGrpSpPr/>
          <p:nvPr/>
        </p:nvGrpSpPr>
        <p:grpSpPr>
          <a:xfrm rot="3600000" flipH="1">
            <a:off x="6951625" y="2399774"/>
            <a:ext cx="395074" cy="395074"/>
            <a:chOff x="1982432" y="4852581"/>
            <a:chExt cx="441980" cy="441980"/>
          </a:xfrm>
        </p:grpSpPr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602ACE4A-A1C5-4B80-A73F-0D7F10C8A277}"/>
                </a:ext>
              </a:extLst>
            </p:cNvPr>
            <p:cNvSpPr/>
            <p:nvPr/>
          </p:nvSpPr>
          <p:spPr>
            <a:xfrm>
              <a:off x="1982432" y="4852581"/>
              <a:ext cx="441980" cy="44198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Isosceles Triangle 69">
              <a:extLst>
                <a:ext uri="{FF2B5EF4-FFF2-40B4-BE49-F238E27FC236}">
                  <a16:creationId xmlns:a16="http://schemas.microsoft.com/office/drawing/2014/main" id="{3D24C2E3-264C-462F-B3B4-8E30426798E3}"/>
                </a:ext>
              </a:extLst>
            </p:cNvPr>
            <p:cNvSpPr/>
            <p:nvPr/>
          </p:nvSpPr>
          <p:spPr>
            <a:xfrm rot="5400000">
              <a:off x="2115619" y="4981457"/>
              <a:ext cx="213706" cy="184229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2" name="TextBox 71">
            <a:extLst>
              <a:ext uri="{FF2B5EF4-FFF2-40B4-BE49-F238E27FC236}">
                <a16:creationId xmlns:a16="http://schemas.microsoft.com/office/drawing/2014/main" id="{B2EFB1C3-EFDF-4562-98C2-2DC9E095E9D0}"/>
              </a:ext>
            </a:extLst>
          </p:cNvPr>
          <p:cNvSpPr txBox="1"/>
          <p:nvPr/>
        </p:nvSpPr>
        <p:spPr>
          <a:xfrm>
            <a:off x="11408983" y="2643956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17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816FFE0-8244-46C5-BDD1-F555A8258018}"/>
              </a:ext>
            </a:extLst>
          </p:cNvPr>
          <p:cNvSpPr txBox="1"/>
          <p:nvPr/>
        </p:nvSpPr>
        <p:spPr>
          <a:xfrm>
            <a:off x="11401022" y="3085245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18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C6914EC8-1DFA-4CC6-8D69-77009E193BB9}"/>
              </a:ext>
            </a:extLst>
          </p:cNvPr>
          <p:cNvSpPr txBox="1"/>
          <p:nvPr/>
        </p:nvSpPr>
        <p:spPr>
          <a:xfrm>
            <a:off x="11393061" y="3526534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19</a:t>
            </a:r>
            <a:endParaRPr lang="en-US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179116B7-1357-4FF2-9D66-0FD9358D586F}"/>
              </a:ext>
            </a:extLst>
          </p:cNvPr>
          <p:cNvSpPr txBox="1"/>
          <p:nvPr/>
        </p:nvSpPr>
        <p:spPr>
          <a:xfrm>
            <a:off x="11385100" y="3967823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0" name="Rectangle: Rounded Corners 79">
            <a:extLst>
              <a:ext uri="{FF2B5EF4-FFF2-40B4-BE49-F238E27FC236}">
                <a16:creationId xmlns:a16="http://schemas.microsoft.com/office/drawing/2014/main" id="{4AD04D1C-6069-409C-AFD6-33B14B043E32}"/>
              </a:ext>
            </a:extLst>
          </p:cNvPr>
          <p:cNvSpPr/>
          <p:nvPr/>
        </p:nvSpPr>
        <p:spPr>
          <a:xfrm>
            <a:off x="11366138" y="3459488"/>
            <a:ext cx="410594" cy="360824"/>
          </a:xfrm>
          <a:prstGeom prst="roundRect">
            <a:avLst>
              <a:gd name="adj" fmla="val 21318"/>
            </a:avLst>
          </a:prstGeom>
          <a:noFill/>
          <a:ln w="317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A413706E-71D0-420C-A153-C9B59F0B858E}"/>
              </a:ext>
            </a:extLst>
          </p:cNvPr>
          <p:cNvSpPr/>
          <p:nvPr/>
        </p:nvSpPr>
        <p:spPr>
          <a:xfrm>
            <a:off x="1421317" y="2517286"/>
            <a:ext cx="3150684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epreh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deriti vols esse cill inure dolorlaboru sit amet. Duis autelo irusitakus reprehenderi Voluptate lorem kuisais.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04612B31-2698-4919-B3EB-BE67A94C9326}"/>
              </a:ext>
            </a:extLst>
          </p:cNvPr>
          <p:cNvSpPr txBox="1"/>
          <p:nvPr/>
        </p:nvSpPr>
        <p:spPr>
          <a:xfrm>
            <a:off x="4796815" y="891060"/>
            <a:ext cx="1329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kern="0">
                <a:solidFill>
                  <a:schemeClr val="bg1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Lorem ipsum dolor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C30F41E-1551-42C8-A3DD-D69AD7D77921}"/>
              </a:ext>
            </a:extLst>
          </p:cNvPr>
          <p:cNvSpPr txBox="1"/>
          <p:nvPr/>
        </p:nvSpPr>
        <p:spPr>
          <a:xfrm>
            <a:off x="4843611" y="2247347"/>
            <a:ext cx="93807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</a:p>
          <a:p>
            <a:r>
              <a:rPr lang="en-US" sz="9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Dolor</a:t>
            </a:r>
          </a:p>
          <a:p>
            <a:r>
              <a:rPr lang="en-US" sz="9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Sit amet.</a:t>
            </a: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F8041BC9-7812-47F4-8EDF-97646DC15404}"/>
              </a:ext>
            </a:extLst>
          </p:cNvPr>
          <p:cNvCxnSpPr>
            <a:cxnSpLocks/>
          </p:cNvCxnSpPr>
          <p:nvPr/>
        </p:nvCxnSpPr>
        <p:spPr>
          <a:xfrm>
            <a:off x="4915516" y="2042389"/>
            <a:ext cx="188049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tangle 64">
            <a:extLst>
              <a:ext uri="{FF2B5EF4-FFF2-40B4-BE49-F238E27FC236}">
                <a16:creationId xmlns:a16="http://schemas.microsoft.com/office/drawing/2014/main" id="{D7F269BF-5EE2-4C30-AC91-A913B83768AE}"/>
              </a:ext>
            </a:extLst>
          </p:cNvPr>
          <p:cNvSpPr/>
          <p:nvPr/>
        </p:nvSpPr>
        <p:spPr>
          <a:xfrm>
            <a:off x="4820542" y="1498447"/>
            <a:ext cx="1509611" cy="384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>
                <a:solidFill>
                  <a:schemeClr val="bg1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Lorem Ipsum</a:t>
            </a:r>
            <a:endParaRPr lang="en-US" sz="1400">
              <a:solidFill>
                <a:schemeClr val="bg1"/>
              </a:solidFill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497B480-B8F6-4BD9-B1A1-B1FC69806984}"/>
              </a:ext>
            </a:extLst>
          </p:cNvPr>
          <p:cNvSpPr txBox="1"/>
          <p:nvPr/>
        </p:nvSpPr>
        <p:spPr>
          <a:xfrm>
            <a:off x="1364579" y="832844"/>
            <a:ext cx="280717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MENELAS</a:t>
            </a:r>
          </a:p>
          <a:p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PORTFOLIO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103F186-37B9-87F9-59A0-6350E0D67338}"/>
              </a:ext>
            </a:extLst>
          </p:cNvPr>
          <p:cNvSpPr/>
          <p:nvPr/>
        </p:nvSpPr>
        <p:spPr>
          <a:xfrm rot="16200000" flipV="1">
            <a:off x="3021472" y="703933"/>
            <a:ext cx="152450" cy="3232808"/>
          </a:xfrm>
          <a:prstGeom prst="rect">
            <a:avLst/>
          </a:prstGeom>
          <a:gradFill>
            <a:gsLst>
              <a:gs pos="56000">
                <a:srgbClr val="646464"/>
              </a:gs>
              <a:gs pos="0">
                <a:schemeClr val="tx1">
                  <a:lumMod val="95000"/>
                  <a:lumOff val="5000"/>
                </a:schemeClr>
              </a:gs>
              <a:gs pos="100000">
                <a:schemeClr val="tx1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132FC2A4-073A-C0F2-12A6-04533D17EFD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2D4D98A3-F6B2-E2E5-CB7F-F00EC3FDF9DB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5399C18E-F2C4-DF32-F585-B3C415CFFC0D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3C2B7740-A5F0-AC77-E0E6-10E623E5DAFB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63186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6259B7-4A44-44FE-9D89-FB91486CF580}"/>
              </a:ext>
            </a:extLst>
          </p:cNvPr>
          <p:cNvSpPr txBox="1"/>
          <p:nvPr/>
        </p:nvSpPr>
        <p:spPr>
          <a:xfrm>
            <a:off x="10689397" y="269807"/>
            <a:ext cx="10102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Modern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C587E98-84A5-47BF-9502-F6EEBD837030}"/>
              </a:ext>
            </a:extLst>
          </p:cNvPr>
          <p:cNvCxnSpPr/>
          <p:nvPr/>
        </p:nvCxnSpPr>
        <p:spPr>
          <a:xfrm>
            <a:off x="1124262" y="6371952"/>
            <a:ext cx="1933731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46000">
                  <a:schemeClr val="tx1">
                    <a:lumMod val="50000"/>
                    <a:lumOff val="50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3A54E50-D2B3-4D79-B0D8-23024A215C86}"/>
              </a:ext>
            </a:extLst>
          </p:cNvPr>
          <p:cNvCxnSpPr>
            <a:cxnSpLocks/>
          </p:cNvCxnSpPr>
          <p:nvPr/>
        </p:nvCxnSpPr>
        <p:spPr>
          <a:xfrm>
            <a:off x="884420" y="123092"/>
            <a:ext cx="0" cy="6614592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35000">
                  <a:schemeClr val="tx1">
                    <a:lumMod val="95000"/>
                    <a:lumOff val="5000"/>
                  </a:schemeClr>
                </a:gs>
                <a:gs pos="65000">
                  <a:schemeClr val="tx1">
                    <a:lumMod val="95000"/>
                    <a:lumOff val="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2558ACFB-5976-4B52-80A2-4F53850587EE}"/>
              </a:ext>
            </a:extLst>
          </p:cNvPr>
          <p:cNvGrpSpPr/>
          <p:nvPr/>
        </p:nvGrpSpPr>
        <p:grpSpPr>
          <a:xfrm>
            <a:off x="369913" y="269807"/>
            <a:ext cx="332992" cy="246221"/>
            <a:chOff x="7060367" y="1319134"/>
            <a:chExt cx="629579" cy="350519"/>
          </a:xfrm>
          <a:solidFill>
            <a:schemeClr val="bg1"/>
          </a:solidFill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63764E7-AEE9-41AD-87E2-D8F9A34C532E}"/>
                </a:ext>
              </a:extLst>
            </p:cNvPr>
            <p:cNvSpPr/>
            <p:nvPr/>
          </p:nvSpPr>
          <p:spPr>
            <a:xfrm>
              <a:off x="7060367" y="13191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4991428-5157-4A05-A4CA-875231E2B505}"/>
                </a:ext>
              </a:extLst>
            </p:cNvPr>
            <p:cNvSpPr/>
            <p:nvPr/>
          </p:nvSpPr>
          <p:spPr>
            <a:xfrm>
              <a:off x="7060367" y="14715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9D4E412-E8BB-46D0-953B-540619128F33}"/>
                </a:ext>
              </a:extLst>
            </p:cNvPr>
            <p:cNvSpPr/>
            <p:nvPr/>
          </p:nvSpPr>
          <p:spPr>
            <a:xfrm>
              <a:off x="7060367" y="16239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aphic 33" descr="Mouse">
            <a:extLst>
              <a:ext uri="{FF2B5EF4-FFF2-40B4-BE49-F238E27FC236}">
                <a16:creationId xmlns:a16="http://schemas.microsoft.com/office/drawing/2014/main" id="{B3A913B6-4AE7-4E4B-92C4-D01306AF1611}"/>
              </a:ext>
            </a:extLst>
          </p:cNvPr>
          <p:cNvGrpSpPr/>
          <p:nvPr/>
        </p:nvGrpSpPr>
        <p:grpSpPr>
          <a:xfrm>
            <a:off x="310204" y="3217785"/>
            <a:ext cx="422429" cy="422429"/>
            <a:chOff x="144378" y="3003035"/>
            <a:chExt cx="662520" cy="662520"/>
          </a:xfrm>
          <a:solidFill>
            <a:schemeClr val="tx1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28E8342-9D07-40D3-998F-6B98E162EC6A}"/>
                </a:ext>
              </a:extLst>
            </p:cNvPr>
            <p:cNvSpPr/>
            <p:nvPr/>
          </p:nvSpPr>
          <p:spPr>
            <a:xfrm>
              <a:off x="454928" y="3168665"/>
              <a:ext cx="41418" cy="103518"/>
            </a:xfrm>
            <a:custGeom>
              <a:avLst/>
              <a:gdLst>
                <a:gd name="connsiteX0" fmla="*/ 20709 w 41418"/>
                <a:gd name="connsiteY0" fmla="*/ 0 h 103518"/>
                <a:gd name="connsiteX1" fmla="*/ 5 w 41418"/>
                <a:gd name="connsiteY1" fmla="*/ 21649 h 103518"/>
                <a:gd name="connsiteX2" fmla="*/ 5 w 41418"/>
                <a:gd name="connsiteY2" fmla="*/ 82815 h 103518"/>
                <a:gd name="connsiteX3" fmla="*/ 20709 w 41418"/>
                <a:gd name="connsiteY3" fmla="*/ 103519 h 103518"/>
                <a:gd name="connsiteX4" fmla="*/ 41413 w 41418"/>
                <a:gd name="connsiteY4" fmla="*/ 82815 h 103518"/>
                <a:gd name="connsiteX5" fmla="*/ 41413 w 41418"/>
                <a:gd name="connsiteY5" fmla="*/ 21649 h 103518"/>
                <a:gd name="connsiteX6" fmla="*/ 20709 w 41418"/>
                <a:gd name="connsiteY6" fmla="*/ 0 h 10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18" h="103518">
                  <a:moveTo>
                    <a:pt x="20709" y="0"/>
                  </a:moveTo>
                  <a:cubicBezTo>
                    <a:pt x="9015" y="264"/>
                    <a:pt x="-253" y="9955"/>
                    <a:pt x="5" y="21649"/>
                  </a:cubicBezTo>
                  <a:lnTo>
                    <a:pt x="5" y="82815"/>
                  </a:lnTo>
                  <a:cubicBezTo>
                    <a:pt x="5" y="94250"/>
                    <a:pt x="9274" y="103519"/>
                    <a:pt x="20709" y="103519"/>
                  </a:cubicBezTo>
                  <a:cubicBezTo>
                    <a:pt x="32144" y="103519"/>
                    <a:pt x="41413" y="94250"/>
                    <a:pt x="41413" y="82815"/>
                  </a:cubicBezTo>
                  <a:lnTo>
                    <a:pt x="41413" y="21649"/>
                  </a:lnTo>
                  <a:cubicBezTo>
                    <a:pt x="41671" y="9955"/>
                    <a:pt x="32403" y="264"/>
                    <a:pt x="20709" y="0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86310A7-C41D-4B93-839C-C752DB07A8B6}"/>
                </a:ext>
              </a:extLst>
            </p:cNvPr>
            <p:cNvSpPr/>
            <p:nvPr/>
          </p:nvSpPr>
          <p:spPr>
            <a:xfrm>
              <a:off x="306462" y="3065146"/>
              <a:ext cx="337326" cy="545198"/>
            </a:xfrm>
            <a:custGeom>
              <a:avLst/>
              <a:gdLst>
                <a:gd name="connsiteX0" fmla="*/ 336185 w 337326"/>
                <a:gd name="connsiteY0" fmla="*/ 363951 h 545198"/>
                <a:gd name="connsiteX1" fmla="*/ 328297 w 337326"/>
                <a:gd name="connsiteY1" fmla="*/ 252586 h 545198"/>
                <a:gd name="connsiteX2" fmla="*/ 331686 w 337326"/>
                <a:gd name="connsiteY2" fmla="*/ 167949 h 545198"/>
                <a:gd name="connsiteX3" fmla="*/ 189783 w 337326"/>
                <a:gd name="connsiteY3" fmla="*/ 667 h 545198"/>
                <a:gd name="connsiteX4" fmla="*/ 183758 w 337326"/>
                <a:gd name="connsiteY4" fmla="*/ 290 h 545198"/>
                <a:gd name="connsiteX5" fmla="*/ 168678 w 337326"/>
                <a:gd name="connsiteY5" fmla="*/ 0 h 545198"/>
                <a:gd name="connsiteX6" fmla="*/ 153599 w 337326"/>
                <a:gd name="connsiteY6" fmla="*/ 290 h 545198"/>
                <a:gd name="connsiteX7" fmla="*/ 5296 w 337326"/>
                <a:gd name="connsiteY7" fmla="*/ 161925 h 545198"/>
                <a:gd name="connsiteX8" fmla="*/ 5671 w 337326"/>
                <a:gd name="connsiteY8" fmla="*/ 167928 h 545198"/>
                <a:gd name="connsiteX9" fmla="*/ 9066 w 337326"/>
                <a:gd name="connsiteY9" fmla="*/ 252586 h 545198"/>
                <a:gd name="connsiteX10" fmla="*/ 1150 w 337326"/>
                <a:gd name="connsiteY10" fmla="*/ 363972 h 545198"/>
                <a:gd name="connsiteX11" fmla="*/ 142876 w 337326"/>
                <a:gd name="connsiteY11" fmla="*/ 543977 h 545198"/>
                <a:gd name="connsiteX12" fmla="*/ 155104 w 337326"/>
                <a:gd name="connsiteY12" fmla="*/ 544964 h 545198"/>
                <a:gd name="connsiteX13" fmla="*/ 168678 w 337326"/>
                <a:gd name="connsiteY13" fmla="*/ 545199 h 545198"/>
                <a:gd name="connsiteX14" fmla="*/ 182267 w 337326"/>
                <a:gd name="connsiteY14" fmla="*/ 544964 h 545198"/>
                <a:gd name="connsiteX15" fmla="*/ 337175 w 337326"/>
                <a:gd name="connsiteY15" fmla="*/ 376183 h 545198"/>
                <a:gd name="connsiteX16" fmla="*/ 336185 w 337326"/>
                <a:gd name="connsiteY16" fmla="*/ 363951 h 545198"/>
                <a:gd name="connsiteX17" fmla="*/ 217484 w 337326"/>
                <a:gd name="connsiteY17" fmla="*/ 186334 h 545198"/>
                <a:gd name="connsiteX18" fmla="*/ 182978 w 337326"/>
                <a:gd name="connsiteY18" fmla="*/ 233518 h 545198"/>
                <a:gd name="connsiteX19" fmla="*/ 182978 w 337326"/>
                <a:gd name="connsiteY19" fmla="*/ 338161 h 545198"/>
                <a:gd name="connsiteX20" fmla="*/ 169175 w 337326"/>
                <a:gd name="connsiteY20" fmla="*/ 351964 h 545198"/>
                <a:gd name="connsiteX21" fmla="*/ 155373 w 337326"/>
                <a:gd name="connsiteY21" fmla="*/ 338161 h 545198"/>
                <a:gd name="connsiteX22" fmla="*/ 155373 w 337326"/>
                <a:gd name="connsiteY22" fmla="*/ 233518 h 545198"/>
                <a:gd name="connsiteX23" fmla="*/ 120866 w 337326"/>
                <a:gd name="connsiteY23" fmla="*/ 186334 h 545198"/>
                <a:gd name="connsiteX24" fmla="*/ 120866 w 337326"/>
                <a:gd name="connsiteY24" fmla="*/ 125175 h 545198"/>
                <a:gd name="connsiteX25" fmla="*/ 155373 w 337326"/>
                <a:gd name="connsiteY25" fmla="*/ 77984 h 545198"/>
                <a:gd name="connsiteX26" fmla="*/ 155373 w 337326"/>
                <a:gd name="connsiteY26" fmla="*/ 41408 h 545198"/>
                <a:gd name="connsiteX27" fmla="*/ 169175 w 337326"/>
                <a:gd name="connsiteY27" fmla="*/ 27605 h 545198"/>
                <a:gd name="connsiteX28" fmla="*/ 182978 w 337326"/>
                <a:gd name="connsiteY28" fmla="*/ 41408 h 545198"/>
                <a:gd name="connsiteX29" fmla="*/ 182978 w 337326"/>
                <a:gd name="connsiteY29" fmla="*/ 77984 h 545198"/>
                <a:gd name="connsiteX30" fmla="*/ 217484 w 337326"/>
                <a:gd name="connsiteY30" fmla="*/ 125175 h 54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326" h="545198">
                  <a:moveTo>
                    <a:pt x="336185" y="363951"/>
                  </a:moveTo>
                  <a:cubicBezTo>
                    <a:pt x="331554" y="326998"/>
                    <a:pt x="328921" y="289823"/>
                    <a:pt x="328297" y="252586"/>
                  </a:cubicBezTo>
                  <a:cubicBezTo>
                    <a:pt x="328297" y="222220"/>
                    <a:pt x="329678" y="193608"/>
                    <a:pt x="331686" y="167949"/>
                  </a:cubicBezTo>
                  <a:cubicBezTo>
                    <a:pt x="338694" y="82570"/>
                    <a:pt x="275162" y="7675"/>
                    <a:pt x="189783" y="667"/>
                  </a:cubicBezTo>
                  <a:cubicBezTo>
                    <a:pt x="187777" y="502"/>
                    <a:pt x="185769" y="376"/>
                    <a:pt x="183758" y="290"/>
                  </a:cubicBezTo>
                  <a:cubicBezTo>
                    <a:pt x="178825" y="97"/>
                    <a:pt x="173799" y="0"/>
                    <a:pt x="168678" y="0"/>
                  </a:cubicBezTo>
                  <a:cubicBezTo>
                    <a:pt x="163558" y="0"/>
                    <a:pt x="158531" y="97"/>
                    <a:pt x="153599" y="290"/>
                  </a:cubicBezTo>
                  <a:cubicBezTo>
                    <a:pt x="68012" y="3971"/>
                    <a:pt x="1614" y="76338"/>
                    <a:pt x="5296" y="161925"/>
                  </a:cubicBezTo>
                  <a:cubicBezTo>
                    <a:pt x="5382" y="163928"/>
                    <a:pt x="5507" y="165930"/>
                    <a:pt x="5671" y="167928"/>
                  </a:cubicBezTo>
                  <a:cubicBezTo>
                    <a:pt x="7686" y="193587"/>
                    <a:pt x="9066" y="222220"/>
                    <a:pt x="9066" y="252586"/>
                  </a:cubicBezTo>
                  <a:cubicBezTo>
                    <a:pt x="8435" y="289830"/>
                    <a:pt x="5792" y="327013"/>
                    <a:pt x="1150" y="363972"/>
                  </a:cubicBezTo>
                  <a:cubicBezTo>
                    <a:pt x="-9420" y="452815"/>
                    <a:pt x="54033" y="533407"/>
                    <a:pt x="142876" y="543977"/>
                  </a:cubicBezTo>
                  <a:cubicBezTo>
                    <a:pt x="146938" y="544460"/>
                    <a:pt x="151017" y="544790"/>
                    <a:pt x="155104" y="544964"/>
                  </a:cubicBezTo>
                  <a:cubicBezTo>
                    <a:pt x="159548" y="545116"/>
                    <a:pt x="164073" y="545194"/>
                    <a:pt x="168678" y="545199"/>
                  </a:cubicBezTo>
                  <a:cubicBezTo>
                    <a:pt x="173284" y="545204"/>
                    <a:pt x="177814" y="545125"/>
                    <a:pt x="182267" y="544964"/>
                  </a:cubicBezTo>
                  <a:cubicBezTo>
                    <a:pt x="271651" y="541133"/>
                    <a:pt x="341006" y="465567"/>
                    <a:pt x="337175" y="376183"/>
                  </a:cubicBezTo>
                  <a:cubicBezTo>
                    <a:pt x="337000" y="372095"/>
                    <a:pt x="336670" y="368015"/>
                    <a:pt x="336185" y="363951"/>
                  </a:cubicBezTo>
                  <a:close/>
                  <a:moveTo>
                    <a:pt x="217484" y="186334"/>
                  </a:moveTo>
                  <a:cubicBezTo>
                    <a:pt x="217583" y="207930"/>
                    <a:pt x="203588" y="227066"/>
                    <a:pt x="182978" y="233518"/>
                  </a:cubicBezTo>
                  <a:lnTo>
                    <a:pt x="182978" y="338161"/>
                  </a:lnTo>
                  <a:cubicBezTo>
                    <a:pt x="182978" y="345784"/>
                    <a:pt x="176798" y="351964"/>
                    <a:pt x="169175" y="351964"/>
                  </a:cubicBezTo>
                  <a:cubicBezTo>
                    <a:pt x="161552" y="351964"/>
                    <a:pt x="155373" y="345784"/>
                    <a:pt x="155373" y="338161"/>
                  </a:cubicBezTo>
                  <a:lnTo>
                    <a:pt x="155373" y="233518"/>
                  </a:lnTo>
                  <a:cubicBezTo>
                    <a:pt x="134766" y="227062"/>
                    <a:pt x="120773" y="207928"/>
                    <a:pt x="120866" y="186334"/>
                  </a:cubicBezTo>
                  <a:lnTo>
                    <a:pt x="120866" y="125175"/>
                  </a:lnTo>
                  <a:cubicBezTo>
                    <a:pt x="120765" y="103576"/>
                    <a:pt x="134760" y="84436"/>
                    <a:pt x="155373" y="77984"/>
                  </a:cubicBezTo>
                  <a:lnTo>
                    <a:pt x="155373" y="41408"/>
                  </a:lnTo>
                  <a:cubicBezTo>
                    <a:pt x="155373" y="33784"/>
                    <a:pt x="161552" y="27605"/>
                    <a:pt x="169175" y="27605"/>
                  </a:cubicBezTo>
                  <a:cubicBezTo>
                    <a:pt x="176798" y="27605"/>
                    <a:pt x="182978" y="33784"/>
                    <a:pt x="182978" y="41408"/>
                  </a:cubicBezTo>
                  <a:lnTo>
                    <a:pt x="182978" y="77984"/>
                  </a:lnTo>
                  <a:cubicBezTo>
                    <a:pt x="203588" y="84440"/>
                    <a:pt x="217581" y="103577"/>
                    <a:pt x="217484" y="125175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0DC5E43A-47C8-4EB7-AA08-ACC2C909A19D}"/>
              </a:ext>
            </a:extLst>
          </p:cNvPr>
          <p:cNvSpPr txBox="1"/>
          <p:nvPr/>
        </p:nvSpPr>
        <p:spPr>
          <a:xfrm>
            <a:off x="1080992" y="5815368"/>
            <a:ext cx="7008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02/    </a:t>
            </a:r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39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EB1B643-E10C-45DD-AECE-F2EE78DDBD4A}"/>
              </a:ext>
            </a:extLst>
          </p:cNvPr>
          <p:cNvSpPr txBox="1"/>
          <p:nvPr/>
        </p:nvSpPr>
        <p:spPr>
          <a:xfrm>
            <a:off x="1065936" y="6061589"/>
            <a:ext cx="131157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About Company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Graphic 56" descr="Caret Left">
            <a:extLst>
              <a:ext uri="{FF2B5EF4-FFF2-40B4-BE49-F238E27FC236}">
                <a16:creationId xmlns:a16="http://schemas.microsoft.com/office/drawing/2014/main" id="{7BD468CF-C904-4940-9549-98B418197D3F}"/>
              </a:ext>
            </a:extLst>
          </p:cNvPr>
          <p:cNvSpPr/>
          <p:nvPr/>
        </p:nvSpPr>
        <p:spPr>
          <a:xfrm rot="5400000">
            <a:off x="429214" y="1766174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Graphic 56" descr="Caret Left">
            <a:extLst>
              <a:ext uri="{FF2B5EF4-FFF2-40B4-BE49-F238E27FC236}">
                <a16:creationId xmlns:a16="http://schemas.microsoft.com/office/drawing/2014/main" id="{C87DE299-F3DD-439F-835D-CE4EA6D6F63A}"/>
              </a:ext>
            </a:extLst>
          </p:cNvPr>
          <p:cNvSpPr/>
          <p:nvPr/>
        </p:nvSpPr>
        <p:spPr>
          <a:xfrm rot="16200000">
            <a:off x="413591" y="4808450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D75AE01-D06F-4260-99BC-97DE0CE67004}"/>
              </a:ext>
            </a:extLst>
          </p:cNvPr>
          <p:cNvSpPr txBox="1"/>
          <p:nvPr/>
        </p:nvSpPr>
        <p:spPr>
          <a:xfrm>
            <a:off x="10155596" y="6323199"/>
            <a:ext cx="15712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1</a:t>
            </a:r>
            <a:r>
              <a:rPr lang="en-US" sz="1000" baseline="30000" dirty="0">
                <a:solidFill>
                  <a:schemeClr val="bg1"/>
                </a:solidFill>
                <a:latin typeface="Work Sans Medium" panose="00000600000000000000" pitchFamily="2" charset="0"/>
              </a:rPr>
              <a:t>st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 Art </a:t>
            </a:r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</a:t>
            </a:r>
            <a:r>
              <a:rPr lang="en-US" sz="1000" b="1" dirty="0">
                <a:solidFill>
                  <a:schemeClr val="bg1"/>
                </a:solidFill>
                <a:latin typeface="Work Sans Medium" panose="00000600000000000000" pitchFamily="2" charset="0"/>
              </a:rPr>
              <a:t> 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in CA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75D51DA-7FD5-47EB-8CB1-72DE09DEF084}"/>
              </a:ext>
            </a:extLst>
          </p:cNvPr>
          <p:cNvSpPr txBox="1"/>
          <p:nvPr/>
        </p:nvSpPr>
        <p:spPr>
          <a:xfrm>
            <a:off x="11408983" y="2643956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DCE5220-1EE4-4A66-9830-3B7BFF512271}"/>
              </a:ext>
            </a:extLst>
          </p:cNvPr>
          <p:cNvSpPr txBox="1"/>
          <p:nvPr/>
        </p:nvSpPr>
        <p:spPr>
          <a:xfrm>
            <a:off x="11401022" y="3085245"/>
            <a:ext cx="3369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en-US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4FC09C9-91F2-4A3D-BAFA-F2C0BC9B6C7B}"/>
              </a:ext>
            </a:extLst>
          </p:cNvPr>
          <p:cNvSpPr txBox="1"/>
          <p:nvPr/>
        </p:nvSpPr>
        <p:spPr>
          <a:xfrm>
            <a:off x="11393061" y="3526534"/>
            <a:ext cx="3369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9AB3301-B9E8-4A7A-BD34-887F7CC7AEF5}"/>
              </a:ext>
            </a:extLst>
          </p:cNvPr>
          <p:cNvSpPr txBox="1"/>
          <p:nvPr/>
        </p:nvSpPr>
        <p:spPr>
          <a:xfrm>
            <a:off x="11385100" y="3967823"/>
            <a:ext cx="3417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4BBD6C7-7BD6-4607-A761-2FBFF8693D9F}"/>
              </a:ext>
            </a:extLst>
          </p:cNvPr>
          <p:cNvSpPr/>
          <p:nvPr/>
        </p:nvSpPr>
        <p:spPr>
          <a:xfrm>
            <a:off x="11366138" y="3017021"/>
            <a:ext cx="410594" cy="360824"/>
          </a:xfrm>
          <a:prstGeom prst="roundRect">
            <a:avLst>
              <a:gd name="adj" fmla="val 21318"/>
            </a:avLst>
          </a:prstGeom>
          <a:noFill/>
          <a:ln w="317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7B029E2-08D0-4749-BE77-7BCCB3D9801A}"/>
              </a:ext>
            </a:extLst>
          </p:cNvPr>
          <p:cNvSpPr txBox="1"/>
          <p:nvPr/>
        </p:nvSpPr>
        <p:spPr>
          <a:xfrm>
            <a:off x="1453092" y="1271696"/>
            <a:ext cx="425308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WELCOME TO</a:t>
            </a:r>
          </a:p>
          <a:p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MENELAS STUDIO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0D48FD1-0065-40A9-93E1-B837D8068443}"/>
              </a:ext>
            </a:extLst>
          </p:cNvPr>
          <p:cNvSpPr/>
          <p:nvPr/>
        </p:nvSpPr>
        <p:spPr>
          <a:xfrm>
            <a:off x="1508032" y="2650344"/>
            <a:ext cx="3684802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reprehend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esse cill inure dolorlaboru sit amet. Duis aute irusitakus reprei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Voluptate lorem kuisais.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2FE8377-AEEA-43B8-B7B0-941B2E66CDC5}"/>
              </a:ext>
            </a:extLst>
          </p:cNvPr>
          <p:cNvSpPr/>
          <p:nvPr/>
        </p:nvSpPr>
        <p:spPr>
          <a:xfrm>
            <a:off x="3544130" y="4836827"/>
            <a:ext cx="1611916" cy="444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9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Lorem Ipsum  duist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9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Aure inure dolor</a:t>
            </a:r>
            <a:endParaRPr lang="en-US" sz="800">
              <a:solidFill>
                <a:schemeClr val="bg1">
                  <a:lumMod val="9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3703A6F-2307-431B-B5B8-DCE4CE243E03}"/>
              </a:ext>
            </a:extLst>
          </p:cNvPr>
          <p:cNvSpPr txBox="1"/>
          <p:nvPr/>
        </p:nvSpPr>
        <p:spPr>
          <a:xfrm>
            <a:off x="1458002" y="4488112"/>
            <a:ext cx="169790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Dui lorem duis </a:t>
            </a:r>
          </a:p>
          <a:p>
            <a:r>
              <a:rPr lang="en-US" sz="16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Sit amet </a:t>
            </a:r>
          </a:p>
          <a:p>
            <a:r>
              <a:rPr lang="en-US" sz="16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Doloris </a:t>
            </a:r>
            <a:r>
              <a:rPr lang="en-US" sz="1600">
                <a:solidFill>
                  <a:schemeClr val="bg1">
                    <a:lumMod val="85000"/>
                  </a:schemeClr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in ciu.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B8EB744-D576-468F-948D-2AB50E322BEA}"/>
              </a:ext>
            </a:extLst>
          </p:cNvPr>
          <p:cNvSpPr/>
          <p:nvPr/>
        </p:nvSpPr>
        <p:spPr>
          <a:xfrm>
            <a:off x="1488411" y="3383525"/>
            <a:ext cx="3533569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eprehe kau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deriti vols esse cill inure dolorlaboru</a:t>
            </a:r>
            <a:r>
              <a:rPr lang="en-US" sz="800" b="1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sit amet. Duis autelo jiuh </a:t>
            </a: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irusitakus reprehenderi Voluptate lorem kuisais louisin kaesiu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C9898273-100D-46D6-A178-E8CD5DA5501E}"/>
              </a:ext>
            </a:extLst>
          </p:cNvPr>
          <p:cNvCxnSpPr>
            <a:cxnSpLocks/>
          </p:cNvCxnSpPr>
          <p:nvPr/>
        </p:nvCxnSpPr>
        <p:spPr>
          <a:xfrm>
            <a:off x="7100579" y="5838812"/>
            <a:ext cx="294272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C9199E31-D90A-E209-A568-4A445C7446A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806568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AD1A438C-07FB-9E53-3020-F8245CE010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BB04F12-0FF5-45D6-BC36-21C474953FE9}"/>
              </a:ext>
            </a:extLst>
          </p:cNvPr>
          <p:cNvSpPr txBox="1"/>
          <p:nvPr/>
        </p:nvSpPr>
        <p:spPr>
          <a:xfrm>
            <a:off x="10689397" y="269807"/>
            <a:ext cx="10102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Modern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Style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190201A-098C-4D45-A939-945E4EA51C75}"/>
              </a:ext>
            </a:extLst>
          </p:cNvPr>
          <p:cNvGrpSpPr/>
          <p:nvPr/>
        </p:nvGrpSpPr>
        <p:grpSpPr>
          <a:xfrm>
            <a:off x="369913" y="269807"/>
            <a:ext cx="332992" cy="246221"/>
            <a:chOff x="7060367" y="1319134"/>
            <a:chExt cx="629579" cy="350519"/>
          </a:xfrm>
          <a:solidFill>
            <a:schemeClr val="bg1"/>
          </a:solidFill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E81B520B-C2B9-438B-A682-85DFA7972204}"/>
                </a:ext>
              </a:extLst>
            </p:cNvPr>
            <p:cNvSpPr/>
            <p:nvPr/>
          </p:nvSpPr>
          <p:spPr>
            <a:xfrm>
              <a:off x="7060367" y="13191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28439727-DB62-4F96-8154-4776B82A3354}"/>
                </a:ext>
              </a:extLst>
            </p:cNvPr>
            <p:cNvSpPr/>
            <p:nvPr/>
          </p:nvSpPr>
          <p:spPr>
            <a:xfrm>
              <a:off x="7060367" y="14715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608689F-6D9E-4A48-B3AF-2B215809A55E}"/>
                </a:ext>
              </a:extLst>
            </p:cNvPr>
            <p:cNvSpPr/>
            <p:nvPr/>
          </p:nvSpPr>
          <p:spPr>
            <a:xfrm>
              <a:off x="7060367" y="16239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aphic 33" descr="Mouse">
            <a:extLst>
              <a:ext uri="{FF2B5EF4-FFF2-40B4-BE49-F238E27FC236}">
                <a16:creationId xmlns:a16="http://schemas.microsoft.com/office/drawing/2014/main" id="{271CE7F7-6723-4BF6-B323-23A0277467EC}"/>
              </a:ext>
            </a:extLst>
          </p:cNvPr>
          <p:cNvGrpSpPr/>
          <p:nvPr/>
        </p:nvGrpSpPr>
        <p:grpSpPr>
          <a:xfrm>
            <a:off x="310204" y="3217785"/>
            <a:ext cx="422429" cy="422429"/>
            <a:chOff x="144378" y="3003035"/>
            <a:chExt cx="662520" cy="662520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70E2792-22D6-48E9-859A-38AD737289D7}"/>
                </a:ext>
              </a:extLst>
            </p:cNvPr>
            <p:cNvSpPr/>
            <p:nvPr/>
          </p:nvSpPr>
          <p:spPr>
            <a:xfrm>
              <a:off x="454928" y="3168665"/>
              <a:ext cx="41418" cy="103518"/>
            </a:xfrm>
            <a:custGeom>
              <a:avLst/>
              <a:gdLst>
                <a:gd name="connsiteX0" fmla="*/ 20709 w 41418"/>
                <a:gd name="connsiteY0" fmla="*/ 0 h 103518"/>
                <a:gd name="connsiteX1" fmla="*/ 5 w 41418"/>
                <a:gd name="connsiteY1" fmla="*/ 21649 h 103518"/>
                <a:gd name="connsiteX2" fmla="*/ 5 w 41418"/>
                <a:gd name="connsiteY2" fmla="*/ 82815 h 103518"/>
                <a:gd name="connsiteX3" fmla="*/ 20709 w 41418"/>
                <a:gd name="connsiteY3" fmla="*/ 103519 h 103518"/>
                <a:gd name="connsiteX4" fmla="*/ 41413 w 41418"/>
                <a:gd name="connsiteY4" fmla="*/ 82815 h 103518"/>
                <a:gd name="connsiteX5" fmla="*/ 41413 w 41418"/>
                <a:gd name="connsiteY5" fmla="*/ 21649 h 103518"/>
                <a:gd name="connsiteX6" fmla="*/ 20709 w 41418"/>
                <a:gd name="connsiteY6" fmla="*/ 0 h 10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18" h="103518">
                  <a:moveTo>
                    <a:pt x="20709" y="0"/>
                  </a:moveTo>
                  <a:cubicBezTo>
                    <a:pt x="9015" y="264"/>
                    <a:pt x="-253" y="9955"/>
                    <a:pt x="5" y="21649"/>
                  </a:cubicBezTo>
                  <a:lnTo>
                    <a:pt x="5" y="82815"/>
                  </a:lnTo>
                  <a:cubicBezTo>
                    <a:pt x="5" y="94250"/>
                    <a:pt x="9274" y="103519"/>
                    <a:pt x="20709" y="103519"/>
                  </a:cubicBezTo>
                  <a:cubicBezTo>
                    <a:pt x="32144" y="103519"/>
                    <a:pt x="41413" y="94250"/>
                    <a:pt x="41413" y="82815"/>
                  </a:cubicBezTo>
                  <a:lnTo>
                    <a:pt x="41413" y="21649"/>
                  </a:lnTo>
                  <a:cubicBezTo>
                    <a:pt x="41671" y="9955"/>
                    <a:pt x="32403" y="264"/>
                    <a:pt x="20709" y="0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17D62D9-B02B-4C6C-9731-BA83C7E1DA70}"/>
                </a:ext>
              </a:extLst>
            </p:cNvPr>
            <p:cNvSpPr/>
            <p:nvPr/>
          </p:nvSpPr>
          <p:spPr>
            <a:xfrm>
              <a:off x="306462" y="3065146"/>
              <a:ext cx="337326" cy="545198"/>
            </a:xfrm>
            <a:custGeom>
              <a:avLst/>
              <a:gdLst>
                <a:gd name="connsiteX0" fmla="*/ 336185 w 337326"/>
                <a:gd name="connsiteY0" fmla="*/ 363951 h 545198"/>
                <a:gd name="connsiteX1" fmla="*/ 328297 w 337326"/>
                <a:gd name="connsiteY1" fmla="*/ 252586 h 545198"/>
                <a:gd name="connsiteX2" fmla="*/ 331686 w 337326"/>
                <a:gd name="connsiteY2" fmla="*/ 167949 h 545198"/>
                <a:gd name="connsiteX3" fmla="*/ 189783 w 337326"/>
                <a:gd name="connsiteY3" fmla="*/ 667 h 545198"/>
                <a:gd name="connsiteX4" fmla="*/ 183758 w 337326"/>
                <a:gd name="connsiteY4" fmla="*/ 290 h 545198"/>
                <a:gd name="connsiteX5" fmla="*/ 168678 w 337326"/>
                <a:gd name="connsiteY5" fmla="*/ 0 h 545198"/>
                <a:gd name="connsiteX6" fmla="*/ 153599 w 337326"/>
                <a:gd name="connsiteY6" fmla="*/ 290 h 545198"/>
                <a:gd name="connsiteX7" fmla="*/ 5296 w 337326"/>
                <a:gd name="connsiteY7" fmla="*/ 161925 h 545198"/>
                <a:gd name="connsiteX8" fmla="*/ 5671 w 337326"/>
                <a:gd name="connsiteY8" fmla="*/ 167928 h 545198"/>
                <a:gd name="connsiteX9" fmla="*/ 9066 w 337326"/>
                <a:gd name="connsiteY9" fmla="*/ 252586 h 545198"/>
                <a:gd name="connsiteX10" fmla="*/ 1150 w 337326"/>
                <a:gd name="connsiteY10" fmla="*/ 363972 h 545198"/>
                <a:gd name="connsiteX11" fmla="*/ 142876 w 337326"/>
                <a:gd name="connsiteY11" fmla="*/ 543977 h 545198"/>
                <a:gd name="connsiteX12" fmla="*/ 155104 w 337326"/>
                <a:gd name="connsiteY12" fmla="*/ 544964 h 545198"/>
                <a:gd name="connsiteX13" fmla="*/ 168678 w 337326"/>
                <a:gd name="connsiteY13" fmla="*/ 545199 h 545198"/>
                <a:gd name="connsiteX14" fmla="*/ 182267 w 337326"/>
                <a:gd name="connsiteY14" fmla="*/ 544964 h 545198"/>
                <a:gd name="connsiteX15" fmla="*/ 337175 w 337326"/>
                <a:gd name="connsiteY15" fmla="*/ 376183 h 545198"/>
                <a:gd name="connsiteX16" fmla="*/ 336185 w 337326"/>
                <a:gd name="connsiteY16" fmla="*/ 363951 h 545198"/>
                <a:gd name="connsiteX17" fmla="*/ 217484 w 337326"/>
                <a:gd name="connsiteY17" fmla="*/ 186334 h 545198"/>
                <a:gd name="connsiteX18" fmla="*/ 182978 w 337326"/>
                <a:gd name="connsiteY18" fmla="*/ 233518 h 545198"/>
                <a:gd name="connsiteX19" fmla="*/ 182978 w 337326"/>
                <a:gd name="connsiteY19" fmla="*/ 338161 h 545198"/>
                <a:gd name="connsiteX20" fmla="*/ 169175 w 337326"/>
                <a:gd name="connsiteY20" fmla="*/ 351964 h 545198"/>
                <a:gd name="connsiteX21" fmla="*/ 155373 w 337326"/>
                <a:gd name="connsiteY21" fmla="*/ 338161 h 545198"/>
                <a:gd name="connsiteX22" fmla="*/ 155373 w 337326"/>
                <a:gd name="connsiteY22" fmla="*/ 233518 h 545198"/>
                <a:gd name="connsiteX23" fmla="*/ 120866 w 337326"/>
                <a:gd name="connsiteY23" fmla="*/ 186334 h 545198"/>
                <a:gd name="connsiteX24" fmla="*/ 120866 w 337326"/>
                <a:gd name="connsiteY24" fmla="*/ 125175 h 545198"/>
                <a:gd name="connsiteX25" fmla="*/ 155373 w 337326"/>
                <a:gd name="connsiteY25" fmla="*/ 77984 h 545198"/>
                <a:gd name="connsiteX26" fmla="*/ 155373 w 337326"/>
                <a:gd name="connsiteY26" fmla="*/ 41408 h 545198"/>
                <a:gd name="connsiteX27" fmla="*/ 169175 w 337326"/>
                <a:gd name="connsiteY27" fmla="*/ 27605 h 545198"/>
                <a:gd name="connsiteX28" fmla="*/ 182978 w 337326"/>
                <a:gd name="connsiteY28" fmla="*/ 41408 h 545198"/>
                <a:gd name="connsiteX29" fmla="*/ 182978 w 337326"/>
                <a:gd name="connsiteY29" fmla="*/ 77984 h 545198"/>
                <a:gd name="connsiteX30" fmla="*/ 217484 w 337326"/>
                <a:gd name="connsiteY30" fmla="*/ 125175 h 54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326" h="545198">
                  <a:moveTo>
                    <a:pt x="336185" y="363951"/>
                  </a:moveTo>
                  <a:cubicBezTo>
                    <a:pt x="331554" y="326998"/>
                    <a:pt x="328921" y="289823"/>
                    <a:pt x="328297" y="252586"/>
                  </a:cubicBezTo>
                  <a:cubicBezTo>
                    <a:pt x="328297" y="222220"/>
                    <a:pt x="329678" y="193608"/>
                    <a:pt x="331686" y="167949"/>
                  </a:cubicBezTo>
                  <a:cubicBezTo>
                    <a:pt x="338694" y="82570"/>
                    <a:pt x="275162" y="7675"/>
                    <a:pt x="189783" y="667"/>
                  </a:cubicBezTo>
                  <a:cubicBezTo>
                    <a:pt x="187777" y="502"/>
                    <a:pt x="185769" y="376"/>
                    <a:pt x="183758" y="290"/>
                  </a:cubicBezTo>
                  <a:cubicBezTo>
                    <a:pt x="178825" y="97"/>
                    <a:pt x="173799" y="0"/>
                    <a:pt x="168678" y="0"/>
                  </a:cubicBezTo>
                  <a:cubicBezTo>
                    <a:pt x="163558" y="0"/>
                    <a:pt x="158531" y="97"/>
                    <a:pt x="153599" y="290"/>
                  </a:cubicBezTo>
                  <a:cubicBezTo>
                    <a:pt x="68012" y="3971"/>
                    <a:pt x="1614" y="76338"/>
                    <a:pt x="5296" y="161925"/>
                  </a:cubicBezTo>
                  <a:cubicBezTo>
                    <a:pt x="5382" y="163928"/>
                    <a:pt x="5507" y="165930"/>
                    <a:pt x="5671" y="167928"/>
                  </a:cubicBezTo>
                  <a:cubicBezTo>
                    <a:pt x="7686" y="193587"/>
                    <a:pt x="9066" y="222220"/>
                    <a:pt x="9066" y="252586"/>
                  </a:cubicBezTo>
                  <a:cubicBezTo>
                    <a:pt x="8435" y="289830"/>
                    <a:pt x="5792" y="327013"/>
                    <a:pt x="1150" y="363972"/>
                  </a:cubicBezTo>
                  <a:cubicBezTo>
                    <a:pt x="-9420" y="452815"/>
                    <a:pt x="54033" y="533407"/>
                    <a:pt x="142876" y="543977"/>
                  </a:cubicBezTo>
                  <a:cubicBezTo>
                    <a:pt x="146938" y="544460"/>
                    <a:pt x="151017" y="544790"/>
                    <a:pt x="155104" y="544964"/>
                  </a:cubicBezTo>
                  <a:cubicBezTo>
                    <a:pt x="159548" y="545116"/>
                    <a:pt x="164073" y="545194"/>
                    <a:pt x="168678" y="545199"/>
                  </a:cubicBezTo>
                  <a:cubicBezTo>
                    <a:pt x="173284" y="545204"/>
                    <a:pt x="177814" y="545125"/>
                    <a:pt x="182267" y="544964"/>
                  </a:cubicBezTo>
                  <a:cubicBezTo>
                    <a:pt x="271651" y="541133"/>
                    <a:pt x="341006" y="465567"/>
                    <a:pt x="337175" y="376183"/>
                  </a:cubicBezTo>
                  <a:cubicBezTo>
                    <a:pt x="337000" y="372095"/>
                    <a:pt x="336670" y="368015"/>
                    <a:pt x="336185" y="363951"/>
                  </a:cubicBezTo>
                  <a:close/>
                  <a:moveTo>
                    <a:pt x="217484" y="186334"/>
                  </a:moveTo>
                  <a:cubicBezTo>
                    <a:pt x="217583" y="207930"/>
                    <a:pt x="203588" y="227066"/>
                    <a:pt x="182978" y="233518"/>
                  </a:cubicBezTo>
                  <a:lnTo>
                    <a:pt x="182978" y="338161"/>
                  </a:lnTo>
                  <a:cubicBezTo>
                    <a:pt x="182978" y="345784"/>
                    <a:pt x="176798" y="351964"/>
                    <a:pt x="169175" y="351964"/>
                  </a:cubicBezTo>
                  <a:cubicBezTo>
                    <a:pt x="161552" y="351964"/>
                    <a:pt x="155373" y="345784"/>
                    <a:pt x="155373" y="338161"/>
                  </a:cubicBezTo>
                  <a:lnTo>
                    <a:pt x="155373" y="233518"/>
                  </a:lnTo>
                  <a:cubicBezTo>
                    <a:pt x="134766" y="227062"/>
                    <a:pt x="120773" y="207928"/>
                    <a:pt x="120866" y="186334"/>
                  </a:cubicBezTo>
                  <a:lnTo>
                    <a:pt x="120866" y="125175"/>
                  </a:lnTo>
                  <a:cubicBezTo>
                    <a:pt x="120765" y="103576"/>
                    <a:pt x="134760" y="84436"/>
                    <a:pt x="155373" y="77984"/>
                  </a:cubicBezTo>
                  <a:lnTo>
                    <a:pt x="155373" y="41408"/>
                  </a:lnTo>
                  <a:cubicBezTo>
                    <a:pt x="155373" y="33784"/>
                    <a:pt x="161552" y="27605"/>
                    <a:pt x="169175" y="27605"/>
                  </a:cubicBezTo>
                  <a:cubicBezTo>
                    <a:pt x="176798" y="27605"/>
                    <a:pt x="182978" y="33784"/>
                    <a:pt x="182978" y="41408"/>
                  </a:cubicBezTo>
                  <a:lnTo>
                    <a:pt x="182978" y="77984"/>
                  </a:lnTo>
                  <a:cubicBezTo>
                    <a:pt x="203588" y="84440"/>
                    <a:pt x="217581" y="103577"/>
                    <a:pt x="217484" y="125175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0" name="Graphic 56" descr="Caret Left">
            <a:extLst>
              <a:ext uri="{FF2B5EF4-FFF2-40B4-BE49-F238E27FC236}">
                <a16:creationId xmlns:a16="http://schemas.microsoft.com/office/drawing/2014/main" id="{BC07904D-7204-4E92-A369-F1C675F7F8A8}"/>
              </a:ext>
            </a:extLst>
          </p:cNvPr>
          <p:cNvSpPr/>
          <p:nvPr/>
        </p:nvSpPr>
        <p:spPr>
          <a:xfrm rot="5400000">
            <a:off x="429214" y="1766174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Graphic 56" descr="Caret Left">
            <a:extLst>
              <a:ext uri="{FF2B5EF4-FFF2-40B4-BE49-F238E27FC236}">
                <a16:creationId xmlns:a16="http://schemas.microsoft.com/office/drawing/2014/main" id="{60C24B45-1ABE-4024-AA6D-C34A8E8E0EB3}"/>
              </a:ext>
            </a:extLst>
          </p:cNvPr>
          <p:cNvSpPr/>
          <p:nvPr/>
        </p:nvSpPr>
        <p:spPr>
          <a:xfrm rot="16200000">
            <a:off x="413591" y="4808450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F92F927-BDBB-4D3E-B56A-C01CCBBC24A6}"/>
              </a:ext>
            </a:extLst>
          </p:cNvPr>
          <p:cNvSpPr txBox="1"/>
          <p:nvPr/>
        </p:nvSpPr>
        <p:spPr>
          <a:xfrm>
            <a:off x="10155596" y="6323199"/>
            <a:ext cx="15712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1</a:t>
            </a:r>
            <a:r>
              <a:rPr lang="en-US" sz="1000" baseline="30000" dirty="0">
                <a:solidFill>
                  <a:schemeClr val="bg1"/>
                </a:solidFill>
                <a:latin typeface="Work Sans Medium" panose="00000600000000000000" pitchFamily="2" charset="0"/>
              </a:rPr>
              <a:t>st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 Art </a:t>
            </a:r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</a:t>
            </a:r>
            <a:r>
              <a:rPr lang="en-US" sz="1000" b="1" dirty="0">
                <a:solidFill>
                  <a:schemeClr val="bg1"/>
                </a:solidFill>
                <a:latin typeface="Work Sans Medium" panose="00000600000000000000" pitchFamily="2" charset="0"/>
              </a:rPr>
              <a:t> 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in CA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6D9160B-750B-46CA-9A80-A57D1C68B0A8}"/>
              </a:ext>
            </a:extLst>
          </p:cNvPr>
          <p:cNvCxnSpPr>
            <a:cxnSpLocks/>
          </p:cNvCxnSpPr>
          <p:nvPr/>
        </p:nvCxnSpPr>
        <p:spPr>
          <a:xfrm>
            <a:off x="884420" y="123092"/>
            <a:ext cx="0" cy="6614592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35000">
                  <a:schemeClr val="tx1">
                    <a:lumMod val="95000"/>
                    <a:lumOff val="5000"/>
                  </a:schemeClr>
                </a:gs>
                <a:gs pos="65000">
                  <a:schemeClr val="tx1">
                    <a:lumMod val="95000"/>
                    <a:lumOff val="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1E5C60A-5E3B-4E96-8957-DCDBF982DE1E}"/>
              </a:ext>
            </a:extLst>
          </p:cNvPr>
          <p:cNvCxnSpPr/>
          <p:nvPr/>
        </p:nvCxnSpPr>
        <p:spPr>
          <a:xfrm>
            <a:off x="1124262" y="6371952"/>
            <a:ext cx="1933731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46000">
                  <a:schemeClr val="tx1">
                    <a:lumMod val="50000"/>
                    <a:lumOff val="50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BC17D55D-9583-436A-8ADF-22760892A1A5}"/>
              </a:ext>
            </a:extLst>
          </p:cNvPr>
          <p:cNvSpPr txBox="1"/>
          <p:nvPr/>
        </p:nvSpPr>
        <p:spPr>
          <a:xfrm>
            <a:off x="1080992" y="5815368"/>
            <a:ext cx="7008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20/    </a:t>
            </a:r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39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4BB1F9F-92EA-49B0-ACB0-C359000E14C4}"/>
              </a:ext>
            </a:extLst>
          </p:cNvPr>
          <p:cNvSpPr txBox="1"/>
          <p:nvPr/>
        </p:nvSpPr>
        <p:spPr>
          <a:xfrm>
            <a:off x="1065936" y="6061589"/>
            <a:ext cx="11047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Our Portfolio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26ED75D9-94B8-4C3D-9540-0709AC180091}"/>
              </a:ext>
            </a:extLst>
          </p:cNvPr>
          <p:cNvGrpSpPr/>
          <p:nvPr/>
        </p:nvGrpSpPr>
        <p:grpSpPr>
          <a:xfrm rot="3600000" flipH="1">
            <a:off x="4597670" y="2249871"/>
            <a:ext cx="395074" cy="395074"/>
            <a:chOff x="1982432" y="4852581"/>
            <a:chExt cx="441980" cy="44198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D7B54966-7229-4D57-9CC8-76A2892DD3E4}"/>
                </a:ext>
              </a:extLst>
            </p:cNvPr>
            <p:cNvSpPr/>
            <p:nvPr/>
          </p:nvSpPr>
          <p:spPr>
            <a:xfrm>
              <a:off x="1982432" y="4852581"/>
              <a:ext cx="441980" cy="44198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E81F0469-A6EA-4570-A665-1B579AA739F7}"/>
                </a:ext>
              </a:extLst>
            </p:cNvPr>
            <p:cNvSpPr/>
            <p:nvPr/>
          </p:nvSpPr>
          <p:spPr>
            <a:xfrm rot="5400000">
              <a:off x="2115619" y="4981457"/>
              <a:ext cx="213706" cy="184229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8" name="TextBox 67">
            <a:extLst>
              <a:ext uri="{FF2B5EF4-FFF2-40B4-BE49-F238E27FC236}">
                <a16:creationId xmlns:a16="http://schemas.microsoft.com/office/drawing/2014/main" id="{98CA6D43-24D5-4DAB-92AC-DF09CDB66315}"/>
              </a:ext>
            </a:extLst>
          </p:cNvPr>
          <p:cNvSpPr txBox="1"/>
          <p:nvPr/>
        </p:nvSpPr>
        <p:spPr>
          <a:xfrm>
            <a:off x="11408983" y="2643956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17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FA257572-67B3-40D1-B9CF-4966B6E79B23}"/>
              </a:ext>
            </a:extLst>
          </p:cNvPr>
          <p:cNvSpPr txBox="1"/>
          <p:nvPr/>
        </p:nvSpPr>
        <p:spPr>
          <a:xfrm>
            <a:off x="11401022" y="3085245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18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80C6B86C-5F1F-4F73-A976-234ED715168C}"/>
              </a:ext>
            </a:extLst>
          </p:cNvPr>
          <p:cNvSpPr txBox="1"/>
          <p:nvPr/>
        </p:nvSpPr>
        <p:spPr>
          <a:xfrm>
            <a:off x="11393061" y="3526534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19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72B80C79-6B01-4DEB-81F1-522489AF5946}"/>
              </a:ext>
            </a:extLst>
          </p:cNvPr>
          <p:cNvSpPr txBox="1"/>
          <p:nvPr/>
        </p:nvSpPr>
        <p:spPr>
          <a:xfrm>
            <a:off x="11385100" y="3967823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</a:t>
            </a:r>
            <a:endParaRPr lang="en-US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6" name="Rectangle: Rounded Corners 75">
            <a:extLst>
              <a:ext uri="{FF2B5EF4-FFF2-40B4-BE49-F238E27FC236}">
                <a16:creationId xmlns:a16="http://schemas.microsoft.com/office/drawing/2014/main" id="{6332208B-15EE-4B5B-A725-EDC3ACC54104}"/>
              </a:ext>
            </a:extLst>
          </p:cNvPr>
          <p:cNvSpPr/>
          <p:nvPr/>
        </p:nvSpPr>
        <p:spPr>
          <a:xfrm>
            <a:off x="11328942" y="3908427"/>
            <a:ext cx="410594" cy="360824"/>
          </a:xfrm>
          <a:prstGeom prst="roundRect">
            <a:avLst>
              <a:gd name="adj" fmla="val 21318"/>
            </a:avLst>
          </a:prstGeom>
          <a:noFill/>
          <a:ln w="317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FF4D272-48C6-46D1-8ABB-344C845685CA}"/>
              </a:ext>
            </a:extLst>
          </p:cNvPr>
          <p:cNvSpPr txBox="1"/>
          <p:nvPr/>
        </p:nvSpPr>
        <p:spPr>
          <a:xfrm rot="16200000">
            <a:off x="215498" y="2546635"/>
            <a:ext cx="415690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MENELAS</a:t>
            </a:r>
          </a:p>
          <a:p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COLLABORATION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B3AE7480-830F-48FD-D0B7-1BE5761FCF86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533330CD-F519-E534-6224-F6D0971F62E6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590328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78AE11E-CB09-4741-AF30-BA125FD178C0}"/>
              </a:ext>
            </a:extLst>
          </p:cNvPr>
          <p:cNvSpPr txBox="1"/>
          <p:nvPr/>
        </p:nvSpPr>
        <p:spPr>
          <a:xfrm>
            <a:off x="10689397" y="269807"/>
            <a:ext cx="10102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Modern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Style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1922B7E-0523-4895-A154-4E116FCB2BBC}"/>
              </a:ext>
            </a:extLst>
          </p:cNvPr>
          <p:cNvGrpSpPr/>
          <p:nvPr/>
        </p:nvGrpSpPr>
        <p:grpSpPr>
          <a:xfrm>
            <a:off x="369913" y="269807"/>
            <a:ext cx="332992" cy="246221"/>
            <a:chOff x="7060367" y="1319134"/>
            <a:chExt cx="629579" cy="350519"/>
          </a:xfrm>
          <a:solidFill>
            <a:schemeClr val="bg1"/>
          </a:solidFill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3B3EFF4-9DEF-472E-8CDD-20D2992D3D3E}"/>
                </a:ext>
              </a:extLst>
            </p:cNvPr>
            <p:cNvSpPr/>
            <p:nvPr/>
          </p:nvSpPr>
          <p:spPr>
            <a:xfrm>
              <a:off x="7060367" y="13191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D593CEA8-DC14-4578-9B5B-98A60BBB7BB8}"/>
                </a:ext>
              </a:extLst>
            </p:cNvPr>
            <p:cNvSpPr/>
            <p:nvPr/>
          </p:nvSpPr>
          <p:spPr>
            <a:xfrm>
              <a:off x="7060367" y="14715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7D8702C-92CA-4E25-AF53-34C7807DA5BA}"/>
                </a:ext>
              </a:extLst>
            </p:cNvPr>
            <p:cNvSpPr/>
            <p:nvPr/>
          </p:nvSpPr>
          <p:spPr>
            <a:xfrm>
              <a:off x="7060367" y="16239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aphic 33" descr="Mouse">
            <a:extLst>
              <a:ext uri="{FF2B5EF4-FFF2-40B4-BE49-F238E27FC236}">
                <a16:creationId xmlns:a16="http://schemas.microsoft.com/office/drawing/2014/main" id="{1D38F4B3-00BA-44AF-8953-ED8109D82BE9}"/>
              </a:ext>
            </a:extLst>
          </p:cNvPr>
          <p:cNvGrpSpPr/>
          <p:nvPr/>
        </p:nvGrpSpPr>
        <p:grpSpPr>
          <a:xfrm>
            <a:off x="310204" y="3217785"/>
            <a:ext cx="422429" cy="422429"/>
            <a:chOff x="144378" y="3003035"/>
            <a:chExt cx="662520" cy="662520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25932CD6-F594-4796-9DE8-B2732B37A1BD}"/>
                </a:ext>
              </a:extLst>
            </p:cNvPr>
            <p:cNvSpPr/>
            <p:nvPr/>
          </p:nvSpPr>
          <p:spPr>
            <a:xfrm>
              <a:off x="454928" y="3168665"/>
              <a:ext cx="41418" cy="103518"/>
            </a:xfrm>
            <a:custGeom>
              <a:avLst/>
              <a:gdLst>
                <a:gd name="connsiteX0" fmla="*/ 20709 w 41418"/>
                <a:gd name="connsiteY0" fmla="*/ 0 h 103518"/>
                <a:gd name="connsiteX1" fmla="*/ 5 w 41418"/>
                <a:gd name="connsiteY1" fmla="*/ 21649 h 103518"/>
                <a:gd name="connsiteX2" fmla="*/ 5 w 41418"/>
                <a:gd name="connsiteY2" fmla="*/ 82815 h 103518"/>
                <a:gd name="connsiteX3" fmla="*/ 20709 w 41418"/>
                <a:gd name="connsiteY3" fmla="*/ 103519 h 103518"/>
                <a:gd name="connsiteX4" fmla="*/ 41413 w 41418"/>
                <a:gd name="connsiteY4" fmla="*/ 82815 h 103518"/>
                <a:gd name="connsiteX5" fmla="*/ 41413 w 41418"/>
                <a:gd name="connsiteY5" fmla="*/ 21649 h 103518"/>
                <a:gd name="connsiteX6" fmla="*/ 20709 w 41418"/>
                <a:gd name="connsiteY6" fmla="*/ 0 h 10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18" h="103518">
                  <a:moveTo>
                    <a:pt x="20709" y="0"/>
                  </a:moveTo>
                  <a:cubicBezTo>
                    <a:pt x="9015" y="264"/>
                    <a:pt x="-253" y="9955"/>
                    <a:pt x="5" y="21649"/>
                  </a:cubicBezTo>
                  <a:lnTo>
                    <a:pt x="5" y="82815"/>
                  </a:lnTo>
                  <a:cubicBezTo>
                    <a:pt x="5" y="94250"/>
                    <a:pt x="9274" y="103519"/>
                    <a:pt x="20709" y="103519"/>
                  </a:cubicBezTo>
                  <a:cubicBezTo>
                    <a:pt x="32144" y="103519"/>
                    <a:pt x="41413" y="94250"/>
                    <a:pt x="41413" y="82815"/>
                  </a:cubicBezTo>
                  <a:lnTo>
                    <a:pt x="41413" y="21649"/>
                  </a:lnTo>
                  <a:cubicBezTo>
                    <a:pt x="41671" y="9955"/>
                    <a:pt x="32403" y="264"/>
                    <a:pt x="20709" y="0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177F212-C26F-4F07-A067-D561A3A391C5}"/>
                </a:ext>
              </a:extLst>
            </p:cNvPr>
            <p:cNvSpPr/>
            <p:nvPr/>
          </p:nvSpPr>
          <p:spPr>
            <a:xfrm>
              <a:off x="306462" y="3065146"/>
              <a:ext cx="337326" cy="545198"/>
            </a:xfrm>
            <a:custGeom>
              <a:avLst/>
              <a:gdLst>
                <a:gd name="connsiteX0" fmla="*/ 336185 w 337326"/>
                <a:gd name="connsiteY0" fmla="*/ 363951 h 545198"/>
                <a:gd name="connsiteX1" fmla="*/ 328297 w 337326"/>
                <a:gd name="connsiteY1" fmla="*/ 252586 h 545198"/>
                <a:gd name="connsiteX2" fmla="*/ 331686 w 337326"/>
                <a:gd name="connsiteY2" fmla="*/ 167949 h 545198"/>
                <a:gd name="connsiteX3" fmla="*/ 189783 w 337326"/>
                <a:gd name="connsiteY3" fmla="*/ 667 h 545198"/>
                <a:gd name="connsiteX4" fmla="*/ 183758 w 337326"/>
                <a:gd name="connsiteY4" fmla="*/ 290 h 545198"/>
                <a:gd name="connsiteX5" fmla="*/ 168678 w 337326"/>
                <a:gd name="connsiteY5" fmla="*/ 0 h 545198"/>
                <a:gd name="connsiteX6" fmla="*/ 153599 w 337326"/>
                <a:gd name="connsiteY6" fmla="*/ 290 h 545198"/>
                <a:gd name="connsiteX7" fmla="*/ 5296 w 337326"/>
                <a:gd name="connsiteY7" fmla="*/ 161925 h 545198"/>
                <a:gd name="connsiteX8" fmla="*/ 5671 w 337326"/>
                <a:gd name="connsiteY8" fmla="*/ 167928 h 545198"/>
                <a:gd name="connsiteX9" fmla="*/ 9066 w 337326"/>
                <a:gd name="connsiteY9" fmla="*/ 252586 h 545198"/>
                <a:gd name="connsiteX10" fmla="*/ 1150 w 337326"/>
                <a:gd name="connsiteY10" fmla="*/ 363972 h 545198"/>
                <a:gd name="connsiteX11" fmla="*/ 142876 w 337326"/>
                <a:gd name="connsiteY11" fmla="*/ 543977 h 545198"/>
                <a:gd name="connsiteX12" fmla="*/ 155104 w 337326"/>
                <a:gd name="connsiteY12" fmla="*/ 544964 h 545198"/>
                <a:gd name="connsiteX13" fmla="*/ 168678 w 337326"/>
                <a:gd name="connsiteY13" fmla="*/ 545199 h 545198"/>
                <a:gd name="connsiteX14" fmla="*/ 182267 w 337326"/>
                <a:gd name="connsiteY14" fmla="*/ 544964 h 545198"/>
                <a:gd name="connsiteX15" fmla="*/ 337175 w 337326"/>
                <a:gd name="connsiteY15" fmla="*/ 376183 h 545198"/>
                <a:gd name="connsiteX16" fmla="*/ 336185 w 337326"/>
                <a:gd name="connsiteY16" fmla="*/ 363951 h 545198"/>
                <a:gd name="connsiteX17" fmla="*/ 217484 w 337326"/>
                <a:gd name="connsiteY17" fmla="*/ 186334 h 545198"/>
                <a:gd name="connsiteX18" fmla="*/ 182978 w 337326"/>
                <a:gd name="connsiteY18" fmla="*/ 233518 h 545198"/>
                <a:gd name="connsiteX19" fmla="*/ 182978 w 337326"/>
                <a:gd name="connsiteY19" fmla="*/ 338161 h 545198"/>
                <a:gd name="connsiteX20" fmla="*/ 169175 w 337326"/>
                <a:gd name="connsiteY20" fmla="*/ 351964 h 545198"/>
                <a:gd name="connsiteX21" fmla="*/ 155373 w 337326"/>
                <a:gd name="connsiteY21" fmla="*/ 338161 h 545198"/>
                <a:gd name="connsiteX22" fmla="*/ 155373 w 337326"/>
                <a:gd name="connsiteY22" fmla="*/ 233518 h 545198"/>
                <a:gd name="connsiteX23" fmla="*/ 120866 w 337326"/>
                <a:gd name="connsiteY23" fmla="*/ 186334 h 545198"/>
                <a:gd name="connsiteX24" fmla="*/ 120866 w 337326"/>
                <a:gd name="connsiteY24" fmla="*/ 125175 h 545198"/>
                <a:gd name="connsiteX25" fmla="*/ 155373 w 337326"/>
                <a:gd name="connsiteY25" fmla="*/ 77984 h 545198"/>
                <a:gd name="connsiteX26" fmla="*/ 155373 w 337326"/>
                <a:gd name="connsiteY26" fmla="*/ 41408 h 545198"/>
                <a:gd name="connsiteX27" fmla="*/ 169175 w 337326"/>
                <a:gd name="connsiteY27" fmla="*/ 27605 h 545198"/>
                <a:gd name="connsiteX28" fmla="*/ 182978 w 337326"/>
                <a:gd name="connsiteY28" fmla="*/ 41408 h 545198"/>
                <a:gd name="connsiteX29" fmla="*/ 182978 w 337326"/>
                <a:gd name="connsiteY29" fmla="*/ 77984 h 545198"/>
                <a:gd name="connsiteX30" fmla="*/ 217484 w 337326"/>
                <a:gd name="connsiteY30" fmla="*/ 125175 h 54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326" h="545198">
                  <a:moveTo>
                    <a:pt x="336185" y="363951"/>
                  </a:moveTo>
                  <a:cubicBezTo>
                    <a:pt x="331554" y="326998"/>
                    <a:pt x="328921" y="289823"/>
                    <a:pt x="328297" y="252586"/>
                  </a:cubicBezTo>
                  <a:cubicBezTo>
                    <a:pt x="328297" y="222220"/>
                    <a:pt x="329678" y="193608"/>
                    <a:pt x="331686" y="167949"/>
                  </a:cubicBezTo>
                  <a:cubicBezTo>
                    <a:pt x="338694" y="82570"/>
                    <a:pt x="275162" y="7675"/>
                    <a:pt x="189783" y="667"/>
                  </a:cubicBezTo>
                  <a:cubicBezTo>
                    <a:pt x="187777" y="502"/>
                    <a:pt x="185769" y="376"/>
                    <a:pt x="183758" y="290"/>
                  </a:cubicBezTo>
                  <a:cubicBezTo>
                    <a:pt x="178825" y="97"/>
                    <a:pt x="173799" y="0"/>
                    <a:pt x="168678" y="0"/>
                  </a:cubicBezTo>
                  <a:cubicBezTo>
                    <a:pt x="163558" y="0"/>
                    <a:pt x="158531" y="97"/>
                    <a:pt x="153599" y="290"/>
                  </a:cubicBezTo>
                  <a:cubicBezTo>
                    <a:pt x="68012" y="3971"/>
                    <a:pt x="1614" y="76338"/>
                    <a:pt x="5296" y="161925"/>
                  </a:cubicBezTo>
                  <a:cubicBezTo>
                    <a:pt x="5382" y="163928"/>
                    <a:pt x="5507" y="165930"/>
                    <a:pt x="5671" y="167928"/>
                  </a:cubicBezTo>
                  <a:cubicBezTo>
                    <a:pt x="7686" y="193587"/>
                    <a:pt x="9066" y="222220"/>
                    <a:pt x="9066" y="252586"/>
                  </a:cubicBezTo>
                  <a:cubicBezTo>
                    <a:pt x="8435" y="289830"/>
                    <a:pt x="5792" y="327013"/>
                    <a:pt x="1150" y="363972"/>
                  </a:cubicBezTo>
                  <a:cubicBezTo>
                    <a:pt x="-9420" y="452815"/>
                    <a:pt x="54033" y="533407"/>
                    <a:pt x="142876" y="543977"/>
                  </a:cubicBezTo>
                  <a:cubicBezTo>
                    <a:pt x="146938" y="544460"/>
                    <a:pt x="151017" y="544790"/>
                    <a:pt x="155104" y="544964"/>
                  </a:cubicBezTo>
                  <a:cubicBezTo>
                    <a:pt x="159548" y="545116"/>
                    <a:pt x="164073" y="545194"/>
                    <a:pt x="168678" y="545199"/>
                  </a:cubicBezTo>
                  <a:cubicBezTo>
                    <a:pt x="173284" y="545204"/>
                    <a:pt x="177814" y="545125"/>
                    <a:pt x="182267" y="544964"/>
                  </a:cubicBezTo>
                  <a:cubicBezTo>
                    <a:pt x="271651" y="541133"/>
                    <a:pt x="341006" y="465567"/>
                    <a:pt x="337175" y="376183"/>
                  </a:cubicBezTo>
                  <a:cubicBezTo>
                    <a:pt x="337000" y="372095"/>
                    <a:pt x="336670" y="368015"/>
                    <a:pt x="336185" y="363951"/>
                  </a:cubicBezTo>
                  <a:close/>
                  <a:moveTo>
                    <a:pt x="217484" y="186334"/>
                  </a:moveTo>
                  <a:cubicBezTo>
                    <a:pt x="217583" y="207930"/>
                    <a:pt x="203588" y="227066"/>
                    <a:pt x="182978" y="233518"/>
                  </a:cubicBezTo>
                  <a:lnTo>
                    <a:pt x="182978" y="338161"/>
                  </a:lnTo>
                  <a:cubicBezTo>
                    <a:pt x="182978" y="345784"/>
                    <a:pt x="176798" y="351964"/>
                    <a:pt x="169175" y="351964"/>
                  </a:cubicBezTo>
                  <a:cubicBezTo>
                    <a:pt x="161552" y="351964"/>
                    <a:pt x="155373" y="345784"/>
                    <a:pt x="155373" y="338161"/>
                  </a:cubicBezTo>
                  <a:lnTo>
                    <a:pt x="155373" y="233518"/>
                  </a:lnTo>
                  <a:cubicBezTo>
                    <a:pt x="134766" y="227062"/>
                    <a:pt x="120773" y="207928"/>
                    <a:pt x="120866" y="186334"/>
                  </a:cubicBezTo>
                  <a:lnTo>
                    <a:pt x="120866" y="125175"/>
                  </a:lnTo>
                  <a:cubicBezTo>
                    <a:pt x="120765" y="103576"/>
                    <a:pt x="134760" y="84436"/>
                    <a:pt x="155373" y="77984"/>
                  </a:cubicBezTo>
                  <a:lnTo>
                    <a:pt x="155373" y="41408"/>
                  </a:lnTo>
                  <a:cubicBezTo>
                    <a:pt x="155373" y="33784"/>
                    <a:pt x="161552" y="27605"/>
                    <a:pt x="169175" y="27605"/>
                  </a:cubicBezTo>
                  <a:cubicBezTo>
                    <a:pt x="176798" y="27605"/>
                    <a:pt x="182978" y="33784"/>
                    <a:pt x="182978" y="41408"/>
                  </a:cubicBezTo>
                  <a:lnTo>
                    <a:pt x="182978" y="77984"/>
                  </a:lnTo>
                  <a:cubicBezTo>
                    <a:pt x="203588" y="84440"/>
                    <a:pt x="217581" y="103577"/>
                    <a:pt x="217484" y="125175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0" name="Graphic 56" descr="Caret Left">
            <a:extLst>
              <a:ext uri="{FF2B5EF4-FFF2-40B4-BE49-F238E27FC236}">
                <a16:creationId xmlns:a16="http://schemas.microsoft.com/office/drawing/2014/main" id="{DCC77480-EE5E-4225-A6A9-87414ED0D15F}"/>
              </a:ext>
            </a:extLst>
          </p:cNvPr>
          <p:cNvSpPr/>
          <p:nvPr/>
        </p:nvSpPr>
        <p:spPr>
          <a:xfrm rot="5400000">
            <a:off x="429214" y="1766174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Graphic 56" descr="Caret Left">
            <a:extLst>
              <a:ext uri="{FF2B5EF4-FFF2-40B4-BE49-F238E27FC236}">
                <a16:creationId xmlns:a16="http://schemas.microsoft.com/office/drawing/2014/main" id="{979E46FE-7C32-453C-93F5-037AE8B5322C}"/>
              </a:ext>
            </a:extLst>
          </p:cNvPr>
          <p:cNvSpPr/>
          <p:nvPr/>
        </p:nvSpPr>
        <p:spPr>
          <a:xfrm rot="16200000">
            <a:off x="413591" y="4808450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26B0E5C-2DDA-4E15-9912-3BADD9A0D513}"/>
              </a:ext>
            </a:extLst>
          </p:cNvPr>
          <p:cNvSpPr txBox="1"/>
          <p:nvPr/>
        </p:nvSpPr>
        <p:spPr>
          <a:xfrm>
            <a:off x="10155596" y="6323199"/>
            <a:ext cx="15712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1</a:t>
            </a:r>
            <a:r>
              <a:rPr lang="en-US" sz="1000" baseline="30000" dirty="0">
                <a:solidFill>
                  <a:schemeClr val="bg1"/>
                </a:solidFill>
                <a:latin typeface="Work Sans Medium" panose="00000600000000000000" pitchFamily="2" charset="0"/>
              </a:rPr>
              <a:t>st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 Art </a:t>
            </a:r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</a:t>
            </a:r>
            <a:r>
              <a:rPr lang="en-US" sz="1000" b="1" dirty="0">
                <a:solidFill>
                  <a:schemeClr val="bg1"/>
                </a:solidFill>
                <a:latin typeface="Work Sans Medium" panose="00000600000000000000" pitchFamily="2" charset="0"/>
              </a:rPr>
              <a:t> 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in CA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40F1CC9-41A5-4215-A047-57E3BE4AE74B}"/>
              </a:ext>
            </a:extLst>
          </p:cNvPr>
          <p:cNvCxnSpPr>
            <a:cxnSpLocks/>
          </p:cNvCxnSpPr>
          <p:nvPr/>
        </p:nvCxnSpPr>
        <p:spPr>
          <a:xfrm>
            <a:off x="884420" y="123092"/>
            <a:ext cx="0" cy="6614592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35000">
                  <a:schemeClr val="tx1">
                    <a:lumMod val="95000"/>
                    <a:lumOff val="5000"/>
                  </a:schemeClr>
                </a:gs>
                <a:gs pos="65000">
                  <a:schemeClr val="tx1">
                    <a:lumMod val="95000"/>
                    <a:lumOff val="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41E7772-86B8-4D0D-B1D6-32014903051C}"/>
              </a:ext>
            </a:extLst>
          </p:cNvPr>
          <p:cNvCxnSpPr/>
          <p:nvPr/>
        </p:nvCxnSpPr>
        <p:spPr>
          <a:xfrm>
            <a:off x="1124262" y="6371952"/>
            <a:ext cx="1933731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46000">
                  <a:schemeClr val="tx1">
                    <a:lumMod val="50000"/>
                    <a:lumOff val="50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3A8A8EE7-90CA-4D7A-A780-0EDE86ADCF0B}"/>
              </a:ext>
            </a:extLst>
          </p:cNvPr>
          <p:cNvSpPr txBox="1"/>
          <p:nvPr/>
        </p:nvSpPr>
        <p:spPr>
          <a:xfrm>
            <a:off x="1080992" y="5815368"/>
            <a:ext cx="7008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21/    </a:t>
            </a:r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39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C701FE6-0827-4589-8A4B-AAC1792FFCEE}"/>
              </a:ext>
            </a:extLst>
          </p:cNvPr>
          <p:cNvSpPr txBox="1"/>
          <p:nvPr/>
        </p:nvSpPr>
        <p:spPr>
          <a:xfrm>
            <a:off x="1065936" y="6061589"/>
            <a:ext cx="11047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Our Portfolio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5AD2E110-8B72-4CD9-8E5E-0AEEF34B6AD1}"/>
              </a:ext>
            </a:extLst>
          </p:cNvPr>
          <p:cNvSpPr txBox="1"/>
          <p:nvPr/>
        </p:nvSpPr>
        <p:spPr>
          <a:xfrm>
            <a:off x="11408983" y="2643956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21</a:t>
            </a:r>
            <a:endParaRPr lang="en-US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11490FFD-AFF2-496C-9F8F-834890337C3A}"/>
              </a:ext>
            </a:extLst>
          </p:cNvPr>
          <p:cNvSpPr txBox="1"/>
          <p:nvPr/>
        </p:nvSpPr>
        <p:spPr>
          <a:xfrm>
            <a:off x="11401022" y="3085245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22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351E0BD2-ACCF-4C41-9389-488E6EC8F4D7}"/>
              </a:ext>
            </a:extLst>
          </p:cNvPr>
          <p:cNvSpPr txBox="1"/>
          <p:nvPr/>
        </p:nvSpPr>
        <p:spPr>
          <a:xfrm>
            <a:off x="11393061" y="3526534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23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372131C7-7FFA-48D4-B98E-6462A46DBC00}"/>
              </a:ext>
            </a:extLst>
          </p:cNvPr>
          <p:cNvSpPr txBox="1"/>
          <p:nvPr/>
        </p:nvSpPr>
        <p:spPr>
          <a:xfrm>
            <a:off x="11385100" y="3967823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24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1" name="Rectangle: Rounded Corners 90">
            <a:extLst>
              <a:ext uri="{FF2B5EF4-FFF2-40B4-BE49-F238E27FC236}">
                <a16:creationId xmlns:a16="http://schemas.microsoft.com/office/drawing/2014/main" id="{67F2BF81-91D9-442C-ABF6-13DC772E8FF4}"/>
              </a:ext>
            </a:extLst>
          </p:cNvPr>
          <p:cNvSpPr/>
          <p:nvPr/>
        </p:nvSpPr>
        <p:spPr>
          <a:xfrm>
            <a:off x="11366138" y="2593852"/>
            <a:ext cx="410594" cy="360824"/>
          </a:xfrm>
          <a:prstGeom prst="roundRect">
            <a:avLst>
              <a:gd name="adj" fmla="val 21318"/>
            </a:avLst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82E873A7-D698-4B0D-8F8E-4AB29652AEEA}"/>
              </a:ext>
            </a:extLst>
          </p:cNvPr>
          <p:cNvSpPr txBox="1"/>
          <p:nvPr/>
        </p:nvSpPr>
        <p:spPr>
          <a:xfrm>
            <a:off x="4041852" y="801221"/>
            <a:ext cx="41937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GALLERY LAYOUT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40F8D1C-77D9-F3C8-5DCE-0523B0472D4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532D2448-A7D1-6D39-D2AF-10EACF392F87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A0AFA09A-A43C-11B5-DABF-6FF525B4401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8B587221-954F-89C6-7FDB-D77915AFD718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EF1BAE80-D64C-5A31-9E27-03CCA9CA2537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DA400650-EF58-9DBB-3119-355374E2796E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8CB248A1-3F11-F28F-D9C3-B640EEF9B420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055A6AEC-2422-9921-9AB6-7CF3BC9C8AC1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36" name="Picture Placeholder 35">
            <a:extLst>
              <a:ext uri="{FF2B5EF4-FFF2-40B4-BE49-F238E27FC236}">
                <a16:creationId xmlns:a16="http://schemas.microsoft.com/office/drawing/2014/main" id="{B049AE9B-110F-C909-402F-74E1077CCDEA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5A7ABAE1-459D-AC0B-C136-5DFF4659BF3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5714304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B9C9451-CE59-40D5-85B7-68433413C10A}"/>
              </a:ext>
            </a:extLst>
          </p:cNvPr>
          <p:cNvSpPr txBox="1"/>
          <p:nvPr/>
        </p:nvSpPr>
        <p:spPr>
          <a:xfrm>
            <a:off x="10689397" y="269807"/>
            <a:ext cx="10102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Modern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Style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05A4BB4-70C6-4339-801B-80AEAB4BB051}"/>
              </a:ext>
            </a:extLst>
          </p:cNvPr>
          <p:cNvGrpSpPr/>
          <p:nvPr/>
        </p:nvGrpSpPr>
        <p:grpSpPr>
          <a:xfrm>
            <a:off x="369913" y="269807"/>
            <a:ext cx="332992" cy="246221"/>
            <a:chOff x="7060367" y="1319134"/>
            <a:chExt cx="629579" cy="350519"/>
          </a:xfrm>
          <a:solidFill>
            <a:schemeClr val="bg1"/>
          </a:solidFill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9A97E04-71F9-4C35-9189-C848DD427856}"/>
                </a:ext>
              </a:extLst>
            </p:cNvPr>
            <p:cNvSpPr/>
            <p:nvPr/>
          </p:nvSpPr>
          <p:spPr>
            <a:xfrm>
              <a:off x="7060367" y="13191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ABA4CBF-F76C-470C-8674-A013D4F05295}"/>
                </a:ext>
              </a:extLst>
            </p:cNvPr>
            <p:cNvSpPr/>
            <p:nvPr/>
          </p:nvSpPr>
          <p:spPr>
            <a:xfrm>
              <a:off x="7060367" y="14715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15794D0-EC33-479E-BF46-2978E1C2A234}"/>
                </a:ext>
              </a:extLst>
            </p:cNvPr>
            <p:cNvSpPr/>
            <p:nvPr/>
          </p:nvSpPr>
          <p:spPr>
            <a:xfrm>
              <a:off x="7060367" y="16239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aphic 33" descr="Mouse">
            <a:extLst>
              <a:ext uri="{FF2B5EF4-FFF2-40B4-BE49-F238E27FC236}">
                <a16:creationId xmlns:a16="http://schemas.microsoft.com/office/drawing/2014/main" id="{20A4BF57-EC1A-47CF-95A7-AC4AC410CB8A}"/>
              </a:ext>
            </a:extLst>
          </p:cNvPr>
          <p:cNvGrpSpPr/>
          <p:nvPr/>
        </p:nvGrpSpPr>
        <p:grpSpPr>
          <a:xfrm>
            <a:off x="310204" y="3217785"/>
            <a:ext cx="422429" cy="422429"/>
            <a:chOff x="144378" y="3003035"/>
            <a:chExt cx="662520" cy="662520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54545F4-B7C3-478D-9775-D751D50E99C5}"/>
                </a:ext>
              </a:extLst>
            </p:cNvPr>
            <p:cNvSpPr/>
            <p:nvPr/>
          </p:nvSpPr>
          <p:spPr>
            <a:xfrm>
              <a:off x="454928" y="3168665"/>
              <a:ext cx="41418" cy="103518"/>
            </a:xfrm>
            <a:custGeom>
              <a:avLst/>
              <a:gdLst>
                <a:gd name="connsiteX0" fmla="*/ 20709 w 41418"/>
                <a:gd name="connsiteY0" fmla="*/ 0 h 103518"/>
                <a:gd name="connsiteX1" fmla="*/ 5 w 41418"/>
                <a:gd name="connsiteY1" fmla="*/ 21649 h 103518"/>
                <a:gd name="connsiteX2" fmla="*/ 5 w 41418"/>
                <a:gd name="connsiteY2" fmla="*/ 82815 h 103518"/>
                <a:gd name="connsiteX3" fmla="*/ 20709 w 41418"/>
                <a:gd name="connsiteY3" fmla="*/ 103519 h 103518"/>
                <a:gd name="connsiteX4" fmla="*/ 41413 w 41418"/>
                <a:gd name="connsiteY4" fmla="*/ 82815 h 103518"/>
                <a:gd name="connsiteX5" fmla="*/ 41413 w 41418"/>
                <a:gd name="connsiteY5" fmla="*/ 21649 h 103518"/>
                <a:gd name="connsiteX6" fmla="*/ 20709 w 41418"/>
                <a:gd name="connsiteY6" fmla="*/ 0 h 10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18" h="103518">
                  <a:moveTo>
                    <a:pt x="20709" y="0"/>
                  </a:moveTo>
                  <a:cubicBezTo>
                    <a:pt x="9015" y="264"/>
                    <a:pt x="-253" y="9955"/>
                    <a:pt x="5" y="21649"/>
                  </a:cubicBezTo>
                  <a:lnTo>
                    <a:pt x="5" y="82815"/>
                  </a:lnTo>
                  <a:cubicBezTo>
                    <a:pt x="5" y="94250"/>
                    <a:pt x="9274" y="103519"/>
                    <a:pt x="20709" y="103519"/>
                  </a:cubicBezTo>
                  <a:cubicBezTo>
                    <a:pt x="32144" y="103519"/>
                    <a:pt x="41413" y="94250"/>
                    <a:pt x="41413" y="82815"/>
                  </a:cubicBezTo>
                  <a:lnTo>
                    <a:pt x="41413" y="21649"/>
                  </a:lnTo>
                  <a:cubicBezTo>
                    <a:pt x="41671" y="9955"/>
                    <a:pt x="32403" y="264"/>
                    <a:pt x="20709" y="0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25256442-1201-4327-9775-80D70ED2CE68}"/>
                </a:ext>
              </a:extLst>
            </p:cNvPr>
            <p:cNvSpPr/>
            <p:nvPr/>
          </p:nvSpPr>
          <p:spPr>
            <a:xfrm>
              <a:off x="306462" y="3065146"/>
              <a:ext cx="337326" cy="545198"/>
            </a:xfrm>
            <a:custGeom>
              <a:avLst/>
              <a:gdLst>
                <a:gd name="connsiteX0" fmla="*/ 336185 w 337326"/>
                <a:gd name="connsiteY0" fmla="*/ 363951 h 545198"/>
                <a:gd name="connsiteX1" fmla="*/ 328297 w 337326"/>
                <a:gd name="connsiteY1" fmla="*/ 252586 h 545198"/>
                <a:gd name="connsiteX2" fmla="*/ 331686 w 337326"/>
                <a:gd name="connsiteY2" fmla="*/ 167949 h 545198"/>
                <a:gd name="connsiteX3" fmla="*/ 189783 w 337326"/>
                <a:gd name="connsiteY3" fmla="*/ 667 h 545198"/>
                <a:gd name="connsiteX4" fmla="*/ 183758 w 337326"/>
                <a:gd name="connsiteY4" fmla="*/ 290 h 545198"/>
                <a:gd name="connsiteX5" fmla="*/ 168678 w 337326"/>
                <a:gd name="connsiteY5" fmla="*/ 0 h 545198"/>
                <a:gd name="connsiteX6" fmla="*/ 153599 w 337326"/>
                <a:gd name="connsiteY6" fmla="*/ 290 h 545198"/>
                <a:gd name="connsiteX7" fmla="*/ 5296 w 337326"/>
                <a:gd name="connsiteY7" fmla="*/ 161925 h 545198"/>
                <a:gd name="connsiteX8" fmla="*/ 5671 w 337326"/>
                <a:gd name="connsiteY8" fmla="*/ 167928 h 545198"/>
                <a:gd name="connsiteX9" fmla="*/ 9066 w 337326"/>
                <a:gd name="connsiteY9" fmla="*/ 252586 h 545198"/>
                <a:gd name="connsiteX10" fmla="*/ 1150 w 337326"/>
                <a:gd name="connsiteY10" fmla="*/ 363972 h 545198"/>
                <a:gd name="connsiteX11" fmla="*/ 142876 w 337326"/>
                <a:gd name="connsiteY11" fmla="*/ 543977 h 545198"/>
                <a:gd name="connsiteX12" fmla="*/ 155104 w 337326"/>
                <a:gd name="connsiteY12" fmla="*/ 544964 h 545198"/>
                <a:gd name="connsiteX13" fmla="*/ 168678 w 337326"/>
                <a:gd name="connsiteY13" fmla="*/ 545199 h 545198"/>
                <a:gd name="connsiteX14" fmla="*/ 182267 w 337326"/>
                <a:gd name="connsiteY14" fmla="*/ 544964 h 545198"/>
                <a:gd name="connsiteX15" fmla="*/ 337175 w 337326"/>
                <a:gd name="connsiteY15" fmla="*/ 376183 h 545198"/>
                <a:gd name="connsiteX16" fmla="*/ 336185 w 337326"/>
                <a:gd name="connsiteY16" fmla="*/ 363951 h 545198"/>
                <a:gd name="connsiteX17" fmla="*/ 217484 w 337326"/>
                <a:gd name="connsiteY17" fmla="*/ 186334 h 545198"/>
                <a:gd name="connsiteX18" fmla="*/ 182978 w 337326"/>
                <a:gd name="connsiteY18" fmla="*/ 233518 h 545198"/>
                <a:gd name="connsiteX19" fmla="*/ 182978 w 337326"/>
                <a:gd name="connsiteY19" fmla="*/ 338161 h 545198"/>
                <a:gd name="connsiteX20" fmla="*/ 169175 w 337326"/>
                <a:gd name="connsiteY20" fmla="*/ 351964 h 545198"/>
                <a:gd name="connsiteX21" fmla="*/ 155373 w 337326"/>
                <a:gd name="connsiteY21" fmla="*/ 338161 h 545198"/>
                <a:gd name="connsiteX22" fmla="*/ 155373 w 337326"/>
                <a:gd name="connsiteY22" fmla="*/ 233518 h 545198"/>
                <a:gd name="connsiteX23" fmla="*/ 120866 w 337326"/>
                <a:gd name="connsiteY23" fmla="*/ 186334 h 545198"/>
                <a:gd name="connsiteX24" fmla="*/ 120866 w 337326"/>
                <a:gd name="connsiteY24" fmla="*/ 125175 h 545198"/>
                <a:gd name="connsiteX25" fmla="*/ 155373 w 337326"/>
                <a:gd name="connsiteY25" fmla="*/ 77984 h 545198"/>
                <a:gd name="connsiteX26" fmla="*/ 155373 w 337326"/>
                <a:gd name="connsiteY26" fmla="*/ 41408 h 545198"/>
                <a:gd name="connsiteX27" fmla="*/ 169175 w 337326"/>
                <a:gd name="connsiteY27" fmla="*/ 27605 h 545198"/>
                <a:gd name="connsiteX28" fmla="*/ 182978 w 337326"/>
                <a:gd name="connsiteY28" fmla="*/ 41408 h 545198"/>
                <a:gd name="connsiteX29" fmla="*/ 182978 w 337326"/>
                <a:gd name="connsiteY29" fmla="*/ 77984 h 545198"/>
                <a:gd name="connsiteX30" fmla="*/ 217484 w 337326"/>
                <a:gd name="connsiteY30" fmla="*/ 125175 h 54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326" h="545198">
                  <a:moveTo>
                    <a:pt x="336185" y="363951"/>
                  </a:moveTo>
                  <a:cubicBezTo>
                    <a:pt x="331554" y="326998"/>
                    <a:pt x="328921" y="289823"/>
                    <a:pt x="328297" y="252586"/>
                  </a:cubicBezTo>
                  <a:cubicBezTo>
                    <a:pt x="328297" y="222220"/>
                    <a:pt x="329678" y="193608"/>
                    <a:pt x="331686" y="167949"/>
                  </a:cubicBezTo>
                  <a:cubicBezTo>
                    <a:pt x="338694" y="82570"/>
                    <a:pt x="275162" y="7675"/>
                    <a:pt x="189783" y="667"/>
                  </a:cubicBezTo>
                  <a:cubicBezTo>
                    <a:pt x="187777" y="502"/>
                    <a:pt x="185769" y="376"/>
                    <a:pt x="183758" y="290"/>
                  </a:cubicBezTo>
                  <a:cubicBezTo>
                    <a:pt x="178825" y="97"/>
                    <a:pt x="173799" y="0"/>
                    <a:pt x="168678" y="0"/>
                  </a:cubicBezTo>
                  <a:cubicBezTo>
                    <a:pt x="163558" y="0"/>
                    <a:pt x="158531" y="97"/>
                    <a:pt x="153599" y="290"/>
                  </a:cubicBezTo>
                  <a:cubicBezTo>
                    <a:pt x="68012" y="3971"/>
                    <a:pt x="1614" y="76338"/>
                    <a:pt x="5296" y="161925"/>
                  </a:cubicBezTo>
                  <a:cubicBezTo>
                    <a:pt x="5382" y="163928"/>
                    <a:pt x="5507" y="165930"/>
                    <a:pt x="5671" y="167928"/>
                  </a:cubicBezTo>
                  <a:cubicBezTo>
                    <a:pt x="7686" y="193587"/>
                    <a:pt x="9066" y="222220"/>
                    <a:pt x="9066" y="252586"/>
                  </a:cubicBezTo>
                  <a:cubicBezTo>
                    <a:pt x="8435" y="289830"/>
                    <a:pt x="5792" y="327013"/>
                    <a:pt x="1150" y="363972"/>
                  </a:cubicBezTo>
                  <a:cubicBezTo>
                    <a:pt x="-9420" y="452815"/>
                    <a:pt x="54033" y="533407"/>
                    <a:pt x="142876" y="543977"/>
                  </a:cubicBezTo>
                  <a:cubicBezTo>
                    <a:pt x="146938" y="544460"/>
                    <a:pt x="151017" y="544790"/>
                    <a:pt x="155104" y="544964"/>
                  </a:cubicBezTo>
                  <a:cubicBezTo>
                    <a:pt x="159548" y="545116"/>
                    <a:pt x="164073" y="545194"/>
                    <a:pt x="168678" y="545199"/>
                  </a:cubicBezTo>
                  <a:cubicBezTo>
                    <a:pt x="173284" y="545204"/>
                    <a:pt x="177814" y="545125"/>
                    <a:pt x="182267" y="544964"/>
                  </a:cubicBezTo>
                  <a:cubicBezTo>
                    <a:pt x="271651" y="541133"/>
                    <a:pt x="341006" y="465567"/>
                    <a:pt x="337175" y="376183"/>
                  </a:cubicBezTo>
                  <a:cubicBezTo>
                    <a:pt x="337000" y="372095"/>
                    <a:pt x="336670" y="368015"/>
                    <a:pt x="336185" y="363951"/>
                  </a:cubicBezTo>
                  <a:close/>
                  <a:moveTo>
                    <a:pt x="217484" y="186334"/>
                  </a:moveTo>
                  <a:cubicBezTo>
                    <a:pt x="217583" y="207930"/>
                    <a:pt x="203588" y="227066"/>
                    <a:pt x="182978" y="233518"/>
                  </a:cubicBezTo>
                  <a:lnTo>
                    <a:pt x="182978" y="338161"/>
                  </a:lnTo>
                  <a:cubicBezTo>
                    <a:pt x="182978" y="345784"/>
                    <a:pt x="176798" y="351964"/>
                    <a:pt x="169175" y="351964"/>
                  </a:cubicBezTo>
                  <a:cubicBezTo>
                    <a:pt x="161552" y="351964"/>
                    <a:pt x="155373" y="345784"/>
                    <a:pt x="155373" y="338161"/>
                  </a:cubicBezTo>
                  <a:lnTo>
                    <a:pt x="155373" y="233518"/>
                  </a:lnTo>
                  <a:cubicBezTo>
                    <a:pt x="134766" y="227062"/>
                    <a:pt x="120773" y="207928"/>
                    <a:pt x="120866" y="186334"/>
                  </a:cubicBezTo>
                  <a:lnTo>
                    <a:pt x="120866" y="125175"/>
                  </a:lnTo>
                  <a:cubicBezTo>
                    <a:pt x="120765" y="103576"/>
                    <a:pt x="134760" y="84436"/>
                    <a:pt x="155373" y="77984"/>
                  </a:cubicBezTo>
                  <a:lnTo>
                    <a:pt x="155373" y="41408"/>
                  </a:lnTo>
                  <a:cubicBezTo>
                    <a:pt x="155373" y="33784"/>
                    <a:pt x="161552" y="27605"/>
                    <a:pt x="169175" y="27605"/>
                  </a:cubicBezTo>
                  <a:cubicBezTo>
                    <a:pt x="176798" y="27605"/>
                    <a:pt x="182978" y="33784"/>
                    <a:pt x="182978" y="41408"/>
                  </a:cubicBezTo>
                  <a:lnTo>
                    <a:pt x="182978" y="77984"/>
                  </a:lnTo>
                  <a:cubicBezTo>
                    <a:pt x="203588" y="84440"/>
                    <a:pt x="217581" y="103577"/>
                    <a:pt x="217484" y="125175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0" name="Graphic 56" descr="Caret Left">
            <a:extLst>
              <a:ext uri="{FF2B5EF4-FFF2-40B4-BE49-F238E27FC236}">
                <a16:creationId xmlns:a16="http://schemas.microsoft.com/office/drawing/2014/main" id="{8613A63F-AC1F-4833-ACCD-C6775E9BB658}"/>
              </a:ext>
            </a:extLst>
          </p:cNvPr>
          <p:cNvSpPr/>
          <p:nvPr/>
        </p:nvSpPr>
        <p:spPr>
          <a:xfrm rot="5400000">
            <a:off x="429214" y="1766174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Graphic 56" descr="Caret Left">
            <a:extLst>
              <a:ext uri="{FF2B5EF4-FFF2-40B4-BE49-F238E27FC236}">
                <a16:creationId xmlns:a16="http://schemas.microsoft.com/office/drawing/2014/main" id="{7822F9F8-51C6-4409-A382-DC1144F71834}"/>
              </a:ext>
            </a:extLst>
          </p:cNvPr>
          <p:cNvSpPr/>
          <p:nvPr/>
        </p:nvSpPr>
        <p:spPr>
          <a:xfrm rot="16200000">
            <a:off x="413591" y="4808450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B3C7197-DAE5-4715-BBEA-DE00811F6C7A}"/>
              </a:ext>
            </a:extLst>
          </p:cNvPr>
          <p:cNvSpPr txBox="1"/>
          <p:nvPr/>
        </p:nvSpPr>
        <p:spPr>
          <a:xfrm>
            <a:off x="10155596" y="6323199"/>
            <a:ext cx="15712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1</a:t>
            </a:r>
            <a:r>
              <a:rPr lang="en-US" sz="1000" baseline="30000" dirty="0">
                <a:solidFill>
                  <a:schemeClr val="bg1"/>
                </a:solidFill>
                <a:latin typeface="Work Sans Medium" panose="00000600000000000000" pitchFamily="2" charset="0"/>
              </a:rPr>
              <a:t>st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 Art </a:t>
            </a:r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</a:t>
            </a:r>
            <a:r>
              <a:rPr lang="en-US" sz="1000" b="1" dirty="0">
                <a:solidFill>
                  <a:schemeClr val="bg1"/>
                </a:solidFill>
                <a:latin typeface="Work Sans Medium" panose="00000600000000000000" pitchFamily="2" charset="0"/>
              </a:rPr>
              <a:t> 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in CA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42EB4D2-9B16-4EC1-992B-41D3B7D488D0}"/>
              </a:ext>
            </a:extLst>
          </p:cNvPr>
          <p:cNvCxnSpPr>
            <a:cxnSpLocks/>
          </p:cNvCxnSpPr>
          <p:nvPr/>
        </p:nvCxnSpPr>
        <p:spPr>
          <a:xfrm>
            <a:off x="884420" y="123092"/>
            <a:ext cx="0" cy="6614592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35000">
                  <a:schemeClr val="tx1">
                    <a:lumMod val="95000"/>
                    <a:lumOff val="5000"/>
                  </a:schemeClr>
                </a:gs>
                <a:gs pos="65000">
                  <a:schemeClr val="tx1">
                    <a:lumMod val="95000"/>
                    <a:lumOff val="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709B14A-242B-4CA6-9AC3-5D4B11E2B233}"/>
              </a:ext>
            </a:extLst>
          </p:cNvPr>
          <p:cNvCxnSpPr/>
          <p:nvPr/>
        </p:nvCxnSpPr>
        <p:spPr>
          <a:xfrm>
            <a:off x="1124262" y="6371952"/>
            <a:ext cx="1933731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46000">
                  <a:schemeClr val="tx1">
                    <a:lumMod val="50000"/>
                    <a:lumOff val="50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6B25F5BD-AB3F-4E73-BBCF-C37989AE97BF}"/>
              </a:ext>
            </a:extLst>
          </p:cNvPr>
          <p:cNvSpPr txBox="1"/>
          <p:nvPr/>
        </p:nvSpPr>
        <p:spPr>
          <a:xfrm>
            <a:off x="1080992" y="5815368"/>
            <a:ext cx="7008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22/    </a:t>
            </a:r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39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91EB689-D6DB-4D8B-91AB-262E5306BFA8}"/>
              </a:ext>
            </a:extLst>
          </p:cNvPr>
          <p:cNvSpPr txBox="1"/>
          <p:nvPr/>
        </p:nvSpPr>
        <p:spPr>
          <a:xfrm>
            <a:off x="1065936" y="6061589"/>
            <a:ext cx="11047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Our Portfolio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E5805D5-558E-48C7-84AB-A97075A249CA}"/>
              </a:ext>
            </a:extLst>
          </p:cNvPr>
          <p:cNvSpPr/>
          <p:nvPr/>
        </p:nvSpPr>
        <p:spPr>
          <a:xfrm>
            <a:off x="3923775" y="4692684"/>
            <a:ext cx="3450162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Lorep  ipsum duis aute irure dolor in kauselih oilue reprehendesse cill inure dolorlaboru sit amet. Duis aute irusitakus repreis seialkiea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 lorem kuisais. Lorep  ipsum duis aute irure dolors seioaa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F5E0CDF-9BA0-4898-8FEB-3699C8DAFB6B}"/>
              </a:ext>
            </a:extLst>
          </p:cNvPr>
          <p:cNvSpPr/>
          <p:nvPr/>
        </p:nvSpPr>
        <p:spPr>
          <a:xfrm>
            <a:off x="3937597" y="3951687"/>
            <a:ext cx="3684802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Lorep  ipsum duis aute irure dolor in kauselih oilue reprehendsea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cill inure dolorlaboru sit amet. Duis aute irusitakus reprei Voluptat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lorem kuisais.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0680BAF-2D0A-4D94-A357-D0A6053237BE}"/>
              </a:ext>
            </a:extLst>
          </p:cNvPr>
          <p:cNvGrpSpPr/>
          <p:nvPr/>
        </p:nvGrpSpPr>
        <p:grpSpPr>
          <a:xfrm rot="3600000" flipH="1">
            <a:off x="4471611" y="5814128"/>
            <a:ext cx="395074" cy="395074"/>
            <a:chOff x="1982432" y="4852581"/>
            <a:chExt cx="441980" cy="441980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95C673A0-A1F8-4093-A3C1-9EEA7B87ED3C}"/>
                </a:ext>
              </a:extLst>
            </p:cNvPr>
            <p:cNvSpPr/>
            <p:nvPr/>
          </p:nvSpPr>
          <p:spPr>
            <a:xfrm>
              <a:off x="1982432" y="4852581"/>
              <a:ext cx="441980" cy="44198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Isosceles Triangle 34">
              <a:extLst>
                <a:ext uri="{FF2B5EF4-FFF2-40B4-BE49-F238E27FC236}">
                  <a16:creationId xmlns:a16="http://schemas.microsoft.com/office/drawing/2014/main" id="{E37A1CC3-1A18-45D4-BA7E-20C7783AD84B}"/>
                </a:ext>
              </a:extLst>
            </p:cNvPr>
            <p:cNvSpPr/>
            <p:nvPr/>
          </p:nvSpPr>
          <p:spPr>
            <a:xfrm rot="5400000">
              <a:off x="2115619" y="4981457"/>
              <a:ext cx="213706" cy="184229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77C82C69-8A82-419C-B36F-EAC0C08DA6D8}"/>
              </a:ext>
            </a:extLst>
          </p:cNvPr>
          <p:cNvSpPr txBox="1"/>
          <p:nvPr/>
        </p:nvSpPr>
        <p:spPr>
          <a:xfrm>
            <a:off x="11408983" y="2643956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21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0DC6143-24BF-4F8C-837F-7D6680A8D788}"/>
              </a:ext>
            </a:extLst>
          </p:cNvPr>
          <p:cNvSpPr txBox="1"/>
          <p:nvPr/>
        </p:nvSpPr>
        <p:spPr>
          <a:xfrm>
            <a:off x="11401022" y="3085245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22</a:t>
            </a:r>
            <a:endParaRPr lang="en-US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5379D987-25A2-4BD1-8890-EA65DF3390EA}"/>
              </a:ext>
            </a:extLst>
          </p:cNvPr>
          <p:cNvSpPr txBox="1"/>
          <p:nvPr/>
        </p:nvSpPr>
        <p:spPr>
          <a:xfrm>
            <a:off x="11393061" y="3526534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23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12FF1F5-D5B4-4423-81F3-B4DF63BE894A}"/>
              </a:ext>
            </a:extLst>
          </p:cNvPr>
          <p:cNvSpPr txBox="1"/>
          <p:nvPr/>
        </p:nvSpPr>
        <p:spPr>
          <a:xfrm>
            <a:off x="11385100" y="3967823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24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51314E00-8B2F-4071-8DE2-AF962B0BE246}"/>
              </a:ext>
            </a:extLst>
          </p:cNvPr>
          <p:cNvSpPr/>
          <p:nvPr/>
        </p:nvSpPr>
        <p:spPr>
          <a:xfrm>
            <a:off x="11366138" y="3015279"/>
            <a:ext cx="410594" cy="360824"/>
          </a:xfrm>
          <a:prstGeom prst="roundRect">
            <a:avLst>
              <a:gd name="adj" fmla="val 21318"/>
            </a:avLst>
          </a:prstGeom>
          <a:noFill/>
          <a:ln w="317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CC1EEF9-9240-48A8-8AB5-DBC21ECDFDB8}"/>
              </a:ext>
            </a:extLst>
          </p:cNvPr>
          <p:cNvSpPr/>
          <p:nvPr/>
        </p:nvSpPr>
        <p:spPr>
          <a:xfrm rot="10800000" flipH="1">
            <a:off x="10260442" y="923834"/>
            <a:ext cx="171405" cy="3686464"/>
          </a:xfrm>
          <a:prstGeom prst="rect">
            <a:avLst/>
          </a:prstGeom>
          <a:gradFill flip="none" rotWithShape="1">
            <a:gsLst>
              <a:gs pos="51000">
                <a:schemeClr val="bg1">
                  <a:lumMod val="65000"/>
                </a:schemeClr>
              </a:gs>
              <a:gs pos="0">
                <a:schemeClr val="bg1">
                  <a:lumMod val="85000"/>
                </a:schemeClr>
              </a:gs>
              <a:gs pos="100000">
                <a:schemeClr val="bg1">
                  <a:lumMod val="5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F890A90-E624-4D5D-8C6B-D8A557AC74D5}"/>
              </a:ext>
            </a:extLst>
          </p:cNvPr>
          <p:cNvSpPr txBox="1"/>
          <p:nvPr/>
        </p:nvSpPr>
        <p:spPr>
          <a:xfrm rot="16200000">
            <a:off x="1023262" y="1371453"/>
            <a:ext cx="276229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MENELAS</a:t>
            </a:r>
          </a:p>
          <a:p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PRODUCTS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6C40DD04-818C-0D6B-EC63-95E501353D2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81EBD74B-AEA0-DABB-4165-4DD93F5D7E7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FAA288E8-C958-EE77-8D3A-B921131A09E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803081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3E98E897-A02C-506A-E6AF-97EE05C9051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9FC82C25-D048-6197-B6B6-57906328539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E06A68E1-CDAA-4D81-0901-864E051848E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ID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E378F4D-6E95-43A4-B6A5-FB349B27E4D6}"/>
              </a:ext>
            </a:extLst>
          </p:cNvPr>
          <p:cNvGrpSpPr/>
          <p:nvPr/>
        </p:nvGrpSpPr>
        <p:grpSpPr>
          <a:xfrm>
            <a:off x="369913" y="269807"/>
            <a:ext cx="332992" cy="246221"/>
            <a:chOff x="7060367" y="1319134"/>
            <a:chExt cx="629579" cy="350519"/>
          </a:xfrm>
          <a:solidFill>
            <a:schemeClr val="bg1"/>
          </a:solidFill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1307FD2-C4AB-42BE-A4D1-A5E57CF6B7A0}"/>
                </a:ext>
              </a:extLst>
            </p:cNvPr>
            <p:cNvSpPr/>
            <p:nvPr/>
          </p:nvSpPr>
          <p:spPr>
            <a:xfrm>
              <a:off x="7060367" y="13191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50C0852-1589-4841-A31C-FFFE43C5F63A}"/>
                </a:ext>
              </a:extLst>
            </p:cNvPr>
            <p:cNvSpPr/>
            <p:nvPr/>
          </p:nvSpPr>
          <p:spPr>
            <a:xfrm>
              <a:off x="7060367" y="14715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256CA6E0-E768-4FF5-8F5B-371F4545DC24}"/>
                </a:ext>
              </a:extLst>
            </p:cNvPr>
            <p:cNvSpPr/>
            <p:nvPr/>
          </p:nvSpPr>
          <p:spPr>
            <a:xfrm>
              <a:off x="7060367" y="16239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aphic 33" descr="Mouse">
            <a:extLst>
              <a:ext uri="{FF2B5EF4-FFF2-40B4-BE49-F238E27FC236}">
                <a16:creationId xmlns:a16="http://schemas.microsoft.com/office/drawing/2014/main" id="{3080B451-C7D7-4269-A110-7D1AEF3AEB3A}"/>
              </a:ext>
            </a:extLst>
          </p:cNvPr>
          <p:cNvGrpSpPr/>
          <p:nvPr/>
        </p:nvGrpSpPr>
        <p:grpSpPr>
          <a:xfrm>
            <a:off x="310204" y="3217785"/>
            <a:ext cx="422429" cy="422429"/>
            <a:chOff x="144378" y="3003035"/>
            <a:chExt cx="662520" cy="662520"/>
          </a:xfrm>
          <a:solidFill>
            <a:schemeClr val="tx1"/>
          </a:solidFill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17497F0D-94A7-4242-AC29-E421424E79E9}"/>
                </a:ext>
              </a:extLst>
            </p:cNvPr>
            <p:cNvSpPr/>
            <p:nvPr/>
          </p:nvSpPr>
          <p:spPr>
            <a:xfrm>
              <a:off x="454928" y="3168665"/>
              <a:ext cx="41418" cy="103518"/>
            </a:xfrm>
            <a:custGeom>
              <a:avLst/>
              <a:gdLst>
                <a:gd name="connsiteX0" fmla="*/ 20709 w 41418"/>
                <a:gd name="connsiteY0" fmla="*/ 0 h 103518"/>
                <a:gd name="connsiteX1" fmla="*/ 5 w 41418"/>
                <a:gd name="connsiteY1" fmla="*/ 21649 h 103518"/>
                <a:gd name="connsiteX2" fmla="*/ 5 w 41418"/>
                <a:gd name="connsiteY2" fmla="*/ 82815 h 103518"/>
                <a:gd name="connsiteX3" fmla="*/ 20709 w 41418"/>
                <a:gd name="connsiteY3" fmla="*/ 103519 h 103518"/>
                <a:gd name="connsiteX4" fmla="*/ 41413 w 41418"/>
                <a:gd name="connsiteY4" fmla="*/ 82815 h 103518"/>
                <a:gd name="connsiteX5" fmla="*/ 41413 w 41418"/>
                <a:gd name="connsiteY5" fmla="*/ 21649 h 103518"/>
                <a:gd name="connsiteX6" fmla="*/ 20709 w 41418"/>
                <a:gd name="connsiteY6" fmla="*/ 0 h 10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18" h="103518">
                  <a:moveTo>
                    <a:pt x="20709" y="0"/>
                  </a:moveTo>
                  <a:cubicBezTo>
                    <a:pt x="9015" y="264"/>
                    <a:pt x="-253" y="9955"/>
                    <a:pt x="5" y="21649"/>
                  </a:cubicBezTo>
                  <a:lnTo>
                    <a:pt x="5" y="82815"/>
                  </a:lnTo>
                  <a:cubicBezTo>
                    <a:pt x="5" y="94250"/>
                    <a:pt x="9274" y="103519"/>
                    <a:pt x="20709" y="103519"/>
                  </a:cubicBezTo>
                  <a:cubicBezTo>
                    <a:pt x="32144" y="103519"/>
                    <a:pt x="41413" y="94250"/>
                    <a:pt x="41413" y="82815"/>
                  </a:cubicBezTo>
                  <a:lnTo>
                    <a:pt x="41413" y="21649"/>
                  </a:lnTo>
                  <a:cubicBezTo>
                    <a:pt x="41671" y="9955"/>
                    <a:pt x="32403" y="264"/>
                    <a:pt x="20709" y="0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52A370D2-88DB-4D8C-BBCE-A77D16BD060A}"/>
                </a:ext>
              </a:extLst>
            </p:cNvPr>
            <p:cNvSpPr/>
            <p:nvPr/>
          </p:nvSpPr>
          <p:spPr>
            <a:xfrm>
              <a:off x="306462" y="3065146"/>
              <a:ext cx="337326" cy="545198"/>
            </a:xfrm>
            <a:custGeom>
              <a:avLst/>
              <a:gdLst>
                <a:gd name="connsiteX0" fmla="*/ 336185 w 337326"/>
                <a:gd name="connsiteY0" fmla="*/ 363951 h 545198"/>
                <a:gd name="connsiteX1" fmla="*/ 328297 w 337326"/>
                <a:gd name="connsiteY1" fmla="*/ 252586 h 545198"/>
                <a:gd name="connsiteX2" fmla="*/ 331686 w 337326"/>
                <a:gd name="connsiteY2" fmla="*/ 167949 h 545198"/>
                <a:gd name="connsiteX3" fmla="*/ 189783 w 337326"/>
                <a:gd name="connsiteY3" fmla="*/ 667 h 545198"/>
                <a:gd name="connsiteX4" fmla="*/ 183758 w 337326"/>
                <a:gd name="connsiteY4" fmla="*/ 290 h 545198"/>
                <a:gd name="connsiteX5" fmla="*/ 168678 w 337326"/>
                <a:gd name="connsiteY5" fmla="*/ 0 h 545198"/>
                <a:gd name="connsiteX6" fmla="*/ 153599 w 337326"/>
                <a:gd name="connsiteY6" fmla="*/ 290 h 545198"/>
                <a:gd name="connsiteX7" fmla="*/ 5296 w 337326"/>
                <a:gd name="connsiteY7" fmla="*/ 161925 h 545198"/>
                <a:gd name="connsiteX8" fmla="*/ 5671 w 337326"/>
                <a:gd name="connsiteY8" fmla="*/ 167928 h 545198"/>
                <a:gd name="connsiteX9" fmla="*/ 9066 w 337326"/>
                <a:gd name="connsiteY9" fmla="*/ 252586 h 545198"/>
                <a:gd name="connsiteX10" fmla="*/ 1150 w 337326"/>
                <a:gd name="connsiteY10" fmla="*/ 363972 h 545198"/>
                <a:gd name="connsiteX11" fmla="*/ 142876 w 337326"/>
                <a:gd name="connsiteY11" fmla="*/ 543977 h 545198"/>
                <a:gd name="connsiteX12" fmla="*/ 155104 w 337326"/>
                <a:gd name="connsiteY12" fmla="*/ 544964 h 545198"/>
                <a:gd name="connsiteX13" fmla="*/ 168678 w 337326"/>
                <a:gd name="connsiteY13" fmla="*/ 545199 h 545198"/>
                <a:gd name="connsiteX14" fmla="*/ 182267 w 337326"/>
                <a:gd name="connsiteY14" fmla="*/ 544964 h 545198"/>
                <a:gd name="connsiteX15" fmla="*/ 337175 w 337326"/>
                <a:gd name="connsiteY15" fmla="*/ 376183 h 545198"/>
                <a:gd name="connsiteX16" fmla="*/ 336185 w 337326"/>
                <a:gd name="connsiteY16" fmla="*/ 363951 h 545198"/>
                <a:gd name="connsiteX17" fmla="*/ 217484 w 337326"/>
                <a:gd name="connsiteY17" fmla="*/ 186334 h 545198"/>
                <a:gd name="connsiteX18" fmla="*/ 182978 w 337326"/>
                <a:gd name="connsiteY18" fmla="*/ 233518 h 545198"/>
                <a:gd name="connsiteX19" fmla="*/ 182978 w 337326"/>
                <a:gd name="connsiteY19" fmla="*/ 338161 h 545198"/>
                <a:gd name="connsiteX20" fmla="*/ 169175 w 337326"/>
                <a:gd name="connsiteY20" fmla="*/ 351964 h 545198"/>
                <a:gd name="connsiteX21" fmla="*/ 155373 w 337326"/>
                <a:gd name="connsiteY21" fmla="*/ 338161 h 545198"/>
                <a:gd name="connsiteX22" fmla="*/ 155373 w 337326"/>
                <a:gd name="connsiteY22" fmla="*/ 233518 h 545198"/>
                <a:gd name="connsiteX23" fmla="*/ 120866 w 337326"/>
                <a:gd name="connsiteY23" fmla="*/ 186334 h 545198"/>
                <a:gd name="connsiteX24" fmla="*/ 120866 w 337326"/>
                <a:gd name="connsiteY24" fmla="*/ 125175 h 545198"/>
                <a:gd name="connsiteX25" fmla="*/ 155373 w 337326"/>
                <a:gd name="connsiteY25" fmla="*/ 77984 h 545198"/>
                <a:gd name="connsiteX26" fmla="*/ 155373 w 337326"/>
                <a:gd name="connsiteY26" fmla="*/ 41408 h 545198"/>
                <a:gd name="connsiteX27" fmla="*/ 169175 w 337326"/>
                <a:gd name="connsiteY27" fmla="*/ 27605 h 545198"/>
                <a:gd name="connsiteX28" fmla="*/ 182978 w 337326"/>
                <a:gd name="connsiteY28" fmla="*/ 41408 h 545198"/>
                <a:gd name="connsiteX29" fmla="*/ 182978 w 337326"/>
                <a:gd name="connsiteY29" fmla="*/ 77984 h 545198"/>
                <a:gd name="connsiteX30" fmla="*/ 217484 w 337326"/>
                <a:gd name="connsiteY30" fmla="*/ 125175 h 54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326" h="545198">
                  <a:moveTo>
                    <a:pt x="336185" y="363951"/>
                  </a:moveTo>
                  <a:cubicBezTo>
                    <a:pt x="331554" y="326998"/>
                    <a:pt x="328921" y="289823"/>
                    <a:pt x="328297" y="252586"/>
                  </a:cubicBezTo>
                  <a:cubicBezTo>
                    <a:pt x="328297" y="222220"/>
                    <a:pt x="329678" y="193608"/>
                    <a:pt x="331686" y="167949"/>
                  </a:cubicBezTo>
                  <a:cubicBezTo>
                    <a:pt x="338694" y="82570"/>
                    <a:pt x="275162" y="7675"/>
                    <a:pt x="189783" y="667"/>
                  </a:cubicBezTo>
                  <a:cubicBezTo>
                    <a:pt x="187777" y="502"/>
                    <a:pt x="185769" y="376"/>
                    <a:pt x="183758" y="290"/>
                  </a:cubicBezTo>
                  <a:cubicBezTo>
                    <a:pt x="178825" y="97"/>
                    <a:pt x="173799" y="0"/>
                    <a:pt x="168678" y="0"/>
                  </a:cubicBezTo>
                  <a:cubicBezTo>
                    <a:pt x="163558" y="0"/>
                    <a:pt x="158531" y="97"/>
                    <a:pt x="153599" y="290"/>
                  </a:cubicBezTo>
                  <a:cubicBezTo>
                    <a:pt x="68012" y="3971"/>
                    <a:pt x="1614" y="76338"/>
                    <a:pt x="5296" y="161925"/>
                  </a:cubicBezTo>
                  <a:cubicBezTo>
                    <a:pt x="5382" y="163928"/>
                    <a:pt x="5507" y="165930"/>
                    <a:pt x="5671" y="167928"/>
                  </a:cubicBezTo>
                  <a:cubicBezTo>
                    <a:pt x="7686" y="193587"/>
                    <a:pt x="9066" y="222220"/>
                    <a:pt x="9066" y="252586"/>
                  </a:cubicBezTo>
                  <a:cubicBezTo>
                    <a:pt x="8435" y="289830"/>
                    <a:pt x="5792" y="327013"/>
                    <a:pt x="1150" y="363972"/>
                  </a:cubicBezTo>
                  <a:cubicBezTo>
                    <a:pt x="-9420" y="452815"/>
                    <a:pt x="54033" y="533407"/>
                    <a:pt x="142876" y="543977"/>
                  </a:cubicBezTo>
                  <a:cubicBezTo>
                    <a:pt x="146938" y="544460"/>
                    <a:pt x="151017" y="544790"/>
                    <a:pt x="155104" y="544964"/>
                  </a:cubicBezTo>
                  <a:cubicBezTo>
                    <a:pt x="159548" y="545116"/>
                    <a:pt x="164073" y="545194"/>
                    <a:pt x="168678" y="545199"/>
                  </a:cubicBezTo>
                  <a:cubicBezTo>
                    <a:pt x="173284" y="545204"/>
                    <a:pt x="177814" y="545125"/>
                    <a:pt x="182267" y="544964"/>
                  </a:cubicBezTo>
                  <a:cubicBezTo>
                    <a:pt x="271651" y="541133"/>
                    <a:pt x="341006" y="465567"/>
                    <a:pt x="337175" y="376183"/>
                  </a:cubicBezTo>
                  <a:cubicBezTo>
                    <a:pt x="337000" y="372095"/>
                    <a:pt x="336670" y="368015"/>
                    <a:pt x="336185" y="363951"/>
                  </a:cubicBezTo>
                  <a:close/>
                  <a:moveTo>
                    <a:pt x="217484" y="186334"/>
                  </a:moveTo>
                  <a:cubicBezTo>
                    <a:pt x="217583" y="207930"/>
                    <a:pt x="203588" y="227066"/>
                    <a:pt x="182978" y="233518"/>
                  </a:cubicBezTo>
                  <a:lnTo>
                    <a:pt x="182978" y="338161"/>
                  </a:lnTo>
                  <a:cubicBezTo>
                    <a:pt x="182978" y="345784"/>
                    <a:pt x="176798" y="351964"/>
                    <a:pt x="169175" y="351964"/>
                  </a:cubicBezTo>
                  <a:cubicBezTo>
                    <a:pt x="161552" y="351964"/>
                    <a:pt x="155373" y="345784"/>
                    <a:pt x="155373" y="338161"/>
                  </a:cubicBezTo>
                  <a:lnTo>
                    <a:pt x="155373" y="233518"/>
                  </a:lnTo>
                  <a:cubicBezTo>
                    <a:pt x="134766" y="227062"/>
                    <a:pt x="120773" y="207928"/>
                    <a:pt x="120866" y="186334"/>
                  </a:cubicBezTo>
                  <a:lnTo>
                    <a:pt x="120866" y="125175"/>
                  </a:lnTo>
                  <a:cubicBezTo>
                    <a:pt x="120765" y="103576"/>
                    <a:pt x="134760" y="84436"/>
                    <a:pt x="155373" y="77984"/>
                  </a:cubicBezTo>
                  <a:lnTo>
                    <a:pt x="155373" y="41408"/>
                  </a:lnTo>
                  <a:cubicBezTo>
                    <a:pt x="155373" y="33784"/>
                    <a:pt x="161552" y="27605"/>
                    <a:pt x="169175" y="27605"/>
                  </a:cubicBezTo>
                  <a:cubicBezTo>
                    <a:pt x="176798" y="27605"/>
                    <a:pt x="182978" y="33784"/>
                    <a:pt x="182978" y="41408"/>
                  </a:cubicBezTo>
                  <a:lnTo>
                    <a:pt x="182978" y="77984"/>
                  </a:lnTo>
                  <a:cubicBezTo>
                    <a:pt x="203588" y="84440"/>
                    <a:pt x="217581" y="103577"/>
                    <a:pt x="217484" y="125175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9" name="Graphic 56" descr="Caret Left">
            <a:extLst>
              <a:ext uri="{FF2B5EF4-FFF2-40B4-BE49-F238E27FC236}">
                <a16:creationId xmlns:a16="http://schemas.microsoft.com/office/drawing/2014/main" id="{52493FB5-93BF-47BD-95AE-893151054C01}"/>
              </a:ext>
            </a:extLst>
          </p:cNvPr>
          <p:cNvSpPr/>
          <p:nvPr/>
        </p:nvSpPr>
        <p:spPr>
          <a:xfrm rot="5400000">
            <a:off x="429214" y="1766174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Graphic 56" descr="Caret Left">
            <a:extLst>
              <a:ext uri="{FF2B5EF4-FFF2-40B4-BE49-F238E27FC236}">
                <a16:creationId xmlns:a16="http://schemas.microsoft.com/office/drawing/2014/main" id="{D694E0D1-7B38-4D05-9176-5E599AE95A7E}"/>
              </a:ext>
            </a:extLst>
          </p:cNvPr>
          <p:cNvSpPr/>
          <p:nvPr/>
        </p:nvSpPr>
        <p:spPr>
          <a:xfrm rot="16200000">
            <a:off x="413591" y="4808450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43A0446-2862-4AA9-8357-711BAF457C55}"/>
              </a:ext>
            </a:extLst>
          </p:cNvPr>
          <p:cNvCxnSpPr>
            <a:cxnSpLocks/>
          </p:cNvCxnSpPr>
          <p:nvPr/>
        </p:nvCxnSpPr>
        <p:spPr>
          <a:xfrm>
            <a:off x="884420" y="123092"/>
            <a:ext cx="0" cy="6614592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35000">
                  <a:schemeClr val="tx1">
                    <a:lumMod val="95000"/>
                    <a:lumOff val="5000"/>
                  </a:schemeClr>
                </a:gs>
                <a:gs pos="65000">
                  <a:schemeClr val="tx1">
                    <a:lumMod val="95000"/>
                    <a:lumOff val="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F7745A-267B-4ABB-A2F7-E0B9D64B67AE}"/>
              </a:ext>
            </a:extLst>
          </p:cNvPr>
          <p:cNvCxnSpPr/>
          <p:nvPr/>
        </p:nvCxnSpPr>
        <p:spPr>
          <a:xfrm>
            <a:off x="1124262" y="6371952"/>
            <a:ext cx="1933731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46000">
                  <a:schemeClr val="tx1">
                    <a:lumMod val="50000"/>
                    <a:lumOff val="50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3EC9728-A3CA-4C9F-9215-CF744E90061F}"/>
              </a:ext>
            </a:extLst>
          </p:cNvPr>
          <p:cNvSpPr txBox="1"/>
          <p:nvPr/>
        </p:nvSpPr>
        <p:spPr>
          <a:xfrm>
            <a:off x="1080992" y="5815368"/>
            <a:ext cx="7008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23/    </a:t>
            </a:r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39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4B2B072-9F17-4233-BFE7-0C9FB3CCA90F}"/>
              </a:ext>
            </a:extLst>
          </p:cNvPr>
          <p:cNvSpPr txBox="1"/>
          <p:nvPr/>
        </p:nvSpPr>
        <p:spPr>
          <a:xfrm>
            <a:off x="1065936" y="6061589"/>
            <a:ext cx="11047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Our Portfolio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8DB3F0C-853D-41A8-8AF4-7B307D235361}"/>
              </a:ext>
            </a:extLst>
          </p:cNvPr>
          <p:cNvSpPr txBox="1"/>
          <p:nvPr/>
        </p:nvSpPr>
        <p:spPr>
          <a:xfrm>
            <a:off x="10689397" y="269807"/>
            <a:ext cx="10102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Modern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Style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FF7446A-CA26-464C-8D74-66A591AFF18F}"/>
              </a:ext>
            </a:extLst>
          </p:cNvPr>
          <p:cNvSpPr txBox="1"/>
          <p:nvPr/>
        </p:nvSpPr>
        <p:spPr>
          <a:xfrm>
            <a:off x="10155596" y="6323199"/>
            <a:ext cx="15712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1</a:t>
            </a:r>
            <a:r>
              <a:rPr lang="en-US" sz="1000" baseline="30000" dirty="0">
                <a:solidFill>
                  <a:schemeClr val="bg1"/>
                </a:solidFill>
                <a:latin typeface="Work Sans Medium" panose="00000600000000000000" pitchFamily="2" charset="0"/>
              </a:rPr>
              <a:t>st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 Art </a:t>
            </a:r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</a:t>
            </a:r>
            <a:r>
              <a:rPr lang="en-US" sz="1000" b="1" dirty="0">
                <a:solidFill>
                  <a:schemeClr val="bg1"/>
                </a:solidFill>
                <a:latin typeface="Work Sans Medium" panose="00000600000000000000" pitchFamily="2" charset="0"/>
              </a:rPr>
              <a:t> 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in CA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F08C29F-F87C-491B-897E-7761572EFF5A}"/>
              </a:ext>
            </a:extLst>
          </p:cNvPr>
          <p:cNvSpPr txBox="1"/>
          <p:nvPr/>
        </p:nvSpPr>
        <p:spPr>
          <a:xfrm>
            <a:off x="2091127" y="3752823"/>
            <a:ext cx="27804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kern="0" spc="300">
                <a:solidFill>
                  <a:schemeClr val="bg1">
                    <a:lumMod val="8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397CF72-8C47-4AD4-8A72-F5817B9232D2}"/>
              </a:ext>
            </a:extLst>
          </p:cNvPr>
          <p:cNvSpPr txBox="1"/>
          <p:nvPr/>
        </p:nvSpPr>
        <p:spPr>
          <a:xfrm>
            <a:off x="4788955" y="3752823"/>
            <a:ext cx="27804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kern="0" spc="300">
                <a:solidFill>
                  <a:schemeClr val="bg1">
                    <a:lumMod val="8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9EB6430-A90F-494C-94E2-5F895081F677}"/>
              </a:ext>
            </a:extLst>
          </p:cNvPr>
          <p:cNvSpPr txBox="1"/>
          <p:nvPr/>
        </p:nvSpPr>
        <p:spPr>
          <a:xfrm>
            <a:off x="7558088" y="3704700"/>
            <a:ext cx="27804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kern="0" spc="300">
                <a:solidFill>
                  <a:schemeClr val="bg1">
                    <a:lumMod val="8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089DEE28-1BDB-4014-AD53-B22F5601B7AE}"/>
              </a:ext>
            </a:extLst>
          </p:cNvPr>
          <p:cNvSpPr txBox="1"/>
          <p:nvPr/>
        </p:nvSpPr>
        <p:spPr>
          <a:xfrm>
            <a:off x="11408983" y="2643956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21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9C22851-0A2A-4876-88ED-1731215C3DDD}"/>
              </a:ext>
            </a:extLst>
          </p:cNvPr>
          <p:cNvSpPr txBox="1"/>
          <p:nvPr/>
        </p:nvSpPr>
        <p:spPr>
          <a:xfrm>
            <a:off x="11401022" y="3085245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22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D02020F6-AE74-4C82-8FD6-46B71D9BFFDA}"/>
              </a:ext>
            </a:extLst>
          </p:cNvPr>
          <p:cNvSpPr txBox="1"/>
          <p:nvPr/>
        </p:nvSpPr>
        <p:spPr>
          <a:xfrm>
            <a:off x="11393061" y="3526534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23</a:t>
            </a:r>
            <a:endParaRPr lang="en-US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96F525A-21BE-4381-81FE-BB94721976B1}"/>
              </a:ext>
            </a:extLst>
          </p:cNvPr>
          <p:cNvSpPr txBox="1"/>
          <p:nvPr/>
        </p:nvSpPr>
        <p:spPr>
          <a:xfrm>
            <a:off x="11385100" y="3967823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24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2" name="Rectangle: Rounded Corners 71">
            <a:extLst>
              <a:ext uri="{FF2B5EF4-FFF2-40B4-BE49-F238E27FC236}">
                <a16:creationId xmlns:a16="http://schemas.microsoft.com/office/drawing/2014/main" id="{37ED85D3-3341-4591-BF0C-5393F7CC3621}"/>
              </a:ext>
            </a:extLst>
          </p:cNvPr>
          <p:cNvSpPr/>
          <p:nvPr/>
        </p:nvSpPr>
        <p:spPr>
          <a:xfrm>
            <a:off x="11345874" y="3469232"/>
            <a:ext cx="410594" cy="360824"/>
          </a:xfrm>
          <a:prstGeom prst="roundRect">
            <a:avLst>
              <a:gd name="adj" fmla="val 21318"/>
            </a:avLst>
          </a:prstGeom>
          <a:noFill/>
          <a:ln w="317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8518B6E-D7D2-44FE-AF34-5AF37EB5F82C}"/>
              </a:ext>
            </a:extLst>
          </p:cNvPr>
          <p:cNvSpPr txBox="1"/>
          <p:nvPr/>
        </p:nvSpPr>
        <p:spPr>
          <a:xfrm>
            <a:off x="1202649" y="714385"/>
            <a:ext cx="343235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THE BEST ART</a:t>
            </a:r>
          </a:p>
          <a:p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FROM MAKER</a:t>
            </a:r>
          </a:p>
        </p:txBody>
      </p:sp>
    </p:spTree>
    <p:extLst>
      <p:ext uri="{BB962C8B-B14F-4D97-AF65-F5344CB8AC3E}">
        <p14:creationId xmlns:p14="http://schemas.microsoft.com/office/powerpoint/2010/main" val="9891473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B3116215-5877-BD5E-6E63-0FAD205A5FA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B98066F9-B447-14E2-E8B9-ECEE094896B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ID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D04E5F6-5920-4629-A2E7-48509D0D0856}"/>
              </a:ext>
            </a:extLst>
          </p:cNvPr>
          <p:cNvGrpSpPr/>
          <p:nvPr/>
        </p:nvGrpSpPr>
        <p:grpSpPr>
          <a:xfrm>
            <a:off x="369913" y="269807"/>
            <a:ext cx="332992" cy="246221"/>
            <a:chOff x="7060367" y="1319134"/>
            <a:chExt cx="629579" cy="350519"/>
          </a:xfrm>
          <a:solidFill>
            <a:schemeClr val="bg1"/>
          </a:solidFill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4ED0E29-89B5-4F02-8CE0-9905C800AC62}"/>
                </a:ext>
              </a:extLst>
            </p:cNvPr>
            <p:cNvSpPr/>
            <p:nvPr/>
          </p:nvSpPr>
          <p:spPr>
            <a:xfrm>
              <a:off x="7060367" y="13191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B2FBDCB-8CDD-4203-BD9D-C021D5E8184A}"/>
                </a:ext>
              </a:extLst>
            </p:cNvPr>
            <p:cNvSpPr/>
            <p:nvPr/>
          </p:nvSpPr>
          <p:spPr>
            <a:xfrm>
              <a:off x="7060367" y="14715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54D63E9-3EAA-4B12-80DA-1ECF2309A028}"/>
                </a:ext>
              </a:extLst>
            </p:cNvPr>
            <p:cNvSpPr/>
            <p:nvPr/>
          </p:nvSpPr>
          <p:spPr>
            <a:xfrm>
              <a:off x="7060367" y="16239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aphic 33" descr="Mouse">
            <a:extLst>
              <a:ext uri="{FF2B5EF4-FFF2-40B4-BE49-F238E27FC236}">
                <a16:creationId xmlns:a16="http://schemas.microsoft.com/office/drawing/2014/main" id="{D68D808E-08AB-4788-9689-A0451761AC01}"/>
              </a:ext>
            </a:extLst>
          </p:cNvPr>
          <p:cNvGrpSpPr/>
          <p:nvPr/>
        </p:nvGrpSpPr>
        <p:grpSpPr>
          <a:xfrm>
            <a:off x="310204" y="3217785"/>
            <a:ext cx="422429" cy="422429"/>
            <a:chOff x="144378" y="3003035"/>
            <a:chExt cx="662520" cy="662520"/>
          </a:xfrm>
          <a:solidFill>
            <a:schemeClr val="tx1"/>
          </a:solidFill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2B23BD15-D9EE-48F6-9755-9D683C36809D}"/>
                </a:ext>
              </a:extLst>
            </p:cNvPr>
            <p:cNvSpPr/>
            <p:nvPr/>
          </p:nvSpPr>
          <p:spPr>
            <a:xfrm>
              <a:off x="454928" y="3168665"/>
              <a:ext cx="41418" cy="103518"/>
            </a:xfrm>
            <a:custGeom>
              <a:avLst/>
              <a:gdLst>
                <a:gd name="connsiteX0" fmla="*/ 20709 w 41418"/>
                <a:gd name="connsiteY0" fmla="*/ 0 h 103518"/>
                <a:gd name="connsiteX1" fmla="*/ 5 w 41418"/>
                <a:gd name="connsiteY1" fmla="*/ 21649 h 103518"/>
                <a:gd name="connsiteX2" fmla="*/ 5 w 41418"/>
                <a:gd name="connsiteY2" fmla="*/ 82815 h 103518"/>
                <a:gd name="connsiteX3" fmla="*/ 20709 w 41418"/>
                <a:gd name="connsiteY3" fmla="*/ 103519 h 103518"/>
                <a:gd name="connsiteX4" fmla="*/ 41413 w 41418"/>
                <a:gd name="connsiteY4" fmla="*/ 82815 h 103518"/>
                <a:gd name="connsiteX5" fmla="*/ 41413 w 41418"/>
                <a:gd name="connsiteY5" fmla="*/ 21649 h 103518"/>
                <a:gd name="connsiteX6" fmla="*/ 20709 w 41418"/>
                <a:gd name="connsiteY6" fmla="*/ 0 h 10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18" h="103518">
                  <a:moveTo>
                    <a:pt x="20709" y="0"/>
                  </a:moveTo>
                  <a:cubicBezTo>
                    <a:pt x="9015" y="264"/>
                    <a:pt x="-253" y="9955"/>
                    <a:pt x="5" y="21649"/>
                  </a:cubicBezTo>
                  <a:lnTo>
                    <a:pt x="5" y="82815"/>
                  </a:lnTo>
                  <a:cubicBezTo>
                    <a:pt x="5" y="94250"/>
                    <a:pt x="9274" y="103519"/>
                    <a:pt x="20709" y="103519"/>
                  </a:cubicBezTo>
                  <a:cubicBezTo>
                    <a:pt x="32144" y="103519"/>
                    <a:pt x="41413" y="94250"/>
                    <a:pt x="41413" y="82815"/>
                  </a:cubicBezTo>
                  <a:lnTo>
                    <a:pt x="41413" y="21649"/>
                  </a:lnTo>
                  <a:cubicBezTo>
                    <a:pt x="41671" y="9955"/>
                    <a:pt x="32403" y="264"/>
                    <a:pt x="20709" y="0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101FA633-641A-430F-ACCB-7410B2E01E84}"/>
                </a:ext>
              </a:extLst>
            </p:cNvPr>
            <p:cNvSpPr/>
            <p:nvPr/>
          </p:nvSpPr>
          <p:spPr>
            <a:xfrm>
              <a:off x="306462" y="3065146"/>
              <a:ext cx="337326" cy="545198"/>
            </a:xfrm>
            <a:custGeom>
              <a:avLst/>
              <a:gdLst>
                <a:gd name="connsiteX0" fmla="*/ 336185 w 337326"/>
                <a:gd name="connsiteY0" fmla="*/ 363951 h 545198"/>
                <a:gd name="connsiteX1" fmla="*/ 328297 w 337326"/>
                <a:gd name="connsiteY1" fmla="*/ 252586 h 545198"/>
                <a:gd name="connsiteX2" fmla="*/ 331686 w 337326"/>
                <a:gd name="connsiteY2" fmla="*/ 167949 h 545198"/>
                <a:gd name="connsiteX3" fmla="*/ 189783 w 337326"/>
                <a:gd name="connsiteY3" fmla="*/ 667 h 545198"/>
                <a:gd name="connsiteX4" fmla="*/ 183758 w 337326"/>
                <a:gd name="connsiteY4" fmla="*/ 290 h 545198"/>
                <a:gd name="connsiteX5" fmla="*/ 168678 w 337326"/>
                <a:gd name="connsiteY5" fmla="*/ 0 h 545198"/>
                <a:gd name="connsiteX6" fmla="*/ 153599 w 337326"/>
                <a:gd name="connsiteY6" fmla="*/ 290 h 545198"/>
                <a:gd name="connsiteX7" fmla="*/ 5296 w 337326"/>
                <a:gd name="connsiteY7" fmla="*/ 161925 h 545198"/>
                <a:gd name="connsiteX8" fmla="*/ 5671 w 337326"/>
                <a:gd name="connsiteY8" fmla="*/ 167928 h 545198"/>
                <a:gd name="connsiteX9" fmla="*/ 9066 w 337326"/>
                <a:gd name="connsiteY9" fmla="*/ 252586 h 545198"/>
                <a:gd name="connsiteX10" fmla="*/ 1150 w 337326"/>
                <a:gd name="connsiteY10" fmla="*/ 363972 h 545198"/>
                <a:gd name="connsiteX11" fmla="*/ 142876 w 337326"/>
                <a:gd name="connsiteY11" fmla="*/ 543977 h 545198"/>
                <a:gd name="connsiteX12" fmla="*/ 155104 w 337326"/>
                <a:gd name="connsiteY12" fmla="*/ 544964 h 545198"/>
                <a:gd name="connsiteX13" fmla="*/ 168678 w 337326"/>
                <a:gd name="connsiteY13" fmla="*/ 545199 h 545198"/>
                <a:gd name="connsiteX14" fmla="*/ 182267 w 337326"/>
                <a:gd name="connsiteY14" fmla="*/ 544964 h 545198"/>
                <a:gd name="connsiteX15" fmla="*/ 337175 w 337326"/>
                <a:gd name="connsiteY15" fmla="*/ 376183 h 545198"/>
                <a:gd name="connsiteX16" fmla="*/ 336185 w 337326"/>
                <a:gd name="connsiteY16" fmla="*/ 363951 h 545198"/>
                <a:gd name="connsiteX17" fmla="*/ 217484 w 337326"/>
                <a:gd name="connsiteY17" fmla="*/ 186334 h 545198"/>
                <a:gd name="connsiteX18" fmla="*/ 182978 w 337326"/>
                <a:gd name="connsiteY18" fmla="*/ 233518 h 545198"/>
                <a:gd name="connsiteX19" fmla="*/ 182978 w 337326"/>
                <a:gd name="connsiteY19" fmla="*/ 338161 h 545198"/>
                <a:gd name="connsiteX20" fmla="*/ 169175 w 337326"/>
                <a:gd name="connsiteY20" fmla="*/ 351964 h 545198"/>
                <a:gd name="connsiteX21" fmla="*/ 155373 w 337326"/>
                <a:gd name="connsiteY21" fmla="*/ 338161 h 545198"/>
                <a:gd name="connsiteX22" fmla="*/ 155373 w 337326"/>
                <a:gd name="connsiteY22" fmla="*/ 233518 h 545198"/>
                <a:gd name="connsiteX23" fmla="*/ 120866 w 337326"/>
                <a:gd name="connsiteY23" fmla="*/ 186334 h 545198"/>
                <a:gd name="connsiteX24" fmla="*/ 120866 w 337326"/>
                <a:gd name="connsiteY24" fmla="*/ 125175 h 545198"/>
                <a:gd name="connsiteX25" fmla="*/ 155373 w 337326"/>
                <a:gd name="connsiteY25" fmla="*/ 77984 h 545198"/>
                <a:gd name="connsiteX26" fmla="*/ 155373 w 337326"/>
                <a:gd name="connsiteY26" fmla="*/ 41408 h 545198"/>
                <a:gd name="connsiteX27" fmla="*/ 169175 w 337326"/>
                <a:gd name="connsiteY27" fmla="*/ 27605 h 545198"/>
                <a:gd name="connsiteX28" fmla="*/ 182978 w 337326"/>
                <a:gd name="connsiteY28" fmla="*/ 41408 h 545198"/>
                <a:gd name="connsiteX29" fmla="*/ 182978 w 337326"/>
                <a:gd name="connsiteY29" fmla="*/ 77984 h 545198"/>
                <a:gd name="connsiteX30" fmla="*/ 217484 w 337326"/>
                <a:gd name="connsiteY30" fmla="*/ 125175 h 54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326" h="545198">
                  <a:moveTo>
                    <a:pt x="336185" y="363951"/>
                  </a:moveTo>
                  <a:cubicBezTo>
                    <a:pt x="331554" y="326998"/>
                    <a:pt x="328921" y="289823"/>
                    <a:pt x="328297" y="252586"/>
                  </a:cubicBezTo>
                  <a:cubicBezTo>
                    <a:pt x="328297" y="222220"/>
                    <a:pt x="329678" y="193608"/>
                    <a:pt x="331686" y="167949"/>
                  </a:cubicBezTo>
                  <a:cubicBezTo>
                    <a:pt x="338694" y="82570"/>
                    <a:pt x="275162" y="7675"/>
                    <a:pt x="189783" y="667"/>
                  </a:cubicBezTo>
                  <a:cubicBezTo>
                    <a:pt x="187777" y="502"/>
                    <a:pt x="185769" y="376"/>
                    <a:pt x="183758" y="290"/>
                  </a:cubicBezTo>
                  <a:cubicBezTo>
                    <a:pt x="178825" y="97"/>
                    <a:pt x="173799" y="0"/>
                    <a:pt x="168678" y="0"/>
                  </a:cubicBezTo>
                  <a:cubicBezTo>
                    <a:pt x="163558" y="0"/>
                    <a:pt x="158531" y="97"/>
                    <a:pt x="153599" y="290"/>
                  </a:cubicBezTo>
                  <a:cubicBezTo>
                    <a:pt x="68012" y="3971"/>
                    <a:pt x="1614" y="76338"/>
                    <a:pt x="5296" y="161925"/>
                  </a:cubicBezTo>
                  <a:cubicBezTo>
                    <a:pt x="5382" y="163928"/>
                    <a:pt x="5507" y="165930"/>
                    <a:pt x="5671" y="167928"/>
                  </a:cubicBezTo>
                  <a:cubicBezTo>
                    <a:pt x="7686" y="193587"/>
                    <a:pt x="9066" y="222220"/>
                    <a:pt x="9066" y="252586"/>
                  </a:cubicBezTo>
                  <a:cubicBezTo>
                    <a:pt x="8435" y="289830"/>
                    <a:pt x="5792" y="327013"/>
                    <a:pt x="1150" y="363972"/>
                  </a:cubicBezTo>
                  <a:cubicBezTo>
                    <a:pt x="-9420" y="452815"/>
                    <a:pt x="54033" y="533407"/>
                    <a:pt x="142876" y="543977"/>
                  </a:cubicBezTo>
                  <a:cubicBezTo>
                    <a:pt x="146938" y="544460"/>
                    <a:pt x="151017" y="544790"/>
                    <a:pt x="155104" y="544964"/>
                  </a:cubicBezTo>
                  <a:cubicBezTo>
                    <a:pt x="159548" y="545116"/>
                    <a:pt x="164073" y="545194"/>
                    <a:pt x="168678" y="545199"/>
                  </a:cubicBezTo>
                  <a:cubicBezTo>
                    <a:pt x="173284" y="545204"/>
                    <a:pt x="177814" y="545125"/>
                    <a:pt x="182267" y="544964"/>
                  </a:cubicBezTo>
                  <a:cubicBezTo>
                    <a:pt x="271651" y="541133"/>
                    <a:pt x="341006" y="465567"/>
                    <a:pt x="337175" y="376183"/>
                  </a:cubicBezTo>
                  <a:cubicBezTo>
                    <a:pt x="337000" y="372095"/>
                    <a:pt x="336670" y="368015"/>
                    <a:pt x="336185" y="363951"/>
                  </a:cubicBezTo>
                  <a:close/>
                  <a:moveTo>
                    <a:pt x="217484" y="186334"/>
                  </a:moveTo>
                  <a:cubicBezTo>
                    <a:pt x="217583" y="207930"/>
                    <a:pt x="203588" y="227066"/>
                    <a:pt x="182978" y="233518"/>
                  </a:cubicBezTo>
                  <a:lnTo>
                    <a:pt x="182978" y="338161"/>
                  </a:lnTo>
                  <a:cubicBezTo>
                    <a:pt x="182978" y="345784"/>
                    <a:pt x="176798" y="351964"/>
                    <a:pt x="169175" y="351964"/>
                  </a:cubicBezTo>
                  <a:cubicBezTo>
                    <a:pt x="161552" y="351964"/>
                    <a:pt x="155373" y="345784"/>
                    <a:pt x="155373" y="338161"/>
                  </a:cubicBezTo>
                  <a:lnTo>
                    <a:pt x="155373" y="233518"/>
                  </a:lnTo>
                  <a:cubicBezTo>
                    <a:pt x="134766" y="227062"/>
                    <a:pt x="120773" y="207928"/>
                    <a:pt x="120866" y="186334"/>
                  </a:cubicBezTo>
                  <a:lnTo>
                    <a:pt x="120866" y="125175"/>
                  </a:lnTo>
                  <a:cubicBezTo>
                    <a:pt x="120765" y="103576"/>
                    <a:pt x="134760" y="84436"/>
                    <a:pt x="155373" y="77984"/>
                  </a:cubicBezTo>
                  <a:lnTo>
                    <a:pt x="155373" y="41408"/>
                  </a:lnTo>
                  <a:cubicBezTo>
                    <a:pt x="155373" y="33784"/>
                    <a:pt x="161552" y="27605"/>
                    <a:pt x="169175" y="27605"/>
                  </a:cubicBezTo>
                  <a:cubicBezTo>
                    <a:pt x="176798" y="27605"/>
                    <a:pt x="182978" y="33784"/>
                    <a:pt x="182978" y="41408"/>
                  </a:cubicBezTo>
                  <a:lnTo>
                    <a:pt x="182978" y="77984"/>
                  </a:lnTo>
                  <a:cubicBezTo>
                    <a:pt x="203588" y="84440"/>
                    <a:pt x="217581" y="103577"/>
                    <a:pt x="217484" y="125175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9" name="Graphic 56" descr="Caret Left">
            <a:extLst>
              <a:ext uri="{FF2B5EF4-FFF2-40B4-BE49-F238E27FC236}">
                <a16:creationId xmlns:a16="http://schemas.microsoft.com/office/drawing/2014/main" id="{72AB659F-89EA-4F4E-A3FC-A15B7C1D761C}"/>
              </a:ext>
            </a:extLst>
          </p:cNvPr>
          <p:cNvSpPr/>
          <p:nvPr/>
        </p:nvSpPr>
        <p:spPr>
          <a:xfrm rot="5400000">
            <a:off x="429214" y="1766174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Graphic 56" descr="Caret Left">
            <a:extLst>
              <a:ext uri="{FF2B5EF4-FFF2-40B4-BE49-F238E27FC236}">
                <a16:creationId xmlns:a16="http://schemas.microsoft.com/office/drawing/2014/main" id="{94A93568-2592-4F89-B9C7-61555E3B4FFF}"/>
              </a:ext>
            </a:extLst>
          </p:cNvPr>
          <p:cNvSpPr/>
          <p:nvPr/>
        </p:nvSpPr>
        <p:spPr>
          <a:xfrm rot="16200000">
            <a:off x="413591" y="4808450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046DA86-52C0-480D-B473-2282870D5C9D}"/>
              </a:ext>
            </a:extLst>
          </p:cNvPr>
          <p:cNvCxnSpPr>
            <a:cxnSpLocks/>
          </p:cNvCxnSpPr>
          <p:nvPr/>
        </p:nvCxnSpPr>
        <p:spPr>
          <a:xfrm>
            <a:off x="884420" y="123092"/>
            <a:ext cx="0" cy="6614592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35000">
                  <a:schemeClr val="tx1">
                    <a:lumMod val="95000"/>
                    <a:lumOff val="5000"/>
                  </a:schemeClr>
                </a:gs>
                <a:gs pos="65000">
                  <a:schemeClr val="tx1">
                    <a:lumMod val="95000"/>
                    <a:lumOff val="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33F7BFE-C97D-4404-8807-AD240CD8B832}"/>
              </a:ext>
            </a:extLst>
          </p:cNvPr>
          <p:cNvCxnSpPr/>
          <p:nvPr/>
        </p:nvCxnSpPr>
        <p:spPr>
          <a:xfrm>
            <a:off x="1124262" y="6371952"/>
            <a:ext cx="1933731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46000">
                  <a:schemeClr val="tx1">
                    <a:lumMod val="50000"/>
                    <a:lumOff val="50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DB8A9948-E534-48FF-87C3-6F9857643B17}"/>
              </a:ext>
            </a:extLst>
          </p:cNvPr>
          <p:cNvSpPr txBox="1"/>
          <p:nvPr/>
        </p:nvSpPr>
        <p:spPr>
          <a:xfrm>
            <a:off x="1080992" y="5815368"/>
            <a:ext cx="7008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24/    </a:t>
            </a:r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39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4061F2D-4CE5-4CAC-9E93-D1963CF990D1}"/>
              </a:ext>
            </a:extLst>
          </p:cNvPr>
          <p:cNvSpPr txBox="1"/>
          <p:nvPr/>
        </p:nvSpPr>
        <p:spPr>
          <a:xfrm>
            <a:off x="1065936" y="6061589"/>
            <a:ext cx="11047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Our Portfolio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71F65AB-92F8-404B-89F7-44DE2EF153D3}"/>
              </a:ext>
            </a:extLst>
          </p:cNvPr>
          <p:cNvSpPr txBox="1"/>
          <p:nvPr/>
        </p:nvSpPr>
        <p:spPr>
          <a:xfrm>
            <a:off x="10155596" y="375054"/>
            <a:ext cx="10102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Modern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Style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A4CA051-374C-476A-B555-303586BE60E0}"/>
              </a:ext>
            </a:extLst>
          </p:cNvPr>
          <p:cNvSpPr txBox="1"/>
          <p:nvPr/>
        </p:nvSpPr>
        <p:spPr>
          <a:xfrm>
            <a:off x="10155596" y="6323199"/>
            <a:ext cx="15712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1</a:t>
            </a:r>
            <a:r>
              <a:rPr lang="en-US" sz="1000" baseline="30000" dirty="0">
                <a:solidFill>
                  <a:schemeClr val="bg1"/>
                </a:solidFill>
                <a:latin typeface="Work Sans Medium" panose="00000600000000000000" pitchFamily="2" charset="0"/>
              </a:rPr>
              <a:t>st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 Art </a:t>
            </a:r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</a:t>
            </a:r>
            <a:r>
              <a:rPr lang="en-US" sz="1000" b="1" dirty="0">
                <a:solidFill>
                  <a:schemeClr val="bg1"/>
                </a:solidFill>
                <a:latin typeface="Work Sans Medium" panose="00000600000000000000" pitchFamily="2" charset="0"/>
              </a:rPr>
              <a:t> 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in CA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0507EC8-FB87-42E6-BC2B-C70AB3B7CC61}"/>
              </a:ext>
            </a:extLst>
          </p:cNvPr>
          <p:cNvSpPr txBox="1"/>
          <p:nvPr/>
        </p:nvSpPr>
        <p:spPr>
          <a:xfrm>
            <a:off x="11408983" y="2643956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21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8D1C05D-FB2A-4DF3-B44D-F4A14DBA408C}"/>
              </a:ext>
            </a:extLst>
          </p:cNvPr>
          <p:cNvSpPr txBox="1"/>
          <p:nvPr/>
        </p:nvSpPr>
        <p:spPr>
          <a:xfrm>
            <a:off x="11401022" y="3085245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22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566543D-10B2-4544-B9F6-E7A32072C3C6}"/>
              </a:ext>
            </a:extLst>
          </p:cNvPr>
          <p:cNvSpPr txBox="1"/>
          <p:nvPr/>
        </p:nvSpPr>
        <p:spPr>
          <a:xfrm>
            <a:off x="11393061" y="3526534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23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7EE7453-2E98-47BB-AC78-0AE53052FB72}"/>
              </a:ext>
            </a:extLst>
          </p:cNvPr>
          <p:cNvSpPr txBox="1"/>
          <p:nvPr/>
        </p:nvSpPr>
        <p:spPr>
          <a:xfrm>
            <a:off x="11385100" y="3967823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24</a:t>
            </a:r>
            <a:endParaRPr lang="en-US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1647C8E2-F87A-484E-9591-5BB4F637446C}"/>
              </a:ext>
            </a:extLst>
          </p:cNvPr>
          <p:cNvSpPr/>
          <p:nvPr/>
        </p:nvSpPr>
        <p:spPr>
          <a:xfrm>
            <a:off x="11366138" y="3910521"/>
            <a:ext cx="410594" cy="360824"/>
          </a:xfrm>
          <a:prstGeom prst="roundRect">
            <a:avLst>
              <a:gd name="adj" fmla="val 21318"/>
            </a:avLst>
          </a:prstGeom>
          <a:noFill/>
          <a:ln w="317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2E9CD59-55E7-4B95-9566-B96B28B77068}"/>
              </a:ext>
            </a:extLst>
          </p:cNvPr>
          <p:cNvSpPr txBox="1"/>
          <p:nvPr/>
        </p:nvSpPr>
        <p:spPr>
          <a:xfrm>
            <a:off x="2032857" y="932602"/>
            <a:ext cx="343235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THE BEST ART</a:t>
            </a:r>
          </a:p>
          <a:p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FROM MAKER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191AC70-CC32-4E35-928B-41503D42A01B}"/>
              </a:ext>
            </a:extLst>
          </p:cNvPr>
          <p:cNvSpPr/>
          <p:nvPr/>
        </p:nvSpPr>
        <p:spPr>
          <a:xfrm>
            <a:off x="2074263" y="3420001"/>
            <a:ext cx="3398761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oilusiois lorei reprehenderitisi voluptates esse cill inure dolorlaborudi sit amet. Duis aute irusitaseiad dolorin reprehend, dui loremi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77BAF5EF-4A3C-4CD7-84AE-E4026D02A9EA}"/>
              </a:ext>
            </a:extLst>
          </p:cNvPr>
          <p:cNvSpPr/>
          <p:nvPr/>
        </p:nvSpPr>
        <p:spPr>
          <a:xfrm>
            <a:off x="2074263" y="2668001"/>
            <a:ext cx="3150684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eprehe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deriti vols esse cill inure dolorlaboru sit amet. Duis autelo irusitakus reprehenderi Voluptate lorem kuisais.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84770AE-763B-1252-9F18-70B76CA92F64}"/>
              </a:ext>
            </a:extLst>
          </p:cNvPr>
          <p:cNvSpPr/>
          <p:nvPr/>
        </p:nvSpPr>
        <p:spPr>
          <a:xfrm rot="16200000" flipV="1">
            <a:off x="3563488" y="932617"/>
            <a:ext cx="152450" cy="2965313"/>
          </a:xfrm>
          <a:prstGeom prst="rect">
            <a:avLst/>
          </a:prstGeom>
          <a:gradFill flip="none" rotWithShape="1">
            <a:gsLst>
              <a:gs pos="56000">
                <a:srgbClr val="646464"/>
              </a:gs>
              <a:gs pos="0">
                <a:schemeClr val="tx1">
                  <a:lumMod val="95000"/>
                  <a:lumOff val="5000"/>
                </a:schemeClr>
              </a:gs>
              <a:gs pos="100000">
                <a:schemeClr val="tx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758FA577-2A30-40C7-879B-BBFB336EA87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785876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3420E233-C20B-AEE0-8583-5E69BC244D33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ID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E009E400-1880-48C2-8474-66A271F6AFF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49" b="2041"/>
          <a:stretch/>
        </p:blipFill>
        <p:spPr>
          <a:xfrm>
            <a:off x="6320868" y="1559365"/>
            <a:ext cx="4520392" cy="3753997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1528D6DE-598C-4731-B145-6BB6C8A952F3}"/>
              </a:ext>
            </a:extLst>
          </p:cNvPr>
          <p:cNvGrpSpPr/>
          <p:nvPr/>
        </p:nvGrpSpPr>
        <p:grpSpPr>
          <a:xfrm>
            <a:off x="369913" y="269807"/>
            <a:ext cx="332992" cy="246221"/>
            <a:chOff x="7060367" y="1319134"/>
            <a:chExt cx="629579" cy="350519"/>
          </a:xfrm>
          <a:solidFill>
            <a:schemeClr val="bg1"/>
          </a:solidFill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1E3A0E00-4EA2-45FD-9F46-7A728A09CBDE}"/>
                </a:ext>
              </a:extLst>
            </p:cNvPr>
            <p:cNvSpPr/>
            <p:nvPr/>
          </p:nvSpPr>
          <p:spPr>
            <a:xfrm>
              <a:off x="7060367" y="13191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A09C877-F66E-4BD0-9981-72F8D121EB7A}"/>
                </a:ext>
              </a:extLst>
            </p:cNvPr>
            <p:cNvSpPr/>
            <p:nvPr/>
          </p:nvSpPr>
          <p:spPr>
            <a:xfrm>
              <a:off x="7060367" y="14715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16850CA-D608-4217-890E-867C3FEC5A00}"/>
                </a:ext>
              </a:extLst>
            </p:cNvPr>
            <p:cNvSpPr/>
            <p:nvPr/>
          </p:nvSpPr>
          <p:spPr>
            <a:xfrm>
              <a:off x="7060367" y="16239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aphic 33" descr="Mouse">
            <a:extLst>
              <a:ext uri="{FF2B5EF4-FFF2-40B4-BE49-F238E27FC236}">
                <a16:creationId xmlns:a16="http://schemas.microsoft.com/office/drawing/2014/main" id="{0F94C025-0679-4B20-90E5-6CB988EE877D}"/>
              </a:ext>
            </a:extLst>
          </p:cNvPr>
          <p:cNvGrpSpPr/>
          <p:nvPr/>
        </p:nvGrpSpPr>
        <p:grpSpPr>
          <a:xfrm>
            <a:off x="310204" y="3217785"/>
            <a:ext cx="422429" cy="422429"/>
            <a:chOff x="144378" y="3003035"/>
            <a:chExt cx="662520" cy="662520"/>
          </a:xfrm>
          <a:solidFill>
            <a:schemeClr val="tx1"/>
          </a:solidFill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AF4730EB-749B-4F66-A255-83A22203B538}"/>
                </a:ext>
              </a:extLst>
            </p:cNvPr>
            <p:cNvSpPr/>
            <p:nvPr/>
          </p:nvSpPr>
          <p:spPr>
            <a:xfrm>
              <a:off x="454928" y="3168665"/>
              <a:ext cx="41418" cy="103518"/>
            </a:xfrm>
            <a:custGeom>
              <a:avLst/>
              <a:gdLst>
                <a:gd name="connsiteX0" fmla="*/ 20709 w 41418"/>
                <a:gd name="connsiteY0" fmla="*/ 0 h 103518"/>
                <a:gd name="connsiteX1" fmla="*/ 5 w 41418"/>
                <a:gd name="connsiteY1" fmla="*/ 21649 h 103518"/>
                <a:gd name="connsiteX2" fmla="*/ 5 w 41418"/>
                <a:gd name="connsiteY2" fmla="*/ 82815 h 103518"/>
                <a:gd name="connsiteX3" fmla="*/ 20709 w 41418"/>
                <a:gd name="connsiteY3" fmla="*/ 103519 h 103518"/>
                <a:gd name="connsiteX4" fmla="*/ 41413 w 41418"/>
                <a:gd name="connsiteY4" fmla="*/ 82815 h 103518"/>
                <a:gd name="connsiteX5" fmla="*/ 41413 w 41418"/>
                <a:gd name="connsiteY5" fmla="*/ 21649 h 103518"/>
                <a:gd name="connsiteX6" fmla="*/ 20709 w 41418"/>
                <a:gd name="connsiteY6" fmla="*/ 0 h 10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18" h="103518">
                  <a:moveTo>
                    <a:pt x="20709" y="0"/>
                  </a:moveTo>
                  <a:cubicBezTo>
                    <a:pt x="9015" y="264"/>
                    <a:pt x="-253" y="9955"/>
                    <a:pt x="5" y="21649"/>
                  </a:cubicBezTo>
                  <a:lnTo>
                    <a:pt x="5" y="82815"/>
                  </a:lnTo>
                  <a:cubicBezTo>
                    <a:pt x="5" y="94250"/>
                    <a:pt x="9274" y="103519"/>
                    <a:pt x="20709" y="103519"/>
                  </a:cubicBezTo>
                  <a:cubicBezTo>
                    <a:pt x="32144" y="103519"/>
                    <a:pt x="41413" y="94250"/>
                    <a:pt x="41413" y="82815"/>
                  </a:cubicBezTo>
                  <a:lnTo>
                    <a:pt x="41413" y="21649"/>
                  </a:lnTo>
                  <a:cubicBezTo>
                    <a:pt x="41671" y="9955"/>
                    <a:pt x="32403" y="264"/>
                    <a:pt x="20709" y="0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82D800E-A5E5-4BD0-A961-5BE7542DCEAD}"/>
                </a:ext>
              </a:extLst>
            </p:cNvPr>
            <p:cNvSpPr/>
            <p:nvPr/>
          </p:nvSpPr>
          <p:spPr>
            <a:xfrm>
              <a:off x="306462" y="3065146"/>
              <a:ext cx="337326" cy="545198"/>
            </a:xfrm>
            <a:custGeom>
              <a:avLst/>
              <a:gdLst>
                <a:gd name="connsiteX0" fmla="*/ 336185 w 337326"/>
                <a:gd name="connsiteY0" fmla="*/ 363951 h 545198"/>
                <a:gd name="connsiteX1" fmla="*/ 328297 w 337326"/>
                <a:gd name="connsiteY1" fmla="*/ 252586 h 545198"/>
                <a:gd name="connsiteX2" fmla="*/ 331686 w 337326"/>
                <a:gd name="connsiteY2" fmla="*/ 167949 h 545198"/>
                <a:gd name="connsiteX3" fmla="*/ 189783 w 337326"/>
                <a:gd name="connsiteY3" fmla="*/ 667 h 545198"/>
                <a:gd name="connsiteX4" fmla="*/ 183758 w 337326"/>
                <a:gd name="connsiteY4" fmla="*/ 290 h 545198"/>
                <a:gd name="connsiteX5" fmla="*/ 168678 w 337326"/>
                <a:gd name="connsiteY5" fmla="*/ 0 h 545198"/>
                <a:gd name="connsiteX6" fmla="*/ 153599 w 337326"/>
                <a:gd name="connsiteY6" fmla="*/ 290 h 545198"/>
                <a:gd name="connsiteX7" fmla="*/ 5296 w 337326"/>
                <a:gd name="connsiteY7" fmla="*/ 161925 h 545198"/>
                <a:gd name="connsiteX8" fmla="*/ 5671 w 337326"/>
                <a:gd name="connsiteY8" fmla="*/ 167928 h 545198"/>
                <a:gd name="connsiteX9" fmla="*/ 9066 w 337326"/>
                <a:gd name="connsiteY9" fmla="*/ 252586 h 545198"/>
                <a:gd name="connsiteX10" fmla="*/ 1150 w 337326"/>
                <a:gd name="connsiteY10" fmla="*/ 363972 h 545198"/>
                <a:gd name="connsiteX11" fmla="*/ 142876 w 337326"/>
                <a:gd name="connsiteY11" fmla="*/ 543977 h 545198"/>
                <a:gd name="connsiteX12" fmla="*/ 155104 w 337326"/>
                <a:gd name="connsiteY12" fmla="*/ 544964 h 545198"/>
                <a:gd name="connsiteX13" fmla="*/ 168678 w 337326"/>
                <a:gd name="connsiteY13" fmla="*/ 545199 h 545198"/>
                <a:gd name="connsiteX14" fmla="*/ 182267 w 337326"/>
                <a:gd name="connsiteY14" fmla="*/ 544964 h 545198"/>
                <a:gd name="connsiteX15" fmla="*/ 337175 w 337326"/>
                <a:gd name="connsiteY15" fmla="*/ 376183 h 545198"/>
                <a:gd name="connsiteX16" fmla="*/ 336185 w 337326"/>
                <a:gd name="connsiteY16" fmla="*/ 363951 h 545198"/>
                <a:gd name="connsiteX17" fmla="*/ 217484 w 337326"/>
                <a:gd name="connsiteY17" fmla="*/ 186334 h 545198"/>
                <a:gd name="connsiteX18" fmla="*/ 182978 w 337326"/>
                <a:gd name="connsiteY18" fmla="*/ 233518 h 545198"/>
                <a:gd name="connsiteX19" fmla="*/ 182978 w 337326"/>
                <a:gd name="connsiteY19" fmla="*/ 338161 h 545198"/>
                <a:gd name="connsiteX20" fmla="*/ 169175 w 337326"/>
                <a:gd name="connsiteY20" fmla="*/ 351964 h 545198"/>
                <a:gd name="connsiteX21" fmla="*/ 155373 w 337326"/>
                <a:gd name="connsiteY21" fmla="*/ 338161 h 545198"/>
                <a:gd name="connsiteX22" fmla="*/ 155373 w 337326"/>
                <a:gd name="connsiteY22" fmla="*/ 233518 h 545198"/>
                <a:gd name="connsiteX23" fmla="*/ 120866 w 337326"/>
                <a:gd name="connsiteY23" fmla="*/ 186334 h 545198"/>
                <a:gd name="connsiteX24" fmla="*/ 120866 w 337326"/>
                <a:gd name="connsiteY24" fmla="*/ 125175 h 545198"/>
                <a:gd name="connsiteX25" fmla="*/ 155373 w 337326"/>
                <a:gd name="connsiteY25" fmla="*/ 77984 h 545198"/>
                <a:gd name="connsiteX26" fmla="*/ 155373 w 337326"/>
                <a:gd name="connsiteY26" fmla="*/ 41408 h 545198"/>
                <a:gd name="connsiteX27" fmla="*/ 169175 w 337326"/>
                <a:gd name="connsiteY27" fmla="*/ 27605 h 545198"/>
                <a:gd name="connsiteX28" fmla="*/ 182978 w 337326"/>
                <a:gd name="connsiteY28" fmla="*/ 41408 h 545198"/>
                <a:gd name="connsiteX29" fmla="*/ 182978 w 337326"/>
                <a:gd name="connsiteY29" fmla="*/ 77984 h 545198"/>
                <a:gd name="connsiteX30" fmla="*/ 217484 w 337326"/>
                <a:gd name="connsiteY30" fmla="*/ 125175 h 54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326" h="545198">
                  <a:moveTo>
                    <a:pt x="336185" y="363951"/>
                  </a:moveTo>
                  <a:cubicBezTo>
                    <a:pt x="331554" y="326998"/>
                    <a:pt x="328921" y="289823"/>
                    <a:pt x="328297" y="252586"/>
                  </a:cubicBezTo>
                  <a:cubicBezTo>
                    <a:pt x="328297" y="222220"/>
                    <a:pt x="329678" y="193608"/>
                    <a:pt x="331686" y="167949"/>
                  </a:cubicBezTo>
                  <a:cubicBezTo>
                    <a:pt x="338694" y="82570"/>
                    <a:pt x="275162" y="7675"/>
                    <a:pt x="189783" y="667"/>
                  </a:cubicBezTo>
                  <a:cubicBezTo>
                    <a:pt x="187777" y="502"/>
                    <a:pt x="185769" y="376"/>
                    <a:pt x="183758" y="290"/>
                  </a:cubicBezTo>
                  <a:cubicBezTo>
                    <a:pt x="178825" y="97"/>
                    <a:pt x="173799" y="0"/>
                    <a:pt x="168678" y="0"/>
                  </a:cubicBezTo>
                  <a:cubicBezTo>
                    <a:pt x="163558" y="0"/>
                    <a:pt x="158531" y="97"/>
                    <a:pt x="153599" y="290"/>
                  </a:cubicBezTo>
                  <a:cubicBezTo>
                    <a:pt x="68012" y="3971"/>
                    <a:pt x="1614" y="76338"/>
                    <a:pt x="5296" y="161925"/>
                  </a:cubicBezTo>
                  <a:cubicBezTo>
                    <a:pt x="5382" y="163928"/>
                    <a:pt x="5507" y="165930"/>
                    <a:pt x="5671" y="167928"/>
                  </a:cubicBezTo>
                  <a:cubicBezTo>
                    <a:pt x="7686" y="193587"/>
                    <a:pt x="9066" y="222220"/>
                    <a:pt x="9066" y="252586"/>
                  </a:cubicBezTo>
                  <a:cubicBezTo>
                    <a:pt x="8435" y="289830"/>
                    <a:pt x="5792" y="327013"/>
                    <a:pt x="1150" y="363972"/>
                  </a:cubicBezTo>
                  <a:cubicBezTo>
                    <a:pt x="-9420" y="452815"/>
                    <a:pt x="54033" y="533407"/>
                    <a:pt x="142876" y="543977"/>
                  </a:cubicBezTo>
                  <a:cubicBezTo>
                    <a:pt x="146938" y="544460"/>
                    <a:pt x="151017" y="544790"/>
                    <a:pt x="155104" y="544964"/>
                  </a:cubicBezTo>
                  <a:cubicBezTo>
                    <a:pt x="159548" y="545116"/>
                    <a:pt x="164073" y="545194"/>
                    <a:pt x="168678" y="545199"/>
                  </a:cubicBezTo>
                  <a:cubicBezTo>
                    <a:pt x="173284" y="545204"/>
                    <a:pt x="177814" y="545125"/>
                    <a:pt x="182267" y="544964"/>
                  </a:cubicBezTo>
                  <a:cubicBezTo>
                    <a:pt x="271651" y="541133"/>
                    <a:pt x="341006" y="465567"/>
                    <a:pt x="337175" y="376183"/>
                  </a:cubicBezTo>
                  <a:cubicBezTo>
                    <a:pt x="337000" y="372095"/>
                    <a:pt x="336670" y="368015"/>
                    <a:pt x="336185" y="363951"/>
                  </a:cubicBezTo>
                  <a:close/>
                  <a:moveTo>
                    <a:pt x="217484" y="186334"/>
                  </a:moveTo>
                  <a:cubicBezTo>
                    <a:pt x="217583" y="207930"/>
                    <a:pt x="203588" y="227066"/>
                    <a:pt x="182978" y="233518"/>
                  </a:cubicBezTo>
                  <a:lnTo>
                    <a:pt x="182978" y="338161"/>
                  </a:lnTo>
                  <a:cubicBezTo>
                    <a:pt x="182978" y="345784"/>
                    <a:pt x="176798" y="351964"/>
                    <a:pt x="169175" y="351964"/>
                  </a:cubicBezTo>
                  <a:cubicBezTo>
                    <a:pt x="161552" y="351964"/>
                    <a:pt x="155373" y="345784"/>
                    <a:pt x="155373" y="338161"/>
                  </a:cubicBezTo>
                  <a:lnTo>
                    <a:pt x="155373" y="233518"/>
                  </a:lnTo>
                  <a:cubicBezTo>
                    <a:pt x="134766" y="227062"/>
                    <a:pt x="120773" y="207928"/>
                    <a:pt x="120866" y="186334"/>
                  </a:cubicBezTo>
                  <a:lnTo>
                    <a:pt x="120866" y="125175"/>
                  </a:lnTo>
                  <a:cubicBezTo>
                    <a:pt x="120765" y="103576"/>
                    <a:pt x="134760" y="84436"/>
                    <a:pt x="155373" y="77984"/>
                  </a:cubicBezTo>
                  <a:lnTo>
                    <a:pt x="155373" y="41408"/>
                  </a:lnTo>
                  <a:cubicBezTo>
                    <a:pt x="155373" y="33784"/>
                    <a:pt x="161552" y="27605"/>
                    <a:pt x="169175" y="27605"/>
                  </a:cubicBezTo>
                  <a:cubicBezTo>
                    <a:pt x="176798" y="27605"/>
                    <a:pt x="182978" y="33784"/>
                    <a:pt x="182978" y="41408"/>
                  </a:cubicBezTo>
                  <a:lnTo>
                    <a:pt x="182978" y="77984"/>
                  </a:lnTo>
                  <a:cubicBezTo>
                    <a:pt x="203588" y="84440"/>
                    <a:pt x="217581" y="103577"/>
                    <a:pt x="217484" y="125175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9" name="Graphic 56" descr="Caret Left">
            <a:extLst>
              <a:ext uri="{FF2B5EF4-FFF2-40B4-BE49-F238E27FC236}">
                <a16:creationId xmlns:a16="http://schemas.microsoft.com/office/drawing/2014/main" id="{84BC2C04-997D-4BCD-8025-7F05680ADCAB}"/>
              </a:ext>
            </a:extLst>
          </p:cNvPr>
          <p:cNvSpPr/>
          <p:nvPr/>
        </p:nvSpPr>
        <p:spPr>
          <a:xfrm rot="5400000">
            <a:off x="429214" y="1766174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Graphic 56" descr="Caret Left">
            <a:extLst>
              <a:ext uri="{FF2B5EF4-FFF2-40B4-BE49-F238E27FC236}">
                <a16:creationId xmlns:a16="http://schemas.microsoft.com/office/drawing/2014/main" id="{56F53BAA-D09C-4139-9991-6460F0440BF1}"/>
              </a:ext>
            </a:extLst>
          </p:cNvPr>
          <p:cNvSpPr/>
          <p:nvPr/>
        </p:nvSpPr>
        <p:spPr>
          <a:xfrm rot="16200000">
            <a:off x="413591" y="4808450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922AD95-36BC-4A42-B0E0-595649FBF833}"/>
              </a:ext>
            </a:extLst>
          </p:cNvPr>
          <p:cNvCxnSpPr>
            <a:cxnSpLocks/>
          </p:cNvCxnSpPr>
          <p:nvPr/>
        </p:nvCxnSpPr>
        <p:spPr>
          <a:xfrm>
            <a:off x="884420" y="123092"/>
            <a:ext cx="0" cy="6614592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35000">
                  <a:schemeClr val="tx1">
                    <a:lumMod val="95000"/>
                    <a:lumOff val="5000"/>
                  </a:schemeClr>
                </a:gs>
                <a:gs pos="65000">
                  <a:schemeClr val="tx1">
                    <a:lumMod val="95000"/>
                    <a:lumOff val="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49130D3-1F0D-47AE-B41B-A52B0F901008}"/>
              </a:ext>
            </a:extLst>
          </p:cNvPr>
          <p:cNvCxnSpPr/>
          <p:nvPr/>
        </p:nvCxnSpPr>
        <p:spPr>
          <a:xfrm>
            <a:off x="1124262" y="6371952"/>
            <a:ext cx="1933731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46000">
                  <a:schemeClr val="tx1">
                    <a:lumMod val="50000"/>
                    <a:lumOff val="50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DF6804FD-475B-44CF-A58C-C2556A4803DF}"/>
              </a:ext>
            </a:extLst>
          </p:cNvPr>
          <p:cNvSpPr txBox="1"/>
          <p:nvPr/>
        </p:nvSpPr>
        <p:spPr>
          <a:xfrm>
            <a:off x="1080992" y="5815368"/>
            <a:ext cx="7008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25/    </a:t>
            </a:r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39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FF72816-5E43-4CFF-9077-F5740BBA87C9}"/>
              </a:ext>
            </a:extLst>
          </p:cNvPr>
          <p:cNvSpPr txBox="1"/>
          <p:nvPr/>
        </p:nvSpPr>
        <p:spPr>
          <a:xfrm>
            <a:off x="1065936" y="6061589"/>
            <a:ext cx="1250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Mockup Device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40BF587-CF55-4218-A1B9-5D394E9D5F52}"/>
              </a:ext>
            </a:extLst>
          </p:cNvPr>
          <p:cNvSpPr txBox="1"/>
          <p:nvPr/>
        </p:nvSpPr>
        <p:spPr>
          <a:xfrm>
            <a:off x="10689397" y="269807"/>
            <a:ext cx="10102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Modern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Style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56E493B-266C-4166-A58A-2EB170B3F327}"/>
              </a:ext>
            </a:extLst>
          </p:cNvPr>
          <p:cNvSpPr txBox="1"/>
          <p:nvPr/>
        </p:nvSpPr>
        <p:spPr>
          <a:xfrm>
            <a:off x="10155596" y="6323199"/>
            <a:ext cx="15712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1</a:t>
            </a:r>
            <a:r>
              <a:rPr lang="en-US" sz="1000" baseline="30000" dirty="0">
                <a:solidFill>
                  <a:schemeClr val="bg1"/>
                </a:solidFill>
                <a:latin typeface="Work Sans Medium" panose="00000600000000000000" pitchFamily="2" charset="0"/>
              </a:rPr>
              <a:t>st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 Art </a:t>
            </a:r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</a:t>
            </a:r>
            <a:r>
              <a:rPr lang="en-US" sz="1000" b="1" dirty="0">
                <a:solidFill>
                  <a:schemeClr val="bg1"/>
                </a:solidFill>
                <a:latin typeface="Work Sans Medium" panose="00000600000000000000" pitchFamily="2" charset="0"/>
              </a:rPr>
              <a:t> 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in CA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3CDB6BA-7C57-4E9E-ACEB-91600A623139}"/>
              </a:ext>
            </a:extLst>
          </p:cNvPr>
          <p:cNvSpPr txBox="1"/>
          <p:nvPr/>
        </p:nvSpPr>
        <p:spPr>
          <a:xfrm>
            <a:off x="11408983" y="2643956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25</a:t>
            </a:r>
            <a:endParaRPr lang="en-US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C506934-A6D7-4E30-8CAF-2B5AA5C1919F}"/>
              </a:ext>
            </a:extLst>
          </p:cNvPr>
          <p:cNvSpPr txBox="1"/>
          <p:nvPr/>
        </p:nvSpPr>
        <p:spPr>
          <a:xfrm>
            <a:off x="11401022" y="3085245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26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685ACCC-F3C2-4D02-878F-CFC7BCFCBF10}"/>
              </a:ext>
            </a:extLst>
          </p:cNvPr>
          <p:cNvSpPr txBox="1"/>
          <p:nvPr/>
        </p:nvSpPr>
        <p:spPr>
          <a:xfrm>
            <a:off x="11393061" y="3526534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27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169EA95-F003-424E-BC3C-0CE525A5A146}"/>
              </a:ext>
            </a:extLst>
          </p:cNvPr>
          <p:cNvSpPr txBox="1"/>
          <p:nvPr/>
        </p:nvSpPr>
        <p:spPr>
          <a:xfrm>
            <a:off x="11385100" y="3967823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28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D2551BD3-FB57-4EA1-BE0C-6BBDAEC51E05}"/>
              </a:ext>
            </a:extLst>
          </p:cNvPr>
          <p:cNvSpPr/>
          <p:nvPr/>
        </p:nvSpPr>
        <p:spPr>
          <a:xfrm>
            <a:off x="11366138" y="2586654"/>
            <a:ext cx="410594" cy="360824"/>
          </a:xfrm>
          <a:prstGeom prst="roundRect">
            <a:avLst>
              <a:gd name="adj" fmla="val 21318"/>
            </a:avLst>
          </a:prstGeom>
          <a:noFill/>
          <a:ln w="317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E74371C-D57F-4C35-A773-AB8C4364BB10}"/>
              </a:ext>
            </a:extLst>
          </p:cNvPr>
          <p:cNvSpPr txBox="1"/>
          <p:nvPr/>
        </p:nvSpPr>
        <p:spPr>
          <a:xfrm>
            <a:off x="1796177" y="1490512"/>
            <a:ext cx="399981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DEKSTOP MEDIA</a:t>
            </a:r>
          </a:p>
          <a:p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MOCKUP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E3BB09E-C601-481B-9E78-606441978AE7}"/>
              </a:ext>
            </a:extLst>
          </p:cNvPr>
          <p:cNvSpPr/>
          <p:nvPr/>
        </p:nvSpPr>
        <p:spPr>
          <a:xfrm>
            <a:off x="1819239" y="3764122"/>
            <a:ext cx="3398761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oilusiois lorei reprehenderitisi voluptates esse cill inure dolorlaborudi sit amet. Duis aute irusitaseiad dolorin reprehend, dui loremi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F90637E2-069E-42A3-9B46-997AC773D9E0}"/>
              </a:ext>
            </a:extLst>
          </p:cNvPr>
          <p:cNvSpPr/>
          <p:nvPr/>
        </p:nvSpPr>
        <p:spPr>
          <a:xfrm>
            <a:off x="1819239" y="3012122"/>
            <a:ext cx="3150684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eprehe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deriti vols esse cill inure dolorlaboru sit amet. Duis autelo irusitakus reprehenderi Voluptate lorem kuisais.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41B06AF-7614-4381-D78B-C96356747A8F}"/>
              </a:ext>
            </a:extLst>
          </p:cNvPr>
          <p:cNvSpPr/>
          <p:nvPr/>
        </p:nvSpPr>
        <p:spPr>
          <a:xfrm rot="16200000" flipV="1">
            <a:off x="3269456" y="1284409"/>
            <a:ext cx="152450" cy="2965313"/>
          </a:xfrm>
          <a:prstGeom prst="rect">
            <a:avLst/>
          </a:prstGeom>
          <a:gradFill flip="none" rotWithShape="1">
            <a:gsLst>
              <a:gs pos="56000">
                <a:srgbClr val="646464"/>
              </a:gs>
              <a:gs pos="0">
                <a:schemeClr val="tx1">
                  <a:lumMod val="95000"/>
                  <a:lumOff val="5000"/>
                </a:schemeClr>
              </a:gs>
              <a:gs pos="100000">
                <a:schemeClr val="tx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4364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C84606F4-6AC4-4794-B6CB-701FA0CFBD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8813" y="1841155"/>
            <a:ext cx="5121536" cy="2964474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20D6CE6D-F6D2-4C26-8BE6-7F71326D1B6C}"/>
              </a:ext>
            </a:extLst>
          </p:cNvPr>
          <p:cNvGrpSpPr/>
          <p:nvPr/>
        </p:nvGrpSpPr>
        <p:grpSpPr>
          <a:xfrm>
            <a:off x="369913" y="269807"/>
            <a:ext cx="332992" cy="246221"/>
            <a:chOff x="7060367" y="1319134"/>
            <a:chExt cx="629579" cy="350519"/>
          </a:xfrm>
          <a:solidFill>
            <a:schemeClr val="bg1"/>
          </a:solidFill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4C3706FD-F4AA-4043-A81A-F033FB8809F4}"/>
                </a:ext>
              </a:extLst>
            </p:cNvPr>
            <p:cNvSpPr/>
            <p:nvPr/>
          </p:nvSpPr>
          <p:spPr>
            <a:xfrm>
              <a:off x="7060367" y="13191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416E701-DA0F-479B-AA17-0964023C4714}"/>
                </a:ext>
              </a:extLst>
            </p:cNvPr>
            <p:cNvSpPr/>
            <p:nvPr/>
          </p:nvSpPr>
          <p:spPr>
            <a:xfrm>
              <a:off x="7060367" y="14715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A6523AB-DAE7-41A2-9C3A-D06BB1A30567}"/>
                </a:ext>
              </a:extLst>
            </p:cNvPr>
            <p:cNvSpPr/>
            <p:nvPr/>
          </p:nvSpPr>
          <p:spPr>
            <a:xfrm>
              <a:off x="7060367" y="16239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aphic 33" descr="Mouse">
            <a:extLst>
              <a:ext uri="{FF2B5EF4-FFF2-40B4-BE49-F238E27FC236}">
                <a16:creationId xmlns:a16="http://schemas.microsoft.com/office/drawing/2014/main" id="{A98911F6-A8DC-4A4C-B32E-19BCEC6CCB01}"/>
              </a:ext>
            </a:extLst>
          </p:cNvPr>
          <p:cNvGrpSpPr/>
          <p:nvPr/>
        </p:nvGrpSpPr>
        <p:grpSpPr>
          <a:xfrm>
            <a:off x="310204" y="3217785"/>
            <a:ext cx="422429" cy="422429"/>
            <a:chOff x="144378" y="3003035"/>
            <a:chExt cx="662520" cy="662520"/>
          </a:xfrm>
          <a:solidFill>
            <a:schemeClr val="tx1"/>
          </a:solidFill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9942D427-ACB6-4B27-A307-E942B0A7714A}"/>
                </a:ext>
              </a:extLst>
            </p:cNvPr>
            <p:cNvSpPr/>
            <p:nvPr/>
          </p:nvSpPr>
          <p:spPr>
            <a:xfrm>
              <a:off x="454928" y="3168665"/>
              <a:ext cx="41418" cy="103518"/>
            </a:xfrm>
            <a:custGeom>
              <a:avLst/>
              <a:gdLst>
                <a:gd name="connsiteX0" fmla="*/ 20709 w 41418"/>
                <a:gd name="connsiteY0" fmla="*/ 0 h 103518"/>
                <a:gd name="connsiteX1" fmla="*/ 5 w 41418"/>
                <a:gd name="connsiteY1" fmla="*/ 21649 h 103518"/>
                <a:gd name="connsiteX2" fmla="*/ 5 w 41418"/>
                <a:gd name="connsiteY2" fmla="*/ 82815 h 103518"/>
                <a:gd name="connsiteX3" fmla="*/ 20709 w 41418"/>
                <a:gd name="connsiteY3" fmla="*/ 103519 h 103518"/>
                <a:gd name="connsiteX4" fmla="*/ 41413 w 41418"/>
                <a:gd name="connsiteY4" fmla="*/ 82815 h 103518"/>
                <a:gd name="connsiteX5" fmla="*/ 41413 w 41418"/>
                <a:gd name="connsiteY5" fmla="*/ 21649 h 103518"/>
                <a:gd name="connsiteX6" fmla="*/ 20709 w 41418"/>
                <a:gd name="connsiteY6" fmla="*/ 0 h 10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18" h="103518">
                  <a:moveTo>
                    <a:pt x="20709" y="0"/>
                  </a:moveTo>
                  <a:cubicBezTo>
                    <a:pt x="9015" y="264"/>
                    <a:pt x="-253" y="9955"/>
                    <a:pt x="5" y="21649"/>
                  </a:cubicBezTo>
                  <a:lnTo>
                    <a:pt x="5" y="82815"/>
                  </a:lnTo>
                  <a:cubicBezTo>
                    <a:pt x="5" y="94250"/>
                    <a:pt x="9274" y="103519"/>
                    <a:pt x="20709" y="103519"/>
                  </a:cubicBezTo>
                  <a:cubicBezTo>
                    <a:pt x="32144" y="103519"/>
                    <a:pt x="41413" y="94250"/>
                    <a:pt x="41413" y="82815"/>
                  </a:cubicBezTo>
                  <a:lnTo>
                    <a:pt x="41413" y="21649"/>
                  </a:lnTo>
                  <a:cubicBezTo>
                    <a:pt x="41671" y="9955"/>
                    <a:pt x="32403" y="264"/>
                    <a:pt x="20709" y="0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B9F105A6-8F00-46E5-B5CF-B059A661FF83}"/>
                </a:ext>
              </a:extLst>
            </p:cNvPr>
            <p:cNvSpPr/>
            <p:nvPr/>
          </p:nvSpPr>
          <p:spPr>
            <a:xfrm>
              <a:off x="306462" y="3065146"/>
              <a:ext cx="337326" cy="545198"/>
            </a:xfrm>
            <a:custGeom>
              <a:avLst/>
              <a:gdLst>
                <a:gd name="connsiteX0" fmla="*/ 336185 w 337326"/>
                <a:gd name="connsiteY0" fmla="*/ 363951 h 545198"/>
                <a:gd name="connsiteX1" fmla="*/ 328297 w 337326"/>
                <a:gd name="connsiteY1" fmla="*/ 252586 h 545198"/>
                <a:gd name="connsiteX2" fmla="*/ 331686 w 337326"/>
                <a:gd name="connsiteY2" fmla="*/ 167949 h 545198"/>
                <a:gd name="connsiteX3" fmla="*/ 189783 w 337326"/>
                <a:gd name="connsiteY3" fmla="*/ 667 h 545198"/>
                <a:gd name="connsiteX4" fmla="*/ 183758 w 337326"/>
                <a:gd name="connsiteY4" fmla="*/ 290 h 545198"/>
                <a:gd name="connsiteX5" fmla="*/ 168678 w 337326"/>
                <a:gd name="connsiteY5" fmla="*/ 0 h 545198"/>
                <a:gd name="connsiteX6" fmla="*/ 153599 w 337326"/>
                <a:gd name="connsiteY6" fmla="*/ 290 h 545198"/>
                <a:gd name="connsiteX7" fmla="*/ 5296 w 337326"/>
                <a:gd name="connsiteY7" fmla="*/ 161925 h 545198"/>
                <a:gd name="connsiteX8" fmla="*/ 5671 w 337326"/>
                <a:gd name="connsiteY8" fmla="*/ 167928 h 545198"/>
                <a:gd name="connsiteX9" fmla="*/ 9066 w 337326"/>
                <a:gd name="connsiteY9" fmla="*/ 252586 h 545198"/>
                <a:gd name="connsiteX10" fmla="*/ 1150 w 337326"/>
                <a:gd name="connsiteY10" fmla="*/ 363972 h 545198"/>
                <a:gd name="connsiteX11" fmla="*/ 142876 w 337326"/>
                <a:gd name="connsiteY11" fmla="*/ 543977 h 545198"/>
                <a:gd name="connsiteX12" fmla="*/ 155104 w 337326"/>
                <a:gd name="connsiteY12" fmla="*/ 544964 h 545198"/>
                <a:gd name="connsiteX13" fmla="*/ 168678 w 337326"/>
                <a:gd name="connsiteY13" fmla="*/ 545199 h 545198"/>
                <a:gd name="connsiteX14" fmla="*/ 182267 w 337326"/>
                <a:gd name="connsiteY14" fmla="*/ 544964 h 545198"/>
                <a:gd name="connsiteX15" fmla="*/ 337175 w 337326"/>
                <a:gd name="connsiteY15" fmla="*/ 376183 h 545198"/>
                <a:gd name="connsiteX16" fmla="*/ 336185 w 337326"/>
                <a:gd name="connsiteY16" fmla="*/ 363951 h 545198"/>
                <a:gd name="connsiteX17" fmla="*/ 217484 w 337326"/>
                <a:gd name="connsiteY17" fmla="*/ 186334 h 545198"/>
                <a:gd name="connsiteX18" fmla="*/ 182978 w 337326"/>
                <a:gd name="connsiteY18" fmla="*/ 233518 h 545198"/>
                <a:gd name="connsiteX19" fmla="*/ 182978 w 337326"/>
                <a:gd name="connsiteY19" fmla="*/ 338161 h 545198"/>
                <a:gd name="connsiteX20" fmla="*/ 169175 w 337326"/>
                <a:gd name="connsiteY20" fmla="*/ 351964 h 545198"/>
                <a:gd name="connsiteX21" fmla="*/ 155373 w 337326"/>
                <a:gd name="connsiteY21" fmla="*/ 338161 h 545198"/>
                <a:gd name="connsiteX22" fmla="*/ 155373 w 337326"/>
                <a:gd name="connsiteY22" fmla="*/ 233518 h 545198"/>
                <a:gd name="connsiteX23" fmla="*/ 120866 w 337326"/>
                <a:gd name="connsiteY23" fmla="*/ 186334 h 545198"/>
                <a:gd name="connsiteX24" fmla="*/ 120866 w 337326"/>
                <a:gd name="connsiteY24" fmla="*/ 125175 h 545198"/>
                <a:gd name="connsiteX25" fmla="*/ 155373 w 337326"/>
                <a:gd name="connsiteY25" fmla="*/ 77984 h 545198"/>
                <a:gd name="connsiteX26" fmla="*/ 155373 w 337326"/>
                <a:gd name="connsiteY26" fmla="*/ 41408 h 545198"/>
                <a:gd name="connsiteX27" fmla="*/ 169175 w 337326"/>
                <a:gd name="connsiteY27" fmla="*/ 27605 h 545198"/>
                <a:gd name="connsiteX28" fmla="*/ 182978 w 337326"/>
                <a:gd name="connsiteY28" fmla="*/ 41408 h 545198"/>
                <a:gd name="connsiteX29" fmla="*/ 182978 w 337326"/>
                <a:gd name="connsiteY29" fmla="*/ 77984 h 545198"/>
                <a:gd name="connsiteX30" fmla="*/ 217484 w 337326"/>
                <a:gd name="connsiteY30" fmla="*/ 125175 h 54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326" h="545198">
                  <a:moveTo>
                    <a:pt x="336185" y="363951"/>
                  </a:moveTo>
                  <a:cubicBezTo>
                    <a:pt x="331554" y="326998"/>
                    <a:pt x="328921" y="289823"/>
                    <a:pt x="328297" y="252586"/>
                  </a:cubicBezTo>
                  <a:cubicBezTo>
                    <a:pt x="328297" y="222220"/>
                    <a:pt x="329678" y="193608"/>
                    <a:pt x="331686" y="167949"/>
                  </a:cubicBezTo>
                  <a:cubicBezTo>
                    <a:pt x="338694" y="82570"/>
                    <a:pt x="275162" y="7675"/>
                    <a:pt x="189783" y="667"/>
                  </a:cubicBezTo>
                  <a:cubicBezTo>
                    <a:pt x="187777" y="502"/>
                    <a:pt x="185769" y="376"/>
                    <a:pt x="183758" y="290"/>
                  </a:cubicBezTo>
                  <a:cubicBezTo>
                    <a:pt x="178825" y="97"/>
                    <a:pt x="173799" y="0"/>
                    <a:pt x="168678" y="0"/>
                  </a:cubicBezTo>
                  <a:cubicBezTo>
                    <a:pt x="163558" y="0"/>
                    <a:pt x="158531" y="97"/>
                    <a:pt x="153599" y="290"/>
                  </a:cubicBezTo>
                  <a:cubicBezTo>
                    <a:pt x="68012" y="3971"/>
                    <a:pt x="1614" y="76338"/>
                    <a:pt x="5296" y="161925"/>
                  </a:cubicBezTo>
                  <a:cubicBezTo>
                    <a:pt x="5382" y="163928"/>
                    <a:pt x="5507" y="165930"/>
                    <a:pt x="5671" y="167928"/>
                  </a:cubicBezTo>
                  <a:cubicBezTo>
                    <a:pt x="7686" y="193587"/>
                    <a:pt x="9066" y="222220"/>
                    <a:pt x="9066" y="252586"/>
                  </a:cubicBezTo>
                  <a:cubicBezTo>
                    <a:pt x="8435" y="289830"/>
                    <a:pt x="5792" y="327013"/>
                    <a:pt x="1150" y="363972"/>
                  </a:cubicBezTo>
                  <a:cubicBezTo>
                    <a:pt x="-9420" y="452815"/>
                    <a:pt x="54033" y="533407"/>
                    <a:pt x="142876" y="543977"/>
                  </a:cubicBezTo>
                  <a:cubicBezTo>
                    <a:pt x="146938" y="544460"/>
                    <a:pt x="151017" y="544790"/>
                    <a:pt x="155104" y="544964"/>
                  </a:cubicBezTo>
                  <a:cubicBezTo>
                    <a:pt x="159548" y="545116"/>
                    <a:pt x="164073" y="545194"/>
                    <a:pt x="168678" y="545199"/>
                  </a:cubicBezTo>
                  <a:cubicBezTo>
                    <a:pt x="173284" y="545204"/>
                    <a:pt x="177814" y="545125"/>
                    <a:pt x="182267" y="544964"/>
                  </a:cubicBezTo>
                  <a:cubicBezTo>
                    <a:pt x="271651" y="541133"/>
                    <a:pt x="341006" y="465567"/>
                    <a:pt x="337175" y="376183"/>
                  </a:cubicBezTo>
                  <a:cubicBezTo>
                    <a:pt x="337000" y="372095"/>
                    <a:pt x="336670" y="368015"/>
                    <a:pt x="336185" y="363951"/>
                  </a:cubicBezTo>
                  <a:close/>
                  <a:moveTo>
                    <a:pt x="217484" y="186334"/>
                  </a:moveTo>
                  <a:cubicBezTo>
                    <a:pt x="217583" y="207930"/>
                    <a:pt x="203588" y="227066"/>
                    <a:pt x="182978" y="233518"/>
                  </a:cubicBezTo>
                  <a:lnTo>
                    <a:pt x="182978" y="338161"/>
                  </a:lnTo>
                  <a:cubicBezTo>
                    <a:pt x="182978" y="345784"/>
                    <a:pt x="176798" y="351964"/>
                    <a:pt x="169175" y="351964"/>
                  </a:cubicBezTo>
                  <a:cubicBezTo>
                    <a:pt x="161552" y="351964"/>
                    <a:pt x="155373" y="345784"/>
                    <a:pt x="155373" y="338161"/>
                  </a:cubicBezTo>
                  <a:lnTo>
                    <a:pt x="155373" y="233518"/>
                  </a:lnTo>
                  <a:cubicBezTo>
                    <a:pt x="134766" y="227062"/>
                    <a:pt x="120773" y="207928"/>
                    <a:pt x="120866" y="186334"/>
                  </a:cubicBezTo>
                  <a:lnTo>
                    <a:pt x="120866" y="125175"/>
                  </a:lnTo>
                  <a:cubicBezTo>
                    <a:pt x="120765" y="103576"/>
                    <a:pt x="134760" y="84436"/>
                    <a:pt x="155373" y="77984"/>
                  </a:cubicBezTo>
                  <a:lnTo>
                    <a:pt x="155373" y="41408"/>
                  </a:lnTo>
                  <a:cubicBezTo>
                    <a:pt x="155373" y="33784"/>
                    <a:pt x="161552" y="27605"/>
                    <a:pt x="169175" y="27605"/>
                  </a:cubicBezTo>
                  <a:cubicBezTo>
                    <a:pt x="176798" y="27605"/>
                    <a:pt x="182978" y="33784"/>
                    <a:pt x="182978" y="41408"/>
                  </a:cubicBezTo>
                  <a:lnTo>
                    <a:pt x="182978" y="77984"/>
                  </a:lnTo>
                  <a:cubicBezTo>
                    <a:pt x="203588" y="84440"/>
                    <a:pt x="217581" y="103577"/>
                    <a:pt x="217484" y="125175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9" name="Graphic 56" descr="Caret Left">
            <a:extLst>
              <a:ext uri="{FF2B5EF4-FFF2-40B4-BE49-F238E27FC236}">
                <a16:creationId xmlns:a16="http://schemas.microsoft.com/office/drawing/2014/main" id="{7B020F02-E40F-482A-9218-1CD4CB587279}"/>
              </a:ext>
            </a:extLst>
          </p:cNvPr>
          <p:cNvSpPr/>
          <p:nvPr/>
        </p:nvSpPr>
        <p:spPr>
          <a:xfrm rot="5400000">
            <a:off x="429214" y="1766174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Graphic 56" descr="Caret Left">
            <a:extLst>
              <a:ext uri="{FF2B5EF4-FFF2-40B4-BE49-F238E27FC236}">
                <a16:creationId xmlns:a16="http://schemas.microsoft.com/office/drawing/2014/main" id="{49EE5B51-EA16-42E8-8DAC-5A05E261BEAF}"/>
              </a:ext>
            </a:extLst>
          </p:cNvPr>
          <p:cNvSpPr/>
          <p:nvPr/>
        </p:nvSpPr>
        <p:spPr>
          <a:xfrm rot="16200000">
            <a:off x="413591" y="4808450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40250A4-8E81-4647-B373-8DB24DBDC3EC}"/>
              </a:ext>
            </a:extLst>
          </p:cNvPr>
          <p:cNvCxnSpPr>
            <a:cxnSpLocks/>
          </p:cNvCxnSpPr>
          <p:nvPr/>
        </p:nvCxnSpPr>
        <p:spPr>
          <a:xfrm>
            <a:off x="884420" y="123092"/>
            <a:ext cx="0" cy="6614592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35000">
                  <a:schemeClr val="tx1">
                    <a:lumMod val="95000"/>
                    <a:lumOff val="5000"/>
                  </a:schemeClr>
                </a:gs>
                <a:gs pos="65000">
                  <a:schemeClr val="tx1">
                    <a:lumMod val="95000"/>
                    <a:lumOff val="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C50F52C-6E56-42A2-9CEA-90D15272422C}"/>
              </a:ext>
            </a:extLst>
          </p:cNvPr>
          <p:cNvCxnSpPr/>
          <p:nvPr/>
        </p:nvCxnSpPr>
        <p:spPr>
          <a:xfrm>
            <a:off x="1124262" y="6371952"/>
            <a:ext cx="1933731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46000">
                  <a:schemeClr val="tx1">
                    <a:lumMod val="50000"/>
                    <a:lumOff val="50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345B34A9-916C-46BA-8347-85C284385550}"/>
              </a:ext>
            </a:extLst>
          </p:cNvPr>
          <p:cNvSpPr txBox="1"/>
          <p:nvPr/>
        </p:nvSpPr>
        <p:spPr>
          <a:xfrm>
            <a:off x="1080992" y="5815368"/>
            <a:ext cx="7008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26/    </a:t>
            </a:r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39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0F9FE2E-5BB7-4E5E-9CD5-31791D8AE3C2}"/>
              </a:ext>
            </a:extLst>
          </p:cNvPr>
          <p:cNvSpPr txBox="1"/>
          <p:nvPr/>
        </p:nvSpPr>
        <p:spPr>
          <a:xfrm>
            <a:off x="1065936" y="6061589"/>
            <a:ext cx="1250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Mockup Device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21DDE82-3DA5-48C6-B1AF-2ECAF3353E1A}"/>
              </a:ext>
            </a:extLst>
          </p:cNvPr>
          <p:cNvSpPr txBox="1"/>
          <p:nvPr/>
        </p:nvSpPr>
        <p:spPr>
          <a:xfrm>
            <a:off x="10689397" y="269807"/>
            <a:ext cx="10102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Modern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Style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436E8FC-4784-42EF-B0BE-785E12F9E336}"/>
              </a:ext>
            </a:extLst>
          </p:cNvPr>
          <p:cNvSpPr txBox="1"/>
          <p:nvPr/>
        </p:nvSpPr>
        <p:spPr>
          <a:xfrm>
            <a:off x="10155596" y="6323199"/>
            <a:ext cx="15712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1</a:t>
            </a:r>
            <a:r>
              <a:rPr lang="en-US" sz="1000" baseline="30000" dirty="0">
                <a:solidFill>
                  <a:schemeClr val="bg1"/>
                </a:solidFill>
                <a:latin typeface="Work Sans Medium" panose="00000600000000000000" pitchFamily="2" charset="0"/>
              </a:rPr>
              <a:t>st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 Art </a:t>
            </a:r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</a:t>
            </a:r>
            <a:r>
              <a:rPr lang="en-US" sz="1000" b="1" dirty="0">
                <a:solidFill>
                  <a:schemeClr val="bg1"/>
                </a:solidFill>
                <a:latin typeface="Work Sans Medium" panose="00000600000000000000" pitchFamily="2" charset="0"/>
              </a:rPr>
              <a:t> 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in CA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B6CF94A-A443-4869-AB50-0DBC6177741B}"/>
              </a:ext>
            </a:extLst>
          </p:cNvPr>
          <p:cNvSpPr txBox="1"/>
          <p:nvPr/>
        </p:nvSpPr>
        <p:spPr>
          <a:xfrm>
            <a:off x="11408983" y="2643956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25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7EB0331-0BFC-49B3-ACAE-8469BA974B68}"/>
              </a:ext>
            </a:extLst>
          </p:cNvPr>
          <p:cNvSpPr txBox="1"/>
          <p:nvPr/>
        </p:nvSpPr>
        <p:spPr>
          <a:xfrm>
            <a:off x="11401022" y="3085245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26</a:t>
            </a:r>
            <a:endParaRPr lang="en-US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D722104-3503-48C0-90C8-726BE7A2D346}"/>
              </a:ext>
            </a:extLst>
          </p:cNvPr>
          <p:cNvSpPr txBox="1"/>
          <p:nvPr/>
        </p:nvSpPr>
        <p:spPr>
          <a:xfrm>
            <a:off x="11393061" y="3526534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27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644225D-9A63-4C0F-8D01-D5B453AD857C}"/>
              </a:ext>
            </a:extLst>
          </p:cNvPr>
          <p:cNvSpPr txBox="1"/>
          <p:nvPr/>
        </p:nvSpPr>
        <p:spPr>
          <a:xfrm>
            <a:off x="11385100" y="3967823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28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FD50FE74-F9B8-41D5-AF9D-DFE388743086}"/>
              </a:ext>
            </a:extLst>
          </p:cNvPr>
          <p:cNvSpPr/>
          <p:nvPr/>
        </p:nvSpPr>
        <p:spPr>
          <a:xfrm>
            <a:off x="11366138" y="3027943"/>
            <a:ext cx="410594" cy="360824"/>
          </a:xfrm>
          <a:prstGeom prst="roundRect">
            <a:avLst>
              <a:gd name="adj" fmla="val 21318"/>
            </a:avLst>
          </a:prstGeom>
          <a:noFill/>
          <a:ln w="317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2D2990B-F6FB-4258-9ACB-F1E540BE0F62}"/>
              </a:ext>
            </a:extLst>
          </p:cNvPr>
          <p:cNvSpPr txBox="1"/>
          <p:nvPr/>
        </p:nvSpPr>
        <p:spPr>
          <a:xfrm>
            <a:off x="1793049" y="1597788"/>
            <a:ext cx="378501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LEPTOP DEVICE</a:t>
            </a:r>
          </a:p>
          <a:p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SLIDE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C003BD5-E691-455D-BF89-9582F9A7C8B1}"/>
              </a:ext>
            </a:extLst>
          </p:cNvPr>
          <p:cNvSpPr/>
          <p:nvPr/>
        </p:nvSpPr>
        <p:spPr>
          <a:xfrm>
            <a:off x="1819239" y="3764122"/>
            <a:ext cx="3398761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oilusiois lorei reprehenderitisi voluptates esse cill inure dolorlaborudi sit amet. Duis aute irusitaseiad dolorin reprehend, dui loremi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CDAA57A-F09C-4FD4-8A35-67C767889E57}"/>
              </a:ext>
            </a:extLst>
          </p:cNvPr>
          <p:cNvSpPr/>
          <p:nvPr/>
        </p:nvSpPr>
        <p:spPr>
          <a:xfrm>
            <a:off x="1819239" y="3012122"/>
            <a:ext cx="3150684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eprehe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deriti vols esse cill inure dolorlaboru sit amet. Duis autelo irusitakus reprehenderi Voluptate lorem kuisais.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3C27F94-23DF-B12C-7BBE-1466E5BAA4D7}"/>
              </a:ext>
            </a:extLst>
          </p:cNvPr>
          <p:cNvSpPr/>
          <p:nvPr/>
        </p:nvSpPr>
        <p:spPr>
          <a:xfrm rot="16200000" flipV="1">
            <a:off x="3309742" y="1391685"/>
            <a:ext cx="152450" cy="2965313"/>
          </a:xfrm>
          <a:prstGeom prst="rect">
            <a:avLst/>
          </a:prstGeom>
          <a:gradFill flip="none" rotWithShape="1">
            <a:gsLst>
              <a:gs pos="56000">
                <a:srgbClr val="646464"/>
              </a:gs>
              <a:gs pos="0">
                <a:schemeClr val="tx1">
                  <a:lumMod val="95000"/>
                  <a:lumOff val="5000"/>
                </a:schemeClr>
              </a:gs>
              <a:gs pos="100000">
                <a:schemeClr val="tx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54FAAA7C-A403-2AA1-3B34-42E1FE7D4C2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841628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7E3390F-C323-827B-392A-8180C17D0EA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7ADB181-9B2A-0DCD-E749-B4AE2DDEE8B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ID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21A2D56E-44E4-43B2-9E76-062BA0C3B4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4654" y="1851141"/>
            <a:ext cx="2231382" cy="4332909"/>
          </a:xfrm>
          <a:prstGeom prst="rect">
            <a:avLst/>
          </a:prstGeom>
          <a:scene3d>
            <a:camera prst="perspectiveLeft"/>
            <a:lightRig rig="threePt" dir="t"/>
          </a:scene3d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3AA1D43A-23CA-4927-AADF-8097880A7B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9882" y="781023"/>
            <a:ext cx="2231382" cy="4332909"/>
          </a:xfrm>
          <a:prstGeom prst="rect">
            <a:avLst/>
          </a:prstGeom>
          <a:scene3d>
            <a:camera prst="perspectiveLeft"/>
            <a:lightRig rig="threePt" dir="t"/>
          </a:scene3d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5DFE0B5D-9FDC-4010-8045-1C1D47FC5619}"/>
              </a:ext>
            </a:extLst>
          </p:cNvPr>
          <p:cNvGrpSpPr/>
          <p:nvPr/>
        </p:nvGrpSpPr>
        <p:grpSpPr>
          <a:xfrm>
            <a:off x="369913" y="269807"/>
            <a:ext cx="332992" cy="246221"/>
            <a:chOff x="7060367" y="1319134"/>
            <a:chExt cx="629579" cy="350519"/>
          </a:xfrm>
          <a:solidFill>
            <a:schemeClr val="bg1"/>
          </a:solidFill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AE734-D536-4804-AEDC-5620F88F2B60}"/>
                </a:ext>
              </a:extLst>
            </p:cNvPr>
            <p:cNvSpPr/>
            <p:nvPr/>
          </p:nvSpPr>
          <p:spPr>
            <a:xfrm>
              <a:off x="7060367" y="13191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9AD453C-F984-45DC-BB83-3BC57A6B1E31}"/>
                </a:ext>
              </a:extLst>
            </p:cNvPr>
            <p:cNvSpPr/>
            <p:nvPr/>
          </p:nvSpPr>
          <p:spPr>
            <a:xfrm>
              <a:off x="7060367" y="14715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F6E42AC-0DAD-4DFC-9361-C1229E94A5B9}"/>
                </a:ext>
              </a:extLst>
            </p:cNvPr>
            <p:cNvSpPr/>
            <p:nvPr/>
          </p:nvSpPr>
          <p:spPr>
            <a:xfrm>
              <a:off x="7060367" y="16239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aphic 33" descr="Mouse">
            <a:extLst>
              <a:ext uri="{FF2B5EF4-FFF2-40B4-BE49-F238E27FC236}">
                <a16:creationId xmlns:a16="http://schemas.microsoft.com/office/drawing/2014/main" id="{8E1E9C53-12DF-4641-9FF4-BE0A3B381B89}"/>
              </a:ext>
            </a:extLst>
          </p:cNvPr>
          <p:cNvGrpSpPr/>
          <p:nvPr/>
        </p:nvGrpSpPr>
        <p:grpSpPr>
          <a:xfrm>
            <a:off x="310204" y="3217785"/>
            <a:ext cx="422429" cy="422429"/>
            <a:chOff x="144378" y="3003035"/>
            <a:chExt cx="662520" cy="662520"/>
          </a:xfrm>
          <a:solidFill>
            <a:schemeClr val="tx1"/>
          </a:solidFill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CBA4D93-6401-4177-AFA4-9839204E7120}"/>
                </a:ext>
              </a:extLst>
            </p:cNvPr>
            <p:cNvSpPr/>
            <p:nvPr/>
          </p:nvSpPr>
          <p:spPr>
            <a:xfrm>
              <a:off x="454928" y="3168665"/>
              <a:ext cx="41418" cy="103518"/>
            </a:xfrm>
            <a:custGeom>
              <a:avLst/>
              <a:gdLst>
                <a:gd name="connsiteX0" fmla="*/ 20709 w 41418"/>
                <a:gd name="connsiteY0" fmla="*/ 0 h 103518"/>
                <a:gd name="connsiteX1" fmla="*/ 5 w 41418"/>
                <a:gd name="connsiteY1" fmla="*/ 21649 h 103518"/>
                <a:gd name="connsiteX2" fmla="*/ 5 w 41418"/>
                <a:gd name="connsiteY2" fmla="*/ 82815 h 103518"/>
                <a:gd name="connsiteX3" fmla="*/ 20709 w 41418"/>
                <a:gd name="connsiteY3" fmla="*/ 103519 h 103518"/>
                <a:gd name="connsiteX4" fmla="*/ 41413 w 41418"/>
                <a:gd name="connsiteY4" fmla="*/ 82815 h 103518"/>
                <a:gd name="connsiteX5" fmla="*/ 41413 w 41418"/>
                <a:gd name="connsiteY5" fmla="*/ 21649 h 103518"/>
                <a:gd name="connsiteX6" fmla="*/ 20709 w 41418"/>
                <a:gd name="connsiteY6" fmla="*/ 0 h 10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18" h="103518">
                  <a:moveTo>
                    <a:pt x="20709" y="0"/>
                  </a:moveTo>
                  <a:cubicBezTo>
                    <a:pt x="9015" y="264"/>
                    <a:pt x="-253" y="9955"/>
                    <a:pt x="5" y="21649"/>
                  </a:cubicBezTo>
                  <a:lnTo>
                    <a:pt x="5" y="82815"/>
                  </a:lnTo>
                  <a:cubicBezTo>
                    <a:pt x="5" y="94250"/>
                    <a:pt x="9274" y="103519"/>
                    <a:pt x="20709" y="103519"/>
                  </a:cubicBezTo>
                  <a:cubicBezTo>
                    <a:pt x="32144" y="103519"/>
                    <a:pt x="41413" y="94250"/>
                    <a:pt x="41413" y="82815"/>
                  </a:cubicBezTo>
                  <a:lnTo>
                    <a:pt x="41413" y="21649"/>
                  </a:lnTo>
                  <a:cubicBezTo>
                    <a:pt x="41671" y="9955"/>
                    <a:pt x="32403" y="264"/>
                    <a:pt x="20709" y="0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6F2739CE-60BD-46F2-845F-DCE48DE4CC60}"/>
                </a:ext>
              </a:extLst>
            </p:cNvPr>
            <p:cNvSpPr/>
            <p:nvPr/>
          </p:nvSpPr>
          <p:spPr>
            <a:xfrm>
              <a:off x="306462" y="3065146"/>
              <a:ext cx="337326" cy="545198"/>
            </a:xfrm>
            <a:custGeom>
              <a:avLst/>
              <a:gdLst>
                <a:gd name="connsiteX0" fmla="*/ 336185 w 337326"/>
                <a:gd name="connsiteY0" fmla="*/ 363951 h 545198"/>
                <a:gd name="connsiteX1" fmla="*/ 328297 w 337326"/>
                <a:gd name="connsiteY1" fmla="*/ 252586 h 545198"/>
                <a:gd name="connsiteX2" fmla="*/ 331686 w 337326"/>
                <a:gd name="connsiteY2" fmla="*/ 167949 h 545198"/>
                <a:gd name="connsiteX3" fmla="*/ 189783 w 337326"/>
                <a:gd name="connsiteY3" fmla="*/ 667 h 545198"/>
                <a:gd name="connsiteX4" fmla="*/ 183758 w 337326"/>
                <a:gd name="connsiteY4" fmla="*/ 290 h 545198"/>
                <a:gd name="connsiteX5" fmla="*/ 168678 w 337326"/>
                <a:gd name="connsiteY5" fmla="*/ 0 h 545198"/>
                <a:gd name="connsiteX6" fmla="*/ 153599 w 337326"/>
                <a:gd name="connsiteY6" fmla="*/ 290 h 545198"/>
                <a:gd name="connsiteX7" fmla="*/ 5296 w 337326"/>
                <a:gd name="connsiteY7" fmla="*/ 161925 h 545198"/>
                <a:gd name="connsiteX8" fmla="*/ 5671 w 337326"/>
                <a:gd name="connsiteY8" fmla="*/ 167928 h 545198"/>
                <a:gd name="connsiteX9" fmla="*/ 9066 w 337326"/>
                <a:gd name="connsiteY9" fmla="*/ 252586 h 545198"/>
                <a:gd name="connsiteX10" fmla="*/ 1150 w 337326"/>
                <a:gd name="connsiteY10" fmla="*/ 363972 h 545198"/>
                <a:gd name="connsiteX11" fmla="*/ 142876 w 337326"/>
                <a:gd name="connsiteY11" fmla="*/ 543977 h 545198"/>
                <a:gd name="connsiteX12" fmla="*/ 155104 w 337326"/>
                <a:gd name="connsiteY12" fmla="*/ 544964 h 545198"/>
                <a:gd name="connsiteX13" fmla="*/ 168678 w 337326"/>
                <a:gd name="connsiteY13" fmla="*/ 545199 h 545198"/>
                <a:gd name="connsiteX14" fmla="*/ 182267 w 337326"/>
                <a:gd name="connsiteY14" fmla="*/ 544964 h 545198"/>
                <a:gd name="connsiteX15" fmla="*/ 337175 w 337326"/>
                <a:gd name="connsiteY15" fmla="*/ 376183 h 545198"/>
                <a:gd name="connsiteX16" fmla="*/ 336185 w 337326"/>
                <a:gd name="connsiteY16" fmla="*/ 363951 h 545198"/>
                <a:gd name="connsiteX17" fmla="*/ 217484 w 337326"/>
                <a:gd name="connsiteY17" fmla="*/ 186334 h 545198"/>
                <a:gd name="connsiteX18" fmla="*/ 182978 w 337326"/>
                <a:gd name="connsiteY18" fmla="*/ 233518 h 545198"/>
                <a:gd name="connsiteX19" fmla="*/ 182978 w 337326"/>
                <a:gd name="connsiteY19" fmla="*/ 338161 h 545198"/>
                <a:gd name="connsiteX20" fmla="*/ 169175 w 337326"/>
                <a:gd name="connsiteY20" fmla="*/ 351964 h 545198"/>
                <a:gd name="connsiteX21" fmla="*/ 155373 w 337326"/>
                <a:gd name="connsiteY21" fmla="*/ 338161 h 545198"/>
                <a:gd name="connsiteX22" fmla="*/ 155373 w 337326"/>
                <a:gd name="connsiteY22" fmla="*/ 233518 h 545198"/>
                <a:gd name="connsiteX23" fmla="*/ 120866 w 337326"/>
                <a:gd name="connsiteY23" fmla="*/ 186334 h 545198"/>
                <a:gd name="connsiteX24" fmla="*/ 120866 w 337326"/>
                <a:gd name="connsiteY24" fmla="*/ 125175 h 545198"/>
                <a:gd name="connsiteX25" fmla="*/ 155373 w 337326"/>
                <a:gd name="connsiteY25" fmla="*/ 77984 h 545198"/>
                <a:gd name="connsiteX26" fmla="*/ 155373 w 337326"/>
                <a:gd name="connsiteY26" fmla="*/ 41408 h 545198"/>
                <a:gd name="connsiteX27" fmla="*/ 169175 w 337326"/>
                <a:gd name="connsiteY27" fmla="*/ 27605 h 545198"/>
                <a:gd name="connsiteX28" fmla="*/ 182978 w 337326"/>
                <a:gd name="connsiteY28" fmla="*/ 41408 h 545198"/>
                <a:gd name="connsiteX29" fmla="*/ 182978 w 337326"/>
                <a:gd name="connsiteY29" fmla="*/ 77984 h 545198"/>
                <a:gd name="connsiteX30" fmla="*/ 217484 w 337326"/>
                <a:gd name="connsiteY30" fmla="*/ 125175 h 54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326" h="545198">
                  <a:moveTo>
                    <a:pt x="336185" y="363951"/>
                  </a:moveTo>
                  <a:cubicBezTo>
                    <a:pt x="331554" y="326998"/>
                    <a:pt x="328921" y="289823"/>
                    <a:pt x="328297" y="252586"/>
                  </a:cubicBezTo>
                  <a:cubicBezTo>
                    <a:pt x="328297" y="222220"/>
                    <a:pt x="329678" y="193608"/>
                    <a:pt x="331686" y="167949"/>
                  </a:cubicBezTo>
                  <a:cubicBezTo>
                    <a:pt x="338694" y="82570"/>
                    <a:pt x="275162" y="7675"/>
                    <a:pt x="189783" y="667"/>
                  </a:cubicBezTo>
                  <a:cubicBezTo>
                    <a:pt x="187777" y="502"/>
                    <a:pt x="185769" y="376"/>
                    <a:pt x="183758" y="290"/>
                  </a:cubicBezTo>
                  <a:cubicBezTo>
                    <a:pt x="178825" y="97"/>
                    <a:pt x="173799" y="0"/>
                    <a:pt x="168678" y="0"/>
                  </a:cubicBezTo>
                  <a:cubicBezTo>
                    <a:pt x="163558" y="0"/>
                    <a:pt x="158531" y="97"/>
                    <a:pt x="153599" y="290"/>
                  </a:cubicBezTo>
                  <a:cubicBezTo>
                    <a:pt x="68012" y="3971"/>
                    <a:pt x="1614" y="76338"/>
                    <a:pt x="5296" y="161925"/>
                  </a:cubicBezTo>
                  <a:cubicBezTo>
                    <a:pt x="5382" y="163928"/>
                    <a:pt x="5507" y="165930"/>
                    <a:pt x="5671" y="167928"/>
                  </a:cubicBezTo>
                  <a:cubicBezTo>
                    <a:pt x="7686" y="193587"/>
                    <a:pt x="9066" y="222220"/>
                    <a:pt x="9066" y="252586"/>
                  </a:cubicBezTo>
                  <a:cubicBezTo>
                    <a:pt x="8435" y="289830"/>
                    <a:pt x="5792" y="327013"/>
                    <a:pt x="1150" y="363972"/>
                  </a:cubicBezTo>
                  <a:cubicBezTo>
                    <a:pt x="-9420" y="452815"/>
                    <a:pt x="54033" y="533407"/>
                    <a:pt x="142876" y="543977"/>
                  </a:cubicBezTo>
                  <a:cubicBezTo>
                    <a:pt x="146938" y="544460"/>
                    <a:pt x="151017" y="544790"/>
                    <a:pt x="155104" y="544964"/>
                  </a:cubicBezTo>
                  <a:cubicBezTo>
                    <a:pt x="159548" y="545116"/>
                    <a:pt x="164073" y="545194"/>
                    <a:pt x="168678" y="545199"/>
                  </a:cubicBezTo>
                  <a:cubicBezTo>
                    <a:pt x="173284" y="545204"/>
                    <a:pt x="177814" y="545125"/>
                    <a:pt x="182267" y="544964"/>
                  </a:cubicBezTo>
                  <a:cubicBezTo>
                    <a:pt x="271651" y="541133"/>
                    <a:pt x="341006" y="465567"/>
                    <a:pt x="337175" y="376183"/>
                  </a:cubicBezTo>
                  <a:cubicBezTo>
                    <a:pt x="337000" y="372095"/>
                    <a:pt x="336670" y="368015"/>
                    <a:pt x="336185" y="363951"/>
                  </a:cubicBezTo>
                  <a:close/>
                  <a:moveTo>
                    <a:pt x="217484" y="186334"/>
                  </a:moveTo>
                  <a:cubicBezTo>
                    <a:pt x="217583" y="207930"/>
                    <a:pt x="203588" y="227066"/>
                    <a:pt x="182978" y="233518"/>
                  </a:cubicBezTo>
                  <a:lnTo>
                    <a:pt x="182978" y="338161"/>
                  </a:lnTo>
                  <a:cubicBezTo>
                    <a:pt x="182978" y="345784"/>
                    <a:pt x="176798" y="351964"/>
                    <a:pt x="169175" y="351964"/>
                  </a:cubicBezTo>
                  <a:cubicBezTo>
                    <a:pt x="161552" y="351964"/>
                    <a:pt x="155373" y="345784"/>
                    <a:pt x="155373" y="338161"/>
                  </a:cubicBezTo>
                  <a:lnTo>
                    <a:pt x="155373" y="233518"/>
                  </a:lnTo>
                  <a:cubicBezTo>
                    <a:pt x="134766" y="227062"/>
                    <a:pt x="120773" y="207928"/>
                    <a:pt x="120866" y="186334"/>
                  </a:cubicBezTo>
                  <a:lnTo>
                    <a:pt x="120866" y="125175"/>
                  </a:lnTo>
                  <a:cubicBezTo>
                    <a:pt x="120765" y="103576"/>
                    <a:pt x="134760" y="84436"/>
                    <a:pt x="155373" y="77984"/>
                  </a:cubicBezTo>
                  <a:lnTo>
                    <a:pt x="155373" y="41408"/>
                  </a:lnTo>
                  <a:cubicBezTo>
                    <a:pt x="155373" y="33784"/>
                    <a:pt x="161552" y="27605"/>
                    <a:pt x="169175" y="27605"/>
                  </a:cubicBezTo>
                  <a:cubicBezTo>
                    <a:pt x="176798" y="27605"/>
                    <a:pt x="182978" y="33784"/>
                    <a:pt x="182978" y="41408"/>
                  </a:cubicBezTo>
                  <a:lnTo>
                    <a:pt x="182978" y="77984"/>
                  </a:lnTo>
                  <a:cubicBezTo>
                    <a:pt x="203588" y="84440"/>
                    <a:pt x="217581" y="103577"/>
                    <a:pt x="217484" y="125175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4" name="Graphic 56" descr="Caret Left">
            <a:extLst>
              <a:ext uri="{FF2B5EF4-FFF2-40B4-BE49-F238E27FC236}">
                <a16:creationId xmlns:a16="http://schemas.microsoft.com/office/drawing/2014/main" id="{B29B4A5C-0F0A-42A7-A128-297CB36C50F6}"/>
              </a:ext>
            </a:extLst>
          </p:cNvPr>
          <p:cNvSpPr/>
          <p:nvPr/>
        </p:nvSpPr>
        <p:spPr>
          <a:xfrm rot="5400000">
            <a:off x="429214" y="1766174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Graphic 56" descr="Caret Left">
            <a:extLst>
              <a:ext uri="{FF2B5EF4-FFF2-40B4-BE49-F238E27FC236}">
                <a16:creationId xmlns:a16="http://schemas.microsoft.com/office/drawing/2014/main" id="{83C6675E-0FDB-4776-9E7F-77A26199E79D}"/>
              </a:ext>
            </a:extLst>
          </p:cNvPr>
          <p:cNvSpPr/>
          <p:nvPr/>
        </p:nvSpPr>
        <p:spPr>
          <a:xfrm rot="16200000">
            <a:off x="413591" y="4808450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AFDB337-4B1F-4D28-9A47-45A0332434A2}"/>
              </a:ext>
            </a:extLst>
          </p:cNvPr>
          <p:cNvCxnSpPr>
            <a:cxnSpLocks/>
          </p:cNvCxnSpPr>
          <p:nvPr/>
        </p:nvCxnSpPr>
        <p:spPr>
          <a:xfrm>
            <a:off x="884420" y="123092"/>
            <a:ext cx="0" cy="6614592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35000">
                  <a:schemeClr val="tx1">
                    <a:lumMod val="95000"/>
                    <a:lumOff val="5000"/>
                  </a:schemeClr>
                </a:gs>
                <a:gs pos="65000">
                  <a:schemeClr val="tx1">
                    <a:lumMod val="95000"/>
                    <a:lumOff val="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D89B112-0AB7-42A1-9223-F5A216F841DC}"/>
              </a:ext>
            </a:extLst>
          </p:cNvPr>
          <p:cNvCxnSpPr/>
          <p:nvPr/>
        </p:nvCxnSpPr>
        <p:spPr>
          <a:xfrm>
            <a:off x="1124262" y="6371952"/>
            <a:ext cx="1933731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46000">
                  <a:schemeClr val="tx1">
                    <a:lumMod val="50000"/>
                    <a:lumOff val="50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85A534A0-56B4-4D56-A704-3FD91AF37DD6}"/>
              </a:ext>
            </a:extLst>
          </p:cNvPr>
          <p:cNvSpPr txBox="1"/>
          <p:nvPr/>
        </p:nvSpPr>
        <p:spPr>
          <a:xfrm>
            <a:off x="1080992" y="5815368"/>
            <a:ext cx="7008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27/    </a:t>
            </a:r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39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9870827-DFBA-4733-A8A2-1E8E564DA68E}"/>
              </a:ext>
            </a:extLst>
          </p:cNvPr>
          <p:cNvSpPr txBox="1"/>
          <p:nvPr/>
        </p:nvSpPr>
        <p:spPr>
          <a:xfrm>
            <a:off x="1065936" y="6061589"/>
            <a:ext cx="1250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Mockup Device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6BA80A6-F68E-483C-8002-6BCBABC1CE14}"/>
              </a:ext>
            </a:extLst>
          </p:cNvPr>
          <p:cNvSpPr txBox="1"/>
          <p:nvPr/>
        </p:nvSpPr>
        <p:spPr>
          <a:xfrm>
            <a:off x="10689397" y="269807"/>
            <a:ext cx="10102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Modern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Style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2CFCE65-0742-42E6-9567-418E502311EE}"/>
              </a:ext>
            </a:extLst>
          </p:cNvPr>
          <p:cNvSpPr txBox="1"/>
          <p:nvPr/>
        </p:nvSpPr>
        <p:spPr>
          <a:xfrm>
            <a:off x="10155596" y="6323199"/>
            <a:ext cx="15712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1</a:t>
            </a:r>
            <a:r>
              <a:rPr lang="en-US" sz="1000" baseline="30000" dirty="0">
                <a:solidFill>
                  <a:schemeClr val="bg1"/>
                </a:solidFill>
                <a:latin typeface="Work Sans Medium" panose="00000600000000000000" pitchFamily="2" charset="0"/>
              </a:rPr>
              <a:t>st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 Art </a:t>
            </a:r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</a:t>
            </a:r>
            <a:r>
              <a:rPr lang="en-US" sz="1000" b="1" dirty="0">
                <a:solidFill>
                  <a:schemeClr val="bg1"/>
                </a:solidFill>
                <a:latin typeface="Work Sans Medium" panose="00000600000000000000" pitchFamily="2" charset="0"/>
              </a:rPr>
              <a:t> 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in CA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B850E89-A597-43E8-8061-060F2F966D01}"/>
              </a:ext>
            </a:extLst>
          </p:cNvPr>
          <p:cNvSpPr txBox="1"/>
          <p:nvPr/>
        </p:nvSpPr>
        <p:spPr>
          <a:xfrm>
            <a:off x="11408983" y="2643956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25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B3C7260-BFCA-497D-B94B-35FE463EF09A}"/>
              </a:ext>
            </a:extLst>
          </p:cNvPr>
          <p:cNvSpPr txBox="1"/>
          <p:nvPr/>
        </p:nvSpPr>
        <p:spPr>
          <a:xfrm>
            <a:off x="11401022" y="3085245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26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D284B94-8CDC-474D-B28B-F4161252C516}"/>
              </a:ext>
            </a:extLst>
          </p:cNvPr>
          <p:cNvSpPr txBox="1"/>
          <p:nvPr/>
        </p:nvSpPr>
        <p:spPr>
          <a:xfrm>
            <a:off x="11393061" y="3526534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27</a:t>
            </a:r>
            <a:endParaRPr lang="en-US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132C8DD-D62D-4F15-8B17-E18CD0839BBE}"/>
              </a:ext>
            </a:extLst>
          </p:cNvPr>
          <p:cNvSpPr txBox="1"/>
          <p:nvPr/>
        </p:nvSpPr>
        <p:spPr>
          <a:xfrm>
            <a:off x="11385100" y="3967823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28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F8B10FB6-5B97-402D-9EF8-C548B4835443}"/>
              </a:ext>
            </a:extLst>
          </p:cNvPr>
          <p:cNvSpPr/>
          <p:nvPr/>
        </p:nvSpPr>
        <p:spPr>
          <a:xfrm>
            <a:off x="11366138" y="3459843"/>
            <a:ext cx="410594" cy="360824"/>
          </a:xfrm>
          <a:prstGeom prst="roundRect">
            <a:avLst>
              <a:gd name="adj" fmla="val 21318"/>
            </a:avLst>
          </a:prstGeom>
          <a:noFill/>
          <a:ln w="317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C750F3A-6AD6-4A27-B3B9-BF15E3CB19B0}"/>
              </a:ext>
            </a:extLst>
          </p:cNvPr>
          <p:cNvSpPr txBox="1"/>
          <p:nvPr/>
        </p:nvSpPr>
        <p:spPr>
          <a:xfrm>
            <a:off x="1781825" y="1539481"/>
            <a:ext cx="362791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PHONE DEVICE</a:t>
            </a:r>
          </a:p>
          <a:p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SLIDE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E37AE1C-57F0-44AB-8C9C-9C582608BBCA}"/>
              </a:ext>
            </a:extLst>
          </p:cNvPr>
          <p:cNvSpPr/>
          <p:nvPr/>
        </p:nvSpPr>
        <p:spPr>
          <a:xfrm>
            <a:off x="1819239" y="3764122"/>
            <a:ext cx="3398761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oilusiois lorei reprehenderitisi voluptates esse cill inure dolorlaborudi sit amet. Duis aute irusitaseiad dolorin reprehend, dui loremi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31C0D68-715A-4757-A563-9386EF642AE2}"/>
              </a:ext>
            </a:extLst>
          </p:cNvPr>
          <p:cNvSpPr/>
          <p:nvPr/>
        </p:nvSpPr>
        <p:spPr>
          <a:xfrm>
            <a:off x="1819239" y="3012122"/>
            <a:ext cx="3150684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eprehe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deriti vols esse cill inure dolorlaboru sit amet. Duis autelo irusitakus reprehenderi Voluptate lorem kuisais.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827EC16-C8B8-4C02-CF97-437C245EDEA5}"/>
              </a:ext>
            </a:extLst>
          </p:cNvPr>
          <p:cNvSpPr/>
          <p:nvPr/>
        </p:nvSpPr>
        <p:spPr>
          <a:xfrm rot="16200000" flipV="1">
            <a:off x="3280255" y="1339938"/>
            <a:ext cx="152450" cy="2965313"/>
          </a:xfrm>
          <a:prstGeom prst="rect">
            <a:avLst/>
          </a:prstGeom>
          <a:gradFill flip="none" rotWithShape="1">
            <a:gsLst>
              <a:gs pos="56000">
                <a:srgbClr val="646464"/>
              </a:gs>
              <a:gs pos="0">
                <a:schemeClr val="tx1">
                  <a:lumMod val="95000"/>
                  <a:lumOff val="5000"/>
                </a:schemeClr>
              </a:gs>
              <a:gs pos="100000">
                <a:schemeClr val="tx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0903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55AF52A1-83D2-1C28-8E48-787E742E13BD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ID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575C4BF3-5769-42B8-A173-A465E88AB8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127" y="1225423"/>
            <a:ext cx="2880733" cy="4407153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7C0EF1A-B88E-41CE-8A25-D323D32B27DD}"/>
              </a:ext>
            </a:extLst>
          </p:cNvPr>
          <p:cNvGrpSpPr/>
          <p:nvPr/>
        </p:nvGrpSpPr>
        <p:grpSpPr>
          <a:xfrm>
            <a:off x="369913" y="269807"/>
            <a:ext cx="332992" cy="246221"/>
            <a:chOff x="7060367" y="1319134"/>
            <a:chExt cx="629579" cy="350519"/>
          </a:xfrm>
          <a:solidFill>
            <a:schemeClr val="bg1"/>
          </a:solidFill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629B2696-5591-44B2-A454-870B0190A260}"/>
                </a:ext>
              </a:extLst>
            </p:cNvPr>
            <p:cNvSpPr/>
            <p:nvPr/>
          </p:nvSpPr>
          <p:spPr>
            <a:xfrm>
              <a:off x="7060367" y="13191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F75AFB13-E123-4AC1-8759-2D28660C69C0}"/>
                </a:ext>
              </a:extLst>
            </p:cNvPr>
            <p:cNvSpPr/>
            <p:nvPr/>
          </p:nvSpPr>
          <p:spPr>
            <a:xfrm>
              <a:off x="7060367" y="14715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727627F-9B3B-471C-9997-C9BAE33988CB}"/>
                </a:ext>
              </a:extLst>
            </p:cNvPr>
            <p:cNvSpPr/>
            <p:nvPr/>
          </p:nvSpPr>
          <p:spPr>
            <a:xfrm>
              <a:off x="7060367" y="16239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aphic 33" descr="Mouse">
            <a:extLst>
              <a:ext uri="{FF2B5EF4-FFF2-40B4-BE49-F238E27FC236}">
                <a16:creationId xmlns:a16="http://schemas.microsoft.com/office/drawing/2014/main" id="{B73AEAC0-4D7D-44D5-A3C0-AF9D76C7630E}"/>
              </a:ext>
            </a:extLst>
          </p:cNvPr>
          <p:cNvGrpSpPr/>
          <p:nvPr/>
        </p:nvGrpSpPr>
        <p:grpSpPr>
          <a:xfrm>
            <a:off x="310204" y="3217785"/>
            <a:ext cx="422429" cy="422429"/>
            <a:chOff x="144378" y="3003035"/>
            <a:chExt cx="662520" cy="662520"/>
          </a:xfrm>
          <a:solidFill>
            <a:schemeClr val="tx1"/>
          </a:solidFill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2016EAD-E65F-423C-9A75-914BFC46FDD0}"/>
                </a:ext>
              </a:extLst>
            </p:cNvPr>
            <p:cNvSpPr/>
            <p:nvPr/>
          </p:nvSpPr>
          <p:spPr>
            <a:xfrm>
              <a:off x="454928" y="3168665"/>
              <a:ext cx="41418" cy="103518"/>
            </a:xfrm>
            <a:custGeom>
              <a:avLst/>
              <a:gdLst>
                <a:gd name="connsiteX0" fmla="*/ 20709 w 41418"/>
                <a:gd name="connsiteY0" fmla="*/ 0 h 103518"/>
                <a:gd name="connsiteX1" fmla="*/ 5 w 41418"/>
                <a:gd name="connsiteY1" fmla="*/ 21649 h 103518"/>
                <a:gd name="connsiteX2" fmla="*/ 5 w 41418"/>
                <a:gd name="connsiteY2" fmla="*/ 82815 h 103518"/>
                <a:gd name="connsiteX3" fmla="*/ 20709 w 41418"/>
                <a:gd name="connsiteY3" fmla="*/ 103519 h 103518"/>
                <a:gd name="connsiteX4" fmla="*/ 41413 w 41418"/>
                <a:gd name="connsiteY4" fmla="*/ 82815 h 103518"/>
                <a:gd name="connsiteX5" fmla="*/ 41413 w 41418"/>
                <a:gd name="connsiteY5" fmla="*/ 21649 h 103518"/>
                <a:gd name="connsiteX6" fmla="*/ 20709 w 41418"/>
                <a:gd name="connsiteY6" fmla="*/ 0 h 10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18" h="103518">
                  <a:moveTo>
                    <a:pt x="20709" y="0"/>
                  </a:moveTo>
                  <a:cubicBezTo>
                    <a:pt x="9015" y="264"/>
                    <a:pt x="-253" y="9955"/>
                    <a:pt x="5" y="21649"/>
                  </a:cubicBezTo>
                  <a:lnTo>
                    <a:pt x="5" y="82815"/>
                  </a:lnTo>
                  <a:cubicBezTo>
                    <a:pt x="5" y="94250"/>
                    <a:pt x="9274" y="103519"/>
                    <a:pt x="20709" y="103519"/>
                  </a:cubicBezTo>
                  <a:cubicBezTo>
                    <a:pt x="32144" y="103519"/>
                    <a:pt x="41413" y="94250"/>
                    <a:pt x="41413" y="82815"/>
                  </a:cubicBezTo>
                  <a:lnTo>
                    <a:pt x="41413" y="21649"/>
                  </a:lnTo>
                  <a:cubicBezTo>
                    <a:pt x="41671" y="9955"/>
                    <a:pt x="32403" y="264"/>
                    <a:pt x="20709" y="0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4EAFCE83-8586-4FC0-B9D5-86B92FB793F6}"/>
                </a:ext>
              </a:extLst>
            </p:cNvPr>
            <p:cNvSpPr/>
            <p:nvPr/>
          </p:nvSpPr>
          <p:spPr>
            <a:xfrm>
              <a:off x="306462" y="3065146"/>
              <a:ext cx="337326" cy="545198"/>
            </a:xfrm>
            <a:custGeom>
              <a:avLst/>
              <a:gdLst>
                <a:gd name="connsiteX0" fmla="*/ 336185 w 337326"/>
                <a:gd name="connsiteY0" fmla="*/ 363951 h 545198"/>
                <a:gd name="connsiteX1" fmla="*/ 328297 w 337326"/>
                <a:gd name="connsiteY1" fmla="*/ 252586 h 545198"/>
                <a:gd name="connsiteX2" fmla="*/ 331686 w 337326"/>
                <a:gd name="connsiteY2" fmla="*/ 167949 h 545198"/>
                <a:gd name="connsiteX3" fmla="*/ 189783 w 337326"/>
                <a:gd name="connsiteY3" fmla="*/ 667 h 545198"/>
                <a:gd name="connsiteX4" fmla="*/ 183758 w 337326"/>
                <a:gd name="connsiteY4" fmla="*/ 290 h 545198"/>
                <a:gd name="connsiteX5" fmla="*/ 168678 w 337326"/>
                <a:gd name="connsiteY5" fmla="*/ 0 h 545198"/>
                <a:gd name="connsiteX6" fmla="*/ 153599 w 337326"/>
                <a:gd name="connsiteY6" fmla="*/ 290 h 545198"/>
                <a:gd name="connsiteX7" fmla="*/ 5296 w 337326"/>
                <a:gd name="connsiteY7" fmla="*/ 161925 h 545198"/>
                <a:gd name="connsiteX8" fmla="*/ 5671 w 337326"/>
                <a:gd name="connsiteY8" fmla="*/ 167928 h 545198"/>
                <a:gd name="connsiteX9" fmla="*/ 9066 w 337326"/>
                <a:gd name="connsiteY9" fmla="*/ 252586 h 545198"/>
                <a:gd name="connsiteX10" fmla="*/ 1150 w 337326"/>
                <a:gd name="connsiteY10" fmla="*/ 363972 h 545198"/>
                <a:gd name="connsiteX11" fmla="*/ 142876 w 337326"/>
                <a:gd name="connsiteY11" fmla="*/ 543977 h 545198"/>
                <a:gd name="connsiteX12" fmla="*/ 155104 w 337326"/>
                <a:gd name="connsiteY12" fmla="*/ 544964 h 545198"/>
                <a:gd name="connsiteX13" fmla="*/ 168678 w 337326"/>
                <a:gd name="connsiteY13" fmla="*/ 545199 h 545198"/>
                <a:gd name="connsiteX14" fmla="*/ 182267 w 337326"/>
                <a:gd name="connsiteY14" fmla="*/ 544964 h 545198"/>
                <a:gd name="connsiteX15" fmla="*/ 337175 w 337326"/>
                <a:gd name="connsiteY15" fmla="*/ 376183 h 545198"/>
                <a:gd name="connsiteX16" fmla="*/ 336185 w 337326"/>
                <a:gd name="connsiteY16" fmla="*/ 363951 h 545198"/>
                <a:gd name="connsiteX17" fmla="*/ 217484 w 337326"/>
                <a:gd name="connsiteY17" fmla="*/ 186334 h 545198"/>
                <a:gd name="connsiteX18" fmla="*/ 182978 w 337326"/>
                <a:gd name="connsiteY18" fmla="*/ 233518 h 545198"/>
                <a:gd name="connsiteX19" fmla="*/ 182978 w 337326"/>
                <a:gd name="connsiteY19" fmla="*/ 338161 h 545198"/>
                <a:gd name="connsiteX20" fmla="*/ 169175 w 337326"/>
                <a:gd name="connsiteY20" fmla="*/ 351964 h 545198"/>
                <a:gd name="connsiteX21" fmla="*/ 155373 w 337326"/>
                <a:gd name="connsiteY21" fmla="*/ 338161 h 545198"/>
                <a:gd name="connsiteX22" fmla="*/ 155373 w 337326"/>
                <a:gd name="connsiteY22" fmla="*/ 233518 h 545198"/>
                <a:gd name="connsiteX23" fmla="*/ 120866 w 337326"/>
                <a:gd name="connsiteY23" fmla="*/ 186334 h 545198"/>
                <a:gd name="connsiteX24" fmla="*/ 120866 w 337326"/>
                <a:gd name="connsiteY24" fmla="*/ 125175 h 545198"/>
                <a:gd name="connsiteX25" fmla="*/ 155373 w 337326"/>
                <a:gd name="connsiteY25" fmla="*/ 77984 h 545198"/>
                <a:gd name="connsiteX26" fmla="*/ 155373 w 337326"/>
                <a:gd name="connsiteY26" fmla="*/ 41408 h 545198"/>
                <a:gd name="connsiteX27" fmla="*/ 169175 w 337326"/>
                <a:gd name="connsiteY27" fmla="*/ 27605 h 545198"/>
                <a:gd name="connsiteX28" fmla="*/ 182978 w 337326"/>
                <a:gd name="connsiteY28" fmla="*/ 41408 h 545198"/>
                <a:gd name="connsiteX29" fmla="*/ 182978 w 337326"/>
                <a:gd name="connsiteY29" fmla="*/ 77984 h 545198"/>
                <a:gd name="connsiteX30" fmla="*/ 217484 w 337326"/>
                <a:gd name="connsiteY30" fmla="*/ 125175 h 54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326" h="545198">
                  <a:moveTo>
                    <a:pt x="336185" y="363951"/>
                  </a:moveTo>
                  <a:cubicBezTo>
                    <a:pt x="331554" y="326998"/>
                    <a:pt x="328921" y="289823"/>
                    <a:pt x="328297" y="252586"/>
                  </a:cubicBezTo>
                  <a:cubicBezTo>
                    <a:pt x="328297" y="222220"/>
                    <a:pt x="329678" y="193608"/>
                    <a:pt x="331686" y="167949"/>
                  </a:cubicBezTo>
                  <a:cubicBezTo>
                    <a:pt x="338694" y="82570"/>
                    <a:pt x="275162" y="7675"/>
                    <a:pt x="189783" y="667"/>
                  </a:cubicBezTo>
                  <a:cubicBezTo>
                    <a:pt x="187777" y="502"/>
                    <a:pt x="185769" y="376"/>
                    <a:pt x="183758" y="290"/>
                  </a:cubicBezTo>
                  <a:cubicBezTo>
                    <a:pt x="178825" y="97"/>
                    <a:pt x="173799" y="0"/>
                    <a:pt x="168678" y="0"/>
                  </a:cubicBezTo>
                  <a:cubicBezTo>
                    <a:pt x="163558" y="0"/>
                    <a:pt x="158531" y="97"/>
                    <a:pt x="153599" y="290"/>
                  </a:cubicBezTo>
                  <a:cubicBezTo>
                    <a:pt x="68012" y="3971"/>
                    <a:pt x="1614" y="76338"/>
                    <a:pt x="5296" y="161925"/>
                  </a:cubicBezTo>
                  <a:cubicBezTo>
                    <a:pt x="5382" y="163928"/>
                    <a:pt x="5507" y="165930"/>
                    <a:pt x="5671" y="167928"/>
                  </a:cubicBezTo>
                  <a:cubicBezTo>
                    <a:pt x="7686" y="193587"/>
                    <a:pt x="9066" y="222220"/>
                    <a:pt x="9066" y="252586"/>
                  </a:cubicBezTo>
                  <a:cubicBezTo>
                    <a:pt x="8435" y="289830"/>
                    <a:pt x="5792" y="327013"/>
                    <a:pt x="1150" y="363972"/>
                  </a:cubicBezTo>
                  <a:cubicBezTo>
                    <a:pt x="-9420" y="452815"/>
                    <a:pt x="54033" y="533407"/>
                    <a:pt x="142876" y="543977"/>
                  </a:cubicBezTo>
                  <a:cubicBezTo>
                    <a:pt x="146938" y="544460"/>
                    <a:pt x="151017" y="544790"/>
                    <a:pt x="155104" y="544964"/>
                  </a:cubicBezTo>
                  <a:cubicBezTo>
                    <a:pt x="159548" y="545116"/>
                    <a:pt x="164073" y="545194"/>
                    <a:pt x="168678" y="545199"/>
                  </a:cubicBezTo>
                  <a:cubicBezTo>
                    <a:pt x="173284" y="545204"/>
                    <a:pt x="177814" y="545125"/>
                    <a:pt x="182267" y="544964"/>
                  </a:cubicBezTo>
                  <a:cubicBezTo>
                    <a:pt x="271651" y="541133"/>
                    <a:pt x="341006" y="465567"/>
                    <a:pt x="337175" y="376183"/>
                  </a:cubicBezTo>
                  <a:cubicBezTo>
                    <a:pt x="337000" y="372095"/>
                    <a:pt x="336670" y="368015"/>
                    <a:pt x="336185" y="363951"/>
                  </a:cubicBezTo>
                  <a:close/>
                  <a:moveTo>
                    <a:pt x="217484" y="186334"/>
                  </a:moveTo>
                  <a:cubicBezTo>
                    <a:pt x="217583" y="207930"/>
                    <a:pt x="203588" y="227066"/>
                    <a:pt x="182978" y="233518"/>
                  </a:cubicBezTo>
                  <a:lnTo>
                    <a:pt x="182978" y="338161"/>
                  </a:lnTo>
                  <a:cubicBezTo>
                    <a:pt x="182978" y="345784"/>
                    <a:pt x="176798" y="351964"/>
                    <a:pt x="169175" y="351964"/>
                  </a:cubicBezTo>
                  <a:cubicBezTo>
                    <a:pt x="161552" y="351964"/>
                    <a:pt x="155373" y="345784"/>
                    <a:pt x="155373" y="338161"/>
                  </a:cubicBezTo>
                  <a:lnTo>
                    <a:pt x="155373" y="233518"/>
                  </a:lnTo>
                  <a:cubicBezTo>
                    <a:pt x="134766" y="227062"/>
                    <a:pt x="120773" y="207928"/>
                    <a:pt x="120866" y="186334"/>
                  </a:cubicBezTo>
                  <a:lnTo>
                    <a:pt x="120866" y="125175"/>
                  </a:lnTo>
                  <a:cubicBezTo>
                    <a:pt x="120765" y="103576"/>
                    <a:pt x="134760" y="84436"/>
                    <a:pt x="155373" y="77984"/>
                  </a:cubicBezTo>
                  <a:lnTo>
                    <a:pt x="155373" y="41408"/>
                  </a:lnTo>
                  <a:cubicBezTo>
                    <a:pt x="155373" y="33784"/>
                    <a:pt x="161552" y="27605"/>
                    <a:pt x="169175" y="27605"/>
                  </a:cubicBezTo>
                  <a:cubicBezTo>
                    <a:pt x="176798" y="27605"/>
                    <a:pt x="182978" y="33784"/>
                    <a:pt x="182978" y="41408"/>
                  </a:cubicBezTo>
                  <a:lnTo>
                    <a:pt x="182978" y="77984"/>
                  </a:lnTo>
                  <a:cubicBezTo>
                    <a:pt x="203588" y="84440"/>
                    <a:pt x="217581" y="103577"/>
                    <a:pt x="217484" y="125175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9" name="Graphic 56" descr="Caret Left">
            <a:extLst>
              <a:ext uri="{FF2B5EF4-FFF2-40B4-BE49-F238E27FC236}">
                <a16:creationId xmlns:a16="http://schemas.microsoft.com/office/drawing/2014/main" id="{882BA14A-0C8F-47F4-898A-E599BBBBF4A7}"/>
              </a:ext>
            </a:extLst>
          </p:cNvPr>
          <p:cNvSpPr/>
          <p:nvPr/>
        </p:nvSpPr>
        <p:spPr>
          <a:xfrm rot="5400000">
            <a:off x="429214" y="1766174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Graphic 56" descr="Caret Left">
            <a:extLst>
              <a:ext uri="{FF2B5EF4-FFF2-40B4-BE49-F238E27FC236}">
                <a16:creationId xmlns:a16="http://schemas.microsoft.com/office/drawing/2014/main" id="{F57694CE-E190-458C-ACB8-2ACE467769C5}"/>
              </a:ext>
            </a:extLst>
          </p:cNvPr>
          <p:cNvSpPr/>
          <p:nvPr/>
        </p:nvSpPr>
        <p:spPr>
          <a:xfrm rot="16200000">
            <a:off x="413591" y="4808450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9A0B764-1E85-4465-A3CD-F40B56C28C7D}"/>
              </a:ext>
            </a:extLst>
          </p:cNvPr>
          <p:cNvCxnSpPr>
            <a:cxnSpLocks/>
          </p:cNvCxnSpPr>
          <p:nvPr/>
        </p:nvCxnSpPr>
        <p:spPr>
          <a:xfrm>
            <a:off x="884420" y="123092"/>
            <a:ext cx="0" cy="6614592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35000">
                  <a:schemeClr val="tx1">
                    <a:lumMod val="95000"/>
                    <a:lumOff val="5000"/>
                  </a:schemeClr>
                </a:gs>
                <a:gs pos="65000">
                  <a:schemeClr val="tx1">
                    <a:lumMod val="95000"/>
                    <a:lumOff val="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E6B29ED-54AC-4F5E-9940-8FC2CF430BE3}"/>
              </a:ext>
            </a:extLst>
          </p:cNvPr>
          <p:cNvCxnSpPr/>
          <p:nvPr/>
        </p:nvCxnSpPr>
        <p:spPr>
          <a:xfrm>
            <a:off x="1124262" y="6371952"/>
            <a:ext cx="1933731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46000">
                  <a:schemeClr val="tx1">
                    <a:lumMod val="50000"/>
                    <a:lumOff val="50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4F65675B-48E0-4F23-A5E8-B8B1851FC982}"/>
              </a:ext>
            </a:extLst>
          </p:cNvPr>
          <p:cNvSpPr txBox="1"/>
          <p:nvPr/>
        </p:nvSpPr>
        <p:spPr>
          <a:xfrm>
            <a:off x="1080992" y="5815368"/>
            <a:ext cx="7008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28/    </a:t>
            </a:r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39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5B962AA-7E18-477E-B600-DC71AD6D3726}"/>
              </a:ext>
            </a:extLst>
          </p:cNvPr>
          <p:cNvSpPr txBox="1"/>
          <p:nvPr/>
        </p:nvSpPr>
        <p:spPr>
          <a:xfrm>
            <a:off x="1065936" y="6061589"/>
            <a:ext cx="12506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Mockup Device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9E37513-1DEF-47BC-ABB1-EB55B36FB3E7}"/>
              </a:ext>
            </a:extLst>
          </p:cNvPr>
          <p:cNvSpPr txBox="1"/>
          <p:nvPr/>
        </p:nvSpPr>
        <p:spPr>
          <a:xfrm>
            <a:off x="10689397" y="269807"/>
            <a:ext cx="10102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Modern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Style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9F6380B-858E-4C3B-8712-6BA2E2F8BF0E}"/>
              </a:ext>
            </a:extLst>
          </p:cNvPr>
          <p:cNvSpPr txBox="1"/>
          <p:nvPr/>
        </p:nvSpPr>
        <p:spPr>
          <a:xfrm>
            <a:off x="10155596" y="6323199"/>
            <a:ext cx="15712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1</a:t>
            </a:r>
            <a:r>
              <a:rPr lang="en-US" sz="1000" baseline="30000" dirty="0">
                <a:solidFill>
                  <a:schemeClr val="bg1"/>
                </a:solidFill>
                <a:latin typeface="Work Sans Medium" panose="00000600000000000000" pitchFamily="2" charset="0"/>
              </a:rPr>
              <a:t>st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 Art </a:t>
            </a:r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</a:t>
            </a:r>
            <a:r>
              <a:rPr lang="en-US" sz="1000" b="1" dirty="0">
                <a:solidFill>
                  <a:schemeClr val="bg1"/>
                </a:solidFill>
                <a:latin typeface="Work Sans Medium" panose="00000600000000000000" pitchFamily="2" charset="0"/>
              </a:rPr>
              <a:t> 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in CA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B620D15-7413-4604-90A2-4699FAE4A3AB}"/>
              </a:ext>
            </a:extLst>
          </p:cNvPr>
          <p:cNvSpPr txBox="1"/>
          <p:nvPr/>
        </p:nvSpPr>
        <p:spPr>
          <a:xfrm>
            <a:off x="11408983" y="2643956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25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2B74070-A7BE-4AA3-8728-693B83468251}"/>
              </a:ext>
            </a:extLst>
          </p:cNvPr>
          <p:cNvSpPr txBox="1"/>
          <p:nvPr/>
        </p:nvSpPr>
        <p:spPr>
          <a:xfrm>
            <a:off x="11401022" y="3085245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26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706EB68-B746-45E0-B6F9-6AA8906E3B73}"/>
              </a:ext>
            </a:extLst>
          </p:cNvPr>
          <p:cNvSpPr txBox="1"/>
          <p:nvPr/>
        </p:nvSpPr>
        <p:spPr>
          <a:xfrm>
            <a:off x="11393061" y="3526534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27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F5D3662-45BE-4322-9E90-E957811B5499}"/>
              </a:ext>
            </a:extLst>
          </p:cNvPr>
          <p:cNvSpPr txBox="1"/>
          <p:nvPr/>
        </p:nvSpPr>
        <p:spPr>
          <a:xfrm>
            <a:off x="11385100" y="3967823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28</a:t>
            </a:r>
            <a:endParaRPr lang="en-US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C133726E-507E-4FA5-BCC9-6BBFE161374E}"/>
              </a:ext>
            </a:extLst>
          </p:cNvPr>
          <p:cNvSpPr/>
          <p:nvPr/>
        </p:nvSpPr>
        <p:spPr>
          <a:xfrm>
            <a:off x="11366138" y="3910521"/>
            <a:ext cx="410594" cy="360824"/>
          </a:xfrm>
          <a:prstGeom prst="roundRect">
            <a:avLst>
              <a:gd name="adj" fmla="val 21318"/>
            </a:avLst>
          </a:prstGeom>
          <a:noFill/>
          <a:ln w="317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177E6B0-AC08-410B-9A5F-5CA474A8E3A3}"/>
              </a:ext>
            </a:extLst>
          </p:cNvPr>
          <p:cNvSpPr txBox="1"/>
          <p:nvPr/>
        </p:nvSpPr>
        <p:spPr>
          <a:xfrm>
            <a:off x="6169837" y="1903197"/>
            <a:ext cx="375776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TABLET DEVICE</a:t>
            </a:r>
          </a:p>
          <a:p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SLIDE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59B73B6-FF19-4554-A44E-4673629856DF}"/>
              </a:ext>
            </a:extLst>
          </p:cNvPr>
          <p:cNvSpPr/>
          <p:nvPr/>
        </p:nvSpPr>
        <p:spPr>
          <a:xfrm>
            <a:off x="6207251" y="4223691"/>
            <a:ext cx="3398761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oilusiois lorei reprehenderitisi voluptates esse cill inure dolorlaborudi sit amet. Duis aute irusitaseiad dolorin reprehend, dui loremi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743C61E-D381-4F00-9EAC-0480545991BB}"/>
              </a:ext>
            </a:extLst>
          </p:cNvPr>
          <p:cNvSpPr/>
          <p:nvPr/>
        </p:nvSpPr>
        <p:spPr>
          <a:xfrm>
            <a:off x="6207251" y="3471691"/>
            <a:ext cx="3150684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eprehe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deriti vols esse cill inure dolorlaboru sit amet. Duis autelo irusitakus reprehenderi Voluptate lorem kuisais.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6304E51-0F48-1C0D-574A-966DCCDD221F}"/>
              </a:ext>
            </a:extLst>
          </p:cNvPr>
          <p:cNvSpPr/>
          <p:nvPr/>
        </p:nvSpPr>
        <p:spPr>
          <a:xfrm rot="16200000" flipV="1">
            <a:off x="7684179" y="1697094"/>
            <a:ext cx="152450" cy="2965313"/>
          </a:xfrm>
          <a:prstGeom prst="rect">
            <a:avLst/>
          </a:prstGeom>
          <a:gradFill flip="none" rotWithShape="1">
            <a:gsLst>
              <a:gs pos="56000">
                <a:srgbClr val="646464"/>
              </a:gs>
              <a:gs pos="0">
                <a:schemeClr val="tx1">
                  <a:lumMod val="95000"/>
                  <a:lumOff val="5000"/>
                </a:schemeClr>
              </a:gs>
              <a:gs pos="100000">
                <a:schemeClr val="tx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9826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2AD14F5-B5B7-4982-B9E2-CFE4DDB81104}"/>
              </a:ext>
            </a:extLst>
          </p:cNvPr>
          <p:cNvGrpSpPr/>
          <p:nvPr/>
        </p:nvGrpSpPr>
        <p:grpSpPr>
          <a:xfrm>
            <a:off x="369913" y="269807"/>
            <a:ext cx="332992" cy="246221"/>
            <a:chOff x="7060367" y="1319134"/>
            <a:chExt cx="629579" cy="350519"/>
          </a:xfrm>
          <a:solidFill>
            <a:schemeClr val="bg1"/>
          </a:solidFill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54F06859-056D-4078-993B-9E1988F3108F}"/>
                </a:ext>
              </a:extLst>
            </p:cNvPr>
            <p:cNvSpPr/>
            <p:nvPr/>
          </p:nvSpPr>
          <p:spPr>
            <a:xfrm>
              <a:off x="7060367" y="13191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FA0A3A71-408C-4C34-877B-000DD71BEBE0}"/>
                </a:ext>
              </a:extLst>
            </p:cNvPr>
            <p:cNvSpPr/>
            <p:nvPr/>
          </p:nvSpPr>
          <p:spPr>
            <a:xfrm>
              <a:off x="7060367" y="14715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61A5E6E-628D-49CD-BFE1-43B1AEC0ECA6}"/>
                </a:ext>
              </a:extLst>
            </p:cNvPr>
            <p:cNvSpPr/>
            <p:nvPr/>
          </p:nvSpPr>
          <p:spPr>
            <a:xfrm>
              <a:off x="7060367" y="16239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aphic 33" descr="Mouse">
            <a:extLst>
              <a:ext uri="{FF2B5EF4-FFF2-40B4-BE49-F238E27FC236}">
                <a16:creationId xmlns:a16="http://schemas.microsoft.com/office/drawing/2014/main" id="{2B016802-59E8-4A4B-98C4-A030955E42B8}"/>
              </a:ext>
            </a:extLst>
          </p:cNvPr>
          <p:cNvGrpSpPr/>
          <p:nvPr/>
        </p:nvGrpSpPr>
        <p:grpSpPr>
          <a:xfrm>
            <a:off x="310204" y="3217785"/>
            <a:ext cx="422429" cy="422429"/>
            <a:chOff x="144378" y="3003035"/>
            <a:chExt cx="662520" cy="662520"/>
          </a:xfrm>
          <a:solidFill>
            <a:schemeClr val="tx1"/>
          </a:solidFill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DCE6956F-1362-41B4-AC6A-680F9FE98B3B}"/>
                </a:ext>
              </a:extLst>
            </p:cNvPr>
            <p:cNvSpPr/>
            <p:nvPr/>
          </p:nvSpPr>
          <p:spPr>
            <a:xfrm>
              <a:off x="454928" y="3168665"/>
              <a:ext cx="41418" cy="103518"/>
            </a:xfrm>
            <a:custGeom>
              <a:avLst/>
              <a:gdLst>
                <a:gd name="connsiteX0" fmla="*/ 20709 w 41418"/>
                <a:gd name="connsiteY0" fmla="*/ 0 h 103518"/>
                <a:gd name="connsiteX1" fmla="*/ 5 w 41418"/>
                <a:gd name="connsiteY1" fmla="*/ 21649 h 103518"/>
                <a:gd name="connsiteX2" fmla="*/ 5 w 41418"/>
                <a:gd name="connsiteY2" fmla="*/ 82815 h 103518"/>
                <a:gd name="connsiteX3" fmla="*/ 20709 w 41418"/>
                <a:gd name="connsiteY3" fmla="*/ 103519 h 103518"/>
                <a:gd name="connsiteX4" fmla="*/ 41413 w 41418"/>
                <a:gd name="connsiteY4" fmla="*/ 82815 h 103518"/>
                <a:gd name="connsiteX5" fmla="*/ 41413 w 41418"/>
                <a:gd name="connsiteY5" fmla="*/ 21649 h 103518"/>
                <a:gd name="connsiteX6" fmla="*/ 20709 w 41418"/>
                <a:gd name="connsiteY6" fmla="*/ 0 h 10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18" h="103518">
                  <a:moveTo>
                    <a:pt x="20709" y="0"/>
                  </a:moveTo>
                  <a:cubicBezTo>
                    <a:pt x="9015" y="264"/>
                    <a:pt x="-253" y="9955"/>
                    <a:pt x="5" y="21649"/>
                  </a:cubicBezTo>
                  <a:lnTo>
                    <a:pt x="5" y="82815"/>
                  </a:lnTo>
                  <a:cubicBezTo>
                    <a:pt x="5" y="94250"/>
                    <a:pt x="9274" y="103519"/>
                    <a:pt x="20709" y="103519"/>
                  </a:cubicBezTo>
                  <a:cubicBezTo>
                    <a:pt x="32144" y="103519"/>
                    <a:pt x="41413" y="94250"/>
                    <a:pt x="41413" y="82815"/>
                  </a:cubicBezTo>
                  <a:lnTo>
                    <a:pt x="41413" y="21649"/>
                  </a:lnTo>
                  <a:cubicBezTo>
                    <a:pt x="41671" y="9955"/>
                    <a:pt x="32403" y="264"/>
                    <a:pt x="20709" y="0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BA6DE80-2135-4F03-993F-FAA13BE3CBD5}"/>
                </a:ext>
              </a:extLst>
            </p:cNvPr>
            <p:cNvSpPr/>
            <p:nvPr/>
          </p:nvSpPr>
          <p:spPr>
            <a:xfrm>
              <a:off x="306462" y="3065146"/>
              <a:ext cx="337326" cy="545198"/>
            </a:xfrm>
            <a:custGeom>
              <a:avLst/>
              <a:gdLst>
                <a:gd name="connsiteX0" fmla="*/ 336185 w 337326"/>
                <a:gd name="connsiteY0" fmla="*/ 363951 h 545198"/>
                <a:gd name="connsiteX1" fmla="*/ 328297 w 337326"/>
                <a:gd name="connsiteY1" fmla="*/ 252586 h 545198"/>
                <a:gd name="connsiteX2" fmla="*/ 331686 w 337326"/>
                <a:gd name="connsiteY2" fmla="*/ 167949 h 545198"/>
                <a:gd name="connsiteX3" fmla="*/ 189783 w 337326"/>
                <a:gd name="connsiteY3" fmla="*/ 667 h 545198"/>
                <a:gd name="connsiteX4" fmla="*/ 183758 w 337326"/>
                <a:gd name="connsiteY4" fmla="*/ 290 h 545198"/>
                <a:gd name="connsiteX5" fmla="*/ 168678 w 337326"/>
                <a:gd name="connsiteY5" fmla="*/ 0 h 545198"/>
                <a:gd name="connsiteX6" fmla="*/ 153599 w 337326"/>
                <a:gd name="connsiteY6" fmla="*/ 290 h 545198"/>
                <a:gd name="connsiteX7" fmla="*/ 5296 w 337326"/>
                <a:gd name="connsiteY7" fmla="*/ 161925 h 545198"/>
                <a:gd name="connsiteX8" fmla="*/ 5671 w 337326"/>
                <a:gd name="connsiteY8" fmla="*/ 167928 h 545198"/>
                <a:gd name="connsiteX9" fmla="*/ 9066 w 337326"/>
                <a:gd name="connsiteY9" fmla="*/ 252586 h 545198"/>
                <a:gd name="connsiteX10" fmla="*/ 1150 w 337326"/>
                <a:gd name="connsiteY10" fmla="*/ 363972 h 545198"/>
                <a:gd name="connsiteX11" fmla="*/ 142876 w 337326"/>
                <a:gd name="connsiteY11" fmla="*/ 543977 h 545198"/>
                <a:gd name="connsiteX12" fmla="*/ 155104 w 337326"/>
                <a:gd name="connsiteY12" fmla="*/ 544964 h 545198"/>
                <a:gd name="connsiteX13" fmla="*/ 168678 w 337326"/>
                <a:gd name="connsiteY13" fmla="*/ 545199 h 545198"/>
                <a:gd name="connsiteX14" fmla="*/ 182267 w 337326"/>
                <a:gd name="connsiteY14" fmla="*/ 544964 h 545198"/>
                <a:gd name="connsiteX15" fmla="*/ 337175 w 337326"/>
                <a:gd name="connsiteY15" fmla="*/ 376183 h 545198"/>
                <a:gd name="connsiteX16" fmla="*/ 336185 w 337326"/>
                <a:gd name="connsiteY16" fmla="*/ 363951 h 545198"/>
                <a:gd name="connsiteX17" fmla="*/ 217484 w 337326"/>
                <a:gd name="connsiteY17" fmla="*/ 186334 h 545198"/>
                <a:gd name="connsiteX18" fmla="*/ 182978 w 337326"/>
                <a:gd name="connsiteY18" fmla="*/ 233518 h 545198"/>
                <a:gd name="connsiteX19" fmla="*/ 182978 w 337326"/>
                <a:gd name="connsiteY19" fmla="*/ 338161 h 545198"/>
                <a:gd name="connsiteX20" fmla="*/ 169175 w 337326"/>
                <a:gd name="connsiteY20" fmla="*/ 351964 h 545198"/>
                <a:gd name="connsiteX21" fmla="*/ 155373 w 337326"/>
                <a:gd name="connsiteY21" fmla="*/ 338161 h 545198"/>
                <a:gd name="connsiteX22" fmla="*/ 155373 w 337326"/>
                <a:gd name="connsiteY22" fmla="*/ 233518 h 545198"/>
                <a:gd name="connsiteX23" fmla="*/ 120866 w 337326"/>
                <a:gd name="connsiteY23" fmla="*/ 186334 h 545198"/>
                <a:gd name="connsiteX24" fmla="*/ 120866 w 337326"/>
                <a:gd name="connsiteY24" fmla="*/ 125175 h 545198"/>
                <a:gd name="connsiteX25" fmla="*/ 155373 w 337326"/>
                <a:gd name="connsiteY25" fmla="*/ 77984 h 545198"/>
                <a:gd name="connsiteX26" fmla="*/ 155373 w 337326"/>
                <a:gd name="connsiteY26" fmla="*/ 41408 h 545198"/>
                <a:gd name="connsiteX27" fmla="*/ 169175 w 337326"/>
                <a:gd name="connsiteY27" fmla="*/ 27605 h 545198"/>
                <a:gd name="connsiteX28" fmla="*/ 182978 w 337326"/>
                <a:gd name="connsiteY28" fmla="*/ 41408 h 545198"/>
                <a:gd name="connsiteX29" fmla="*/ 182978 w 337326"/>
                <a:gd name="connsiteY29" fmla="*/ 77984 h 545198"/>
                <a:gd name="connsiteX30" fmla="*/ 217484 w 337326"/>
                <a:gd name="connsiteY30" fmla="*/ 125175 h 54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326" h="545198">
                  <a:moveTo>
                    <a:pt x="336185" y="363951"/>
                  </a:moveTo>
                  <a:cubicBezTo>
                    <a:pt x="331554" y="326998"/>
                    <a:pt x="328921" y="289823"/>
                    <a:pt x="328297" y="252586"/>
                  </a:cubicBezTo>
                  <a:cubicBezTo>
                    <a:pt x="328297" y="222220"/>
                    <a:pt x="329678" y="193608"/>
                    <a:pt x="331686" y="167949"/>
                  </a:cubicBezTo>
                  <a:cubicBezTo>
                    <a:pt x="338694" y="82570"/>
                    <a:pt x="275162" y="7675"/>
                    <a:pt x="189783" y="667"/>
                  </a:cubicBezTo>
                  <a:cubicBezTo>
                    <a:pt x="187777" y="502"/>
                    <a:pt x="185769" y="376"/>
                    <a:pt x="183758" y="290"/>
                  </a:cubicBezTo>
                  <a:cubicBezTo>
                    <a:pt x="178825" y="97"/>
                    <a:pt x="173799" y="0"/>
                    <a:pt x="168678" y="0"/>
                  </a:cubicBezTo>
                  <a:cubicBezTo>
                    <a:pt x="163558" y="0"/>
                    <a:pt x="158531" y="97"/>
                    <a:pt x="153599" y="290"/>
                  </a:cubicBezTo>
                  <a:cubicBezTo>
                    <a:pt x="68012" y="3971"/>
                    <a:pt x="1614" y="76338"/>
                    <a:pt x="5296" y="161925"/>
                  </a:cubicBezTo>
                  <a:cubicBezTo>
                    <a:pt x="5382" y="163928"/>
                    <a:pt x="5507" y="165930"/>
                    <a:pt x="5671" y="167928"/>
                  </a:cubicBezTo>
                  <a:cubicBezTo>
                    <a:pt x="7686" y="193587"/>
                    <a:pt x="9066" y="222220"/>
                    <a:pt x="9066" y="252586"/>
                  </a:cubicBezTo>
                  <a:cubicBezTo>
                    <a:pt x="8435" y="289830"/>
                    <a:pt x="5792" y="327013"/>
                    <a:pt x="1150" y="363972"/>
                  </a:cubicBezTo>
                  <a:cubicBezTo>
                    <a:pt x="-9420" y="452815"/>
                    <a:pt x="54033" y="533407"/>
                    <a:pt x="142876" y="543977"/>
                  </a:cubicBezTo>
                  <a:cubicBezTo>
                    <a:pt x="146938" y="544460"/>
                    <a:pt x="151017" y="544790"/>
                    <a:pt x="155104" y="544964"/>
                  </a:cubicBezTo>
                  <a:cubicBezTo>
                    <a:pt x="159548" y="545116"/>
                    <a:pt x="164073" y="545194"/>
                    <a:pt x="168678" y="545199"/>
                  </a:cubicBezTo>
                  <a:cubicBezTo>
                    <a:pt x="173284" y="545204"/>
                    <a:pt x="177814" y="545125"/>
                    <a:pt x="182267" y="544964"/>
                  </a:cubicBezTo>
                  <a:cubicBezTo>
                    <a:pt x="271651" y="541133"/>
                    <a:pt x="341006" y="465567"/>
                    <a:pt x="337175" y="376183"/>
                  </a:cubicBezTo>
                  <a:cubicBezTo>
                    <a:pt x="337000" y="372095"/>
                    <a:pt x="336670" y="368015"/>
                    <a:pt x="336185" y="363951"/>
                  </a:cubicBezTo>
                  <a:close/>
                  <a:moveTo>
                    <a:pt x="217484" y="186334"/>
                  </a:moveTo>
                  <a:cubicBezTo>
                    <a:pt x="217583" y="207930"/>
                    <a:pt x="203588" y="227066"/>
                    <a:pt x="182978" y="233518"/>
                  </a:cubicBezTo>
                  <a:lnTo>
                    <a:pt x="182978" y="338161"/>
                  </a:lnTo>
                  <a:cubicBezTo>
                    <a:pt x="182978" y="345784"/>
                    <a:pt x="176798" y="351964"/>
                    <a:pt x="169175" y="351964"/>
                  </a:cubicBezTo>
                  <a:cubicBezTo>
                    <a:pt x="161552" y="351964"/>
                    <a:pt x="155373" y="345784"/>
                    <a:pt x="155373" y="338161"/>
                  </a:cubicBezTo>
                  <a:lnTo>
                    <a:pt x="155373" y="233518"/>
                  </a:lnTo>
                  <a:cubicBezTo>
                    <a:pt x="134766" y="227062"/>
                    <a:pt x="120773" y="207928"/>
                    <a:pt x="120866" y="186334"/>
                  </a:cubicBezTo>
                  <a:lnTo>
                    <a:pt x="120866" y="125175"/>
                  </a:lnTo>
                  <a:cubicBezTo>
                    <a:pt x="120765" y="103576"/>
                    <a:pt x="134760" y="84436"/>
                    <a:pt x="155373" y="77984"/>
                  </a:cubicBezTo>
                  <a:lnTo>
                    <a:pt x="155373" y="41408"/>
                  </a:lnTo>
                  <a:cubicBezTo>
                    <a:pt x="155373" y="33784"/>
                    <a:pt x="161552" y="27605"/>
                    <a:pt x="169175" y="27605"/>
                  </a:cubicBezTo>
                  <a:cubicBezTo>
                    <a:pt x="176798" y="27605"/>
                    <a:pt x="182978" y="33784"/>
                    <a:pt x="182978" y="41408"/>
                  </a:cubicBezTo>
                  <a:lnTo>
                    <a:pt x="182978" y="77984"/>
                  </a:lnTo>
                  <a:cubicBezTo>
                    <a:pt x="203588" y="84440"/>
                    <a:pt x="217581" y="103577"/>
                    <a:pt x="217484" y="125175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9" name="Graphic 56" descr="Caret Left">
            <a:extLst>
              <a:ext uri="{FF2B5EF4-FFF2-40B4-BE49-F238E27FC236}">
                <a16:creationId xmlns:a16="http://schemas.microsoft.com/office/drawing/2014/main" id="{679D966E-CDEE-4683-B8BB-3A2E3EFFFA40}"/>
              </a:ext>
            </a:extLst>
          </p:cNvPr>
          <p:cNvSpPr/>
          <p:nvPr/>
        </p:nvSpPr>
        <p:spPr>
          <a:xfrm rot="5400000">
            <a:off x="429214" y="1766174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Graphic 56" descr="Caret Left">
            <a:extLst>
              <a:ext uri="{FF2B5EF4-FFF2-40B4-BE49-F238E27FC236}">
                <a16:creationId xmlns:a16="http://schemas.microsoft.com/office/drawing/2014/main" id="{C3DB1CDA-09BE-4F66-91CD-A4BFDD0E3DD0}"/>
              </a:ext>
            </a:extLst>
          </p:cNvPr>
          <p:cNvSpPr/>
          <p:nvPr/>
        </p:nvSpPr>
        <p:spPr>
          <a:xfrm rot="16200000">
            <a:off x="413591" y="4808450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D5972CC-C293-49BD-8B16-4AB4E40610A3}"/>
              </a:ext>
            </a:extLst>
          </p:cNvPr>
          <p:cNvCxnSpPr>
            <a:cxnSpLocks/>
          </p:cNvCxnSpPr>
          <p:nvPr/>
        </p:nvCxnSpPr>
        <p:spPr>
          <a:xfrm>
            <a:off x="884420" y="123092"/>
            <a:ext cx="0" cy="6614592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35000">
                  <a:schemeClr val="tx1">
                    <a:lumMod val="95000"/>
                    <a:lumOff val="5000"/>
                  </a:schemeClr>
                </a:gs>
                <a:gs pos="65000">
                  <a:schemeClr val="tx1">
                    <a:lumMod val="95000"/>
                    <a:lumOff val="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5B020DC-EF3B-4C0E-B82A-AD6BB0F33374}"/>
              </a:ext>
            </a:extLst>
          </p:cNvPr>
          <p:cNvCxnSpPr/>
          <p:nvPr/>
        </p:nvCxnSpPr>
        <p:spPr>
          <a:xfrm>
            <a:off x="1124262" y="6371952"/>
            <a:ext cx="1933731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46000">
                  <a:schemeClr val="tx1">
                    <a:lumMod val="50000"/>
                    <a:lumOff val="50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8E1D68D-F6E8-49C0-A6B6-3B1184F3743F}"/>
              </a:ext>
            </a:extLst>
          </p:cNvPr>
          <p:cNvSpPr txBox="1"/>
          <p:nvPr/>
        </p:nvSpPr>
        <p:spPr>
          <a:xfrm>
            <a:off x="1080992" y="5815368"/>
            <a:ext cx="7008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29/    </a:t>
            </a:r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39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55AC2F1-7B5F-40E7-932B-8F2EDCB17D1E}"/>
              </a:ext>
            </a:extLst>
          </p:cNvPr>
          <p:cNvSpPr txBox="1"/>
          <p:nvPr/>
        </p:nvSpPr>
        <p:spPr>
          <a:xfrm>
            <a:off x="1065936" y="6061589"/>
            <a:ext cx="99257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Infographic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C3CCD5C-B0EB-455D-90D4-E59AA5215286}"/>
              </a:ext>
            </a:extLst>
          </p:cNvPr>
          <p:cNvSpPr txBox="1"/>
          <p:nvPr/>
        </p:nvSpPr>
        <p:spPr>
          <a:xfrm>
            <a:off x="10689397" y="269807"/>
            <a:ext cx="10102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Modern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Style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BFEC360-9541-4D86-A990-937E8FDBC3B0}"/>
              </a:ext>
            </a:extLst>
          </p:cNvPr>
          <p:cNvSpPr txBox="1"/>
          <p:nvPr/>
        </p:nvSpPr>
        <p:spPr>
          <a:xfrm>
            <a:off x="10155596" y="6323199"/>
            <a:ext cx="15712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1</a:t>
            </a:r>
            <a:r>
              <a:rPr lang="en-US" sz="1000" baseline="30000" dirty="0">
                <a:solidFill>
                  <a:schemeClr val="bg1"/>
                </a:solidFill>
                <a:latin typeface="Work Sans Medium" panose="00000600000000000000" pitchFamily="2" charset="0"/>
              </a:rPr>
              <a:t>st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 Art </a:t>
            </a:r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</a:t>
            </a:r>
            <a:r>
              <a:rPr lang="en-US" sz="1000" b="1" dirty="0">
                <a:solidFill>
                  <a:schemeClr val="bg1"/>
                </a:solidFill>
                <a:latin typeface="Work Sans Medium" panose="00000600000000000000" pitchFamily="2" charset="0"/>
              </a:rPr>
              <a:t> 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in CA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6CDAED8-DCAD-4FD8-A272-3CC609B9CAE8}"/>
              </a:ext>
            </a:extLst>
          </p:cNvPr>
          <p:cNvSpPr txBox="1"/>
          <p:nvPr/>
        </p:nvSpPr>
        <p:spPr>
          <a:xfrm>
            <a:off x="11408983" y="2643956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29</a:t>
            </a:r>
            <a:endParaRPr lang="en-US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889DE8B-97FD-4986-82BB-08AC47F431CC}"/>
              </a:ext>
            </a:extLst>
          </p:cNvPr>
          <p:cNvSpPr txBox="1"/>
          <p:nvPr/>
        </p:nvSpPr>
        <p:spPr>
          <a:xfrm>
            <a:off x="11401022" y="3085245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30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34641DF-5489-486D-A753-CE0783EAADF3}"/>
              </a:ext>
            </a:extLst>
          </p:cNvPr>
          <p:cNvSpPr txBox="1"/>
          <p:nvPr/>
        </p:nvSpPr>
        <p:spPr>
          <a:xfrm>
            <a:off x="11393061" y="3526534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31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19ACD66-6281-47BE-BC65-15299A5E136F}"/>
              </a:ext>
            </a:extLst>
          </p:cNvPr>
          <p:cNvSpPr txBox="1"/>
          <p:nvPr/>
        </p:nvSpPr>
        <p:spPr>
          <a:xfrm>
            <a:off x="11385100" y="3967823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32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563FA9A6-DD53-4915-B5B6-B410E5A1A56A}"/>
              </a:ext>
            </a:extLst>
          </p:cNvPr>
          <p:cNvSpPr/>
          <p:nvPr/>
        </p:nvSpPr>
        <p:spPr>
          <a:xfrm>
            <a:off x="11366138" y="2573954"/>
            <a:ext cx="410594" cy="360824"/>
          </a:xfrm>
          <a:prstGeom prst="roundRect">
            <a:avLst>
              <a:gd name="adj" fmla="val 21318"/>
            </a:avLst>
          </a:prstGeom>
          <a:noFill/>
          <a:ln w="317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3BCB9301-F9DA-4CFA-A3A2-C0AFA9CC4DF4}"/>
              </a:ext>
            </a:extLst>
          </p:cNvPr>
          <p:cNvSpPr/>
          <p:nvPr/>
        </p:nvSpPr>
        <p:spPr>
          <a:xfrm>
            <a:off x="6486247" y="3252682"/>
            <a:ext cx="942194" cy="942194"/>
          </a:xfrm>
          <a:prstGeom prst="ellipse">
            <a:avLst/>
          </a:prstGeom>
          <a:noFill/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6000">
                  <a:schemeClr val="bg1">
                    <a:lumMod val="6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F5E0241C-5BC9-4E7A-B9BE-689CE1A15949}"/>
              </a:ext>
            </a:extLst>
          </p:cNvPr>
          <p:cNvSpPr/>
          <p:nvPr/>
        </p:nvSpPr>
        <p:spPr>
          <a:xfrm>
            <a:off x="4926494" y="3251642"/>
            <a:ext cx="942194" cy="942194"/>
          </a:xfrm>
          <a:prstGeom prst="ellipse">
            <a:avLst/>
          </a:prstGeom>
          <a:noFill/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6000">
                  <a:schemeClr val="bg1">
                    <a:lumMod val="6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F7EF89C0-2E5D-4959-8CE9-BD6503F5AF40}"/>
              </a:ext>
            </a:extLst>
          </p:cNvPr>
          <p:cNvSpPr/>
          <p:nvPr/>
        </p:nvSpPr>
        <p:spPr>
          <a:xfrm>
            <a:off x="8018479" y="3326207"/>
            <a:ext cx="942194" cy="942194"/>
          </a:xfrm>
          <a:prstGeom prst="ellipse">
            <a:avLst/>
          </a:prstGeom>
          <a:noFill/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6000">
                  <a:schemeClr val="bg1">
                    <a:lumMod val="6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EE548A9-6760-4C12-A6F9-DE79BB77DF41}"/>
              </a:ext>
            </a:extLst>
          </p:cNvPr>
          <p:cNvSpPr/>
          <p:nvPr/>
        </p:nvSpPr>
        <p:spPr>
          <a:xfrm>
            <a:off x="3361739" y="3252460"/>
            <a:ext cx="942194" cy="942194"/>
          </a:xfrm>
          <a:prstGeom prst="ellipse">
            <a:avLst/>
          </a:prstGeom>
          <a:noFill/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6000">
                  <a:schemeClr val="bg1">
                    <a:lumMod val="6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9294E29D-3C13-412E-BDDD-FDA7A52644A6}"/>
              </a:ext>
            </a:extLst>
          </p:cNvPr>
          <p:cNvSpPr/>
          <p:nvPr/>
        </p:nvSpPr>
        <p:spPr>
          <a:xfrm rot="16200000">
            <a:off x="6532318" y="2485756"/>
            <a:ext cx="820735" cy="1654867"/>
          </a:xfrm>
          <a:custGeom>
            <a:avLst/>
            <a:gdLst>
              <a:gd name="connsiteX0" fmla="*/ 1841110 w 1841110"/>
              <a:gd name="connsiteY0" fmla="*/ 1856137 h 3712274"/>
              <a:gd name="connsiteX1" fmla="*/ 174035 w 1841110"/>
              <a:gd name="connsiteY1" fmla="*/ 3703486 h 3712274"/>
              <a:gd name="connsiteX2" fmla="*/ 0 w 1841110"/>
              <a:gd name="connsiteY2" fmla="*/ 3712274 h 3712274"/>
              <a:gd name="connsiteX3" fmla="*/ 0 w 1841110"/>
              <a:gd name="connsiteY3" fmla="*/ 3491074 h 3712274"/>
              <a:gd name="connsiteX4" fmla="*/ 151419 w 1841110"/>
              <a:gd name="connsiteY4" fmla="*/ 3483428 h 3712274"/>
              <a:gd name="connsiteX5" fmla="*/ 1619911 w 1841110"/>
              <a:gd name="connsiteY5" fmla="*/ 1856136 h 3712274"/>
              <a:gd name="connsiteX6" fmla="*/ 151419 w 1841110"/>
              <a:gd name="connsiteY6" fmla="*/ 228844 h 3712274"/>
              <a:gd name="connsiteX7" fmla="*/ 0 w 1841110"/>
              <a:gd name="connsiteY7" fmla="*/ 221198 h 3712274"/>
              <a:gd name="connsiteX8" fmla="*/ 0 w 1841110"/>
              <a:gd name="connsiteY8" fmla="*/ 0 h 3712274"/>
              <a:gd name="connsiteX9" fmla="*/ 174035 w 1841110"/>
              <a:gd name="connsiteY9" fmla="*/ 8788 h 3712274"/>
              <a:gd name="connsiteX10" fmla="*/ 1841110 w 1841110"/>
              <a:gd name="connsiteY10" fmla="*/ 1856137 h 3712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41110" h="3712274">
                <a:moveTo>
                  <a:pt x="1841110" y="1856137"/>
                </a:moveTo>
                <a:cubicBezTo>
                  <a:pt x="1841110" y="2817597"/>
                  <a:pt x="1110406" y="3608392"/>
                  <a:pt x="174035" y="3703486"/>
                </a:cubicBezTo>
                <a:lnTo>
                  <a:pt x="0" y="3712274"/>
                </a:lnTo>
                <a:lnTo>
                  <a:pt x="0" y="3491074"/>
                </a:lnTo>
                <a:lnTo>
                  <a:pt x="151419" y="3483428"/>
                </a:lnTo>
                <a:cubicBezTo>
                  <a:pt x="976249" y="3399662"/>
                  <a:pt x="1619911" y="2703067"/>
                  <a:pt x="1619911" y="1856136"/>
                </a:cubicBezTo>
                <a:cubicBezTo>
                  <a:pt x="1619911" y="1009205"/>
                  <a:pt x="976249" y="312610"/>
                  <a:pt x="151419" y="228844"/>
                </a:cubicBezTo>
                <a:lnTo>
                  <a:pt x="0" y="221198"/>
                </a:lnTo>
                <a:lnTo>
                  <a:pt x="0" y="0"/>
                </a:lnTo>
                <a:lnTo>
                  <a:pt x="174035" y="8788"/>
                </a:lnTo>
                <a:cubicBezTo>
                  <a:pt x="1110406" y="103882"/>
                  <a:pt x="1841110" y="894677"/>
                  <a:pt x="1841110" y="1856137"/>
                </a:cubicBezTo>
                <a:close/>
              </a:path>
            </a:pathLst>
          </a:custGeom>
          <a:gradFill flip="none" rotWithShape="1">
            <a:gsLst>
              <a:gs pos="40000">
                <a:schemeClr val="accent3">
                  <a:lumMod val="89000"/>
                </a:schemeClr>
              </a:gs>
              <a:gs pos="1000">
                <a:schemeClr val="tx1"/>
              </a:gs>
              <a:gs pos="96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DA1EFE5E-9C8C-4B4B-BAE7-76B6F283C4BB}"/>
              </a:ext>
            </a:extLst>
          </p:cNvPr>
          <p:cNvSpPr/>
          <p:nvPr/>
        </p:nvSpPr>
        <p:spPr>
          <a:xfrm rot="5400000">
            <a:off x="4975930" y="3306492"/>
            <a:ext cx="820735" cy="1654867"/>
          </a:xfrm>
          <a:custGeom>
            <a:avLst/>
            <a:gdLst>
              <a:gd name="connsiteX0" fmla="*/ 1841110 w 1841110"/>
              <a:gd name="connsiteY0" fmla="*/ 1856137 h 3712274"/>
              <a:gd name="connsiteX1" fmla="*/ 174035 w 1841110"/>
              <a:gd name="connsiteY1" fmla="*/ 3703486 h 3712274"/>
              <a:gd name="connsiteX2" fmla="*/ 0 w 1841110"/>
              <a:gd name="connsiteY2" fmla="*/ 3712274 h 3712274"/>
              <a:gd name="connsiteX3" fmla="*/ 0 w 1841110"/>
              <a:gd name="connsiteY3" fmla="*/ 3491074 h 3712274"/>
              <a:gd name="connsiteX4" fmla="*/ 151419 w 1841110"/>
              <a:gd name="connsiteY4" fmla="*/ 3483428 h 3712274"/>
              <a:gd name="connsiteX5" fmla="*/ 1619911 w 1841110"/>
              <a:gd name="connsiteY5" fmla="*/ 1856136 h 3712274"/>
              <a:gd name="connsiteX6" fmla="*/ 151419 w 1841110"/>
              <a:gd name="connsiteY6" fmla="*/ 228844 h 3712274"/>
              <a:gd name="connsiteX7" fmla="*/ 0 w 1841110"/>
              <a:gd name="connsiteY7" fmla="*/ 221198 h 3712274"/>
              <a:gd name="connsiteX8" fmla="*/ 0 w 1841110"/>
              <a:gd name="connsiteY8" fmla="*/ 0 h 3712274"/>
              <a:gd name="connsiteX9" fmla="*/ 174035 w 1841110"/>
              <a:gd name="connsiteY9" fmla="*/ 8788 h 3712274"/>
              <a:gd name="connsiteX10" fmla="*/ 1841110 w 1841110"/>
              <a:gd name="connsiteY10" fmla="*/ 1856137 h 3712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41110" h="3712274">
                <a:moveTo>
                  <a:pt x="1841110" y="1856137"/>
                </a:moveTo>
                <a:cubicBezTo>
                  <a:pt x="1841110" y="2817597"/>
                  <a:pt x="1110406" y="3608392"/>
                  <a:pt x="174035" y="3703486"/>
                </a:cubicBezTo>
                <a:lnTo>
                  <a:pt x="0" y="3712274"/>
                </a:lnTo>
                <a:lnTo>
                  <a:pt x="0" y="3491074"/>
                </a:lnTo>
                <a:lnTo>
                  <a:pt x="151419" y="3483428"/>
                </a:lnTo>
                <a:cubicBezTo>
                  <a:pt x="976249" y="3399662"/>
                  <a:pt x="1619911" y="2703067"/>
                  <a:pt x="1619911" y="1856136"/>
                </a:cubicBezTo>
                <a:cubicBezTo>
                  <a:pt x="1619911" y="1009205"/>
                  <a:pt x="976249" y="312610"/>
                  <a:pt x="151419" y="228844"/>
                </a:cubicBezTo>
                <a:lnTo>
                  <a:pt x="0" y="221198"/>
                </a:lnTo>
                <a:lnTo>
                  <a:pt x="0" y="0"/>
                </a:lnTo>
                <a:lnTo>
                  <a:pt x="174035" y="8788"/>
                </a:lnTo>
                <a:cubicBezTo>
                  <a:pt x="1110406" y="103882"/>
                  <a:pt x="1841110" y="894677"/>
                  <a:pt x="1841110" y="1856137"/>
                </a:cubicBezTo>
                <a:close/>
              </a:path>
            </a:pathLst>
          </a:custGeom>
          <a:gradFill flip="none" rotWithShape="1">
            <a:gsLst>
              <a:gs pos="40000">
                <a:schemeClr val="accent3">
                  <a:lumMod val="89000"/>
                </a:schemeClr>
              </a:gs>
              <a:gs pos="1000">
                <a:schemeClr val="tx1"/>
              </a:gs>
              <a:gs pos="96000">
                <a:schemeClr val="tx1">
                  <a:lumMod val="95000"/>
                  <a:lumOff val="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200794B6-F19A-4AD0-85F9-236A6081EFFC}"/>
              </a:ext>
            </a:extLst>
          </p:cNvPr>
          <p:cNvSpPr/>
          <p:nvPr/>
        </p:nvSpPr>
        <p:spPr>
          <a:xfrm rot="16200000">
            <a:off x="3415056" y="2491457"/>
            <a:ext cx="820735" cy="1654867"/>
          </a:xfrm>
          <a:custGeom>
            <a:avLst/>
            <a:gdLst>
              <a:gd name="connsiteX0" fmla="*/ 1841110 w 1841110"/>
              <a:gd name="connsiteY0" fmla="*/ 1856137 h 3712274"/>
              <a:gd name="connsiteX1" fmla="*/ 174035 w 1841110"/>
              <a:gd name="connsiteY1" fmla="*/ 3703486 h 3712274"/>
              <a:gd name="connsiteX2" fmla="*/ 0 w 1841110"/>
              <a:gd name="connsiteY2" fmla="*/ 3712274 h 3712274"/>
              <a:gd name="connsiteX3" fmla="*/ 0 w 1841110"/>
              <a:gd name="connsiteY3" fmla="*/ 3491074 h 3712274"/>
              <a:gd name="connsiteX4" fmla="*/ 151419 w 1841110"/>
              <a:gd name="connsiteY4" fmla="*/ 3483428 h 3712274"/>
              <a:gd name="connsiteX5" fmla="*/ 1619911 w 1841110"/>
              <a:gd name="connsiteY5" fmla="*/ 1856136 h 3712274"/>
              <a:gd name="connsiteX6" fmla="*/ 151419 w 1841110"/>
              <a:gd name="connsiteY6" fmla="*/ 228844 h 3712274"/>
              <a:gd name="connsiteX7" fmla="*/ 0 w 1841110"/>
              <a:gd name="connsiteY7" fmla="*/ 221198 h 3712274"/>
              <a:gd name="connsiteX8" fmla="*/ 0 w 1841110"/>
              <a:gd name="connsiteY8" fmla="*/ 0 h 3712274"/>
              <a:gd name="connsiteX9" fmla="*/ 174035 w 1841110"/>
              <a:gd name="connsiteY9" fmla="*/ 8788 h 3712274"/>
              <a:gd name="connsiteX10" fmla="*/ 1841110 w 1841110"/>
              <a:gd name="connsiteY10" fmla="*/ 1856137 h 3712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41110" h="3712274">
                <a:moveTo>
                  <a:pt x="1841110" y="1856137"/>
                </a:moveTo>
                <a:cubicBezTo>
                  <a:pt x="1841110" y="2817597"/>
                  <a:pt x="1110406" y="3608392"/>
                  <a:pt x="174035" y="3703486"/>
                </a:cubicBezTo>
                <a:lnTo>
                  <a:pt x="0" y="3712274"/>
                </a:lnTo>
                <a:lnTo>
                  <a:pt x="0" y="3491074"/>
                </a:lnTo>
                <a:lnTo>
                  <a:pt x="151419" y="3483428"/>
                </a:lnTo>
                <a:cubicBezTo>
                  <a:pt x="976249" y="3399662"/>
                  <a:pt x="1619911" y="2703067"/>
                  <a:pt x="1619911" y="1856136"/>
                </a:cubicBezTo>
                <a:cubicBezTo>
                  <a:pt x="1619911" y="1009205"/>
                  <a:pt x="976249" y="312610"/>
                  <a:pt x="151419" y="228844"/>
                </a:cubicBezTo>
                <a:lnTo>
                  <a:pt x="0" y="221198"/>
                </a:lnTo>
                <a:lnTo>
                  <a:pt x="0" y="0"/>
                </a:lnTo>
                <a:lnTo>
                  <a:pt x="174035" y="8788"/>
                </a:lnTo>
                <a:cubicBezTo>
                  <a:pt x="1110406" y="103882"/>
                  <a:pt x="1841110" y="894677"/>
                  <a:pt x="1841110" y="1856137"/>
                </a:cubicBezTo>
                <a:close/>
              </a:path>
            </a:pathLst>
          </a:custGeom>
          <a:gradFill>
            <a:gsLst>
              <a:gs pos="40000">
                <a:schemeClr val="accent3">
                  <a:lumMod val="89000"/>
                </a:schemeClr>
              </a:gs>
              <a:gs pos="1000">
                <a:schemeClr val="tx1"/>
              </a:gs>
              <a:gs pos="96000">
                <a:schemeClr val="tx1">
                  <a:lumMod val="95000"/>
                  <a:lumOff val="5000"/>
                </a:schemeClr>
              </a:gs>
            </a:gsLst>
            <a:path path="circle">
              <a:fillToRect l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90A4EFBF-A01F-4B46-96EC-5CA65E64857F}"/>
              </a:ext>
            </a:extLst>
          </p:cNvPr>
          <p:cNvSpPr/>
          <p:nvPr/>
        </p:nvSpPr>
        <p:spPr>
          <a:xfrm rot="5400000">
            <a:off x="8091706" y="3298125"/>
            <a:ext cx="820735" cy="1654867"/>
          </a:xfrm>
          <a:custGeom>
            <a:avLst/>
            <a:gdLst>
              <a:gd name="connsiteX0" fmla="*/ 1841110 w 1841110"/>
              <a:gd name="connsiteY0" fmla="*/ 1856137 h 3712274"/>
              <a:gd name="connsiteX1" fmla="*/ 174035 w 1841110"/>
              <a:gd name="connsiteY1" fmla="*/ 3703486 h 3712274"/>
              <a:gd name="connsiteX2" fmla="*/ 0 w 1841110"/>
              <a:gd name="connsiteY2" fmla="*/ 3712274 h 3712274"/>
              <a:gd name="connsiteX3" fmla="*/ 0 w 1841110"/>
              <a:gd name="connsiteY3" fmla="*/ 3491074 h 3712274"/>
              <a:gd name="connsiteX4" fmla="*/ 151419 w 1841110"/>
              <a:gd name="connsiteY4" fmla="*/ 3483428 h 3712274"/>
              <a:gd name="connsiteX5" fmla="*/ 1619911 w 1841110"/>
              <a:gd name="connsiteY5" fmla="*/ 1856136 h 3712274"/>
              <a:gd name="connsiteX6" fmla="*/ 151419 w 1841110"/>
              <a:gd name="connsiteY6" fmla="*/ 228844 h 3712274"/>
              <a:gd name="connsiteX7" fmla="*/ 0 w 1841110"/>
              <a:gd name="connsiteY7" fmla="*/ 221198 h 3712274"/>
              <a:gd name="connsiteX8" fmla="*/ 0 w 1841110"/>
              <a:gd name="connsiteY8" fmla="*/ 0 h 3712274"/>
              <a:gd name="connsiteX9" fmla="*/ 174035 w 1841110"/>
              <a:gd name="connsiteY9" fmla="*/ 8788 h 3712274"/>
              <a:gd name="connsiteX10" fmla="*/ 1841110 w 1841110"/>
              <a:gd name="connsiteY10" fmla="*/ 1856137 h 3712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41110" h="3712274">
                <a:moveTo>
                  <a:pt x="1841110" y="1856137"/>
                </a:moveTo>
                <a:cubicBezTo>
                  <a:pt x="1841110" y="2817597"/>
                  <a:pt x="1110406" y="3608392"/>
                  <a:pt x="174035" y="3703486"/>
                </a:cubicBezTo>
                <a:lnTo>
                  <a:pt x="0" y="3712274"/>
                </a:lnTo>
                <a:lnTo>
                  <a:pt x="0" y="3491074"/>
                </a:lnTo>
                <a:lnTo>
                  <a:pt x="151419" y="3483428"/>
                </a:lnTo>
                <a:cubicBezTo>
                  <a:pt x="976249" y="3399662"/>
                  <a:pt x="1619911" y="2703067"/>
                  <a:pt x="1619911" y="1856136"/>
                </a:cubicBezTo>
                <a:cubicBezTo>
                  <a:pt x="1619911" y="1009205"/>
                  <a:pt x="976249" y="312610"/>
                  <a:pt x="151419" y="228844"/>
                </a:cubicBezTo>
                <a:lnTo>
                  <a:pt x="0" y="221198"/>
                </a:lnTo>
                <a:lnTo>
                  <a:pt x="0" y="0"/>
                </a:lnTo>
                <a:lnTo>
                  <a:pt x="174035" y="8788"/>
                </a:lnTo>
                <a:cubicBezTo>
                  <a:pt x="1110406" y="103882"/>
                  <a:pt x="1841110" y="894677"/>
                  <a:pt x="1841110" y="1856137"/>
                </a:cubicBezTo>
                <a:close/>
              </a:path>
            </a:pathLst>
          </a:custGeom>
          <a:gradFill flip="none" rotWithShape="1">
            <a:gsLst>
              <a:gs pos="40000">
                <a:schemeClr val="accent3">
                  <a:lumMod val="89000"/>
                </a:schemeClr>
              </a:gs>
              <a:gs pos="1000">
                <a:schemeClr val="tx1"/>
              </a:gs>
              <a:gs pos="96000">
                <a:schemeClr val="tx1">
                  <a:lumMod val="95000"/>
                  <a:lumOff val="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Graphic 46" descr="Apple">
            <a:extLst>
              <a:ext uri="{FF2B5EF4-FFF2-40B4-BE49-F238E27FC236}">
                <a16:creationId xmlns:a16="http://schemas.microsoft.com/office/drawing/2014/main" id="{7C94169B-4CBB-4D67-85B9-CE56CD87593F}"/>
              </a:ext>
            </a:extLst>
          </p:cNvPr>
          <p:cNvSpPr/>
          <p:nvPr/>
        </p:nvSpPr>
        <p:spPr>
          <a:xfrm>
            <a:off x="3626275" y="3500118"/>
            <a:ext cx="379348" cy="459924"/>
          </a:xfrm>
          <a:custGeom>
            <a:avLst/>
            <a:gdLst>
              <a:gd name="connsiteX0" fmla="*/ 589044 w 625817"/>
              <a:gd name="connsiteY0" fmla="*/ 254441 h 758744"/>
              <a:gd name="connsiteX1" fmla="*/ 340442 w 625817"/>
              <a:gd name="connsiteY1" fmla="*/ 241106 h 758744"/>
              <a:gd name="connsiteX2" fmla="*/ 326154 w 625817"/>
              <a:gd name="connsiteY2" fmla="*/ 177289 h 758744"/>
              <a:gd name="connsiteX3" fmla="*/ 429977 w 625817"/>
              <a:gd name="connsiteY3" fmla="*/ 133474 h 758744"/>
              <a:gd name="connsiteX4" fmla="*/ 474744 w 625817"/>
              <a:gd name="connsiteY4" fmla="*/ 124 h 758744"/>
              <a:gd name="connsiteX5" fmla="*/ 341394 w 625817"/>
              <a:gd name="connsiteY5" fmla="*/ 44891 h 758744"/>
              <a:gd name="connsiteX6" fmla="*/ 301389 w 625817"/>
              <a:gd name="connsiteY6" fmla="*/ 124901 h 758744"/>
              <a:gd name="connsiteX7" fmla="*/ 194709 w 625817"/>
              <a:gd name="connsiteY7" fmla="*/ 14411 h 758744"/>
              <a:gd name="connsiteX8" fmla="*/ 165182 w 625817"/>
              <a:gd name="connsiteY8" fmla="*/ 62989 h 758744"/>
              <a:gd name="connsiteX9" fmla="*/ 283292 w 625817"/>
              <a:gd name="connsiteY9" fmla="*/ 240154 h 758744"/>
              <a:gd name="connsiteX10" fmla="*/ 36594 w 625817"/>
              <a:gd name="connsiteY10" fmla="*/ 253489 h 758744"/>
              <a:gd name="connsiteX11" fmla="*/ 313772 w 625817"/>
              <a:gd name="connsiteY11" fmla="*/ 733549 h 758744"/>
              <a:gd name="connsiteX12" fmla="*/ 589044 w 625817"/>
              <a:gd name="connsiteY12" fmla="*/ 254441 h 758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25817" h="758744">
                <a:moveTo>
                  <a:pt x="589044" y="254441"/>
                </a:moveTo>
                <a:cubicBezTo>
                  <a:pt x="503319" y="161096"/>
                  <a:pt x="410927" y="224914"/>
                  <a:pt x="340442" y="241106"/>
                </a:cubicBezTo>
                <a:cubicBezTo>
                  <a:pt x="338537" y="218246"/>
                  <a:pt x="332822" y="197291"/>
                  <a:pt x="326154" y="177289"/>
                </a:cubicBezTo>
                <a:cubicBezTo>
                  <a:pt x="355682" y="174431"/>
                  <a:pt x="399497" y="164906"/>
                  <a:pt x="429977" y="133474"/>
                </a:cubicBezTo>
                <a:cubicBezTo>
                  <a:pt x="479507" y="83944"/>
                  <a:pt x="474744" y="124"/>
                  <a:pt x="474744" y="124"/>
                </a:cubicBezTo>
                <a:cubicBezTo>
                  <a:pt x="474744" y="124"/>
                  <a:pt x="389972" y="-4639"/>
                  <a:pt x="341394" y="44891"/>
                </a:cubicBezTo>
                <a:cubicBezTo>
                  <a:pt x="318534" y="67751"/>
                  <a:pt x="307104" y="98231"/>
                  <a:pt x="301389" y="124901"/>
                </a:cubicBezTo>
                <a:cubicBezTo>
                  <a:pt x="259479" y="54416"/>
                  <a:pt x="198519" y="17269"/>
                  <a:pt x="194709" y="14411"/>
                </a:cubicBezTo>
                <a:lnTo>
                  <a:pt x="165182" y="62989"/>
                </a:lnTo>
                <a:cubicBezTo>
                  <a:pt x="166134" y="63941"/>
                  <a:pt x="269004" y="127759"/>
                  <a:pt x="283292" y="240154"/>
                </a:cubicBezTo>
                <a:cubicBezTo>
                  <a:pt x="213759" y="223009"/>
                  <a:pt x="120414" y="161096"/>
                  <a:pt x="36594" y="253489"/>
                </a:cubicBezTo>
                <a:cubicBezTo>
                  <a:pt x="-55798" y="355406"/>
                  <a:pt x="23259" y="877376"/>
                  <a:pt x="313772" y="733549"/>
                </a:cubicBezTo>
                <a:cubicBezTo>
                  <a:pt x="603332" y="878329"/>
                  <a:pt x="681437" y="356359"/>
                  <a:pt x="589044" y="254441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Graphic 48" descr="Cloud">
            <a:extLst>
              <a:ext uri="{FF2B5EF4-FFF2-40B4-BE49-F238E27FC236}">
                <a16:creationId xmlns:a16="http://schemas.microsoft.com/office/drawing/2014/main" id="{01148350-3C3C-44D4-AB5F-E66538D666E6}"/>
              </a:ext>
            </a:extLst>
          </p:cNvPr>
          <p:cNvSpPr/>
          <p:nvPr/>
        </p:nvSpPr>
        <p:spPr>
          <a:xfrm>
            <a:off x="6664932" y="3515298"/>
            <a:ext cx="584824" cy="332969"/>
          </a:xfrm>
          <a:custGeom>
            <a:avLst/>
            <a:gdLst>
              <a:gd name="connsiteX0" fmla="*/ 689427 w 802774"/>
              <a:gd name="connsiteY0" fmla="*/ 227507 h 457059"/>
              <a:gd name="connsiteX1" fmla="*/ 679902 w 802774"/>
              <a:gd name="connsiteY1" fmla="*/ 227507 h 457059"/>
              <a:gd name="connsiteX2" fmla="*/ 679902 w 802774"/>
              <a:gd name="connsiteY2" fmla="*/ 227507 h 457059"/>
              <a:gd name="connsiteX3" fmla="*/ 619895 w 802774"/>
              <a:gd name="connsiteY3" fmla="*/ 111302 h 457059"/>
              <a:gd name="connsiteX4" fmla="*/ 489403 w 802774"/>
              <a:gd name="connsiteY4" fmla="*/ 93204 h 457059"/>
              <a:gd name="connsiteX5" fmla="*/ 296998 w 802774"/>
              <a:gd name="connsiteY5" fmla="*/ 4622 h 457059"/>
              <a:gd name="connsiteX6" fmla="*/ 165552 w 802774"/>
              <a:gd name="connsiteY6" fmla="*/ 170357 h 457059"/>
              <a:gd name="connsiteX7" fmla="*/ 165552 w 802774"/>
              <a:gd name="connsiteY7" fmla="*/ 172262 h 457059"/>
              <a:gd name="connsiteX8" fmla="*/ 28392 w 802774"/>
              <a:gd name="connsiteY8" fmla="*/ 227507 h 457059"/>
              <a:gd name="connsiteX9" fmla="*/ 13152 w 802774"/>
              <a:gd name="connsiteY9" fmla="*/ 374192 h 457059"/>
              <a:gd name="connsiteX10" fmla="*/ 136025 w 802774"/>
              <a:gd name="connsiteY10" fmla="*/ 456107 h 457059"/>
              <a:gd name="connsiteX11" fmla="*/ 136025 w 802774"/>
              <a:gd name="connsiteY11" fmla="*/ 457059 h 457059"/>
              <a:gd name="connsiteX12" fmla="*/ 688475 w 802774"/>
              <a:gd name="connsiteY12" fmla="*/ 457059 h 457059"/>
              <a:gd name="connsiteX13" fmla="*/ 802775 w 802774"/>
              <a:gd name="connsiteY13" fmla="*/ 342759 h 457059"/>
              <a:gd name="connsiteX14" fmla="*/ 689427 w 802774"/>
              <a:gd name="connsiteY14" fmla="*/ 227507 h 45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02774" h="457059">
                <a:moveTo>
                  <a:pt x="689427" y="227507"/>
                </a:moveTo>
                <a:cubicBezTo>
                  <a:pt x="686570" y="227507"/>
                  <a:pt x="682760" y="227507"/>
                  <a:pt x="679902" y="227507"/>
                </a:cubicBezTo>
                <a:cubicBezTo>
                  <a:pt x="679902" y="227507"/>
                  <a:pt x="679902" y="227507"/>
                  <a:pt x="679902" y="227507"/>
                </a:cubicBezTo>
                <a:cubicBezTo>
                  <a:pt x="679902" y="180834"/>
                  <a:pt x="657043" y="137972"/>
                  <a:pt x="619895" y="111302"/>
                </a:cubicBezTo>
                <a:cubicBezTo>
                  <a:pt x="581795" y="84632"/>
                  <a:pt x="533218" y="77964"/>
                  <a:pt x="489403" y="93204"/>
                </a:cubicBezTo>
                <a:cubicBezTo>
                  <a:pt x="453208" y="22719"/>
                  <a:pt x="373198" y="-13476"/>
                  <a:pt x="296998" y="4622"/>
                </a:cubicBezTo>
                <a:cubicBezTo>
                  <a:pt x="220797" y="22719"/>
                  <a:pt x="165552" y="91299"/>
                  <a:pt x="165552" y="170357"/>
                </a:cubicBezTo>
                <a:cubicBezTo>
                  <a:pt x="165552" y="170357"/>
                  <a:pt x="165552" y="171309"/>
                  <a:pt x="165552" y="172262"/>
                </a:cubicBezTo>
                <a:cubicBezTo>
                  <a:pt x="113165" y="163689"/>
                  <a:pt x="60777" y="185597"/>
                  <a:pt x="28392" y="227507"/>
                </a:cubicBezTo>
                <a:cubicBezTo>
                  <a:pt x="-3040" y="270369"/>
                  <a:pt x="-8755" y="326567"/>
                  <a:pt x="13152" y="374192"/>
                </a:cubicBezTo>
                <a:cubicBezTo>
                  <a:pt x="36012" y="421817"/>
                  <a:pt x="83637" y="453249"/>
                  <a:pt x="136025" y="456107"/>
                </a:cubicBezTo>
                <a:lnTo>
                  <a:pt x="136025" y="457059"/>
                </a:lnTo>
                <a:lnTo>
                  <a:pt x="688475" y="457059"/>
                </a:lnTo>
                <a:cubicBezTo>
                  <a:pt x="751340" y="457059"/>
                  <a:pt x="802775" y="405624"/>
                  <a:pt x="802775" y="342759"/>
                </a:cubicBezTo>
                <a:cubicBezTo>
                  <a:pt x="802775" y="279894"/>
                  <a:pt x="752293" y="227507"/>
                  <a:pt x="689427" y="227507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6" name="Graphic 50" descr="Drama">
            <a:extLst>
              <a:ext uri="{FF2B5EF4-FFF2-40B4-BE49-F238E27FC236}">
                <a16:creationId xmlns:a16="http://schemas.microsoft.com/office/drawing/2014/main" id="{BE89E225-B792-4869-9BF7-3C719EA632D1}"/>
              </a:ext>
            </a:extLst>
          </p:cNvPr>
          <p:cNvGrpSpPr/>
          <p:nvPr/>
        </p:nvGrpSpPr>
        <p:grpSpPr>
          <a:xfrm>
            <a:off x="5098326" y="3452120"/>
            <a:ext cx="554277" cy="554277"/>
            <a:chOff x="5938800" y="3271800"/>
            <a:chExt cx="914400" cy="914400"/>
          </a:xfrm>
          <a:solidFill>
            <a:schemeClr val="bg1"/>
          </a:solidFill>
        </p:grpSpPr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CEA64434-E6CD-4B5E-8ACE-1FE71ACE246E}"/>
                </a:ext>
              </a:extLst>
            </p:cNvPr>
            <p:cNvSpPr/>
            <p:nvPr/>
          </p:nvSpPr>
          <p:spPr>
            <a:xfrm>
              <a:off x="6015000" y="3678517"/>
              <a:ext cx="443594" cy="431211"/>
            </a:xfrm>
            <a:custGeom>
              <a:avLst/>
              <a:gdLst>
                <a:gd name="connsiteX0" fmla="*/ 433388 w 443594"/>
                <a:gd name="connsiteY0" fmla="*/ 123825 h 431211"/>
                <a:gd name="connsiteX1" fmla="*/ 342900 w 443594"/>
                <a:gd name="connsiteY1" fmla="*/ 55245 h 431211"/>
                <a:gd name="connsiteX2" fmla="*/ 308610 w 443594"/>
                <a:gd name="connsiteY2" fmla="*/ 0 h 431211"/>
                <a:gd name="connsiteX3" fmla="*/ 0 w 443594"/>
                <a:gd name="connsiteY3" fmla="*/ 40005 h 431211"/>
                <a:gd name="connsiteX4" fmla="*/ 25717 w 443594"/>
                <a:gd name="connsiteY4" fmla="*/ 247650 h 431211"/>
                <a:gd name="connsiteX5" fmla="*/ 260033 w 443594"/>
                <a:gd name="connsiteY5" fmla="*/ 429578 h 431211"/>
                <a:gd name="connsiteX6" fmla="*/ 441960 w 443594"/>
                <a:gd name="connsiteY6" fmla="*/ 195263 h 431211"/>
                <a:gd name="connsiteX7" fmla="*/ 433388 w 443594"/>
                <a:gd name="connsiteY7" fmla="*/ 123825 h 431211"/>
                <a:gd name="connsiteX8" fmla="*/ 262890 w 443594"/>
                <a:gd name="connsiteY8" fmla="*/ 104775 h 431211"/>
                <a:gd name="connsiteX9" fmla="*/ 289560 w 443594"/>
                <a:gd name="connsiteY9" fmla="*/ 98107 h 431211"/>
                <a:gd name="connsiteX10" fmla="*/ 334328 w 443594"/>
                <a:gd name="connsiteY10" fmla="*/ 125730 h 431211"/>
                <a:gd name="connsiteX11" fmla="*/ 340995 w 443594"/>
                <a:gd name="connsiteY11" fmla="*/ 152400 h 431211"/>
                <a:gd name="connsiteX12" fmla="*/ 324803 w 443594"/>
                <a:gd name="connsiteY12" fmla="*/ 161925 h 431211"/>
                <a:gd name="connsiteX13" fmla="*/ 315278 w 443594"/>
                <a:gd name="connsiteY13" fmla="*/ 159068 h 431211"/>
                <a:gd name="connsiteX14" fmla="*/ 270510 w 443594"/>
                <a:gd name="connsiteY14" fmla="*/ 131445 h 431211"/>
                <a:gd name="connsiteX15" fmla="*/ 262890 w 443594"/>
                <a:gd name="connsiteY15" fmla="*/ 104775 h 431211"/>
                <a:gd name="connsiteX16" fmla="*/ 114300 w 443594"/>
                <a:gd name="connsiteY16" fmla="*/ 155258 h 431211"/>
                <a:gd name="connsiteX17" fmla="*/ 148590 w 443594"/>
                <a:gd name="connsiteY17" fmla="*/ 116205 h 431211"/>
                <a:gd name="connsiteX18" fmla="*/ 175260 w 443594"/>
                <a:gd name="connsiteY18" fmla="*/ 114300 h 431211"/>
                <a:gd name="connsiteX19" fmla="*/ 177165 w 443594"/>
                <a:gd name="connsiteY19" fmla="*/ 140970 h 431211"/>
                <a:gd name="connsiteX20" fmla="*/ 142875 w 443594"/>
                <a:gd name="connsiteY20" fmla="*/ 180022 h 431211"/>
                <a:gd name="connsiteX21" fmla="*/ 128588 w 443594"/>
                <a:gd name="connsiteY21" fmla="*/ 186690 h 431211"/>
                <a:gd name="connsiteX22" fmla="*/ 116205 w 443594"/>
                <a:gd name="connsiteY22" fmla="*/ 181927 h 431211"/>
                <a:gd name="connsiteX23" fmla="*/ 114300 w 443594"/>
                <a:gd name="connsiteY23" fmla="*/ 155258 h 431211"/>
                <a:gd name="connsiteX24" fmla="*/ 354330 w 443594"/>
                <a:gd name="connsiteY24" fmla="*/ 301943 h 431211"/>
                <a:gd name="connsiteX25" fmla="*/ 327660 w 443594"/>
                <a:gd name="connsiteY25" fmla="*/ 298133 h 431211"/>
                <a:gd name="connsiteX26" fmla="*/ 239077 w 443594"/>
                <a:gd name="connsiteY26" fmla="*/ 260985 h 431211"/>
                <a:gd name="connsiteX27" fmla="*/ 162878 w 443594"/>
                <a:gd name="connsiteY27" fmla="*/ 319087 h 431211"/>
                <a:gd name="connsiteX28" fmla="*/ 145733 w 443594"/>
                <a:gd name="connsiteY28" fmla="*/ 330518 h 431211"/>
                <a:gd name="connsiteX29" fmla="*/ 138113 w 443594"/>
                <a:gd name="connsiteY29" fmla="*/ 328612 h 431211"/>
                <a:gd name="connsiteX30" fmla="*/ 127635 w 443594"/>
                <a:gd name="connsiteY30" fmla="*/ 303847 h 431211"/>
                <a:gd name="connsiteX31" fmla="*/ 234315 w 443594"/>
                <a:gd name="connsiteY31" fmla="*/ 222885 h 431211"/>
                <a:gd name="connsiteX32" fmla="*/ 358140 w 443594"/>
                <a:gd name="connsiteY32" fmla="*/ 275272 h 431211"/>
                <a:gd name="connsiteX33" fmla="*/ 354330 w 443594"/>
                <a:gd name="connsiteY33" fmla="*/ 301943 h 43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43594" h="431211">
                  <a:moveTo>
                    <a:pt x="433388" y="123825"/>
                  </a:moveTo>
                  <a:cubicBezTo>
                    <a:pt x="399098" y="108585"/>
                    <a:pt x="367665" y="85725"/>
                    <a:pt x="342900" y="55245"/>
                  </a:cubicBezTo>
                  <a:cubicBezTo>
                    <a:pt x="328613" y="38100"/>
                    <a:pt x="317183" y="20002"/>
                    <a:pt x="308610" y="0"/>
                  </a:cubicBezTo>
                  <a:lnTo>
                    <a:pt x="0" y="40005"/>
                  </a:lnTo>
                  <a:lnTo>
                    <a:pt x="25717" y="247650"/>
                  </a:lnTo>
                  <a:cubicBezTo>
                    <a:pt x="40005" y="362903"/>
                    <a:pt x="144780" y="443865"/>
                    <a:pt x="260033" y="429578"/>
                  </a:cubicBezTo>
                  <a:cubicBezTo>
                    <a:pt x="375285" y="415290"/>
                    <a:pt x="456248" y="310515"/>
                    <a:pt x="441960" y="195263"/>
                  </a:cubicBezTo>
                  <a:lnTo>
                    <a:pt x="433388" y="123825"/>
                  </a:lnTo>
                  <a:close/>
                  <a:moveTo>
                    <a:pt x="262890" y="104775"/>
                  </a:moveTo>
                  <a:cubicBezTo>
                    <a:pt x="268605" y="96202"/>
                    <a:pt x="280035" y="93345"/>
                    <a:pt x="289560" y="98107"/>
                  </a:cubicBezTo>
                  <a:lnTo>
                    <a:pt x="334328" y="125730"/>
                  </a:lnTo>
                  <a:cubicBezTo>
                    <a:pt x="342900" y="131445"/>
                    <a:pt x="345758" y="142875"/>
                    <a:pt x="340995" y="152400"/>
                  </a:cubicBezTo>
                  <a:cubicBezTo>
                    <a:pt x="337185" y="158115"/>
                    <a:pt x="331470" y="161925"/>
                    <a:pt x="324803" y="161925"/>
                  </a:cubicBezTo>
                  <a:cubicBezTo>
                    <a:pt x="320993" y="161925"/>
                    <a:pt x="318135" y="160972"/>
                    <a:pt x="315278" y="159068"/>
                  </a:cubicBezTo>
                  <a:lnTo>
                    <a:pt x="270510" y="131445"/>
                  </a:lnTo>
                  <a:cubicBezTo>
                    <a:pt x="260985" y="125730"/>
                    <a:pt x="258127" y="114300"/>
                    <a:pt x="262890" y="104775"/>
                  </a:cubicBezTo>
                  <a:moveTo>
                    <a:pt x="114300" y="155258"/>
                  </a:moveTo>
                  <a:lnTo>
                    <a:pt x="148590" y="116205"/>
                  </a:lnTo>
                  <a:cubicBezTo>
                    <a:pt x="155258" y="108585"/>
                    <a:pt x="167640" y="107632"/>
                    <a:pt x="175260" y="114300"/>
                  </a:cubicBezTo>
                  <a:cubicBezTo>
                    <a:pt x="182880" y="120968"/>
                    <a:pt x="183833" y="133350"/>
                    <a:pt x="177165" y="140970"/>
                  </a:cubicBezTo>
                  <a:lnTo>
                    <a:pt x="142875" y="180022"/>
                  </a:lnTo>
                  <a:cubicBezTo>
                    <a:pt x="139065" y="183833"/>
                    <a:pt x="134303" y="186690"/>
                    <a:pt x="128588" y="186690"/>
                  </a:cubicBezTo>
                  <a:cubicBezTo>
                    <a:pt x="123825" y="186690"/>
                    <a:pt x="120015" y="184785"/>
                    <a:pt x="116205" y="181927"/>
                  </a:cubicBezTo>
                  <a:cubicBezTo>
                    <a:pt x="108585" y="175260"/>
                    <a:pt x="107632" y="162877"/>
                    <a:pt x="114300" y="155258"/>
                  </a:cubicBezTo>
                  <a:moveTo>
                    <a:pt x="354330" y="301943"/>
                  </a:moveTo>
                  <a:cubicBezTo>
                    <a:pt x="345758" y="308610"/>
                    <a:pt x="334328" y="306705"/>
                    <a:pt x="327660" y="298133"/>
                  </a:cubicBezTo>
                  <a:cubicBezTo>
                    <a:pt x="306705" y="270510"/>
                    <a:pt x="273368" y="256222"/>
                    <a:pt x="239077" y="260985"/>
                  </a:cubicBezTo>
                  <a:cubicBezTo>
                    <a:pt x="204788" y="264795"/>
                    <a:pt x="176213" y="287655"/>
                    <a:pt x="162878" y="319087"/>
                  </a:cubicBezTo>
                  <a:cubicBezTo>
                    <a:pt x="160020" y="326708"/>
                    <a:pt x="152400" y="330518"/>
                    <a:pt x="145733" y="330518"/>
                  </a:cubicBezTo>
                  <a:cubicBezTo>
                    <a:pt x="142875" y="330518"/>
                    <a:pt x="140970" y="329565"/>
                    <a:pt x="138113" y="328612"/>
                  </a:cubicBezTo>
                  <a:cubicBezTo>
                    <a:pt x="128588" y="324803"/>
                    <a:pt x="123825" y="313372"/>
                    <a:pt x="127635" y="303847"/>
                  </a:cubicBezTo>
                  <a:cubicBezTo>
                    <a:pt x="146685" y="260033"/>
                    <a:pt x="187643" y="228600"/>
                    <a:pt x="234315" y="222885"/>
                  </a:cubicBezTo>
                  <a:cubicBezTo>
                    <a:pt x="281940" y="217170"/>
                    <a:pt x="328613" y="237172"/>
                    <a:pt x="358140" y="275272"/>
                  </a:cubicBezTo>
                  <a:cubicBezTo>
                    <a:pt x="364808" y="283845"/>
                    <a:pt x="362903" y="296228"/>
                    <a:pt x="354330" y="301943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94501069-587A-4C99-AB3B-4E5C3A217D51}"/>
                </a:ext>
              </a:extLst>
            </p:cNvPr>
            <p:cNvSpPr/>
            <p:nvPr/>
          </p:nvSpPr>
          <p:spPr>
            <a:xfrm>
              <a:off x="6339722" y="3348000"/>
              <a:ext cx="436325" cy="438072"/>
            </a:xfrm>
            <a:custGeom>
              <a:avLst/>
              <a:gdLst>
                <a:gd name="connsiteX0" fmla="*/ 20083 w 436325"/>
                <a:gd name="connsiteY0" fmla="*/ 0 h 438072"/>
                <a:gd name="connsiteX1" fmla="*/ 1033 w 436325"/>
                <a:gd name="connsiteY1" fmla="*/ 208598 h 438072"/>
                <a:gd name="connsiteX2" fmla="*/ 189628 w 436325"/>
                <a:gd name="connsiteY2" fmla="*/ 437198 h 438072"/>
                <a:gd name="connsiteX3" fmla="*/ 417275 w 436325"/>
                <a:gd name="connsiteY3" fmla="*/ 247650 h 438072"/>
                <a:gd name="connsiteX4" fmla="*/ 436325 w 436325"/>
                <a:gd name="connsiteY4" fmla="*/ 39053 h 438072"/>
                <a:gd name="connsiteX5" fmla="*/ 20083 w 436325"/>
                <a:gd name="connsiteY5" fmla="*/ 0 h 438072"/>
                <a:gd name="connsiteX6" fmla="*/ 114380 w 436325"/>
                <a:gd name="connsiteY6" fmla="*/ 116205 h 438072"/>
                <a:gd name="connsiteX7" fmla="*/ 166768 w 436325"/>
                <a:gd name="connsiteY7" fmla="*/ 120968 h 438072"/>
                <a:gd name="connsiteX8" fmla="*/ 183913 w 436325"/>
                <a:gd name="connsiteY8" fmla="*/ 141923 h 438072"/>
                <a:gd name="connsiteX9" fmla="*/ 164863 w 436325"/>
                <a:gd name="connsiteY9" fmla="*/ 159068 h 438072"/>
                <a:gd name="connsiteX10" fmla="*/ 162958 w 436325"/>
                <a:gd name="connsiteY10" fmla="*/ 159068 h 438072"/>
                <a:gd name="connsiteX11" fmla="*/ 110570 w 436325"/>
                <a:gd name="connsiteY11" fmla="*/ 154305 h 438072"/>
                <a:gd name="connsiteX12" fmla="*/ 93425 w 436325"/>
                <a:gd name="connsiteY12" fmla="*/ 133350 h 438072"/>
                <a:gd name="connsiteX13" fmla="*/ 114380 w 436325"/>
                <a:gd name="connsiteY13" fmla="*/ 116205 h 438072"/>
                <a:gd name="connsiteX14" fmla="*/ 319168 w 436325"/>
                <a:gd name="connsiteY14" fmla="*/ 300990 h 438072"/>
                <a:gd name="connsiteX15" fmla="*/ 209630 w 436325"/>
                <a:gd name="connsiteY15" fmla="*/ 358140 h 438072"/>
                <a:gd name="connsiteX16" fmla="*/ 197248 w 436325"/>
                <a:gd name="connsiteY16" fmla="*/ 357188 h 438072"/>
                <a:gd name="connsiteX17" fmla="*/ 87710 w 436325"/>
                <a:gd name="connsiteY17" fmla="*/ 280035 h 438072"/>
                <a:gd name="connsiteX18" fmla="*/ 97235 w 436325"/>
                <a:gd name="connsiteY18" fmla="*/ 254318 h 438072"/>
                <a:gd name="connsiteX19" fmla="*/ 122953 w 436325"/>
                <a:gd name="connsiteY19" fmla="*/ 263843 h 438072"/>
                <a:gd name="connsiteX20" fmla="*/ 201058 w 436325"/>
                <a:gd name="connsiteY20" fmla="*/ 319088 h 438072"/>
                <a:gd name="connsiteX21" fmla="*/ 288688 w 436325"/>
                <a:gd name="connsiteY21" fmla="*/ 279083 h 438072"/>
                <a:gd name="connsiteX22" fmla="*/ 315358 w 436325"/>
                <a:gd name="connsiteY22" fmla="*/ 274320 h 438072"/>
                <a:gd name="connsiteX23" fmla="*/ 319168 w 436325"/>
                <a:gd name="connsiteY23" fmla="*/ 300990 h 438072"/>
                <a:gd name="connsiteX24" fmla="*/ 321073 w 436325"/>
                <a:gd name="connsiteY24" fmla="*/ 173355 h 438072"/>
                <a:gd name="connsiteX25" fmla="*/ 319168 w 436325"/>
                <a:gd name="connsiteY25" fmla="*/ 173355 h 438072"/>
                <a:gd name="connsiteX26" fmla="*/ 266780 w 436325"/>
                <a:gd name="connsiteY26" fmla="*/ 168593 h 438072"/>
                <a:gd name="connsiteX27" fmla="*/ 249635 w 436325"/>
                <a:gd name="connsiteY27" fmla="*/ 147638 h 438072"/>
                <a:gd name="connsiteX28" fmla="*/ 270590 w 436325"/>
                <a:gd name="connsiteY28" fmla="*/ 130493 h 438072"/>
                <a:gd name="connsiteX29" fmla="*/ 322978 w 436325"/>
                <a:gd name="connsiteY29" fmla="*/ 135255 h 438072"/>
                <a:gd name="connsiteX30" fmla="*/ 340123 w 436325"/>
                <a:gd name="connsiteY30" fmla="*/ 156210 h 438072"/>
                <a:gd name="connsiteX31" fmla="*/ 321073 w 436325"/>
                <a:gd name="connsiteY31" fmla="*/ 173355 h 43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36325" h="438072">
                  <a:moveTo>
                    <a:pt x="20083" y="0"/>
                  </a:moveTo>
                  <a:lnTo>
                    <a:pt x="1033" y="208598"/>
                  </a:lnTo>
                  <a:cubicBezTo>
                    <a:pt x="-10397" y="323850"/>
                    <a:pt x="74375" y="426720"/>
                    <a:pt x="189628" y="437198"/>
                  </a:cubicBezTo>
                  <a:cubicBezTo>
                    <a:pt x="304880" y="447675"/>
                    <a:pt x="406798" y="362903"/>
                    <a:pt x="417275" y="247650"/>
                  </a:cubicBezTo>
                  <a:lnTo>
                    <a:pt x="436325" y="39053"/>
                  </a:lnTo>
                  <a:lnTo>
                    <a:pt x="20083" y="0"/>
                  </a:lnTo>
                  <a:close/>
                  <a:moveTo>
                    <a:pt x="114380" y="116205"/>
                  </a:moveTo>
                  <a:lnTo>
                    <a:pt x="166768" y="120968"/>
                  </a:lnTo>
                  <a:cubicBezTo>
                    <a:pt x="177245" y="121920"/>
                    <a:pt x="184865" y="131445"/>
                    <a:pt x="183913" y="141923"/>
                  </a:cubicBezTo>
                  <a:cubicBezTo>
                    <a:pt x="182960" y="151448"/>
                    <a:pt x="174388" y="159068"/>
                    <a:pt x="164863" y="159068"/>
                  </a:cubicBezTo>
                  <a:cubicBezTo>
                    <a:pt x="163910" y="159068"/>
                    <a:pt x="163910" y="159068"/>
                    <a:pt x="162958" y="159068"/>
                  </a:cubicBezTo>
                  <a:lnTo>
                    <a:pt x="110570" y="154305"/>
                  </a:lnTo>
                  <a:cubicBezTo>
                    <a:pt x="100093" y="153353"/>
                    <a:pt x="92473" y="143828"/>
                    <a:pt x="93425" y="133350"/>
                  </a:cubicBezTo>
                  <a:cubicBezTo>
                    <a:pt x="94378" y="122873"/>
                    <a:pt x="103903" y="115253"/>
                    <a:pt x="114380" y="116205"/>
                  </a:cubicBezTo>
                  <a:moveTo>
                    <a:pt x="319168" y="300990"/>
                  </a:moveTo>
                  <a:cubicBezTo>
                    <a:pt x="293450" y="336233"/>
                    <a:pt x="252493" y="358140"/>
                    <a:pt x="209630" y="358140"/>
                  </a:cubicBezTo>
                  <a:cubicBezTo>
                    <a:pt x="205820" y="358140"/>
                    <a:pt x="201058" y="358140"/>
                    <a:pt x="197248" y="357188"/>
                  </a:cubicBezTo>
                  <a:cubicBezTo>
                    <a:pt x="149623" y="352425"/>
                    <a:pt x="107713" y="322898"/>
                    <a:pt x="87710" y="280035"/>
                  </a:cubicBezTo>
                  <a:cubicBezTo>
                    <a:pt x="82948" y="270510"/>
                    <a:pt x="87710" y="259080"/>
                    <a:pt x="97235" y="254318"/>
                  </a:cubicBezTo>
                  <a:cubicBezTo>
                    <a:pt x="106760" y="249555"/>
                    <a:pt x="118190" y="254318"/>
                    <a:pt x="122953" y="263843"/>
                  </a:cubicBezTo>
                  <a:cubicBezTo>
                    <a:pt x="137240" y="295275"/>
                    <a:pt x="167720" y="316230"/>
                    <a:pt x="201058" y="319088"/>
                  </a:cubicBezTo>
                  <a:cubicBezTo>
                    <a:pt x="235348" y="321945"/>
                    <a:pt x="268685" y="306705"/>
                    <a:pt x="288688" y="279083"/>
                  </a:cubicBezTo>
                  <a:cubicBezTo>
                    <a:pt x="294403" y="270510"/>
                    <a:pt x="306785" y="268605"/>
                    <a:pt x="315358" y="274320"/>
                  </a:cubicBezTo>
                  <a:cubicBezTo>
                    <a:pt x="322978" y="280035"/>
                    <a:pt x="324883" y="292418"/>
                    <a:pt x="319168" y="300990"/>
                  </a:cubicBezTo>
                  <a:moveTo>
                    <a:pt x="321073" y="173355"/>
                  </a:moveTo>
                  <a:cubicBezTo>
                    <a:pt x="320120" y="173355"/>
                    <a:pt x="320120" y="173355"/>
                    <a:pt x="319168" y="173355"/>
                  </a:cubicBezTo>
                  <a:lnTo>
                    <a:pt x="266780" y="168593"/>
                  </a:lnTo>
                  <a:cubicBezTo>
                    <a:pt x="256303" y="167640"/>
                    <a:pt x="248683" y="158115"/>
                    <a:pt x="249635" y="147638"/>
                  </a:cubicBezTo>
                  <a:cubicBezTo>
                    <a:pt x="250588" y="137160"/>
                    <a:pt x="260113" y="129540"/>
                    <a:pt x="270590" y="130493"/>
                  </a:cubicBezTo>
                  <a:lnTo>
                    <a:pt x="322978" y="135255"/>
                  </a:lnTo>
                  <a:cubicBezTo>
                    <a:pt x="333455" y="136208"/>
                    <a:pt x="341075" y="145733"/>
                    <a:pt x="340123" y="156210"/>
                  </a:cubicBezTo>
                  <a:cubicBezTo>
                    <a:pt x="339170" y="165735"/>
                    <a:pt x="330598" y="173355"/>
                    <a:pt x="321073" y="17335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9" name="Graphic 52" descr="Rocket">
            <a:extLst>
              <a:ext uri="{FF2B5EF4-FFF2-40B4-BE49-F238E27FC236}">
                <a16:creationId xmlns:a16="http://schemas.microsoft.com/office/drawing/2014/main" id="{9FF7E275-0151-4693-8592-3FB866F67557}"/>
              </a:ext>
            </a:extLst>
          </p:cNvPr>
          <p:cNvGrpSpPr/>
          <p:nvPr/>
        </p:nvGrpSpPr>
        <p:grpSpPr>
          <a:xfrm>
            <a:off x="8193595" y="3519705"/>
            <a:ext cx="554277" cy="554277"/>
            <a:chOff x="6088800" y="3421800"/>
            <a:chExt cx="914400" cy="914400"/>
          </a:xfrm>
          <a:solidFill>
            <a:schemeClr val="bg1"/>
          </a:solidFill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E84CFD89-CBA7-4AE1-984C-47D8B73E0ED2}"/>
                </a:ext>
              </a:extLst>
            </p:cNvPr>
            <p:cNvSpPr/>
            <p:nvPr/>
          </p:nvSpPr>
          <p:spPr>
            <a:xfrm>
              <a:off x="6754597" y="3496767"/>
              <a:ext cx="174747" cy="167919"/>
            </a:xfrm>
            <a:custGeom>
              <a:avLst/>
              <a:gdLst>
                <a:gd name="connsiteX0" fmla="*/ 170498 w 174747"/>
                <a:gd name="connsiteY0" fmla="*/ 5042 h 167919"/>
                <a:gd name="connsiteX1" fmla="*/ 0 w 174747"/>
                <a:gd name="connsiteY1" fmla="*/ 25997 h 167919"/>
                <a:gd name="connsiteX2" fmla="*/ 78105 w 174747"/>
                <a:gd name="connsiteY2" fmla="*/ 87910 h 167919"/>
                <a:gd name="connsiteX3" fmla="*/ 140970 w 174747"/>
                <a:gd name="connsiteY3" fmla="*/ 167920 h 167919"/>
                <a:gd name="connsiteX4" fmla="*/ 170498 w 174747"/>
                <a:gd name="connsiteY4" fmla="*/ 5042 h 1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747" h="167919">
                  <a:moveTo>
                    <a:pt x="170498" y="5042"/>
                  </a:moveTo>
                  <a:cubicBezTo>
                    <a:pt x="157163" y="-8293"/>
                    <a:pt x="71438" y="6947"/>
                    <a:pt x="0" y="25997"/>
                  </a:cubicBezTo>
                  <a:cubicBezTo>
                    <a:pt x="25717" y="41237"/>
                    <a:pt x="52388" y="62192"/>
                    <a:pt x="78105" y="87910"/>
                  </a:cubicBezTo>
                  <a:cubicBezTo>
                    <a:pt x="104775" y="114580"/>
                    <a:pt x="125730" y="141250"/>
                    <a:pt x="140970" y="167920"/>
                  </a:cubicBezTo>
                  <a:cubicBezTo>
                    <a:pt x="160020" y="94577"/>
                    <a:pt x="184785" y="18377"/>
                    <a:pt x="170498" y="50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CAB638AC-7F1A-4F1F-8E85-3DE0994BEBB5}"/>
                </a:ext>
              </a:extLst>
            </p:cNvPr>
            <p:cNvSpPr/>
            <p:nvPr/>
          </p:nvSpPr>
          <p:spPr>
            <a:xfrm>
              <a:off x="6162206" y="3758627"/>
              <a:ext cx="232345" cy="222232"/>
            </a:xfrm>
            <a:custGeom>
              <a:avLst/>
              <a:gdLst>
                <a:gd name="connsiteX0" fmla="*/ 232346 w 232345"/>
                <a:gd name="connsiteY0" fmla="*/ 14645 h 222232"/>
                <a:gd name="connsiteX1" fmla="*/ 199961 w 232345"/>
                <a:gd name="connsiteY1" fmla="*/ 2262 h 222232"/>
                <a:gd name="connsiteX2" fmla="*/ 161861 w 232345"/>
                <a:gd name="connsiteY2" fmla="*/ 9882 h 222232"/>
                <a:gd name="connsiteX3" fmla="*/ 10413 w 232345"/>
                <a:gd name="connsiteY3" fmla="*/ 161330 h 222232"/>
                <a:gd name="connsiteX4" fmla="*/ 42798 w 232345"/>
                <a:gd name="connsiteY4" fmla="*/ 221337 h 222232"/>
                <a:gd name="connsiteX5" fmla="*/ 169481 w 232345"/>
                <a:gd name="connsiteY5" fmla="*/ 192762 h 222232"/>
                <a:gd name="connsiteX6" fmla="*/ 232346 w 232345"/>
                <a:gd name="connsiteY6" fmla="*/ 14645 h 22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345" h="222232">
                  <a:moveTo>
                    <a:pt x="232346" y="14645"/>
                  </a:moveTo>
                  <a:lnTo>
                    <a:pt x="199961" y="2262"/>
                  </a:lnTo>
                  <a:cubicBezTo>
                    <a:pt x="186626" y="-2500"/>
                    <a:pt x="172338" y="357"/>
                    <a:pt x="161861" y="9882"/>
                  </a:cubicBezTo>
                  <a:lnTo>
                    <a:pt x="10413" y="161330"/>
                  </a:lnTo>
                  <a:cubicBezTo>
                    <a:pt x="-14352" y="186095"/>
                    <a:pt x="8508" y="228957"/>
                    <a:pt x="42798" y="221337"/>
                  </a:cubicBezTo>
                  <a:lnTo>
                    <a:pt x="169481" y="192762"/>
                  </a:lnTo>
                  <a:cubicBezTo>
                    <a:pt x="179958" y="145137"/>
                    <a:pt x="197103" y="81320"/>
                    <a:pt x="232346" y="146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0BB3BA1A-DFB2-4285-8BCB-3AF642176D1E}"/>
                </a:ext>
              </a:extLst>
            </p:cNvPr>
            <p:cNvSpPr/>
            <p:nvPr/>
          </p:nvSpPr>
          <p:spPr>
            <a:xfrm>
              <a:off x="6442218" y="4021875"/>
              <a:ext cx="222671" cy="239431"/>
            </a:xfrm>
            <a:custGeom>
              <a:avLst/>
              <a:gdLst>
                <a:gd name="connsiteX0" fmla="*/ 204747 w 222671"/>
                <a:gd name="connsiteY0" fmla="*/ 0 h 239431"/>
                <a:gd name="connsiteX1" fmla="*/ 30439 w 222671"/>
                <a:gd name="connsiteY1" fmla="*/ 60960 h 239431"/>
                <a:gd name="connsiteX2" fmla="*/ 912 w 222671"/>
                <a:gd name="connsiteY2" fmla="*/ 196215 h 239431"/>
                <a:gd name="connsiteX3" fmla="*/ 60919 w 222671"/>
                <a:gd name="connsiteY3" fmla="*/ 228600 h 239431"/>
                <a:gd name="connsiteX4" fmla="*/ 212367 w 222671"/>
                <a:gd name="connsiteY4" fmla="*/ 77152 h 239431"/>
                <a:gd name="connsiteX5" fmla="*/ 219987 w 222671"/>
                <a:gd name="connsiteY5" fmla="*/ 39052 h 239431"/>
                <a:gd name="connsiteX6" fmla="*/ 204747 w 222671"/>
                <a:gd name="connsiteY6" fmla="*/ 0 h 23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671" h="239431">
                  <a:moveTo>
                    <a:pt x="204747" y="0"/>
                  </a:moveTo>
                  <a:cubicBezTo>
                    <a:pt x="140929" y="33338"/>
                    <a:pt x="79969" y="51435"/>
                    <a:pt x="30439" y="60960"/>
                  </a:cubicBezTo>
                  <a:lnTo>
                    <a:pt x="912" y="196215"/>
                  </a:lnTo>
                  <a:cubicBezTo>
                    <a:pt x="-6708" y="230505"/>
                    <a:pt x="35202" y="254317"/>
                    <a:pt x="60919" y="228600"/>
                  </a:cubicBezTo>
                  <a:lnTo>
                    <a:pt x="212367" y="77152"/>
                  </a:lnTo>
                  <a:cubicBezTo>
                    <a:pt x="221892" y="67627"/>
                    <a:pt x="225702" y="52388"/>
                    <a:pt x="219987" y="39052"/>
                  </a:cubicBezTo>
                  <a:lnTo>
                    <a:pt x="204747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9DB112A1-0AD3-49FC-9D10-E9574DF16413}"/>
                </a:ext>
              </a:extLst>
            </p:cNvPr>
            <p:cNvSpPr/>
            <p:nvPr/>
          </p:nvSpPr>
          <p:spPr>
            <a:xfrm>
              <a:off x="6365025" y="3539909"/>
              <a:ext cx="512445" cy="511492"/>
            </a:xfrm>
            <a:custGeom>
              <a:avLst/>
              <a:gdLst>
                <a:gd name="connsiteX0" fmla="*/ 338138 w 512445"/>
                <a:gd name="connsiteY0" fmla="*/ 0 h 511492"/>
                <a:gd name="connsiteX1" fmla="*/ 156210 w 512445"/>
                <a:gd name="connsiteY1" fmla="*/ 123825 h 511492"/>
                <a:gd name="connsiteX2" fmla="*/ 0 w 512445"/>
                <a:gd name="connsiteY2" fmla="*/ 452438 h 511492"/>
                <a:gd name="connsiteX3" fmla="*/ 59055 w 512445"/>
                <a:gd name="connsiteY3" fmla="*/ 511493 h 511492"/>
                <a:gd name="connsiteX4" fmla="*/ 388620 w 512445"/>
                <a:gd name="connsiteY4" fmla="*/ 356235 h 511492"/>
                <a:gd name="connsiteX5" fmla="*/ 512445 w 512445"/>
                <a:gd name="connsiteY5" fmla="*/ 175260 h 511492"/>
                <a:gd name="connsiteX6" fmla="*/ 440055 w 512445"/>
                <a:gd name="connsiteY6" fmla="*/ 70485 h 511492"/>
                <a:gd name="connsiteX7" fmla="*/ 338138 w 512445"/>
                <a:gd name="connsiteY7" fmla="*/ 0 h 511492"/>
                <a:gd name="connsiteX8" fmla="*/ 386715 w 512445"/>
                <a:gd name="connsiteY8" fmla="*/ 205740 h 511492"/>
                <a:gd name="connsiteX9" fmla="*/ 305753 w 512445"/>
                <a:gd name="connsiteY9" fmla="*/ 205740 h 511492"/>
                <a:gd name="connsiteX10" fmla="*/ 305753 w 512445"/>
                <a:gd name="connsiteY10" fmla="*/ 124778 h 511492"/>
                <a:gd name="connsiteX11" fmla="*/ 386715 w 512445"/>
                <a:gd name="connsiteY11" fmla="*/ 124778 h 511492"/>
                <a:gd name="connsiteX12" fmla="*/ 386715 w 512445"/>
                <a:gd name="connsiteY12" fmla="*/ 205740 h 511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12445" h="511492">
                  <a:moveTo>
                    <a:pt x="338138" y="0"/>
                  </a:moveTo>
                  <a:cubicBezTo>
                    <a:pt x="281940" y="22860"/>
                    <a:pt x="218123" y="61913"/>
                    <a:pt x="156210" y="123825"/>
                  </a:cubicBezTo>
                  <a:cubicBezTo>
                    <a:pt x="42863" y="237173"/>
                    <a:pt x="9525" y="374333"/>
                    <a:pt x="0" y="452438"/>
                  </a:cubicBezTo>
                  <a:lnTo>
                    <a:pt x="59055" y="511493"/>
                  </a:lnTo>
                  <a:cubicBezTo>
                    <a:pt x="137160" y="501968"/>
                    <a:pt x="275273" y="469583"/>
                    <a:pt x="388620" y="356235"/>
                  </a:cubicBezTo>
                  <a:cubicBezTo>
                    <a:pt x="450533" y="294323"/>
                    <a:pt x="489585" y="231458"/>
                    <a:pt x="512445" y="175260"/>
                  </a:cubicBezTo>
                  <a:cubicBezTo>
                    <a:pt x="500063" y="143828"/>
                    <a:pt x="475298" y="106680"/>
                    <a:pt x="440055" y="70485"/>
                  </a:cubicBezTo>
                  <a:cubicBezTo>
                    <a:pt x="405765" y="37147"/>
                    <a:pt x="369570" y="12383"/>
                    <a:pt x="338138" y="0"/>
                  </a:cubicBezTo>
                  <a:close/>
                  <a:moveTo>
                    <a:pt x="386715" y="205740"/>
                  </a:moveTo>
                  <a:cubicBezTo>
                    <a:pt x="364808" y="227648"/>
                    <a:pt x="328613" y="227648"/>
                    <a:pt x="305753" y="205740"/>
                  </a:cubicBezTo>
                  <a:cubicBezTo>
                    <a:pt x="283845" y="183833"/>
                    <a:pt x="283845" y="147638"/>
                    <a:pt x="305753" y="124778"/>
                  </a:cubicBezTo>
                  <a:cubicBezTo>
                    <a:pt x="327660" y="102870"/>
                    <a:pt x="363855" y="102870"/>
                    <a:pt x="386715" y="124778"/>
                  </a:cubicBezTo>
                  <a:cubicBezTo>
                    <a:pt x="408623" y="147638"/>
                    <a:pt x="408623" y="183833"/>
                    <a:pt x="386715" y="2057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6AC326F2-08E0-4E05-A077-A671926A6E69}"/>
                </a:ext>
              </a:extLst>
            </p:cNvPr>
            <p:cNvSpPr/>
            <p:nvPr/>
          </p:nvSpPr>
          <p:spPr>
            <a:xfrm>
              <a:off x="6252837" y="4027927"/>
              <a:ext cx="135662" cy="135943"/>
            </a:xfrm>
            <a:custGeom>
              <a:avLst/>
              <a:gdLst>
                <a:gd name="connsiteX0" fmla="*/ 111235 w 135662"/>
                <a:gd name="connsiteY0" fmla="*/ 24428 h 135943"/>
                <a:gd name="connsiteX1" fmla="*/ 66467 w 135662"/>
                <a:gd name="connsiteY1" fmla="*/ 14903 h 135943"/>
                <a:gd name="connsiteX2" fmla="*/ 2650 w 135662"/>
                <a:gd name="connsiteY2" fmla="*/ 133013 h 135943"/>
                <a:gd name="connsiteX3" fmla="*/ 120760 w 135662"/>
                <a:gd name="connsiteY3" fmla="*/ 69195 h 135943"/>
                <a:gd name="connsiteX4" fmla="*/ 111235 w 135662"/>
                <a:gd name="connsiteY4" fmla="*/ 24428 h 135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662" h="135943">
                  <a:moveTo>
                    <a:pt x="111235" y="24428"/>
                  </a:moveTo>
                  <a:cubicBezTo>
                    <a:pt x="95995" y="9188"/>
                    <a:pt x="97900" y="-16530"/>
                    <a:pt x="66467" y="14903"/>
                  </a:cubicBezTo>
                  <a:cubicBezTo>
                    <a:pt x="35035" y="46335"/>
                    <a:pt x="-11638" y="117773"/>
                    <a:pt x="2650" y="133013"/>
                  </a:cubicBezTo>
                  <a:cubicBezTo>
                    <a:pt x="17890" y="148253"/>
                    <a:pt x="89327" y="100628"/>
                    <a:pt x="120760" y="69195"/>
                  </a:cubicBezTo>
                  <a:cubicBezTo>
                    <a:pt x="152192" y="36810"/>
                    <a:pt x="126475" y="38715"/>
                    <a:pt x="111235" y="244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6" name="Rectangle 65">
            <a:extLst>
              <a:ext uri="{FF2B5EF4-FFF2-40B4-BE49-F238E27FC236}">
                <a16:creationId xmlns:a16="http://schemas.microsoft.com/office/drawing/2014/main" id="{B64B27ED-35A8-4697-A8FA-0AEE70B5F6D9}"/>
              </a:ext>
            </a:extLst>
          </p:cNvPr>
          <p:cNvSpPr/>
          <p:nvPr/>
        </p:nvSpPr>
        <p:spPr>
          <a:xfrm>
            <a:off x="2565286" y="4916933"/>
            <a:ext cx="2566741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 reprehenderitilores voluptates essesei</a:t>
            </a:r>
          </a:p>
          <a:p>
            <a:pPr algn="ct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Dui lorem sit amet kaseuis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6FAC2D8-84F2-43DE-AB1E-AA4CA0E4A1A8}"/>
              </a:ext>
            </a:extLst>
          </p:cNvPr>
          <p:cNvSpPr txBox="1"/>
          <p:nvPr/>
        </p:nvSpPr>
        <p:spPr>
          <a:xfrm>
            <a:off x="2714256" y="4637922"/>
            <a:ext cx="2284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kern="0" spc="300">
                <a:solidFill>
                  <a:schemeClr val="bg1">
                    <a:lumMod val="9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3939E739-292B-44F5-B3FD-58E0A89F381B}"/>
              </a:ext>
            </a:extLst>
          </p:cNvPr>
          <p:cNvSpPr/>
          <p:nvPr/>
        </p:nvSpPr>
        <p:spPr>
          <a:xfrm>
            <a:off x="4165526" y="2189073"/>
            <a:ext cx="2566741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 reprehenderitilores voluptates essesei</a:t>
            </a:r>
          </a:p>
          <a:p>
            <a:pPr algn="ct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Dui lorem sit amet kaseuis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0D4B55AB-43AC-4426-BEC5-BE8FFC760B41}"/>
              </a:ext>
            </a:extLst>
          </p:cNvPr>
          <p:cNvSpPr txBox="1"/>
          <p:nvPr/>
        </p:nvSpPr>
        <p:spPr>
          <a:xfrm>
            <a:off x="4314496" y="1910062"/>
            <a:ext cx="2284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kern="0" spc="300">
                <a:solidFill>
                  <a:schemeClr val="bg1">
                    <a:lumMod val="9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E5DA06F7-F541-4636-A107-5DCBB31294D4}"/>
              </a:ext>
            </a:extLst>
          </p:cNvPr>
          <p:cNvSpPr/>
          <p:nvPr/>
        </p:nvSpPr>
        <p:spPr>
          <a:xfrm>
            <a:off x="5707141" y="4912614"/>
            <a:ext cx="2566741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 reprehenderitilores voluptates essesei</a:t>
            </a:r>
          </a:p>
          <a:p>
            <a:pPr algn="ct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Dui lorem sit amet kaseuis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D4B1F4F-09CE-4F96-86F5-2F05149DB8D9}"/>
              </a:ext>
            </a:extLst>
          </p:cNvPr>
          <p:cNvSpPr txBox="1"/>
          <p:nvPr/>
        </p:nvSpPr>
        <p:spPr>
          <a:xfrm>
            <a:off x="5856111" y="4633603"/>
            <a:ext cx="2284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kern="0" spc="300">
                <a:solidFill>
                  <a:schemeClr val="bg1">
                    <a:lumMod val="9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BAC2D8EF-1A3F-47D3-9448-750EF6ADADF1}"/>
              </a:ext>
            </a:extLst>
          </p:cNvPr>
          <p:cNvSpPr/>
          <p:nvPr/>
        </p:nvSpPr>
        <p:spPr>
          <a:xfrm>
            <a:off x="7276017" y="2207785"/>
            <a:ext cx="2566741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 reprehenderitilores voluptates essesei</a:t>
            </a:r>
          </a:p>
          <a:p>
            <a:pPr algn="ct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Dui lorem sit amet kaseuis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BE9901D0-2C55-4449-AD91-DBB8972FDFC7}"/>
              </a:ext>
            </a:extLst>
          </p:cNvPr>
          <p:cNvSpPr txBox="1"/>
          <p:nvPr/>
        </p:nvSpPr>
        <p:spPr>
          <a:xfrm>
            <a:off x="7424987" y="1928774"/>
            <a:ext cx="2284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kern="0" spc="300">
                <a:solidFill>
                  <a:schemeClr val="bg1">
                    <a:lumMod val="9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5BCDBFA-18CD-4BF9-A3AC-DED59EDBA1E0}"/>
              </a:ext>
            </a:extLst>
          </p:cNvPr>
          <p:cNvSpPr txBox="1"/>
          <p:nvPr/>
        </p:nvSpPr>
        <p:spPr>
          <a:xfrm>
            <a:off x="1574236" y="811266"/>
            <a:ext cx="34483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INFOGRAPHIC</a:t>
            </a:r>
          </a:p>
        </p:txBody>
      </p:sp>
    </p:spTree>
    <p:extLst>
      <p:ext uri="{BB962C8B-B14F-4D97-AF65-F5344CB8AC3E}">
        <p14:creationId xmlns:p14="http://schemas.microsoft.com/office/powerpoint/2010/main" val="34640132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50E7247-5EFC-4F29-9A57-6554C4E4170A}"/>
              </a:ext>
            </a:extLst>
          </p:cNvPr>
          <p:cNvSpPr txBox="1"/>
          <p:nvPr/>
        </p:nvSpPr>
        <p:spPr>
          <a:xfrm>
            <a:off x="10689397" y="269807"/>
            <a:ext cx="10102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Modern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0F9F511-95B4-461C-A129-2E019571A7AF}"/>
              </a:ext>
            </a:extLst>
          </p:cNvPr>
          <p:cNvCxnSpPr/>
          <p:nvPr/>
        </p:nvCxnSpPr>
        <p:spPr>
          <a:xfrm>
            <a:off x="1124262" y="6371952"/>
            <a:ext cx="1933731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46000">
                  <a:schemeClr val="tx1">
                    <a:lumMod val="50000"/>
                    <a:lumOff val="50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BBBB0A7-97EB-4A47-9FFD-9E0D7F33A517}"/>
              </a:ext>
            </a:extLst>
          </p:cNvPr>
          <p:cNvCxnSpPr>
            <a:cxnSpLocks/>
          </p:cNvCxnSpPr>
          <p:nvPr/>
        </p:nvCxnSpPr>
        <p:spPr>
          <a:xfrm>
            <a:off x="884420" y="123092"/>
            <a:ext cx="0" cy="6614592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35000">
                  <a:schemeClr val="tx1">
                    <a:lumMod val="95000"/>
                    <a:lumOff val="5000"/>
                  </a:schemeClr>
                </a:gs>
                <a:gs pos="65000">
                  <a:schemeClr val="tx1">
                    <a:lumMod val="95000"/>
                    <a:lumOff val="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7B790B3A-239D-4DE7-8C14-17E3CDFAF7D4}"/>
              </a:ext>
            </a:extLst>
          </p:cNvPr>
          <p:cNvGrpSpPr/>
          <p:nvPr/>
        </p:nvGrpSpPr>
        <p:grpSpPr>
          <a:xfrm>
            <a:off x="369913" y="269807"/>
            <a:ext cx="332992" cy="246221"/>
            <a:chOff x="7060367" y="1319134"/>
            <a:chExt cx="629579" cy="350519"/>
          </a:xfrm>
          <a:solidFill>
            <a:schemeClr val="bg1"/>
          </a:solidFill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7B89348-2F4C-4530-9F22-26B745125350}"/>
                </a:ext>
              </a:extLst>
            </p:cNvPr>
            <p:cNvSpPr/>
            <p:nvPr/>
          </p:nvSpPr>
          <p:spPr>
            <a:xfrm>
              <a:off x="7060367" y="13191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D99F640-CB3D-4E9E-B8A6-0F56B5B9211B}"/>
                </a:ext>
              </a:extLst>
            </p:cNvPr>
            <p:cNvSpPr/>
            <p:nvPr/>
          </p:nvSpPr>
          <p:spPr>
            <a:xfrm>
              <a:off x="7060367" y="14715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D9EAF44-0C11-4C4E-9A80-91EEB235DB5C}"/>
                </a:ext>
              </a:extLst>
            </p:cNvPr>
            <p:cNvSpPr/>
            <p:nvPr/>
          </p:nvSpPr>
          <p:spPr>
            <a:xfrm>
              <a:off x="7060367" y="16239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aphic 33" descr="Mouse">
            <a:extLst>
              <a:ext uri="{FF2B5EF4-FFF2-40B4-BE49-F238E27FC236}">
                <a16:creationId xmlns:a16="http://schemas.microsoft.com/office/drawing/2014/main" id="{E7F9622E-46FA-445D-8223-DD9A703319ED}"/>
              </a:ext>
            </a:extLst>
          </p:cNvPr>
          <p:cNvGrpSpPr/>
          <p:nvPr/>
        </p:nvGrpSpPr>
        <p:grpSpPr>
          <a:xfrm>
            <a:off x="310204" y="3217785"/>
            <a:ext cx="422429" cy="422429"/>
            <a:chOff x="144378" y="3003035"/>
            <a:chExt cx="662520" cy="662520"/>
          </a:xfrm>
          <a:solidFill>
            <a:schemeClr val="tx1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1F08E49C-C102-464D-9572-459AA6964185}"/>
                </a:ext>
              </a:extLst>
            </p:cNvPr>
            <p:cNvSpPr/>
            <p:nvPr/>
          </p:nvSpPr>
          <p:spPr>
            <a:xfrm>
              <a:off x="454928" y="3168665"/>
              <a:ext cx="41418" cy="103518"/>
            </a:xfrm>
            <a:custGeom>
              <a:avLst/>
              <a:gdLst>
                <a:gd name="connsiteX0" fmla="*/ 20709 w 41418"/>
                <a:gd name="connsiteY0" fmla="*/ 0 h 103518"/>
                <a:gd name="connsiteX1" fmla="*/ 5 w 41418"/>
                <a:gd name="connsiteY1" fmla="*/ 21649 h 103518"/>
                <a:gd name="connsiteX2" fmla="*/ 5 w 41418"/>
                <a:gd name="connsiteY2" fmla="*/ 82815 h 103518"/>
                <a:gd name="connsiteX3" fmla="*/ 20709 w 41418"/>
                <a:gd name="connsiteY3" fmla="*/ 103519 h 103518"/>
                <a:gd name="connsiteX4" fmla="*/ 41413 w 41418"/>
                <a:gd name="connsiteY4" fmla="*/ 82815 h 103518"/>
                <a:gd name="connsiteX5" fmla="*/ 41413 w 41418"/>
                <a:gd name="connsiteY5" fmla="*/ 21649 h 103518"/>
                <a:gd name="connsiteX6" fmla="*/ 20709 w 41418"/>
                <a:gd name="connsiteY6" fmla="*/ 0 h 10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18" h="103518">
                  <a:moveTo>
                    <a:pt x="20709" y="0"/>
                  </a:moveTo>
                  <a:cubicBezTo>
                    <a:pt x="9015" y="264"/>
                    <a:pt x="-253" y="9955"/>
                    <a:pt x="5" y="21649"/>
                  </a:cubicBezTo>
                  <a:lnTo>
                    <a:pt x="5" y="82815"/>
                  </a:lnTo>
                  <a:cubicBezTo>
                    <a:pt x="5" y="94250"/>
                    <a:pt x="9274" y="103519"/>
                    <a:pt x="20709" y="103519"/>
                  </a:cubicBezTo>
                  <a:cubicBezTo>
                    <a:pt x="32144" y="103519"/>
                    <a:pt x="41413" y="94250"/>
                    <a:pt x="41413" y="82815"/>
                  </a:cubicBezTo>
                  <a:lnTo>
                    <a:pt x="41413" y="21649"/>
                  </a:lnTo>
                  <a:cubicBezTo>
                    <a:pt x="41671" y="9955"/>
                    <a:pt x="32403" y="264"/>
                    <a:pt x="20709" y="0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87557BF-EDC2-4D60-8F02-B9593737AB6D}"/>
                </a:ext>
              </a:extLst>
            </p:cNvPr>
            <p:cNvSpPr/>
            <p:nvPr/>
          </p:nvSpPr>
          <p:spPr>
            <a:xfrm>
              <a:off x="306462" y="3065146"/>
              <a:ext cx="337326" cy="545198"/>
            </a:xfrm>
            <a:custGeom>
              <a:avLst/>
              <a:gdLst>
                <a:gd name="connsiteX0" fmla="*/ 336185 w 337326"/>
                <a:gd name="connsiteY0" fmla="*/ 363951 h 545198"/>
                <a:gd name="connsiteX1" fmla="*/ 328297 w 337326"/>
                <a:gd name="connsiteY1" fmla="*/ 252586 h 545198"/>
                <a:gd name="connsiteX2" fmla="*/ 331686 w 337326"/>
                <a:gd name="connsiteY2" fmla="*/ 167949 h 545198"/>
                <a:gd name="connsiteX3" fmla="*/ 189783 w 337326"/>
                <a:gd name="connsiteY3" fmla="*/ 667 h 545198"/>
                <a:gd name="connsiteX4" fmla="*/ 183758 w 337326"/>
                <a:gd name="connsiteY4" fmla="*/ 290 h 545198"/>
                <a:gd name="connsiteX5" fmla="*/ 168678 w 337326"/>
                <a:gd name="connsiteY5" fmla="*/ 0 h 545198"/>
                <a:gd name="connsiteX6" fmla="*/ 153599 w 337326"/>
                <a:gd name="connsiteY6" fmla="*/ 290 h 545198"/>
                <a:gd name="connsiteX7" fmla="*/ 5296 w 337326"/>
                <a:gd name="connsiteY7" fmla="*/ 161925 h 545198"/>
                <a:gd name="connsiteX8" fmla="*/ 5671 w 337326"/>
                <a:gd name="connsiteY8" fmla="*/ 167928 h 545198"/>
                <a:gd name="connsiteX9" fmla="*/ 9066 w 337326"/>
                <a:gd name="connsiteY9" fmla="*/ 252586 h 545198"/>
                <a:gd name="connsiteX10" fmla="*/ 1150 w 337326"/>
                <a:gd name="connsiteY10" fmla="*/ 363972 h 545198"/>
                <a:gd name="connsiteX11" fmla="*/ 142876 w 337326"/>
                <a:gd name="connsiteY11" fmla="*/ 543977 h 545198"/>
                <a:gd name="connsiteX12" fmla="*/ 155104 w 337326"/>
                <a:gd name="connsiteY12" fmla="*/ 544964 h 545198"/>
                <a:gd name="connsiteX13" fmla="*/ 168678 w 337326"/>
                <a:gd name="connsiteY13" fmla="*/ 545199 h 545198"/>
                <a:gd name="connsiteX14" fmla="*/ 182267 w 337326"/>
                <a:gd name="connsiteY14" fmla="*/ 544964 h 545198"/>
                <a:gd name="connsiteX15" fmla="*/ 337175 w 337326"/>
                <a:gd name="connsiteY15" fmla="*/ 376183 h 545198"/>
                <a:gd name="connsiteX16" fmla="*/ 336185 w 337326"/>
                <a:gd name="connsiteY16" fmla="*/ 363951 h 545198"/>
                <a:gd name="connsiteX17" fmla="*/ 217484 w 337326"/>
                <a:gd name="connsiteY17" fmla="*/ 186334 h 545198"/>
                <a:gd name="connsiteX18" fmla="*/ 182978 w 337326"/>
                <a:gd name="connsiteY18" fmla="*/ 233518 h 545198"/>
                <a:gd name="connsiteX19" fmla="*/ 182978 w 337326"/>
                <a:gd name="connsiteY19" fmla="*/ 338161 h 545198"/>
                <a:gd name="connsiteX20" fmla="*/ 169175 w 337326"/>
                <a:gd name="connsiteY20" fmla="*/ 351964 h 545198"/>
                <a:gd name="connsiteX21" fmla="*/ 155373 w 337326"/>
                <a:gd name="connsiteY21" fmla="*/ 338161 h 545198"/>
                <a:gd name="connsiteX22" fmla="*/ 155373 w 337326"/>
                <a:gd name="connsiteY22" fmla="*/ 233518 h 545198"/>
                <a:gd name="connsiteX23" fmla="*/ 120866 w 337326"/>
                <a:gd name="connsiteY23" fmla="*/ 186334 h 545198"/>
                <a:gd name="connsiteX24" fmla="*/ 120866 w 337326"/>
                <a:gd name="connsiteY24" fmla="*/ 125175 h 545198"/>
                <a:gd name="connsiteX25" fmla="*/ 155373 w 337326"/>
                <a:gd name="connsiteY25" fmla="*/ 77984 h 545198"/>
                <a:gd name="connsiteX26" fmla="*/ 155373 w 337326"/>
                <a:gd name="connsiteY26" fmla="*/ 41408 h 545198"/>
                <a:gd name="connsiteX27" fmla="*/ 169175 w 337326"/>
                <a:gd name="connsiteY27" fmla="*/ 27605 h 545198"/>
                <a:gd name="connsiteX28" fmla="*/ 182978 w 337326"/>
                <a:gd name="connsiteY28" fmla="*/ 41408 h 545198"/>
                <a:gd name="connsiteX29" fmla="*/ 182978 w 337326"/>
                <a:gd name="connsiteY29" fmla="*/ 77984 h 545198"/>
                <a:gd name="connsiteX30" fmla="*/ 217484 w 337326"/>
                <a:gd name="connsiteY30" fmla="*/ 125175 h 54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326" h="545198">
                  <a:moveTo>
                    <a:pt x="336185" y="363951"/>
                  </a:moveTo>
                  <a:cubicBezTo>
                    <a:pt x="331554" y="326998"/>
                    <a:pt x="328921" y="289823"/>
                    <a:pt x="328297" y="252586"/>
                  </a:cubicBezTo>
                  <a:cubicBezTo>
                    <a:pt x="328297" y="222220"/>
                    <a:pt x="329678" y="193608"/>
                    <a:pt x="331686" y="167949"/>
                  </a:cubicBezTo>
                  <a:cubicBezTo>
                    <a:pt x="338694" y="82570"/>
                    <a:pt x="275162" y="7675"/>
                    <a:pt x="189783" y="667"/>
                  </a:cubicBezTo>
                  <a:cubicBezTo>
                    <a:pt x="187777" y="502"/>
                    <a:pt x="185769" y="376"/>
                    <a:pt x="183758" y="290"/>
                  </a:cubicBezTo>
                  <a:cubicBezTo>
                    <a:pt x="178825" y="97"/>
                    <a:pt x="173799" y="0"/>
                    <a:pt x="168678" y="0"/>
                  </a:cubicBezTo>
                  <a:cubicBezTo>
                    <a:pt x="163558" y="0"/>
                    <a:pt x="158531" y="97"/>
                    <a:pt x="153599" y="290"/>
                  </a:cubicBezTo>
                  <a:cubicBezTo>
                    <a:pt x="68012" y="3971"/>
                    <a:pt x="1614" y="76338"/>
                    <a:pt x="5296" y="161925"/>
                  </a:cubicBezTo>
                  <a:cubicBezTo>
                    <a:pt x="5382" y="163928"/>
                    <a:pt x="5507" y="165930"/>
                    <a:pt x="5671" y="167928"/>
                  </a:cubicBezTo>
                  <a:cubicBezTo>
                    <a:pt x="7686" y="193587"/>
                    <a:pt x="9066" y="222220"/>
                    <a:pt x="9066" y="252586"/>
                  </a:cubicBezTo>
                  <a:cubicBezTo>
                    <a:pt x="8435" y="289830"/>
                    <a:pt x="5792" y="327013"/>
                    <a:pt x="1150" y="363972"/>
                  </a:cubicBezTo>
                  <a:cubicBezTo>
                    <a:pt x="-9420" y="452815"/>
                    <a:pt x="54033" y="533407"/>
                    <a:pt x="142876" y="543977"/>
                  </a:cubicBezTo>
                  <a:cubicBezTo>
                    <a:pt x="146938" y="544460"/>
                    <a:pt x="151017" y="544790"/>
                    <a:pt x="155104" y="544964"/>
                  </a:cubicBezTo>
                  <a:cubicBezTo>
                    <a:pt x="159548" y="545116"/>
                    <a:pt x="164073" y="545194"/>
                    <a:pt x="168678" y="545199"/>
                  </a:cubicBezTo>
                  <a:cubicBezTo>
                    <a:pt x="173284" y="545204"/>
                    <a:pt x="177814" y="545125"/>
                    <a:pt x="182267" y="544964"/>
                  </a:cubicBezTo>
                  <a:cubicBezTo>
                    <a:pt x="271651" y="541133"/>
                    <a:pt x="341006" y="465567"/>
                    <a:pt x="337175" y="376183"/>
                  </a:cubicBezTo>
                  <a:cubicBezTo>
                    <a:pt x="337000" y="372095"/>
                    <a:pt x="336670" y="368015"/>
                    <a:pt x="336185" y="363951"/>
                  </a:cubicBezTo>
                  <a:close/>
                  <a:moveTo>
                    <a:pt x="217484" y="186334"/>
                  </a:moveTo>
                  <a:cubicBezTo>
                    <a:pt x="217583" y="207930"/>
                    <a:pt x="203588" y="227066"/>
                    <a:pt x="182978" y="233518"/>
                  </a:cubicBezTo>
                  <a:lnTo>
                    <a:pt x="182978" y="338161"/>
                  </a:lnTo>
                  <a:cubicBezTo>
                    <a:pt x="182978" y="345784"/>
                    <a:pt x="176798" y="351964"/>
                    <a:pt x="169175" y="351964"/>
                  </a:cubicBezTo>
                  <a:cubicBezTo>
                    <a:pt x="161552" y="351964"/>
                    <a:pt x="155373" y="345784"/>
                    <a:pt x="155373" y="338161"/>
                  </a:cubicBezTo>
                  <a:lnTo>
                    <a:pt x="155373" y="233518"/>
                  </a:lnTo>
                  <a:cubicBezTo>
                    <a:pt x="134766" y="227062"/>
                    <a:pt x="120773" y="207928"/>
                    <a:pt x="120866" y="186334"/>
                  </a:cubicBezTo>
                  <a:lnTo>
                    <a:pt x="120866" y="125175"/>
                  </a:lnTo>
                  <a:cubicBezTo>
                    <a:pt x="120765" y="103576"/>
                    <a:pt x="134760" y="84436"/>
                    <a:pt x="155373" y="77984"/>
                  </a:cubicBezTo>
                  <a:lnTo>
                    <a:pt x="155373" y="41408"/>
                  </a:lnTo>
                  <a:cubicBezTo>
                    <a:pt x="155373" y="33784"/>
                    <a:pt x="161552" y="27605"/>
                    <a:pt x="169175" y="27605"/>
                  </a:cubicBezTo>
                  <a:cubicBezTo>
                    <a:pt x="176798" y="27605"/>
                    <a:pt x="182978" y="33784"/>
                    <a:pt x="182978" y="41408"/>
                  </a:cubicBezTo>
                  <a:lnTo>
                    <a:pt x="182978" y="77984"/>
                  </a:lnTo>
                  <a:cubicBezTo>
                    <a:pt x="203588" y="84440"/>
                    <a:pt x="217581" y="103577"/>
                    <a:pt x="217484" y="125175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6B1D3297-6402-4BF3-9457-D21F4AB71C14}"/>
              </a:ext>
            </a:extLst>
          </p:cNvPr>
          <p:cNvSpPr txBox="1"/>
          <p:nvPr/>
        </p:nvSpPr>
        <p:spPr>
          <a:xfrm>
            <a:off x="1080992" y="5815368"/>
            <a:ext cx="7008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03/    </a:t>
            </a:r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39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BC660D5-5145-415E-8306-7371F1246E5A}"/>
              </a:ext>
            </a:extLst>
          </p:cNvPr>
          <p:cNvSpPr txBox="1"/>
          <p:nvPr/>
        </p:nvSpPr>
        <p:spPr>
          <a:xfrm>
            <a:off x="1065936" y="6061589"/>
            <a:ext cx="131157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About Company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Graphic 56" descr="Caret Left">
            <a:extLst>
              <a:ext uri="{FF2B5EF4-FFF2-40B4-BE49-F238E27FC236}">
                <a16:creationId xmlns:a16="http://schemas.microsoft.com/office/drawing/2014/main" id="{1D5B0564-AD58-4449-9196-D798A393E091}"/>
              </a:ext>
            </a:extLst>
          </p:cNvPr>
          <p:cNvSpPr/>
          <p:nvPr/>
        </p:nvSpPr>
        <p:spPr>
          <a:xfrm rot="5400000">
            <a:off x="429214" y="1766174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Graphic 56" descr="Caret Left">
            <a:extLst>
              <a:ext uri="{FF2B5EF4-FFF2-40B4-BE49-F238E27FC236}">
                <a16:creationId xmlns:a16="http://schemas.microsoft.com/office/drawing/2014/main" id="{51A81955-C0C1-4274-B17C-982F3F672D4F}"/>
              </a:ext>
            </a:extLst>
          </p:cNvPr>
          <p:cNvSpPr/>
          <p:nvPr/>
        </p:nvSpPr>
        <p:spPr>
          <a:xfrm rot="16200000">
            <a:off x="413591" y="4808450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06840AD-A095-46DE-9CF5-332ED4CF72DF}"/>
              </a:ext>
            </a:extLst>
          </p:cNvPr>
          <p:cNvSpPr txBox="1"/>
          <p:nvPr/>
        </p:nvSpPr>
        <p:spPr>
          <a:xfrm>
            <a:off x="10155596" y="6323199"/>
            <a:ext cx="15712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1</a:t>
            </a:r>
            <a:r>
              <a:rPr lang="en-US" sz="1000" baseline="30000" dirty="0">
                <a:solidFill>
                  <a:schemeClr val="bg1"/>
                </a:solidFill>
                <a:latin typeface="Work Sans Medium" panose="00000600000000000000" pitchFamily="2" charset="0"/>
              </a:rPr>
              <a:t>st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 Art </a:t>
            </a:r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</a:t>
            </a:r>
            <a:r>
              <a:rPr lang="en-US" sz="1000" b="1" dirty="0">
                <a:solidFill>
                  <a:schemeClr val="bg1"/>
                </a:solidFill>
                <a:latin typeface="Work Sans Medium" panose="00000600000000000000" pitchFamily="2" charset="0"/>
              </a:rPr>
              <a:t> 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in CA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F1671F8-B5EB-4253-8AF7-9A66FFFFA101}"/>
              </a:ext>
            </a:extLst>
          </p:cNvPr>
          <p:cNvSpPr txBox="1"/>
          <p:nvPr/>
        </p:nvSpPr>
        <p:spPr>
          <a:xfrm>
            <a:off x="11408983" y="2643956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0CB0661-C5A6-4ED8-9C81-2F259A55B5FF}"/>
              </a:ext>
            </a:extLst>
          </p:cNvPr>
          <p:cNvSpPr txBox="1"/>
          <p:nvPr/>
        </p:nvSpPr>
        <p:spPr>
          <a:xfrm>
            <a:off x="11401022" y="3085245"/>
            <a:ext cx="3369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C4C1502-2E22-429C-BB02-1AEDB83A3035}"/>
              </a:ext>
            </a:extLst>
          </p:cNvPr>
          <p:cNvSpPr txBox="1"/>
          <p:nvPr/>
        </p:nvSpPr>
        <p:spPr>
          <a:xfrm>
            <a:off x="11393061" y="3526534"/>
            <a:ext cx="3369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en-US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D65FD7F-FADD-4BBE-97FD-DC5A2BF35477}"/>
              </a:ext>
            </a:extLst>
          </p:cNvPr>
          <p:cNvSpPr txBox="1"/>
          <p:nvPr/>
        </p:nvSpPr>
        <p:spPr>
          <a:xfrm>
            <a:off x="11385100" y="3967823"/>
            <a:ext cx="3417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9BC170A3-D4CA-4BC9-A64D-59B3ED83DA99}"/>
              </a:ext>
            </a:extLst>
          </p:cNvPr>
          <p:cNvSpPr/>
          <p:nvPr/>
        </p:nvSpPr>
        <p:spPr>
          <a:xfrm>
            <a:off x="11366138" y="3469232"/>
            <a:ext cx="410594" cy="360824"/>
          </a:xfrm>
          <a:prstGeom prst="roundRect">
            <a:avLst>
              <a:gd name="adj" fmla="val 21318"/>
            </a:avLst>
          </a:prstGeom>
          <a:noFill/>
          <a:ln w="317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5316355-6770-4D67-9FF3-5217FB503C70}"/>
              </a:ext>
            </a:extLst>
          </p:cNvPr>
          <p:cNvSpPr txBox="1"/>
          <p:nvPr/>
        </p:nvSpPr>
        <p:spPr>
          <a:xfrm>
            <a:off x="1431409" y="1212088"/>
            <a:ext cx="37989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HISTORY OF </a:t>
            </a:r>
          </a:p>
          <a:p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MENELAS STUDIO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E954B768-7177-4DEB-8A09-DB3D57E0D370}"/>
              </a:ext>
            </a:extLst>
          </p:cNvPr>
          <p:cNvSpPr/>
          <p:nvPr/>
        </p:nvSpPr>
        <p:spPr>
          <a:xfrm>
            <a:off x="1463292" y="3429000"/>
            <a:ext cx="3920979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reprehend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esse cill inure dolorlaboru sit amet. Duis aute irusitakus reprei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Voluptate lorem kuisais.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BA28328-ED3F-48AF-BFFE-F95C26A1A6BF}"/>
              </a:ext>
            </a:extLst>
          </p:cNvPr>
          <p:cNvSpPr/>
          <p:nvPr/>
        </p:nvSpPr>
        <p:spPr>
          <a:xfrm>
            <a:off x="1463292" y="4123076"/>
            <a:ext cx="3533569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eprehe kau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deriti vols esse cill inure dolorlaboru sit amet. Duis autelo jiuh irusitakus reprehenderi Voluptate lorem kuisais louisin kaesiu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99356F3-0D25-4BBE-92B8-0C320EBD735A}"/>
              </a:ext>
            </a:extLst>
          </p:cNvPr>
          <p:cNvCxnSpPr>
            <a:cxnSpLocks/>
          </p:cNvCxnSpPr>
          <p:nvPr/>
        </p:nvCxnSpPr>
        <p:spPr>
          <a:xfrm>
            <a:off x="1566441" y="5038322"/>
            <a:ext cx="298310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6455676E-CF85-FC35-B783-2B931D947DDA}"/>
              </a:ext>
            </a:extLst>
          </p:cNvPr>
          <p:cNvSpPr/>
          <p:nvPr/>
        </p:nvSpPr>
        <p:spPr>
          <a:xfrm rot="16200000" flipV="1">
            <a:off x="3052363" y="1580619"/>
            <a:ext cx="152450" cy="3232808"/>
          </a:xfrm>
          <a:prstGeom prst="rect">
            <a:avLst/>
          </a:prstGeom>
          <a:gradFill>
            <a:gsLst>
              <a:gs pos="56000">
                <a:srgbClr val="646464"/>
              </a:gs>
              <a:gs pos="0">
                <a:schemeClr val="tx1">
                  <a:lumMod val="95000"/>
                  <a:lumOff val="5000"/>
                </a:schemeClr>
              </a:gs>
              <a:gs pos="100000">
                <a:schemeClr val="tx1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53533901-C6D6-CB25-AA75-0790CF4A2C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960102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14ADE3E-4614-49A3-B7C3-124EA758CB99}"/>
              </a:ext>
            </a:extLst>
          </p:cNvPr>
          <p:cNvGrpSpPr/>
          <p:nvPr/>
        </p:nvGrpSpPr>
        <p:grpSpPr>
          <a:xfrm>
            <a:off x="369913" y="269807"/>
            <a:ext cx="332992" cy="246221"/>
            <a:chOff x="7060367" y="1319134"/>
            <a:chExt cx="629579" cy="350519"/>
          </a:xfrm>
          <a:solidFill>
            <a:schemeClr val="bg1"/>
          </a:solidFill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5F7D879-746B-4A3D-B3D7-88FF97270E4B}"/>
                </a:ext>
              </a:extLst>
            </p:cNvPr>
            <p:cNvSpPr/>
            <p:nvPr/>
          </p:nvSpPr>
          <p:spPr>
            <a:xfrm>
              <a:off x="7060367" y="13191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9FEF26E-F946-4FA8-9960-ECFD4869014A}"/>
                </a:ext>
              </a:extLst>
            </p:cNvPr>
            <p:cNvSpPr/>
            <p:nvPr/>
          </p:nvSpPr>
          <p:spPr>
            <a:xfrm>
              <a:off x="7060367" y="14715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2CB0BA80-3BCD-4F38-B891-FB53858E56CA}"/>
                </a:ext>
              </a:extLst>
            </p:cNvPr>
            <p:cNvSpPr/>
            <p:nvPr/>
          </p:nvSpPr>
          <p:spPr>
            <a:xfrm>
              <a:off x="7060367" y="16239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aphic 33" descr="Mouse">
            <a:extLst>
              <a:ext uri="{FF2B5EF4-FFF2-40B4-BE49-F238E27FC236}">
                <a16:creationId xmlns:a16="http://schemas.microsoft.com/office/drawing/2014/main" id="{50B10437-113D-48ED-8DF0-C16C97A2A9E6}"/>
              </a:ext>
            </a:extLst>
          </p:cNvPr>
          <p:cNvGrpSpPr/>
          <p:nvPr/>
        </p:nvGrpSpPr>
        <p:grpSpPr>
          <a:xfrm>
            <a:off x="310204" y="3217785"/>
            <a:ext cx="422429" cy="422429"/>
            <a:chOff x="144378" y="3003035"/>
            <a:chExt cx="662520" cy="662520"/>
          </a:xfrm>
          <a:solidFill>
            <a:schemeClr val="tx1"/>
          </a:solidFill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FCBCC271-9A6D-4132-BEA6-D1C11967F980}"/>
                </a:ext>
              </a:extLst>
            </p:cNvPr>
            <p:cNvSpPr/>
            <p:nvPr/>
          </p:nvSpPr>
          <p:spPr>
            <a:xfrm>
              <a:off x="454928" y="3168665"/>
              <a:ext cx="41418" cy="103518"/>
            </a:xfrm>
            <a:custGeom>
              <a:avLst/>
              <a:gdLst>
                <a:gd name="connsiteX0" fmla="*/ 20709 w 41418"/>
                <a:gd name="connsiteY0" fmla="*/ 0 h 103518"/>
                <a:gd name="connsiteX1" fmla="*/ 5 w 41418"/>
                <a:gd name="connsiteY1" fmla="*/ 21649 h 103518"/>
                <a:gd name="connsiteX2" fmla="*/ 5 w 41418"/>
                <a:gd name="connsiteY2" fmla="*/ 82815 h 103518"/>
                <a:gd name="connsiteX3" fmla="*/ 20709 w 41418"/>
                <a:gd name="connsiteY3" fmla="*/ 103519 h 103518"/>
                <a:gd name="connsiteX4" fmla="*/ 41413 w 41418"/>
                <a:gd name="connsiteY4" fmla="*/ 82815 h 103518"/>
                <a:gd name="connsiteX5" fmla="*/ 41413 w 41418"/>
                <a:gd name="connsiteY5" fmla="*/ 21649 h 103518"/>
                <a:gd name="connsiteX6" fmla="*/ 20709 w 41418"/>
                <a:gd name="connsiteY6" fmla="*/ 0 h 10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18" h="103518">
                  <a:moveTo>
                    <a:pt x="20709" y="0"/>
                  </a:moveTo>
                  <a:cubicBezTo>
                    <a:pt x="9015" y="264"/>
                    <a:pt x="-253" y="9955"/>
                    <a:pt x="5" y="21649"/>
                  </a:cubicBezTo>
                  <a:lnTo>
                    <a:pt x="5" y="82815"/>
                  </a:lnTo>
                  <a:cubicBezTo>
                    <a:pt x="5" y="94250"/>
                    <a:pt x="9274" y="103519"/>
                    <a:pt x="20709" y="103519"/>
                  </a:cubicBezTo>
                  <a:cubicBezTo>
                    <a:pt x="32144" y="103519"/>
                    <a:pt x="41413" y="94250"/>
                    <a:pt x="41413" y="82815"/>
                  </a:cubicBezTo>
                  <a:lnTo>
                    <a:pt x="41413" y="21649"/>
                  </a:lnTo>
                  <a:cubicBezTo>
                    <a:pt x="41671" y="9955"/>
                    <a:pt x="32403" y="264"/>
                    <a:pt x="20709" y="0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584C204-65C6-4362-86BF-C5A4D6F94C37}"/>
                </a:ext>
              </a:extLst>
            </p:cNvPr>
            <p:cNvSpPr/>
            <p:nvPr/>
          </p:nvSpPr>
          <p:spPr>
            <a:xfrm>
              <a:off x="306462" y="3065146"/>
              <a:ext cx="337326" cy="545198"/>
            </a:xfrm>
            <a:custGeom>
              <a:avLst/>
              <a:gdLst>
                <a:gd name="connsiteX0" fmla="*/ 336185 w 337326"/>
                <a:gd name="connsiteY0" fmla="*/ 363951 h 545198"/>
                <a:gd name="connsiteX1" fmla="*/ 328297 w 337326"/>
                <a:gd name="connsiteY1" fmla="*/ 252586 h 545198"/>
                <a:gd name="connsiteX2" fmla="*/ 331686 w 337326"/>
                <a:gd name="connsiteY2" fmla="*/ 167949 h 545198"/>
                <a:gd name="connsiteX3" fmla="*/ 189783 w 337326"/>
                <a:gd name="connsiteY3" fmla="*/ 667 h 545198"/>
                <a:gd name="connsiteX4" fmla="*/ 183758 w 337326"/>
                <a:gd name="connsiteY4" fmla="*/ 290 h 545198"/>
                <a:gd name="connsiteX5" fmla="*/ 168678 w 337326"/>
                <a:gd name="connsiteY5" fmla="*/ 0 h 545198"/>
                <a:gd name="connsiteX6" fmla="*/ 153599 w 337326"/>
                <a:gd name="connsiteY6" fmla="*/ 290 h 545198"/>
                <a:gd name="connsiteX7" fmla="*/ 5296 w 337326"/>
                <a:gd name="connsiteY7" fmla="*/ 161925 h 545198"/>
                <a:gd name="connsiteX8" fmla="*/ 5671 w 337326"/>
                <a:gd name="connsiteY8" fmla="*/ 167928 h 545198"/>
                <a:gd name="connsiteX9" fmla="*/ 9066 w 337326"/>
                <a:gd name="connsiteY9" fmla="*/ 252586 h 545198"/>
                <a:gd name="connsiteX10" fmla="*/ 1150 w 337326"/>
                <a:gd name="connsiteY10" fmla="*/ 363972 h 545198"/>
                <a:gd name="connsiteX11" fmla="*/ 142876 w 337326"/>
                <a:gd name="connsiteY11" fmla="*/ 543977 h 545198"/>
                <a:gd name="connsiteX12" fmla="*/ 155104 w 337326"/>
                <a:gd name="connsiteY12" fmla="*/ 544964 h 545198"/>
                <a:gd name="connsiteX13" fmla="*/ 168678 w 337326"/>
                <a:gd name="connsiteY13" fmla="*/ 545199 h 545198"/>
                <a:gd name="connsiteX14" fmla="*/ 182267 w 337326"/>
                <a:gd name="connsiteY14" fmla="*/ 544964 h 545198"/>
                <a:gd name="connsiteX15" fmla="*/ 337175 w 337326"/>
                <a:gd name="connsiteY15" fmla="*/ 376183 h 545198"/>
                <a:gd name="connsiteX16" fmla="*/ 336185 w 337326"/>
                <a:gd name="connsiteY16" fmla="*/ 363951 h 545198"/>
                <a:gd name="connsiteX17" fmla="*/ 217484 w 337326"/>
                <a:gd name="connsiteY17" fmla="*/ 186334 h 545198"/>
                <a:gd name="connsiteX18" fmla="*/ 182978 w 337326"/>
                <a:gd name="connsiteY18" fmla="*/ 233518 h 545198"/>
                <a:gd name="connsiteX19" fmla="*/ 182978 w 337326"/>
                <a:gd name="connsiteY19" fmla="*/ 338161 h 545198"/>
                <a:gd name="connsiteX20" fmla="*/ 169175 w 337326"/>
                <a:gd name="connsiteY20" fmla="*/ 351964 h 545198"/>
                <a:gd name="connsiteX21" fmla="*/ 155373 w 337326"/>
                <a:gd name="connsiteY21" fmla="*/ 338161 h 545198"/>
                <a:gd name="connsiteX22" fmla="*/ 155373 w 337326"/>
                <a:gd name="connsiteY22" fmla="*/ 233518 h 545198"/>
                <a:gd name="connsiteX23" fmla="*/ 120866 w 337326"/>
                <a:gd name="connsiteY23" fmla="*/ 186334 h 545198"/>
                <a:gd name="connsiteX24" fmla="*/ 120866 w 337326"/>
                <a:gd name="connsiteY24" fmla="*/ 125175 h 545198"/>
                <a:gd name="connsiteX25" fmla="*/ 155373 w 337326"/>
                <a:gd name="connsiteY25" fmla="*/ 77984 h 545198"/>
                <a:gd name="connsiteX26" fmla="*/ 155373 w 337326"/>
                <a:gd name="connsiteY26" fmla="*/ 41408 h 545198"/>
                <a:gd name="connsiteX27" fmla="*/ 169175 w 337326"/>
                <a:gd name="connsiteY27" fmla="*/ 27605 h 545198"/>
                <a:gd name="connsiteX28" fmla="*/ 182978 w 337326"/>
                <a:gd name="connsiteY28" fmla="*/ 41408 h 545198"/>
                <a:gd name="connsiteX29" fmla="*/ 182978 w 337326"/>
                <a:gd name="connsiteY29" fmla="*/ 77984 h 545198"/>
                <a:gd name="connsiteX30" fmla="*/ 217484 w 337326"/>
                <a:gd name="connsiteY30" fmla="*/ 125175 h 54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326" h="545198">
                  <a:moveTo>
                    <a:pt x="336185" y="363951"/>
                  </a:moveTo>
                  <a:cubicBezTo>
                    <a:pt x="331554" y="326998"/>
                    <a:pt x="328921" y="289823"/>
                    <a:pt x="328297" y="252586"/>
                  </a:cubicBezTo>
                  <a:cubicBezTo>
                    <a:pt x="328297" y="222220"/>
                    <a:pt x="329678" y="193608"/>
                    <a:pt x="331686" y="167949"/>
                  </a:cubicBezTo>
                  <a:cubicBezTo>
                    <a:pt x="338694" y="82570"/>
                    <a:pt x="275162" y="7675"/>
                    <a:pt x="189783" y="667"/>
                  </a:cubicBezTo>
                  <a:cubicBezTo>
                    <a:pt x="187777" y="502"/>
                    <a:pt x="185769" y="376"/>
                    <a:pt x="183758" y="290"/>
                  </a:cubicBezTo>
                  <a:cubicBezTo>
                    <a:pt x="178825" y="97"/>
                    <a:pt x="173799" y="0"/>
                    <a:pt x="168678" y="0"/>
                  </a:cubicBezTo>
                  <a:cubicBezTo>
                    <a:pt x="163558" y="0"/>
                    <a:pt x="158531" y="97"/>
                    <a:pt x="153599" y="290"/>
                  </a:cubicBezTo>
                  <a:cubicBezTo>
                    <a:pt x="68012" y="3971"/>
                    <a:pt x="1614" y="76338"/>
                    <a:pt x="5296" y="161925"/>
                  </a:cubicBezTo>
                  <a:cubicBezTo>
                    <a:pt x="5382" y="163928"/>
                    <a:pt x="5507" y="165930"/>
                    <a:pt x="5671" y="167928"/>
                  </a:cubicBezTo>
                  <a:cubicBezTo>
                    <a:pt x="7686" y="193587"/>
                    <a:pt x="9066" y="222220"/>
                    <a:pt x="9066" y="252586"/>
                  </a:cubicBezTo>
                  <a:cubicBezTo>
                    <a:pt x="8435" y="289830"/>
                    <a:pt x="5792" y="327013"/>
                    <a:pt x="1150" y="363972"/>
                  </a:cubicBezTo>
                  <a:cubicBezTo>
                    <a:pt x="-9420" y="452815"/>
                    <a:pt x="54033" y="533407"/>
                    <a:pt x="142876" y="543977"/>
                  </a:cubicBezTo>
                  <a:cubicBezTo>
                    <a:pt x="146938" y="544460"/>
                    <a:pt x="151017" y="544790"/>
                    <a:pt x="155104" y="544964"/>
                  </a:cubicBezTo>
                  <a:cubicBezTo>
                    <a:pt x="159548" y="545116"/>
                    <a:pt x="164073" y="545194"/>
                    <a:pt x="168678" y="545199"/>
                  </a:cubicBezTo>
                  <a:cubicBezTo>
                    <a:pt x="173284" y="545204"/>
                    <a:pt x="177814" y="545125"/>
                    <a:pt x="182267" y="544964"/>
                  </a:cubicBezTo>
                  <a:cubicBezTo>
                    <a:pt x="271651" y="541133"/>
                    <a:pt x="341006" y="465567"/>
                    <a:pt x="337175" y="376183"/>
                  </a:cubicBezTo>
                  <a:cubicBezTo>
                    <a:pt x="337000" y="372095"/>
                    <a:pt x="336670" y="368015"/>
                    <a:pt x="336185" y="363951"/>
                  </a:cubicBezTo>
                  <a:close/>
                  <a:moveTo>
                    <a:pt x="217484" y="186334"/>
                  </a:moveTo>
                  <a:cubicBezTo>
                    <a:pt x="217583" y="207930"/>
                    <a:pt x="203588" y="227066"/>
                    <a:pt x="182978" y="233518"/>
                  </a:cubicBezTo>
                  <a:lnTo>
                    <a:pt x="182978" y="338161"/>
                  </a:lnTo>
                  <a:cubicBezTo>
                    <a:pt x="182978" y="345784"/>
                    <a:pt x="176798" y="351964"/>
                    <a:pt x="169175" y="351964"/>
                  </a:cubicBezTo>
                  <a:cubicBezTo>
                    <a:pt x="161552" y="351964"/>
                    <a:pt x="155373" y="345784"/>
                    <a:pt x="155373" y="338161"/>
                  </a:cubicBezTo>
                  <a:lnTo>
                    <a:pt x="155373" y="233518"/>
                  </a:lnTo>
                  <a:cubicBezTo>
                    <a:pt x="134766" y="227062"/>
                    <a:pt x="120773" y="207928"/>
                    <a:pt x="120866" y="186334"/>
                  </a:cubicBezTo>
                  <a:lnTo>
                    <a:pt x="120866" y="125175"/>
                  </a:lnTo>
                  <a:cubicBezTo>
                    <a:pt x="120765" y="103576"/>
                    <a:pt x="134760" y="84436"/>
                    <a:pt x="155373" y="77984"/>
                  </a:cubicBezTo>
                  <a:lnTo>
                    <a:pt x="155373" y="41408"/>
                  </a:lnTo>
                  <a:cubicBezTo>
                    <a:pt x="155373" y="33784"/>
                    <a:pt x="161552" y="27605"/>
                    <a:pt x="169175" y="27605"/>
                  </a:cubicBezTo>
                  <a:cubicBezTo>
                    <a:pt x="176798" y="27605"/>
                    <a:pt x="182978" y="33784"/>
                    <a:pt x="182978" y="41408"/>
                  </a:cubicBezTo>
                  <a:lnTo>
                    <a:pt x="182978" y="77984"/>
                  </a:lnTo>
                  <a:cubicBezTo>
                    <a:pt x="203588" y="84440"/>
                    <a:pt x="217581" y="103577"/>
                    <a:pt x="217484" y="125175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9" name="Graphic 56" descr="Caret Left">
            <a:extLst>
              <a:ext uri="{FF2B5EF4-FFF2-40B4-BE49-F238E27FC236}">
                <a16:creationId xmlns:a16="http://schemas.microsoft.com/office/drawing/2014/main" id="{DCA3F1F3-3CF2-44BB-A3BB-68C3056350E8}"/>
              </a:ext>
            </a:extLst>
          </p:cNvPr>
          <p:cNvSpPr/>
          <p:nvPr/>
        </p:nvSpPr>
        <p:spPr>
          <a:xfrm rot="5400000">
            <a:off x="429214" y="1766174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Graphic 56" descr="Caret Left">
            <a:extLst>
              <a:ext uri="{FF2B5EF4-FFF2-40B4-BE49-F238E27FC236}">
                <a16:creationId xmlns:a16="http://schemas.microsoft.com/office/drawing/2014/main" id="{777D1E93-0EE7-4E0E-A8F3-65071CE8783E}"/>
              </a:ext>
            </a:extLst>
          </p:cNvPr>
          <p:cNvSpPr/>
          <p:nvPr/>
        </p:nvSpPr>
        <p:spPr>
          <a:xfrm rot="16200000">
            <a:off x="413591" y="4808450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45981FA-125A-4B6E-BEF0-EB8A192707D2}"/>
              </a:ext>
            </a:extLst>
          </p:cNvPr>
          <p:cNvCxnSpPr>
            <a:cxnSpLocks/>
          </p:cNvCxnSpPr>
          <p:nvPr/>
        </p:nvCxnSpPr>
        <p:spPr>
          <a:xfrm>
            <a:off x="884420" y="123092"/>
            <a:ext cx="0" cy="6614592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35000">
                  <a:schemeClr val="tx1">
                    <a:lumMod val="95000"/>
                    <a:lumOff val="5000"/>
                  </a:schemeClr>
                </a:gs>
                <a:gs pos="65000">
                  <a:schemeClr val="tx1">
                    <a:lumMod val="95000"/>
                    <a:lumOff val="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275E5816-88CF-4D85-BD27-58C88558E1C2}"/>
              </a:ext>
            </a:extLst>
          </p:cNvPr>
          <p:cNvSpPr txBox="1"/>
          <p:nvPr/>
        </p:nvSpPr>
        <p:spPr>
          <a:xfrm>
            <a:off x="10689397" y="269807"/>
            <a:ext cx="10102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Modern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Style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3C068FC-C87E-48F4-A8C1-CC26F5F8EA48}"/>
              </a:ext>
            </a:extLst>
          </p:cNvPr>
          <p:cNvSpPr txBox="1"/>
          <p:nvPr/>
        </p:nvSpPr>
        <p:spPr>
          <a:xfrm>
            <a:off x="10155596" y="6323199"/>
            <a:ext cx="15712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1</a:t>
            </a:r>
            <a:r>
              <a:rPr lang="en-US" sz="1000" baseline="30000" dirty="0">
                <a:solidFill>
                  <a:schemeClr val="bg1"/>
                </a:solidFill>
                <a:latin typeface="Work Sans Medium" panose="00000600000000000000" pitchFamily="2" charset="0"/>
              </a:rPr>
              <a:t>st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 Art </a:t>
            </a:r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</a:t>
            </a:r>
            <a:r>
              <a:rPr lang="en-US" sz="1000" b="1" dirty="0">
                <a:solidFill>
                  <a:schemeClr val="bg1"/>
                </a:solidFill>
                <a:latin typeface="Work Sans Medium" panose="00000600000000000000" pitchFamily="2" charset="0"/>
              </a:rPr>
              <a:t> 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in CA</a:t>
            </a: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516D8D7E-1C62-4714-BBBF-B2E024EE269A}"/>
              </a:ext>
            </a:extLst>
          </p:cNvPr>
          <p:cNvSpPr/>
          <p:nvPr/>
        </p:nvSpPr>
        <p:spPr>
          <a:xfrm rot="5400000">
            <a:off x="6082286" y="3783352"/>
            <a:ext cx="1569329" cy="1588488"/>
          </a:xfrm>
          <a:custGeom>
            <a:avLst/>
            <a:gdLst>
              <a:gd name="connsiteX0" fmla="*/ 0 w 1777808"/>
              <a:gd name="connsiteY0" fmla="*/ 505736 h 1799512"/>
              <a:gd name="connsiteX1" fmla="*/ 0 w 1777808"/>
              <a:gd name="connsiteY1" fmla="*/ 0 h 1799512"/>
              <a:gd name="connsiteX2" fmla="*/ 161251 w 1777808"/>
              <a:gd name="connsiteY2" fmla="*/ 8143 h 1799512"/>
              <a:gd name="connsiteX3" fmla="*/ 1777808 w 1777808"/>
              <a:gd name="connsiteY3" fmla="*/ 1799511 h 1799512"/>
              <a:gd name="connsiteX4" fmla="*/ 1777808 w 1777808"/>
              <a:gd name="connsiteY4" fmla="*/ 1799512 h 1799512"/>
              <a:gd name="connsiteX5" fmla="*/ 1272073 w 1777808"/>
              <a:gd name="connsiteY5" fmla="*/ 1799512 h 1799512"/>
              <a:gd name="connsiteX6" fmla="*/ 1272073 w 1777808"/>
              <a:gd name="connsiteY6" fmla="*/ 1799511 h 1799512"/>
              <a:gd name="connsiteX7" fmla="*/ 109542 w 1777808"/>
              <a:gd name="connsiteY7" fmla="*/ 511267 h 1799512"/>
              <a:gd name="connsiteX8" fmla="*/ 0 w 1777808"/>
              <a:gd name="connsiteY8" fmla="*/ 505736 h 179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77808" h="1799512">
                <a:moveTo>
                  <a:pt x="0" y="505736"/>
                </a:moveTo>
                <a:lnTo>
                  <a:pt x="0" y="0"/>
                </a:lnTo>
                <a:lnTo>
                  <a:pt x="161251" y="8143"/>
                </a:lnTo>
                <a:cubicBezTo>
                  <a:pt x="1069247" y="100355"/>
                  <a:pt x="1777808" y="867186"/>
                  <a:pt x="1777808" y="1799511"/>
                </a:cubicBezTo>
                <a:lnTo>
                  <a:pt x="1777808" y="1799512"/>
                </a:lnTo>
                <a:lnTo>
                  <a:pt x="1272073" y="1799512"/>
                </a:lnTo>
                <a:lnTo>
                  <a:pt x="1272073" y="1799511"/>
                </a:lnTo>
                <a:cubicBezTo>
                  <a:pt x="1272073" y="1129039"/>
                  <a:pt x="762518" y="577580"/>
                  <a:pt x="109542" y="511267"/>
                </a:cubicBezTo>
                <a:lnTo>
                  <a:pt x="0" y="505736"/>
                </a:lnTo>
                <a:close/>
              </a:path>
            </a:pathLst>
          </a:custGeom>
          <a:gradFill>
            <a:gsLst>
              <a:gs pos="47800">
                <a:schemeClr val="bg1">
                  <a:lumMod val="65000"/>
                </a:schemeClr>
              </a:gs>
              <a:gs pos="0">
                <a:schemeClr val="bg1">
                  <a:lumMod val="85000"/>
                </a:schemeClr>
              </a:gs>
              <a:gs pos="100000">
                <a:schemeClr val="bg1">
                  <a:lumMod val="50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0CB9FD25-B8BC-4FA4-A3DF-C2CE83C5A3FE}"/>
              </a:ext>
            </a:extLst>
          </p:cNvPr>
          <p:cNvSpPr/>
          <p:nvPr/>
        </p:nvSpPr>
        <p:spPr>
          <a:xfrm>
            <a:off x="6777141" y="4440842"/>
            <a:ext cx="831705" cy="831705"/>
          </a:xfrm>
          <a:prstGeom prst="ellipse">
            <a:avLst/>
          </a:prstGeom>
          <a:gradFill flip="none" rotWithShape="1">
            <a:gsLst>
              <a:gs pos="49000">
                <a:schemeClr val="accent3">
                  <a:lumMod val="89000"/>
                </a:schemeClr>
              </a:gs>
              <a:gs pos="1000">
                <a:schemeClr val="tx1"/>
              </a:gs>
              <a:gs pos="96000">
                <a:schemeClr val="tx1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ED1D1740-50E9-4E9D-A944-D9695DBC3509}"/>
              </a:ext>
            </a:extLst>
          </p:cNvPr>
          <p:cNvSpPr/>
          <p:nvPr/>
        </p:nvSpPr>
        <p:spPr>
          <a:xfrm rot="5400000">
            <a:off x="6082288" y="2173669"/>
            <a:ext cx="1569324" cy="1588487"/>
          </a:xfrm>
          <a:custGeom>
            <a:avLst/>
            <a:gdLst>
              <a:gd name="connsiteX0" fmla="*/ 0 w 1777803"/>
              <a:gd name="connsiteY0" fmla="*/ 1799510 h 1799511"/>
              <a:gd name="connsiteX1" fmla="*/ 1616557 w 1777803"/>
              <a:gd name="connsiteY1" fmla="*/ 8142 h 1799511"/>
              <a:gd name="connsiteX2" fmla="*/ 1777803 w 1777803"/>
              <a:gd name="connsiteY2" fmla="*/ 0 h 1799511"/>
              <a:gd name="connsiteX3" fmla="*/ 1777803 w 1777803"/>
              <a:gd name="connsiteY3" fmla="*/ 505735 h 1799511"/>
              <a:gd name="connsiteX4" fmla="*/ 1668266 w 1777803"/>
              <a:gd name="connsiteY4" fmla="*/ 511266 h 1799511"/>
              <a:gd name="connsiteX5" fmla="*/ 505735 w 1777803"/>
              <a:gd name="connsiteY5" fmla="*/ 1799510 h 1799511"/>
              <a:gd name="connsiteX6" fmla="*/ 505735 w 1777803"/>
              <a:gd name="connsiteY6" fmla="*/ 1799511 h 1799511"/>
              <a:gd name="connsiteX7" fmla="*/ 0 w 1777803"/>
              <a:gd name="connsiteY7" fmla="*/ 1799511 h 1799511"/>
              <a:gd name="connsiteX8" fmla="*/ 0 w 1777803"/>
              <a:gd name="connsiteY8" fmla="*/ 1799510 h 1799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77803" h="1799511">
                <a:moveTo>
                  <a:pt x="0" y="1799510"/>
                </a:moveTo>
                <a:cubicBezTo>
                  <a:pt x="0" y="867185"/>
                  <a:pt x="708561" y="100354"/>
                  <a:pt x="1616557" y="8142"/>
                </a:cubicBezTo>
                <a:lnTo>
                  <a:pt x="1777803" y="0"/>
                </a:lnTo>
                <a:lnTo>
                  <a:pt x="1777803" y="505735"/>
                </a:lnTo>
                <a:lnTo>
                  <a:pt x="1668266" y="511266"/>
                </a:lnTo>
                <a:cubicBezTo>
                  <a:pt x="1015290" y="577579"/>
                  <a:pt x="505735" y="1129038"/>
                  <a:pt x="505735" y="1799510"/>
                </a:cubicBezTo>
                <a:lnTo>
                  <a:pt x="505735" y="1799511"/>
                </a:lnTo>
                <a:lnTo>
                  <a:pt x="0" y="1799511"/>
                </a:lnTo>
                <a:lnTo>
                  <a:pt x="0" y="1799510"/>
                </a:lnTo>
                <a:close/>
              </a:path>
            </a:pathLst>
          </a:custGeom>
          <a:gradFill flip="none" rotWithShape="1">
            <a:gsLst>
              <a:gs pos="49000">
                <a:schemeClr val="accent3">
                  <a:lumMod val="89000"/>
                </a:schemeClr>
              </a:gs>
              <a:gs pos="1000">
                <a:schemeClr val="tx1"/>
              </a:gs>
              <a:gs pos="96000">
                <a:schemeClr val="tx1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9EA03C9D-5CF9-4F5C-BB8C-29CE90F0C081}"/>
              </a:ext>
            </a:extLst>
          </p:cNvPr>
          <p:cNvSpPr/>
          <p:nvPr/>
        </p:nvSpPr>
        <p:spPr>
          <a:xfrm>
            <a:off x="6829489" y="2327232"/>
            <a:ext cx="831705" cy="831705"/>
          </a:xfrm>
          <a:prstGeom prst="ellipse">
            <a:avLst/>
          </a:prstGeom>
          <a:gradFill flip="none" rotWithShape="1">
            <a:gsLst>
              <a:gs pos="47800">
                <a:schemeClr val="bg1">
                  <a:lumMod val="65000"/>
                </a:schemeClr>
              </a:gs>
              <a:gs pos="0">
                <a:schemeClr val="bg1">
                  <a:lumMod val="85000"/>
                </a:schemeClr>
              </a:gs>
              <a:gs pos="100000">
                <a:schemeClr val="bg1">
                  <a:lumMod val="5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BEC11F83-36BD-47C4-9A9D-58F442BD6895}"/>
              </a:ext>
            </a:extLst>
          </p:cNvPr>
          <p:cNvSpPr/>
          <p:nvPr/>
        </p:nvSpPr>
        <p:spPr>
          <a:xfrm rot="5400000">
            <a:off x="4474640" y="3802513"/>
            <a:ext cx="1567291" cy="1548128"/>
          </a:xfrm>
          <a:custGeom>
            <a:avLst/>
            <a:gdLst>
              <a:gd name="connsiteX0" fmla="*/ 0 w 1775499"/>
              <a:gd name="connsiteY0" fmla="*/ 1753791 h 1753791"/>
              <a:gd name="connsiteX1" fmla="*/ 0 w 1775499"/>
              <a:gd name="connsiteY1" fmla="*/ 1248056 h 1753791"/>
              <a:gd name="connsiteX2" fmla="*/ 109542 w 1775499"/>
              <a:gd name="connsiteY2" fmla="*/ 1242524 h 1753791"/>
              <a:gd name="connsiteX3" fmla="*/ 1265387 w 1775499"/>
              <a:gd name="connsiteY3" fmla="*/ 86679 h 1753791"/>
              <a:gd name="connsiteX4" fmla="*/ 1269764 w 1775499"/>
              <a:gd name="connsiteY4" fmla="*/ 0 h 1753791"/>
              <a:gd name="connsiteX5" fmla="*/ 1775499 w 1775499"/>
              <a:gd name="connsiteY5" fmla="*/ 0 h 1753791"/>
              <a:gd name="connsiteX6" fmla="*/ 1768511 w 1775499"/>
              <a:gd name="connsiteY6" fmla="*/ 138388 h 1753791"/>
              <a:gd name="connsiteX7" fmla="*/ 161251 w 1775499"/>
              <a:gd name="connsiteY7" fmla="*/ 1745648 h 1753791"/>
              <a:gd name="connsiteX8" fmla="*/ 0 w 1775499"/>
              <a:gd name="connsiteY8" fmla="*/ 1753791 h 1753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75499" h="1753791">
                <a:moveTo>
                  <a:pt x="0" y="1753791"/>
                </a:moveTo>
                <a:lnTo>
                  <a:pt x="0" y="1248056"/>
                </a:lnTo>
                <a:lnTo>
                  <a:pt x="109542" y="1242524"/>
                </a:lnTo>
                <a:cubicBezTo>
                  <a:pt x="718987" y="1180632"/>
                  <a:pt x="1203495" y="696124"/>
                  <a:pt x="1265387" y="86679"/>
                </a:cubicBezTo>
                <a:lnTo>
                  <a:pt x="1269764" y="0"/>
                </a:lnTo>
                <a:lnTo>
                  <a:pt x="1775499" y="0"/>
                </a:lnTo>
                <a:lnTo>
                  <a:pt x="1768511" y="138388"/>
                </a:lnTo>
                <a:cubicBezTo>
                  <a:pt x="1682447" y="985851"/>
                  <a:pt x="1008714" y="1659584"/>
                  <a:pt x="161251" y="1745648"/>
                </a:cubicBezTo>
                <a:lnTo>
                  <a:pt x="0" y="1753791"/>
                </a:lnTo>
                <a:close/>
              </a:path>
            </a:pathLst>
          </a:custGeom>
          <a:gradFill flip="none" rotWithShape="1">
            <a:gsLst>
              <a:gs pos="49000">
                <a:schemeClr val="accent3">
                  <a:lumMod val="89000"/>
                </a:schemeClr>
              </a:gs>
              <a:gs pos="1000">
                <a:schemeClr val="tx1"/>
              </a:gs>
              <a:gs pos="96000">
                <a:schemeClr val="tx1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D50F5660-03DC-4464-B277-DEA3FADF9AFB}"/>
              </a:ext>
            </a:extLst>
          </p:cNvPr>
          <p:cNvSpPr/>
          <p:nvPr/>
        </p:nvSpPr>
        <p:spPr>
          <a:xfrm>
            <a:off x="4540469" y="4440842"/>
            <a:ext cx="831705" cy="831705"/>
          </a:xfrm>
          <a:prstGeom prst="ellipse">
            <a:avLst/>
          </a:prstGeom>
          <a:gradFill flip="none" rotWithShape="1">
            <a:gsLst>
              <a:gs pos="47800">
                <a:schemeClr val="bg1">
                  <a:lumMod val="65000"/>
                </a:schemeClr>
              </a:gs>
              <a:gs pos="0">
                <a:schemeClr val="bg1">
                  <a:lumMod val="85000"/>
                </a:schemeClr>
              </a:gs>
              <a:gs pos="100000">
                <a:schemeClr val="bg1">
                  <a:lumMod val="5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C083D186-986D-427A-99B5-16216588D0CD}"/>
              </a:ext>
            </a:extLst>
          </p:cNvPr>
          <p:cNvSpPr/>
          <p:nvPr/>
        </p:nvSpPr>
        <p:spPr>
          <a:xfrm rot="5400000">
            <a:off x="4474642" y="2194867"/>
            <a:ext cx="1567286" cy="1548128"/>
          </a:xfrm>
          <a:custGeom>
            <a:avLst/>
            <a:gdLst>
              <a:gd name="connsiteX0" fmla="*/ 0 w 1775494"/>
              <a:gd name="connsiteY0" fmla="*/ 0 h 1753791"/>
              <a:gd name="connsiteX1" fmla="*/ 505735 w 1775494"/>
              <a:gd name="connsiteY1" fmla="*/ 0 h 1753791"/>
              <a:gd name="connsiteX2" fmla="*/ 510112 w 1775494"/>
              <a:gd name="connsiteY2" fmla="*/ 86679 h 1753791"/>
              <a:gd name="connsiteX3" fmla="*/ 1665957 w 1775494"/>
              <a:gd name="connsiteY3" fmla="*/ 1242524 h 1753791"/>
              <a:gd name="connsiteX4" fmla="*/ 1775494 w 1775494"/>
              <a:gd name="connsiteY4" fmla="*/ 1248056 h 1753791"/>
              <a:gd name="connsiteX5" fmla="*/ 1775494 w 1775494"/>
              <a:gd name="connsiteY5" fmla="*/ 1753791 h 1753791"/>
              <a:gd name="connsiteX6" fmla="*/ 1614248 w 1775494"/>
              <a:gd name="connsiteY6" fmla="*/ 1745648 h 1753791"/>
              <a:gd name="connsiteX7" fmla="*/ 6988 w 1775494"/>
              <a:gd name="connsiteY7" fmla="*/ 138388 h 1753791"/>
              <a:gd name="connsiteX8" fmla="*/ 0 w 1775494"/>
              <a:gd name="connsiteY8" fmla="*/ 0 h 1753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75494" h="1753791">
                <a:moveTo>
                  <a:pt x="0" y="0"/>
                </a:moveTo>
                <a:lnTo>
                  <a:pt x="505735" y="0"/>
                </a:lnTo>
                <a:lnTo>
                  <a:pt x="510112" y="86679"/>
                </a:lnTo>
                <a:cubicBezTo>
                  <a:pt x="572004" y="696124"/>
                  <a:pt x="1056512" y="1180632"/>
                  <a:pt x="1665957" y="1242524"/>
                </a:cubicBezTo>
                <a:lnTo>
                  <a:pt x="1775494" y="1248056"/>
                </a:lnTo>
                <a:lnTo>
                  <a:pt x="1775494" y="1753791"/>
                </a:lnTo>
                <a:lnTo>
                  <a:pt x="1614248" y="1745648"/>
                </a:lnTo>
                <a:cubicBezTo>
                  <a:pt x="766785" y="1659584"/>
                  <a:pt x="93052" y="985851"/>
                  <a:pt x="6988" y="138388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47800">
                <a:schemeClr val="bg1">
                  <a:lumMod val="65000"/>
                </a:schemeClr>
              </a:gs>
              <a:gs pos="0">
                <a:schemeClr val="bg1">
                  <a:lumMod val="85000"/>
                </a:schemeClr>
              </a:gs>
              <a:gs pos="100000">
                <a:schemeClr val="bg1">
                  <a:lumMod val="50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25619388-C84E-4492-BCE9-5917D8AC5976}"/>
              </a:ext>
            </a:extLst>
          </p:cNvPr>
          <p:cNvSpPr/>
          <p:nvPr/>
        </p:nvSpPr>
        <p:spPr>
          <a:xfrm>
            <a:off x="4546311" y="2266000"/>
            <a:ext cx="831705" cy="831705"/>
          </a:xfrm>
          <a:prstGeom prst="ellipse">
            <a:avLst/>
          </a:prstGeom>
          <a:gradFill flip="none" rotWithShape="1">
            <a:gsLst>
              <a:gs pos="49000">
                <a:schemeClr val="accent3">
                  <a:lumMod val="89000"/>
                </a:schemeClr>
              </a:gs>
              <a:gs pos="1000">
                <a:schemeClr val="tx1"/>
              </a:gs>
              <a:gs pos="96000">
                <a:schemeClr val="tx1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Graphic 46" descr="Apple">
            <a:extLst>
              <a:ext uri="{FF2B5EF4-FFF2-40B4-BE49-F238E27FC236}">
                <a16:creationId xmlns:a16="http://schemas.microsoft.com/office/drawing/2014/main" id="{13F3E3BE-EB94-43AE-B6B5-A392C556D9BB}"/>
              </a:ext>
            </a:extLst>
          </p:cNvPr>
          <p:cNvSpPr/>
          <p:nvPr/>
        </p:nvSpPr>
        <p:spPr>
          <a:xfrm>
            <a:off x="7024221" y="4642856"/>
            <a:ext cx="337544" cy="409240"/>
          </a:xfrm>
          <a:custGeom>
            <a:avLst/>
            <a:gdLst>
              <a:gd name="connsiteX0" fmla="*/ 589044 w 625817"/>
              <a:gd name="connsiteY0" fmla="*/ 254441 h 758744"/>
              <a:gd name="connsiteX1" fmla="*/ 340442 w 625817"/>
              <a:gd name="connsiteY1" fmla="*/ 241106 h 758744"/>
              <a:gd name="connsiteX2" fmla="*/ 326154 w 625817"/>
              <a:gd name="connsiteY2" fmla="*/ 177289 h 758744"/>
              <a:gd name="connsiteX3" fmla="*/ 429977 w 625817"/>
              <a:gd name="connsiteY3" fmla="*/ 133474 h 758744"/>
              <a:gd name="connsiteX4" fmla="*/ 474744 w 625817"/>
              <a:gd name="connsiteY4" fmla="*/ 124 h 758744"/>
              <a:gd name="connsiteX5" fmla="*/ 341394 w 625817"/>
              <a:gd name="connsiteY5" fmla="*/ 44891 h 758744"/>
              <a:gd name="connsiteX6" fmla="*/ 301389 w 625817"/>
              <a:gd name="connsiteY6" fmla="*/ 124901 h 758744"/>
              <a:gd name="connsiteX7" fmla="*/ 194709 w 625817"/>
              <a:gd name="connsiteY7" fmla="*/ 14411 h 758744"/>
              <a:gd name="connsiteX8" fmla="*/ 165182 w 625817"/>
              <a:gd name="connsiteY8" fmla="*/ 62989 h 758744"/>
              <a:gd name="connsiteX9" fmla="*/ 283292 w 625817"/>
              <a:gd name="connsiteY9" fmla="*/ 240154 h 758744"/>
              <a:gd name="connsiteX10" fmla="*/ 36594 w 625817"/>
              <a:gd name="connsiteY10" fmla="*/ 253489 h 758744"/>
              <a:gd name="connsiteX11" fmla="*/ 313772 w 625817"/>
              <a:gd name="connsiteY11" fmla="*/ 733549 h 758744"/>
              <a:gd name="connsiteX12" fmla="*/ 589044 w 625817"/>
              <a:gd name="connsiteY12" fmla="*/ 254441 h 758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25817" h="758744">
                <a:moveTo>
                  <a:pt x="589044" y="254441"/>
                </a:moveTo>
                <a:cubicBezTo>
                  <a:pt x="503319" y="161096"/>
                  <a:pt x="410927" y="224914"/>
                  <a:pt x="340442" y="241106"/>
                </a:cubicBezTo>
                <a:cubicBezTo>
                  <a:pt x="338537" y="218246"/>
                  <a:pt x="332822" y="197291"/>
                  <a:pt x="326154" y="177289"/>
                </a:cubicBezTo>
                <a:cubicBezTo>
                  <a:pt x="355682" y="174431"/>
                  <a:pt x="399497" y="164906"/>
                  <a:pt x="429977" y="133474"/>
                </a:cubicBezTo>
                <a:cubicBezTo>
                  <a:pt x="479507" y="83944"/>
                  <a:pt x="474744" y="124"/>
                  <a:pt x="474744" y="124"/>
                </a:cubicBezTo>
                <a:cubicBezTo>
                  <a:pt x="474744" y="124"/>
                  <a:pt x="389972" y="-4639"/>
                  <a:pt x="341394" y="44891"/>
                </a:cubicBezTo>
                <a:cubicBezTo>
                  <a:pt x="318534" y="67751"/>
                  <a:pt x="307104" y="98231"/>
                  <a:pt x="301389" y="124901"/>
                </a:cubicBezTo>
                <a:cubicBezTo>
                  <a:pt x="259479" y="54416"/>
                  <a:pt x="198519" y="17269"/>
                  <a:pt x="194709" y="14411"/>
                </a:cubicBezTo>
                <a:lnTo>
                  <a:pt x="165182" y="62989"/>
                </a:lnTo>
                <a:cubicBezTo>
                  <a:pt x="166134" y="63941"/>
                  <a:pt x="269004" y="127759"/>
                  <a:pt x="283292" y="240154"/>
                </a:cubicBezTo>
                <a:cubicBezTo>
                  <a:pt x="213759" y="223009"/>
                  <a:pt x="120414" y="161096"/>
                  <a:pt x="36594" y="253489"/>
                </a:cubicBezTo>
                <a:cubicBezTo>
                  <a:pt x="-55798" y="355406"/>
                  <a:pt x="23259" y="877376"/>
                  <a:pt x="313772" y="733549"/>
                </a:cubicBezTo>
                <a:cubicBezTo>
                  <a:pt x="603332" y="878329"/>
                  <a:pt x="681437" y="356359"/>
                  <a:pt x="589044" y="254441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Graphic 48" descr="Cloud">
            <a:extLst>
              <a:ext uri="{FF2B5EF4-FFF2-40B4-BE49-F238E27FC236}">
                <a16:creationId xmlns:a16="http://schemas.microsoft.com/office/drawing/2014/main" id="{B428A3C3-3ECA-458D-A36A-A6DDCFBD77E1}"/>
              </a:ext>
            </a:extLst>
          </p:cNvPr>
          <p:cNvSpPr/>
          <p:nvPr/>
        </p:nvSpPr>
        <p:spPr>
          <a:xfrm>
            <a:off x="6983090" y="2586409"/>
            <a:ext cx="520378" cy="296277"/>
          </a:xfrm>
          <a:custGeom>
            <a:avLst/>
            <a:gdLst>
              <a:gd name="connsiteX0" fmla="*/ 689427 w 802774"/>
              <a:gd name="connsiteY0" fmla="*/ 227507 h 457059"/>
              <a:gd name="connsiteX1" fmla="*/ 679902 w 802774"/>
              <a:gd name="connsiteY1" fmla="*/ 227507 h 457059"/>
              <a:gd name="connsiteX2" fmla="*/ 679902 w 802774"/>
              <a:gd name="connsiteY2" fmla="*/ 227507 h 457059"/>
              <a:gd name="connsiteX3" fmla="*/ 619895 w 802774"/>
              <a:gd name="connsiteY3" fmla="*/ 111302 h 457059"/>
              <a:gd name="connsiteX4" fmla="*/ 489403 w 802774"/>
              <a:gd name="connsiteY4" fmla="*/ 93204 h 457059"/>
              <a:gd name="connsiteX5" fmla="*/ 296998 w 802774"/>
              <a:gd name="connsiteY5" fmla="*/ 4622 h 457059"/>
              <a:gd name="connsiteX6" fmla="*/ 165552 w 802774"/>
              <a:gd name="connsiteY6" fmla="*/ 170357 h 457059"/>
              <a:gd name="connsiteX7" fmla="*/ 165552 w 802774"/>
              <a:gd name="connsiteY7" fmla="*/ 172262 h 457059"/>
              <a:gd name="connsiteX8" fmla="*/ 28392 w 802774"/>
              <a:gd name="connsiteY8" fmla="*/ 227507 h 457059"/>
              <a:gd name="connsiteX9" fmla="*/ 13152 w 802774"/>
              <a:gd name="connsiteY9" fmla="*/ 374192 h 457059"/>
              <a:gd name="connsiteX10" fmla="*/ 136025 w 802774"/>
              <a:gd name="connsiteY10" fmla="*/ 456107 h 457059"/>
              <a:gd name="connsiteX11" fmla="*/ 136025 w 802774"/>
              <a:gd name="connsiteY11" fmla="*/ 457059 h 457059"/>
              <a:gd name="connsiteX12" fmla="*/ 688475 w 802774"/>
              <a:gd name="connsiteY12" fmla="*/ 457059 h 457059"/>
              <a:gd name="connsiteX13" fmla="*/ 802775 w 802774"/>
              <a:gd name="connsiteY13" fmla="*/ 342759 h 457059"/>
              <a:gd name="connsiteX14" fmla="*/ 689427 w 802774"/>
              <a:gd name="connsiteY14" fmla="*/ 227507 h 45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02774" h="457059">
                <a:moveTo>
                  <a:pt x="689427" y="227507"/>
                </a:moveTo>
                <a:cubicBezTo>
                  <a:pt x="686570" y="227507"/>
                  <a:pt x="682760" y="227507"/>
                  <a:pt x="679902" y="227507"/>
                </a:cubicBezTo>
                <a:cubicBezTo>
                  <a:pt x="679902" y="227507"/>
                  <a:pt x="679902" y="227507"/>
                  <a:pt x="679902" y="227507"/>
                </a:cubicBezTo>
                <a:cubicBezTo>
                  <a:pt x="679902" y="180834"/>
                  <a:pt x="657043" y="137972"/>
                  <a:pt x="619895" y="111302"/>
                </a:cubicBezTo>
                <a:cubicBezTo>
                  <a:pt x="581795" y="84632"/>
                  <a:pt x="533218" y="77964"/>
                  <a:pt x="489403" y="93204"/>
                </a:cubicBezTo>
                <a:cubicBezTo>
                  <a:pt x="453208" y="22719"/>
                  <a:pt x="373198" y="-13476"/>
                  <a:pt x="296998" y="4622"/>
                </a:cubicBezTo>
                <a:cubicBezTo>
                  <a:pt x="220797" y="22719"/>
                  <a:pt x="165552" y="91299"/>
                  <a:pt x="165552" y="170357"/>
                </a:cubicBezTo>
                <a:cubicBezTo>
                  <a:pt x="165552" y="170357"/>
                  <a:pt x="165552" y="171309"/>
                  <a:pt x="165552" y="172262"/>
                </a:cubicBezTo>
                <a:cubicBezTo>
                  <a:pt x="113165" y="163689"/>
                  <a:pt x="60777" y="185597"/>
                  <a:pt x="28392" y="227507"/>
                </a:cubicBezTo>
                <a:cubicBezTo>
                  <a:pt x="-3040" y="270369"/>
                  <a:pt x="-8755" y="326567"/>
                  <a:pt x="13152" y="374192"/>
                </a:cubicBezTo>
                <a:cubicBezTo>
                  <a:pt x="36012" y="421817"/>
                  <a:pt x="83637" y="453249"/>
                  <a:pt x="136025" y="456107"/>
                </a:cubicBezTo>
                <a:lnTo>
                  <a:pt x="136025" y="457059"/>
                </a:lnTo>
                <a:lnTo>
                  <a:pt x="688475" y="457059"/>
                </a:lnTo>
                <a:cubicBezTo>
                  <a:pt x="751340" y="457059"/>
                  <a:pt x="802775" y="405624"/>
                  <a:pt x="802775" y="342759"/>
                </a:cubicBezTo>
                <a:cubicBezTo>
                  <a:pt x="802775" y="279894"/>
                  <a:pt x="752293" y="227507"/>
                  <a:pt x="689427" y="227507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8" name="Graphic 50" descr="Drama">
            <a:extLst>
              <a:ext uri="{FF2B5EF4-FFF2-40B4-BE49-F238E27FC236}">
                <a16:creationId xmlns:a16="http://schemas.microsoft.com/office/drawing/2014/main" id="{CD954822-F81B-4C5A-8F30-7B040AFE8986}"/>
              </a:ext>
            </a:extLst>
          </p:cNvPr>
          <p:cNvGrpSpPr/>
          <p:nvPr/>
        </p:nvGrpSpPr>
        <p:grpSpPr>
          <a:xfrm>
            <a:off x="4719020" y="2454281"/>
            <a:ext cx="493197" cy="493197"/>
            <a:chOff x="5938800" y="3271800"/>
            <a:chExt cx="914400" cy="914400"/>
          </a:xfrm>
          <a:solidFill>
            <a:schemeClr val="tx1"/>
          </a:solidFill>
        </p:grpSpPr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14D5D077-00AC-45ED-B7D8-2A6732F20B7C}"/>
                </a:ext>
              </a:extLst>
            </p:cNvPr>
            <p:cNvSpPr/>
            <p:nvPr/>
          </p:nvSpPr>
          <p:spPr>
            <a:xfrm>
              <a:off x="6015000" y="3678517"/>
              <a:ext cx="443594" cy="431211"/>
            </a:xfrm>
            <a:custGeom>
              <a:avLst/>
              <a:gdLst>
                <a:gd name="connsiteX0" fmla="*/ 433388 w 443594"/>
                <a:gd name="connsiteY0" fmla="*/ 123825 h 431211"/>
                <a:gd name="connsiteX1" fmla="*/ 342900 w 443594"/>
                <a:gd name="connsiteY1" fmla="*/ 55245 h 431211"/>
                <a:gd name="connsiteX2" fmla="*/ 308610 w 443594"/>
                <a:gd name="connsiteY2" fmla="*/ 0 h 431211"/>
                <a:gd name="connsiteX3" fmla="*/ 0 w 443594"/>
                <a:gd name="connsiteY3" fmla="*/ 40005 h 431211"/>
                <a:gd name="connsiteX4" fmla="*/ 25717 w 443594"/>
                <a:gd name="connsiteY4" fmla="*/ 247650 h 431211"/>
                <a:gd name="connsiteX5" fmla="*/ 260033 w 443594"/>
                <a:gd name="connsiteY5" fmla="*/ 429578 h 431211"/>
                <a:gd name="connsiteX6" fmla="*/ 441960 w 443594"/>
                <a:gd name="connsiteY6" fmla="*/ 195263 h 431211"/>
                <a:gd name="connsiteX7" fmla="*/ 433388 w 443594"/>
                <a:gd name="connsiteY7" fmla="*/ 123825 h 431211"/>
                <a:gd name="connsiteX8" fmla="*/ 262890 w 443594"/>
                <a:gd name="connsiteY8" fmla="*/ 104775 h 431211"/>
                <a:gd name="connsiteX9" fmla="*/ 289560 w 443594"/>
                <a:gd name="connsiteY9" fmla="*/ 98107 h 431211"/>
                <a:gd name="connsiteX10" fmla="*/ 334328 w 443594"/>
                <a:gd name="connsiteY10" fmla="*/ 125730 h 431211"/>
                <a:gd name="connsiteX11" fmla="*/ 340995 w 443594"/>
                <a:gd name="connsiteY11" fmla="*/ 152400 h 431211"/>
                <a:gd name="connsiteX12" fmla="*/ 324803 w 443594"/>
                <a:gd name="connsiteY12" fmla="*/ 161925 h 431211"/>
                <a:gd name="connsiteX13" fmla="*/ 315278 w 443594"/>
                <a:gd name="connsiteY13" fmla="*/ 159068 h 431211"/>
                <a:gd name="connsiteX14" fmla="*/ 270510 w 443594"/>
                <a:gd name="connsiteY14" fmla="*/ 131445 h 431211"/>
                <a:gd name="connsiteX15" fmla="*/ 262890 w 443594"/>
                <a:gd name="connsiteY15" fmla="*/ 104775 h 431211"/>
                <a:gd name="connsiteX16" fmla="*/ 114300 w 443594"/>
                <a:gd name="connsiteY16" fmla="*/ 155258 h 431211"/>
                <a:gd name="connsiteX17" fmla="*/ 148590 w 443594"/>
                <a:gd name="connsiteY17" fmla="*/ 116205 h 431211"/>
                <a:gd name="connsiteX18" fmla="*/ 175260 w 443594"/>
                <a:gd name="connsiteY18" fmla="*/ 114300 h 431211"/>
                <a:gd name="connsiteX19" fmla="*/ 177165 w 443594"/>
                <a:gd name="connsiteY19" fmla="*/ 140970 h 431211"/>
                <a:gd name="connsiteX20" fmla="*/ 142875 w 443594"/>
                <a:gd name="connsiteY20" fmla="*/ 180022 h 431211"/>
                <a:gd name="connsiteX21" fmla="*/ 128588 w 443594"/>
                <a:gd name="connsiteY21" fmla="*/ 186690 h 431211"/>
                <a:gd name="connsiteX22" fmla="*/ 116205 w 443594"/>
                <a:gd name="connsiteY22" fmla="*/ 181927 h 431211"/>
                <a:gd name="connsiteX23" fmla="*/ 114300 w 443594"/>
                <a:gd name="connsiteY23" fmla="*/ 155258 h 431211"/>
                <a:gd name="connsiteX24" fmla="*/ 354330 w 443594"/>
                <a:gd name="connsiteY24" fmla="*/ 301943 h 431211"/>
                <a:gd name="connsiteX25" fmla="*/ 327660 w 443594"/>
                <a:gd name="connsiteY25" fmla="*/ 298133 h 431211"/>
                <a:gd name="connsiteX26" fmla="*/ 239077 w 443594"/>
                <a:gd name="connsiteY26" fmla="*/ 260985 h 431211"/>
                <a:gd name="connsiteX27" fmla="*/ 162878 w 443594"/>
                <a:gd name="connsiteY27" fmla="*/ 319087 h 431211"/>
                <a:gd name="connsiteX28" fmla="*/ 145733 w 443594"/>
                <a:gd name="connsiteY28" fmla="*/ 330518 h 431211"/>
                <a:gd name="connsiteX29" fmla="*/ 138113 w 443594"/>
                <a:gd name="connsiteY29" fmla="*/ 328612 h 431211"/>
                <a:gd name="connsiteX30" fmla="*/ 127635 w 443594"/>
                <a:gd name="connsiteY30" fmla="*/ 303847 h 431211"/>
                <a:gd name="connsiteX31" fmla="*/ 234315 w 443594"/>
                <a:gd name="connsiteY31" fmla="*/ 222885 h 431211"/>
                <a:gd name="connsiteX32" fmla="*/ 358140 w 443594"/>
                <a:gd name="connsiteY32" fmla="*/ 275272 h 431211"/>
                <a:gd name="connsiteX33" fmla="*/ 354330 w 443594"/>
                <a:gd name="connsiteY33" fmla="*/ 301943 h 43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43594" h="431211">
                  <a:moveTo>
                    <a:pt x="433388" y="123825"/>
                  </a:moveTo>
                  <a:cubicBezTo>
                    <a:pt x="399098" y="108585"/>
                    <a:pt x="367665" y="85725"/>
                    <a:pt x="342900" y="55245"/>
                  </a:cubicBezTo>
                  <a:cubicBezTo>
                    <a:pt x="328613" y="38100"/>
                    <a:pt x="317183" y="20002"/>
                    <a:pt x="308610" y="0"/>
                  </a:cubicBezTo>
                  <a:lnTo>
                    <a:pt x="0" y="40005"/>
                  </a:lnTo>
                  <a:lnTo>
                    <a:pt x="25717" y="247650"/>
                  </a:lnTo>
                  <a:cubicBezTo>
                    <a:pt x="40005" y="362903"/>
                    <a:pt x="144780" y="443865"/>
                    <a:pt x="260033" y="429578"/>
                  </a:cubicBezTo>
                  <a:cubicBezTo>
                    <a:pt x="375285" y="415290"/>
                    <a:pt x="456248" y="310515"/>
                    <a:pt x="441960" y="195263"/>
                  </a:cubicBezTo>
                  <a:lnTo>
                    <a:pt x="433388" y="123825"/>
                  </a:lnTo>
                  <a:close/>
                  <a:moveTo>
                    <a:pt x="262890" y="104775"/>
                  </a:moveTo>
                  <a:cubicBezTo>
                    <a:pt x="268605" y="96202"/>
                    <a:pt x="280035" y="93345"/>
                    <a:pt x="289560" y="98107"/>
                  </a:cubicBezTo>
                  <a:lnTo>
                    <a:pt x="334328" y="125730"/>
                  </a:lnTo>
                  <a:cubicBezTo>
                    <a:pt x="342900" y="131445"/>
                    <a:pt x="345758" y="142875"/>
                    <a:pt x="340995" y="152400"/>
                  </a:cubicBezTo>
                  <a:cubicBezTo>
                    <a:pt x="337185" y="158115"/>
                    <a:pt x="331470" y="161925"/>
                    <a:pt x="324803" y="161925"/>
                  </a:cubicBezTo>
                  <a:cubicBezTo>
                    <a:pt x="320993" y="161925"/>
                    <a:pt x="318135" y="160972"/>
                    <a:pt x="315278" y="159068"/>
                  </a:cubicBezTo>
                  <a:lnTo>
                    <a:pt x="270510" y="131445"/>
                  </a:lnTo>
                  <a:cubicBezTo>
                    <a:pt x="260985" y="125730"/>
                    <a:pt x="258127" y="114300"/>
                    <a:pt x="262890" y="104775"/>
                  </a:cubicBezTo>
                  <a:moveTo>
                    <a:pt x="114300" y="155258"/>
                  </a:moveTo>
                  <a:lnTo>
                    <a:pt x="148590" y="116205"/>
                  </a:lnTo>
                  <a:cubicBezTo>
                    <a:pt x="155258" y="108585"/>
                    <a:pt x="167640" y="107632"/>
                    <a:pt x="175260" y="114300"/>
                  </a:cubicBezTo>
                  <a:cubicBezTo>
                    <a:pt x="182880" y="120968"/>
                    <a:pt x="183833" y="133350"/>
                    <a:pt x="177165" y="140970"/>
                  </a:cubicBezTo>
                  <a:lnTo>
                    <a:pt x="142875" y="180022"/>
                  </a:lnTo>
                  <a:cubicBezTo>
                    <a:pt x="139065" y="183833"/>
                    <a:pt x="134303" y="186690"/>
                    <a:pt x="128588" y="186690"/>
                  </a:cubicBezTo>
                  <a:cubicBezTo>
                    <a:pt x="123825" y="186690"/>
                    <a:pt x="120015" y="184785"/>
                    <a:pt x="116205" y="181927"/>
                  </a:cubicBezTo>
                  <a:cubicBezTo>
                    <a:pt x="108585" y="175260"/>
                    <a:pt x="107632" y="162877"/>
                    <a:pt x="114300" y="155258"/>
                  </a:cubicBezTo>
                  <a:moveTo>
                    <a:pt x="354330" y="301943"/>
                  </a:moveTo>
                  <a:cubicBezTo>
                    <a:pt x="345758" y="308610"/>
                    <a:pt x="334328" y="306705"/>
                    <a:pt x="327660" y="298133"/>
                  </a:cubicBezTo>
                  <a:cubicBezTo>
                    <a:pt x="306705" y="270510"/>
                    <a:pt x="273368" y="256222"/>
                    <a:pt x="239077" y="260985"/>
                  </a:cubicBezTo>
                  <a:cubicBezTo>
                    <a:pt x="204788" y="264795"/>
                    <a:pt x="176213" y="287655"/>
                    <a:pt x="162878" y="319087"/>
                  </a:cubicBezTo>
                  <a:cubicBezTo>
                    <a:pt x="160020" y="326708"/>
                    <a:pt x="152400" y="330518"/>
                    <a:pt x="145733" y="330518"/>
                  </a:cubicBezTo>
                  <a:cubicBezTo>
                    <a:pt x="142875" y="330518"/>
                    <a:pt x="140970" y="329565"/>
                    <a:pt x="138113" y="328612"/>
                  </a:cubicBezTo>
                  <a:cubicBezTo>
                    <a:pt x="128588" y="324803"/>
                    <a:pt x="123825" y="313372"/>
                    <a:pt x="127635" y="303847"/>
                  </a:cubicBezTo>
                  <a:cubicBezTo>
                    <a:pt x="146685" y="260033"/>
                    <a:pt x="187643" y="228600"/>
                    <a:pt x="234315" y="222885"/>
                  </a:cubicBezTo>
                  <a:cubicBezTo>
                    <a:pt x="281940" y="217170"/>
                    <a:pt x="328613" y="237172"/>
                    <a:pt x="358140" y="275272"/>
                  </a:cubicBezTo>
                  <a:cubicBezTo>
                    <a:pt x="364808" y="283845"/>
                    <a:pt x="362903" y="296228"/>
                    <a:pt x="354330" y="301943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71DBE34A-635B-436C-BD47-66AC991E17BB}"/>
                </a:ext>
              </a:extLst>
            </p:cNvPr>
            <p:cNvSpPr/>
            <p:nvPr/>
          </p:nvSpPr>
          <p:spPr>
            <a:xfrm>
              <a:off x="6339722" y="3348000"/>
              <a:ext cx="436325" cy="438072"/>
            </a:xfrm>
            <a:custGeom>
              <a:avLst/>
              <a:gdLst>
                <a:gd name="connsiteX0" fmla="*/ 20083 w 436325"/>
                <a:gd name="connsiteY0" fmla="*/ 0 h 438072"/>
                <a:gd name="connsiteX1" fmla="*/ 1033 w 436325"/>
                <a:gd name="connsiteY1" fmla="*/ 208598 h 438072"/>
                <a:gd name="connsiteX2" fmla="*/ 189628 w 436325"/>
                <a:gd name="connsiteY2" fmla="*/ 437198 h 438072"/>
                <a:gd name="connsiteX3" fmla="*/ 417275 w 436325"/>
                <a:gd name="connsiteY3" fmla="*/ 247650 h 438072"/>
                <a:gd name="connsiteX4" fmla="*/ 436325 w 436325"/>
                <a:gd name="connsiteY4" fmla="*/ 39053 h 438072"/>
                <a:gd name="connsiteX5" fmla="*/ 20083 w 436325"/>
                <a:gd name="connsiteY5" fmla="*/ 0 h 438072"/>
                <a:gd name="connsiteX6" fmla="*/ 114380 w 436325"/>
                <a:gd name="connsiteY6" fmla="*/ 116205 h 438072"/>
                <a:gd name="connsiteX7" fmla="*/ 166768 w 436325"/>
                <a:gd name="connsiteY7" fmla="*/ 120968 h 438072"/>
                <a:gd name="connsiteX8" fmla="*/ 183913 w 436325"/>
                <a:gd name="connsiteY8" fmla="*/ 141923 h 438072"/>
                <a:gd name="connsiteX9" fmla="*/ 164863 w 436325"/>
                <a:gd name="connsiteY9" fmla="*/ 159068 h 438072"/>
                <a:gd name="connsiteX10" fmla="*/ 162958 w 436325"/>
                <a:gd name="connsiteY10" fmla="*/ 159068 h 438072"/>
                <a:gd name="connsiteX11" fmla="*/ 110570 w 436325"/>
                <a:gd name="connsiteY11" fmla="*/ 154305 h 438072"/>
                <a:gd name="connsiteX12" fmla="*/ 93425 w 436325"/>
                <a:gd name="connsiteY12" fmla="*/ 133350 h 438072"/>
                <a:gd name="connsiteX13" fmla="*/ 114380 w 436325"/>
                <a:gd name="connsiteY13" fmla="*/ 116205 h 438072"/>
                <a:gd name="connsiteX14" fmla="*/ 319168 w 436325"/>
                <a:gd name="connsiteY14" fmla="*/ 300990 h 438072"/>
                <a:gd name="connsiteX15" fmla="*/ 209630 w 436325"/>
                <a:gd name="connsiteY15" fmla="*/ 358140 h 438072"/>
                <a:gd name="connsiteX16" fmla="*/ 197248 w 436325"/>
                <a:gd name="connsiteY16" fmla="*/ 357188 h 438072"/>
                <a:gd name="connsiteX17" fmla="*/ 87710 w 436325"/>
                <a:gd name="connsiteY17" fmla="*/ 280035 h 438072"/>
                <a:gd name="connsiteX18" fmla="*/ 97235 w 436325"/>
                <a:gd name="connsiteY18" fmla="*/ 254318 h 438072"/>
                <a:gd name="connsiteX19" fmla="*/ 122953 w 436325"/>
                <a:gd name="connsiteY19" fmla="*/ 263843 h 438072"/>
                <a:gd name="connsiteX20" fmla="*/ 201058 w 436325"/>
                <a:gd name="connsiteY20" fmla="*/ 319088 h 438072"/>
                <a:gd name="connsiteX21" fmla="*/ 288688 w 436325"/>
                <a:gd name="connsiteY21" fmla="*/ 279083 h 438072"/>
                <a:gd name="connsiteX22" fmla="*/ 315358 w 436325"/>
                <a:gd name="connsiteY22" fmla="*/ 274320 h 438072"/>
                <a:gd name="connsiteX23" fmla="*/ 319168 w 436325"/>
                <a:gd name="connsiteY23" fmla="*/ 300990 h 438072"/>
                <a:gd name="connsiteX24" fmla="*/ 321073 w 436325"/>
                <a:gd name="connsiteY24" fmla="*/ 173355 h 438072"/>
                <a:gd name="connsiteX25" fmla="*/ 319168 w 436325"/>
                <a:gd name="connsiteY25" fmla="*/ 173355 h 438072"/>
                <a:gd name="connsiteX26" fmla="*/ 266780 w 436325"/>
                <a:gd name="connsiteY26" fmla="*/ 168593 h 438072"/>
                <a:gd name="connsiteX27" fmla="*/ 249635 w 436325"/>
                <a:gd name="connsiteY27" fmla="*/ 147638 h 438072"/>
                <a:gd name="connsiteX28" fmla="*/ 270590 w 436325"/>
                <a:gd name="connsiteY28" fmla="*/ 130493 h 438072"/>
                <a:gd name="connsiteX29" fmla="*/ 322978 w 436325"/>
                <a:gd name="connsiteY29" fmla="*/ 135255 h 438072"/>
                <a:gd name="connsiteX30" fmla="*/ 340123 w 436325"/>
                <a:gd name="connsiteY30" fmla="*/ 156210 h 438072"/>
                <a:gd name="connsiteX31" fmla="*/ 321073 w 436325"/>
                <a:gd name="connsiteY31" fmla="*/ 173355 h 43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36325" h="438072">
                  <a:moveTo>
                    <a:pt x="20083" y="0"/>
                  </a:moveTo>
                  <a:lnTo>
                    <a:pt x="1033" y="208598"/>
                  </a:lnTo>
                  <a:cubicBezTo>
                    <a:pt x="-10397" y="323850"/>
                    <a:pt x="74375" y="426720"/>
                    <a:pt x="189628" y="437198"/>
                  </a:cubicBezTo>
                  <a:cubicBezTo>
                    <a:pt x="304880" y="447675"/>
                    <a:pt x="406798" y="362903"/>
                    <a:pt x="417275" y="247650"/>
                  </a:cubicBezTo>
                  <a:lnTo>
                    <a:pt x="436325" y="39053"/>
                  </a:lnTo>
                  <a:lnTo>
                    <a:pt x="20083" y="0"/>
                  </a:lnTo>
                  <a:close/>
                  <a:moveTo>
                    <a:pt x="114380" y="116205"/>
                  </a:moveTo>
                  <a:lnTo>
                    <a:pt x="166768" y="120968"/>
                  </a:lnTo>
                  <a:cubicBezTo>
                    <a:pt x="177245" y="121920"/>
                    <a:pt x="184865" y="131445"/>
                    <a:pt x="183913" y="141923"/>
                  </a:cubicBezTo>
                  <a:cubicBezTo>
                    <a:pt x="182960" y="151448"/>
                    <a:pt x="174388" y="159068"/>
                    <a:pt x="164863" y="159068"/>
                  </a:cubicBezTo>
                  <a:cubicBezTo>
                    <a:pt x="163910" y="159068"/>
                    <a:pt x="163910" y="159068"/>
                    <a:pt x="162958" y="159068"/>
                  </a:cubicBezTo>
                  <a:lnTo>
                    <a:pt x="110570" y="154305"/>
                  </a:lnTo>
                  <a:cubicBezTo>
                    <a:pt x="100093" y="153353"/>
                    <a:pt x="92473" y="143828"/>
                    <a:pt x="93425" y="133350"/>
                  </a:cubicBezTo>
                  <a:cubicBezTo>
                    <a:pt x="94378" y="122873"/>
                    <a:pt x="103903" y="115253"/>
                    <a:pt x="114380" y="116205"/>
                  </a:cubicBezTo>
                  <a:moveTo>
                    <a:pt x="319168" y="300990"/>
                  </a:moveTo>
                  <a:cubicBezTo>
                    <a:pt x="293450" y="336233"/>
                    <a:pt x="252493" y="358140"/>
                    <a:pt x="209630" y="358140"/>
                  </a:cubicBezTo>
                  <a:cubicBezTo>
                    <a:pt x="205820" y="358140"/>
                    <a:pt x="201058" y="358140"/>
                    <a:pt x="197248" y="357188"/>
                  </a:cubicBezTo>
                  <a:cubicBezTo>
                    <a:pt x="149623" y="352425"/>
                    <a:pt x="107713" y="322898"/>
                    <a:pt x="87710" y="280035"/>
                  </a:cubicBezTo>
                  <a:cubicBezTo>
                    <a:pt x="82948" y="270510"/>
                    <a:pt x="87710" y="259080"/>
                    <a:pt x="97235" y="254318"/>
                  </a:cubicBezTo>
                  <a:cubicBezTo>
                    <a:pt x="106760" y="249555"/>
                    <a:pt x="118190" y="254318"/>
                    <a:pt x="122953" y="263843"/>
                  </a:cubicBezTo>
                  <a:cubicBezTo>
                    <a:pt x="137240" y="295275"/>
                    <a:pt x="167720" y="316230"/>
                    <a:pt x="201058" y="319088"/>
                  </a:cubicBezTo>
                  <a:cubicBezTo>
                    <a:pt x="235348" y="321945"/>
                    <a:pt x="268685" y="306705"/>
                    <a:pt x="288688" y="279083"/>
                  </a:cubicBezTo>
                  <a:cubicBezTo>
                    <a:pt x="294403" y="270510"/>
                    <a:pt x="306785" y="268605"/>
                    <a:pt x="315358" y="274320"/>
                  </a:cubicBezTo>
                  <a:cubicBezTo>
                    <a:pt x="322978" y="280035"/>
                    <a:pt x="324883" y="292418"/>
                    <a:pt x="319168" y="300990"/>
                  </a:cubicBezTo>
                  <a:moveTo>
                    <a:pt x="321073" y="173355"/>
                  </a:moveTo>
                  <a:cubicBezTo>
                    <a:pt x="320120" y="173355"/>
                    <a:pt x="320120" y="173355"/>
                    <a:pt x="319168" y="173355"/>
                  </a:cubicBezTo>
                  <a:lnTo>
                    <a:pt x="266780" y="168593"/>
                  </a:lnTo>
                  <a:cubicBezTo>
                    <a:pt x="256303" y="167640"/>
                    <a:pt x="248683" y="158115"/>
                    <a:pt x="249635" y="147638"/>
                  </a:cubicBezTo>
                  <a:cubicBezTo>
                    <a:pt x="250588" y="137160"/>
                    <a:pt x="260113" y="129540"/>
                    <a:pt x="270590" y="130493"/>
                  </a:cubicBezTo>
                  <a:lnTo>
                    <a:pt x="322978" y="135255"/>
                  </a:lnTo>
                  <a:cubicBezTo>
                    <a:pt x="333455" y="136208"/>
                    <a:pt x="341075" y="145733"/>
                    <a:pt x="340123" y="156210"/>
                  </a:cubicBezTo>
                  <a:cubicBezTo>
                    <a:pt x="339170" y="165735"/>
                    <a:pt x="330598" y="173355"/>
                    <a:pt x="321073" y="17335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1" name="Graphic 52" descr="Rocket">
            <a:extLst>
              <a:ext uri="{FF2B5EF4-FFF2-40B4-BE49-F238E27FC236}">
                <a16:creationId xmlns:a16="http://schemas.microsoft.com/office/drawing/2014/main" id="{19616439-E81B-4D21-AD57-BDBE6005BA3C}"/>
              </a:ext>
            </a:extLst>
          </p:cNvPr>
          <p:cNvGrpSpPr/>
          <p:nvPr/>
        </p:nvGrpSpPr>
        <p:grpSpPr>
          <a:xfrm>
            <a:off x="4698718" y="4617206"/>
            <a:ext cx="493197" cy="493197"/>
            <a:chOff x="6088800" y="3421800"/>
            <a:chExt cx="914400" cy="914400"/>
          </a:xfrm>
          <a:solidFill>
            <a:schemeClr val="tx1"/>
          </a:solidFill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99105EE1-774C-45DB-B587-50EA046DE07B}"/>
                </a:ext>
              </a:extLst>
            </p:cNvPr>
            <p:cNvSpPr/>
            <p:nvPr/>
          </p:nvSpPr>
          <p:spPr>
            <a:xfrm>
              <a:off x="6754597" y="3496767"/>
              <a:ext cx="174747" cy="167919"/>
            </a:xfrm>
            <a:custGeom>
              <a:avLst/>
              <a:gdLst>
                <a:gd name="connsiteX0" fmla="*/ 170498 w 174747"/>
                <a:gd name="connsiteY0" fmla="*/ 5042 h 167919"/>
                <a:gd name="connsiteX1" fmla="*/ 0 w 174747"/>
                <a:gd name="connsiteY1" fmla="*/ 25997 h 167919"/>
                <a:gd name="connsiteX2" fmla="*/ 78105 w 174747"/>
                <a:gd name="connsiteY2" fmla="*/ 87910 h 167919"/>
                <a:gd name="connsiteX3" fmla="*/ 140970 w 174747"/>
                <a:gd name="connsiteY3" fmla="*/ 167920 h 167919"/>
                <a:gd name="connsiteX4" fmla="*/ 170498 w 174747"/>
                <a:gd name="connsiteY4" fmla="*/ 5042 h 1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747" h="167919">
                  <a:moveTo>
                    <a:pt x="170498" y="5042"/>
                  </a:moveTo>
                  <a:cubicBezTo>
                    <a:pt x="157163" y="-8293"/>
                    <a:pt x="71438" y="6947"/>
                    <a:pt x="0" y="25997"/>
                  </a:cubicBezTo>
                  <a:cubicBezTo>
                    <a:pt x="25717" y="41237"/>
                    <a:pt x="52388" y="62192"/>
                    <a:pt x="78105" y="87910"/>
                  </a:cubicBezTo>
                  <a:cubicBezTo>
                    <a:pt x="104775" y="114580"/>
                    <a:pt x="125730" y="141250"/>
                    <a:pt x="140970" y="167920"/>
                  </a:cubicBezTo>
                  <a:cubicBezTo>
                    <a:pt x="160020" y="94577"/>
                    <a:pt x="184785" y="18377"/>
                    <a:pt x="170498" y="50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55A8438C-5334-430F-B740-BF3BDD637759}"/>
                </a:ext>
              </a:extLst>
            </p:cNvPr>
            <p:cNvSpPr/>
            <p:nvPr/>
          </p:nvSpPr>
          <p:spPr>
            <a:xfrm>
              <a:off x="6162206" y="3758627"/>
              <a:ext cx="232345" cy="222232"/>
            </a:xfrm>
            <a:custGeom>
              <a:avLst/>
              <a:gdLst>
                <a:gd name="connsiteX0" fmla="*/ 232346 w 232345"/>
                <a:gd name="connsiteY0" fmla="*/ 14645 h 222232"/>
                <a:gd name="connsiteX1" fmla="*/ 199961 w 232345"/>
                <a:gd name="connsiteY1" fmla="*/ 2262 h 222232"/>
                <a:gd name="connsiteX2" fmla="*/ 161861 w 232345"/>
                <a:gd name="connsiteY2" fmla="*/ 9882 h 222232"/>
                <a:gd name="connsiteX3" fmla="*/ 10413 w 232345"/>
                <a:gd name="connsiteY3" fmla="*/ 161330 h 222232"/>
                <a:gd name="connsiteX4" fmla="*/ 42798 w 232345"/>
                <a:gd name="connsiteY4" fmla="*/ 221337 h 222232"/>
                <a:gd name="connsiteX5" fmla="*/ 169481 w 232345"/>
                <a:gd name="connsiteY5" fmla="*/ 192762 h 222232"/>
                <a:gd name="connsiteX6" fmla="*/ 232346 w 232345"/>
                <a:gd name="connsiteY6" fmla="*/ 14645 h 22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345" h="222232">
                  <a:moveTo>
                    <a:pt x="232346" y="14645"/>
                  </a:moveTo>
                  <a:lnTo>
                    <a:pt x="199961" y="2262"/>
                  </a:lnTo>
                  <a:cubicBezTo>
                    <a:pt x="186626" y="-2500"/>
                    <a:pt x="172338" y="357"/>
                    <a:pt x="161861" y="9882"/>
                  </a:cubicBezTo>
                  <a:lnTo>
                    <a:pt x="10413" y="161330"/>
                  </a:lnTo>
                  <a:cubicBezTo>
                    <a:pt x="-14352" y="186095"/>
                    <a:pt x="8508" y="228957"/>
                    <a:pt x="42798" y="221337"/>
                  </a:cubicBezTo>
                  <a:lnTo>
                    <a:pt x="169481" y="192762"/>
                  </a:lnTo>
                  <a:cubicBezTo>
                    <a:pt x="179958" y="145137"/>
                    <a:pt x="197103" y="81320"/>
                    <a:pt x="232346" y="146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72D7678D-5F19-4CBC-9A4E-50DD39D0415D}"/>
                </a:ext>
              </a:extLst>
            </p:cNvPr>
            <p:cNvSpPr/>
            <p:nvPr/>
          </p:nvSpPr>
          <p:spPr>
            <a:xfrm>
              <a:off x="6442218" y="4021875"/>
              <a:ext cx="222671" cy="239431"/>
            </a:xfrm>
            <a:custGeom>
              <a:avLst/>
              <a:gdLst>
                <a:gd name="connsiteX0" fmla="*/ 204747 w 222671"/>
                <a:gd name="connsiteY0" fmla="*/ 0 h 239431"/>
                <a:gd name="connsiteX1" fmla="*/ 30439 w 222671"/>
                <a:gd name="connsiteY1" fmla="*/ 60960 h 239431"/>
                <a:gd name="connsiteX2" fmla="*/ 912 w 222671"/>
                <a:gd name="connsiteY2" fmla="*/ 196215 h 239431"/>
                <a:gd name="connsiteX3" fmla="*/ 60919 w 222671"/>
                <a:gd name="connsiteY3" fmla="*/ 228600 h 239431"/>
                <a:gd name="connsiteX4" fmla="*/ 212367 w 222671"/>
                <a:gd name="connsiteY4" fmla="*/ 77152 h 239431"/>
                <a:gd name="connsiteX5" fmla="*/ 219987 w 222671"/>
                <a:gd name="connsiteY5" fmla="*/ 39052 h 239431"/>
                <a:gd name="connsiteX6" fmla="*/ 204747 w 222671"/>
                <a:gd name="connsiteY6" fmla="*/ 0 h 23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671" h="239431">
                  <a:moveTo>
                    <a:pt x="204747" y="0"/>
                  </a:moveTo>
                  <a:cubicBezTo>
                    <a:pt x="140929" y="33338"/>
                    <a:pt x="79969" y="51435"/>
                    <a:pt x="30439" y="60960"/>
                  </a:cubicBezTo>
                  <a:lnTo>
                    <a:pt x="912" y="196215"/>
                  </a:lnTo>
                  <a:cubicBezTo>
                    <a:pt x="-6708" y="230505"/>
                    <a:pt x="35202" y="254317"/>
                    <a:pt x="60919" y="228600"/>
                  </a:cubicBezTo>
                  <a:lnTo>
                    <a:pt x="212367" y="77152"/>
                  </a:lnTo>
                  <a:cubicBezTo>
                    <a:pt x="221892" y="67627"/>
                    <a:pt x="225702" y="52388"/>
                    <a:pt x="219987" y="39052"/>
                  </a:cubicBezTo>
                  <a:lnTo>
                    <a:pt x="204747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035B1977-2D43-4FE4-B108-05CE10E93AE0}"/>
                </a:ext>
              </a:extLst>
            </p:cNvPr>
            <p:cNvSpPr/>
            <p:nvPr/>
          </p:nvSpPr>
          <p:spPr>
            <a:xfrm>
              <a:off x="6365025" y="3539909"/>
              <a:ext cx="512445" cy="511492"/>
            </a:xfrm>
            <a:custGeom>
              <a:avLst/>
              <a:gdLst>
                <a:gd name="connsiteX0" fmla="*/ 338138 w 512445"/>
                <a:gd name="connsiteY0" fmla="*/ 0 h 511492"/>
                <a:gd name="connsiteX1" fmla="*/ 156210 w 512445"/>
                <a:gd name="connsiteY1" fmla="*/ 123825 h 511492"/>
                <a:gd name="connsiteX2" fmla="*/ 0 w 512445"/>
                <a:gd name="connsiteY2" fmla="*/ 452438 h 511492"/>
                <a:gd name="connsiteX3" fmla="*/ 59055 w 512445"/>
                <a:gd name="connsiteY3" fmla="*/ 511493 h 511492"/>
                <a:gd name="connsiteX4" fmla="*/ 388620 w 512445"/>
                <a:gd name="connsiteY4" fmla="*/ 356235 h 511492"/>
                <a:gd name="connsiteX5" fmla="*/ 512445 w 512445"/>
                <a:gd name="connsiteY5" fmla="*/ 175260 h 511492"/>
                <a:gd name="connsiteX6" fmla="*/ 440055 w 512445"/>
                <a:gd name="connsiteY6" fmla="*/ 70485 h 511492"/>
                <a:gd name="connsiteX7" fmla="*/ 338138 w 512445"/>
                <a:gd name="connsiteY7" fmla="*/ 0 h 511492"/>
                <a:gd name="connsiteX8" fmla="*/ 386715 w 512445"/>
                <a:gd name="connsiteY8" fmla="*/ 205740 h 511492"/>
                <a:gd name="connsiteX9" fmla="*/ 305753 w 512445"/>
                <a:gd name="connsiteY9" fmla="*/ 205740 h 511492"/>
                <a:gd name="connsiteX10" fmla="*/ 305753 w 512445"/>
                <a:gd name="connsiteY10" fmla="*/ 124778 h 511492"/>
                <a:gd name="connsiteX11" fmla="*/ 386715 w 512445"/>
                <a:gd name="connsiteY11" fmla="*/ 124778 h 511492"/>
                <a:gd name="connsiteX12" fmla="*/ 386715 w 512445"/>
                <a:gd name="connsiteY12" fmla="*/ 205740 h 511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12445" h="511492">
                  <a:moveTo>
                    <a:pt x="338138" y="0"/>
                  </a:moveTo>
                  <a:cubicBezTo>
                    <a:pt x="281940" y="22860"/>
                    <a:pt x="218123" y="61913"/>
                    <a:pt x="156210" y="123825"/>
                  </a:cubicBezTo>
                  <a:cubicBezTo>
                    <a:pt x="42863" y="237173"/>
                    <a:pt x="9525" y="374333"/>
                    <a:pt x="0" y="452438"/>
                  </a:cubicBezTo>
                  <a:lnTo>
                    <a:pt x="59055" y="511493"/>
                  </a:lnTo>
                  <a:cubicBezTo>
                    <a:pt x="137160" y="501968"/>
                    <a:pt x="275273" y="469583"/>
                    <a:pt x="388620" y="356235"/>
                  </a:cubicBezTo>
                  <a:cubicBezTo>
                    <a:pt x="450533" y="294323"/>
                    <a:pt x="489585" y="231458"/>
                    <a:pt x="512445" y="175260"/>
                  </a:cubicBezTo>
                  <a:cubicBezTo>
                    <a:pt x="500063" y="143828"/>
                    <a:pt x="475298" y="106680"/>
                    <a:pt x="440055" y="70485"/>
                  </a:cubicBezTo>
                  <a:cubicBezTo>
                    <a:pt x="405765" y="37147"/>
                    <a:pt x="369570" y="12383"/>
                    <a:pt x="338138" y="0"/>
                  </a:cubicBezTo>
                  <a:close/>
                  <a:moveTo>
                    <a:pt x="386715" y="205740"/>
                  </a:moveTo>
                  <a:cubicBezTo>
                    <a:pt x="364808" y="227648"/>
                    <a:pt x="328613" y="227648"/>
                    <a:pt x="305753" y="205740"/>
                  </a:cubicBezTo>
                  <a:cubicBezTo>
                    <a:pt x="283845" y="183833"/>
                    <a:pt x="283845" y="147638"/>
                    <a:pt x="305753" y="124778"/>
                  </a:cubicBezTo>
                  <a:cubicBezTo>
                    <a:pt x="327660" y="102870"/>
                    <a:pt x="363855" y="102870"/>
                    <a:pt x="386715" y="124778"/>
                  </a:cubicBezTo>
                  <a:cubicBezTo>
                    <a:pt x="408623" y="147638"/>
                    <a:pt x="408623" y="183833"/>
                    <a:pt x="386715" y="2057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4C61929F-22CF-4C41-8E2B-9B0AC227C03C}"/>
                </a:ext>
              </a:extLst>
            </p:cNvPr>
            <p:cNvSpPr/>
            <p:nvPr/>
          </p:nvSpPr>
          <p:spPr>
            <a:xfrm>
              <a:off x="6252837" y="4027927"/>
              <a:ext cx="135662" cy="135943"/>
            </a:xfrm>
            <a:custGeom>
              <a:avLst/>
              <a:gdLst>
                <a:gd name="connsiteX0" fmla="*/ 111235 w 135662"/>
                <a:gd name="connsiteY0" fmla="*/ 24428 h 135943"/>
                <a:gd name="connsiteX1" fmla="*/ 66467 w 135662"/>
                <a:gd name="connsiteY1" fmla="*/ 14903 h 135943"/>
                <a:gd name="connsiteX2" fmla="*/ 2650 w 135662"/>
                <a:gd name="connsiteY2" fmla="*/ 133013 h 135943"/>
                <a:gd name="connsiteX3" fmla="*/ 120760 w 135662"/>
                <a:gd name="connsiteY3" fmla="*/ 69195 h 135943"/>
                <a:gd name="connsiteX4" fmla="*/ 111235 w 135662"/>
                <a:gd name="connsiteY4" fmla="*/ 24428 h 135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662" h="135943">
                  <a:moveTo>
                    <a:pt x="111235" y="24428"/>
                  </a:moveTo>
                  <a:cubicBezTo>
                    <a:pt x="95995" y="9188"/>
                    <a:pt x="97900" y="-16530"/>
                    <a:pt x="66467" y="14903"/>
                  </a:cubicBezTo>
                  <a:cubicBezTo>
                    <a:pt x="35035" y="46335"/>
                    <a:pt x="-11638" y="117773"/>
                    <a:pt x="2650" y="133013"/>
                  </a:cubicBezTo>
                  <a:cubicBezTo>
                    <a:pt x="17890" y="148253"/>
                    <a:pt x="89327" y="100628"/>
                    <a:pt x="120760" y="69195"/>
                  </a:cubicBezTo>
                  <a:cubicBezTo>
                    <a:pt x="152192" y="36810"/>
                    <a:pt x="126475" y="38715"/>
                    <a:pt x="111235" y="244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8" name="Rectangle 57">
            <a:extLst>
              <a:ext uri="{FF2B5EF4-FFF2-40B4-BE49-F238E27FC236}">
                <a16:creationId xmlns:a16="http://schemas.microsoft.com/office/drawing/2014/main" id="{9B3BD117-A894-42AF-B0E5-0B933A01B491}"/>
              </a:ext>
            </a:extLst>
          </p:cNvPr>
          <p:cNvSpPr/>
          <p:nvPr/>
        </p:nvSpPr>
        <p:spPr>
          <a:xfrm>
            <a:off x="1593213" y="2471059"/>
            <a:ext cx="2574462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 reprehenderitilores voluptates essesei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Dui lorem sit amet kaseuis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6743F62-9FF5-45AB-A2CA-629B669DC212}"/>
              </a:ext>
            </a:extLst>
          </p:cNvPr>
          <p:cNvSpPr txBox="1"/>
          <p:nvPr/>
        </p:nvSpPr>
        <p:spPr>
          <a:xfrm>
            <a:off x="1594588" y="2192048"/>
            <a:ext cx="2284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 spc="300">
                <a:solidFill>
                  <a:schemeClr val="bg1">
                    <a:lumMod val="9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C713E9B3-D8F4-48CC-A9C3-A4F3AD56DA04}"/>
              </a:ext>
            </a:extLst>
          </p:cNvPr>
          <p:cNvSpPr/>
          <p:nvPr/>
        </p:nvSpPr>
        <p:spPr>
          <a:xfrm>
            <a:off x="1567627" y="4418559"/>
            <a:ext cx="2574462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 reprehenderitilores voluptates essesei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Dui lorem sit amet kaseuis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99B82DE-07EA-49D2-A8B0-E4EDAC3D860A}"/>
              </a:ext>
            </a:extLst>
          </p:cNvPr>
          <p:cNvSpPr txBox="1"/>
          <p:nvPr/>
        </p:nvSpPr>
        <p:spPr>
          <a:xfrm>
            <a:off x="1569002" y="4139548"/>
            <a:ext cx="2284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 spc="300">
                <a:solidFill>
                  <a:schemeClr val="bg1">
                    <a:lumMod val="9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255DC1CF-CA36-4032-8A1D-C0C7C96AF519}"/>
              </a:ext>
            </a:extLst>
          </p:cNvPr>
          <p:cNvSpPr/>
          <p:nvPr/>
        </p:nvSpPr>
        <p:spPr>
          <a:xfrm>
            <a:off x="7979551" y="2595877"/>
            <a:ext cx="2660537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 reprehenderitilores voluptates essesei</a:t>
            </a:r>
          </a:p>
          <a:p>
            <a:pPr algn="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Dui lorem sit amet kaseuis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61243117-E168-4CED-AFAA-798CF5331B64}"/>
              </a:ext>
            </a:extLst>
          </p:cNvPr>
          <p:cNvSpPr txBox="1"/>
          <p:nvPr/>
        </p:nvSpPr>
        <p:spPr>
          <a:xfrm>
            <a:off x="8355413" y="2316866"/>
            <a:ext cx="2284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kern="0" spc="300">
                <a:solidFill>
                  <a:schemeClr val="bg1">
                    <a:lumMod val="9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FC054D10-0733-49AA-BBE2-6BA1F525C2F9}"/>
              </a:ext>
            </a:extLst>
          </p:cNvPr>
          <p:cNvSpPr/>
          <p:nvPr/>
        </p:nvSpPr>
        <p:spPr>
          <a:xfrm>
            <a:off x="7908275" y="4418559"/>
            <a:ext cx="2660537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 reprehenderitilores voluptates essesei</a:t>
            </a:r>
          </a:p>
          <a:p>
            <a:pPr algn="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Dui lorem sit amet kaseuis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91FE656-A355-445D-B545-4A50B674F362}"/>
              </a:ext>
            </a:extLst>
          </p:cNvPr>
          <p:cNvSpPr txBox="1"/>
          <p:nvPr/>
        </p:nvSpPr>
        <p:spPr>
          <a:xfrm>
            <a:off x="8284137" y="4139548"/>
            <a:ext cx="2284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kern="0" spc="300">
                <a:solidFill>
                  <a:schemeClr val="bg1">
                    <a:lumMod val="9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5FF42D86-FF13-4B8A-9768-42388BC2B695}"/>
              </a:ext>
            </a:extLst>
          </p:cNvPr>
          <p:cNvCxnSpPr/>
          <p:nvPr/>
        </p:nvCxnSpPr>
        <p:spPr>
          <a:xfrm>
            <a:off x="1124262" y="6371952"/>
            <a:ext cx="1933731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46000">
                  <a:schemeClr val="tx1">
                    <a:lumMod val="50000"/>
                    <a:lumOff val="50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B48D6139-8B37-473C-8A4A-2E306C58379B}"/>
              </a:ext>
            </a:extLst>
          </p:cNvPr>
          <p:cNvSpPr txBox="1"/>
          <p:nvPr/>
        </p:nvSpPr>
        <p:spPr>
          <a:xfrm>
            <a:off x="1080992" y="5815368"/>
            <a:ext cx="7008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30/    </a:t>
            </a:r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39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7B96E49-D33B-4600-B9F0-8B8AE96B4A6D}"/>
              </a:ext>
            </a:extLst>
          </p:cNvPr>
          <p:cNvSpPr txBox="1"/>
          <p:nvPr/>
        </p:nvSpPr>
        <p:spPr>
          <a:xfrm>
            <a:off x="1065936" y="6061589"/>
            <a:ext cx="99257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Infographic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D87CA6C8-83C6-4621-A649-73A3CF3226A8}"/>
              </a:ext>
            </a:extLst>
          </p:cNvPr>
          <p:cNvSpPr txBox="1"/>
          <p:nvPr/>
        </p:nvSpPr>
        <p:spPr>
          <a:xfrm>
            <a:off x="11408983" y="2643956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29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352F930B-60BA-4461-9B80-D64DB347830F}"/>
              </a:ext>
            </a:extLst>
          </p:cNvPr>
          <p:cNvSpPr txBox="1"/>
          <p:nvPr/>
        </p:nvSpPr>
        <p:spPr>
          <a:xfrm>
            <a:off x="11401022" y="3085245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30</a:t>
            </a:r>
            <a:endParaRPr lang="en-US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477CC0F-60DE-43DE-AF0E-CF467C942F2E}"/>
              </a:ext>
            </a:extLst>
          </p:cNvPr>
          <p:cNvSpPr txBox="1"/>
          <p:nvPr/>
        </p:nvSpPr>
        <p:spPr>
          <a:xfrm>
            <a:off x="11393061" y="3526534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31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2915C8C3-6198-48BC-B0BD-DEDEBFB8D59A}"/>
              </a:ext>
            </a:extLst>
          </p:cNvPr>
          <p:cNvSpPr txBox="1"/>
          <p:nvPr/>
        </p:nvSpPr>
        <p:spPr>
          <a:xfrm>
            <a:off x="11385100" y="3967823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32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0" name="Rectangle: Rounded Corners 79">
            <a:extLst>
              <a:ext uri="{FF2B5EF4-FFF2-40B4-BE49-F238E27FC236}">
                <a16:creationId xmlns:a16="http://schemas.microsoft.com/office/drawing/2014/main" id="{764CEF1A-FDA0-43E1-9BED-6F1D49C2799A}"/>
              </a:ext>
            </a:extLst>
          </p:cNvPr>
          <p:cNvSpPr/>
          <p:nvPr/>
        </p:nvSpPr>
        <p:spPr>
          <a:xfrm>
            <a:off x="11366138" y="3027943"/>
            <a:ext cx="410594" cy="360824"/>
          </a:xfrm>
          <a:prstGeom prst="roundRect">
            <a:avLst>
              <a:gd name="adj" fmla="val 21318"/>
            </a:avLst>
          </a:prstGeom>
          <a:noFill/>
          <a:ln w="317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8DE0295-F69A-43F0-A232-2859AA3F93E3}"/>
              </a:ext>
            </a:extLst>
          </p:cNvPr>
          <p:cNvSpPr txBox="1"/>
          <p:nvPr/>
        </p:nvSpPr>
        <p:spPr>
          <a:xfrm>
            <a:off x="4348516" y="989091"/>
            <a:ext cx="34483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INFOGRAPHIC</a:t>
            </a:r>
          </a:p>
        </p:txBody>
      </p:sp>
    </p:spTree>
    <p:extLst>
      <p:ext uri="{BB962C8B-B14F-4D97-AF65-F5344CB8AC3E}">
        <p14:creationId xmlns:p14="http://schemas.microsoft.com/office/powerpoint/2010/main" val="240959739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57D66F8-55A9-4330-9044-5BDBB4536A8B}"/>
              </a:ext>
            </a:extLst>
          </p:cNvPr>
          <p:cNvSpPr txBox="1"/>
          <p:nvPr/>
        </p:nvSpPr>
        <p:spPr>
          <a:xfrm>
            <a:off x="10689397" y="269807"/>
            <a:ext cx="10102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Modern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Style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0E08AB6-FA71-4625-8116-1CD3E862EE78}"/>
              </a:ext>
            </a:extLst>
          </p:cNvPr>
          <p:cNvCxnSpPr/>
          <p:nvPr/>
        </p:nvCxnSpPr>
        <p:spPr>
          <a:xfrm>
            <a:off x="1124262" y="6371952"/>
            <a:ext cx="1933731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46000">
                  <a:schemeClr val="tx1">
                    <a:lumMod val="50000"/>
                    <a:lumOff val="50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FC6354F-68F2-426C-863F-7BBB689E74B5}"/>
              </a:ext>
            </a:extLst>
          </p:cNvPr>
          <p:cNvCxnSpPr>
            <a:cxnSpLocks/>
          </p:cNvCxnSpPr>
          <p:nvPr/>
        </p:nvCxnSpPr>
        <p:spPr>
          <a:xfrm>
            <a:off x="884420" y="123092"/>
            <a:ext cx="0" cy="6614592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35000">
                  <a:schemeClr val="tx1">
                    <a:lumMod val="95000"/>
                    <a:lumOff val="5000"/>
                  </a:schemeClr>
                </a:gs>
                <a:gs pos="65000">
                  <a:schemeClr val="tx1">
                    <a:lumMod val="95000"/>
                    <a:lumOff val="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70D35515-6C2A-40B0-987D-C268897ADCBC}"/>
              </a:ext>
            </a:extLst>
          </p:cNvPr>
          <p:cNvGrpSpPr/>
          <p:nvPr/>
        </p:nvGrpSpPr>
        <p:grpSpPr>
          <a:xfrm>
            <a:off x="369913" y="269807"/>
            <a:ext cx="332992" cy="246221"/>
            <a:chOff x="7060367" y="1319134"/>
            <a:chExt cx="629579" cy="350519"/>
          </a:xfrm>
          <a:solidFill>
            <a:schemeClr val="bg1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FF0E0EE-3FE3-4B0F-AE13-B80E1652EF67}"/>
                </a:ext>
              </a:extLst>
            </p:cNvPr>
            <p:cNvSpPr/>
            <p:nvPr/>
          </p:nvSpPr>
          <p:spPr>
            <a:xfrm>
              <a:off x="7060367" y="13191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41D35B4-C42A-4726-8F65-611C01B03178}"/>
                </a:ext>
              </a:extLst>
            </p:cNvPr>
            <p:cNvSpPr/>
            <p:nvPr/>
          </p:nvSpPr>
          <p:spPr>
            <a:xfrm>
              <a:off x="7060367" y="14715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2049AAC-784E-4C6B-946D-E6D72391D6C0}"/>
                </a:ext>
              </a:extLst>
            </p:cNvPr>
            <p:cNvSpPr/>
            <p:nvPr/>
          </p:nvSpPr>
          <p:spPr>
            <a:xfrm>
              <a:off x="7060367" y="16239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aphic 33" descr="Mouse">
            <a:extLst>
              <a:ext uri="{FF2B5EF4-FFF2-40B4-BE49-F238E27FC236}">
                <a16:creationId xmlns:a16="http://schemas.microsoft.com/office/drawing/2014/main" id="{A1F7EAF9-B648-4AF1-A5B5-B8977F00F8FA}"/>
              </a:ext>
            </a:extLst>
          </p:cNvPr>
          <p:cNvGrpSpPr/>
          <p:nvPr/>
        </p:nvGrpSpPr>
        <p:grpSpPr>
          <a:xfrm>
            <a:off x="310204" y="3217785"/>
            <a:ext cx="422429" cy="422429"/>
            <a:chOff x="144378" y="3003035"/>
            <a:chExt cx="662520" cy="662520"/>
          </a:xfrm>
          <a:solidFill>
            <a:schemeClr val="tx1"/>
          </a:solidFill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2CF0213-1AD1-45F9-A339-B08BDFF70619}"/>
                </a:ext>
              </a:extLst>
            </p:cNvPr>
            <p:cNvSpPr/>
            <p:nvPr/>
          </p:nvSpPr>
          <p:spPr>
            <a:xfrm>
              <a:off x="454928" y="3168665"/>
              <a:ext cx="41418" cy="103518"/>
            </a:xfrm>
            <a:custGeom>
              <a:avLst/>
              <a:gdLst>
                <a:gd name="connsiteX0" fmla="*/ 20709 w 41418"/>
                <a:gd name="connsiteY0" fmla="*/ 0 h 103518"/>
                <a:gd name="connsiteX1" fmla="*/ 5 w 41418"/>
                <a:gd name="connsiteY1" fmla="*/ 21649 h 103518"/>
                <a:gd name="connsiteX2" fmla="*/ 5 w 41418"/>
                <a:gd name="connsiteY2" fmla="*/ 82815 h 103518"/>
                <a:gd name="connsiteX3" fmla="*/ 20709 w 41418"/>
                <a:gd name="connsiteY3" fmla="*/ 103519 h 103518"/>
                <a:gd name="connsiteX4" fmla="*/ 41413 w 41418"/>
                <a:gd name="connsiteY4" fmla="*/ 82815 h 103518"/>
                <a:gd name="connsiteX5" fmla="*/ 41413 w 41418"/>
                <a:gd name="connsiteY5" fmla="*/ 21649 h 103518"/>
                <a:gd name="connsiteX6" fmla="*/ 20709 w 41418"/>
                <a:gd name="connsiteY6" fmla="*/ 0 h 10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18" h="103518">
                  <a:moveTo>
                    <a:pt x="20709" y="0"/>
                  </a:moveTo>
                  <a:cubicBezTo>
                    <a:pt x="9015" y="264"/>
                    <a:pt x="-253" y="9955"/>
                    <a:pt x="5" y="21649"/>
                  </a:cubicBezTo>
                  <a:lnTo>
                    <a:pt x="5" y="82815"/>
                  </a:lnTo>
                  <a:cubicBezTo>
                    <a:pt x="5" y="94250"/>
                    <a:pt x="9274" y="103519"/>
                    <a:pt x="20709" y="103519"/>
                  </a:cubicBezTo>
                  <a:cubicBezTo>
                    <a:pt x="32144" y="103519"/>
                    <a:pt x="41413" y="94250"/>
                    <a:pt x="41413" y="82815"/>
                  </a:cubicBezTo>
                  <a:lnTo>
                    <a:pt x="41413" y="21649"/>
                  </a:lnTo>
                  <a:cubicBezTo>
                    <a:pt x="41671" y="9955"/>
                    <a:pt x="32403" y="264"/>
                    <a:pt x="20709" y="0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E399E4E-4D36-4371-84B4-798B61FD911D}"/>
                </a:ext>
              </a:extLst>
            </p:cNvPr>
            <p:cNvSpPr/>
            <p:nvPr/>
          </p:nvSpPr>
          <p:spPr>
            <a:xfrm>
              <a:off x="306462" y="3065146"/>
              <a:ext cx="337326" cy="545198"/>
            </a:xfrm>
            <a:custGeom>
              <a:avLst/>
              <a:gdLst>
                <a:gd name="connsiteX0" fmla="*/ 336185 w 337326"/>
                <a:gd name="connsiteY0" fmla="*/ 363951 h 545198"/>
                <a:gd name="connsiteX1" fmla="*/ 328297 w 337326"/>
                <a:gd name="connsiteY1" fmla="*/ 252586 h 545198"/>
                <a:gd name="connsiteX2" fmla="*/ 331686 w 337326"/>
                <a:gd name="connsiteY2" fmla="*/ 167949 h 545198"/>
                <a:gd name="connsiteX3" fmla="*/ 189783 w 337326"/>
                <a:gd name="connsiteY3" fmla="*/ 667 h 545198"/>
                <a:gd name="connsiteX4" fmla="*/ 183758 w 337326"/>
                <a:gd name="connsiteY4" fmla="*/ 290 h 545198"/>
                <a:gd name="connsiteX5" fmla="*/ 168678 w 337326"/>
                <a:gd name="connsiteY5" fmla="*/ 0 h 545198"/>
                <a:gd name="connsiteX6" fmla="*/ 153599 w 337326"/>
                <a:gd name="connsiteY6" fmla="*/ 290 h 545198"/>
                <a:gd name="connsiteX7" fmla="*/ 5296 w 337326"/>
                <a:gd name="connsiteY7" fmla="*/ 161925 h 545198"/>
                <a:gd name="connsiteX8" fmla="*/ 5671 w 337326"/>
                <a:gd name="connsiteY8" fmla="*/ 167928 h 545198"/>
                <a:gd name="connsiteX9" fmla="*/ 9066 w 337326"/>
                <a:gd name="connsiteY9" fmla="*/ 252586 h 545198"/>
                <a:gd name="connsiteX10" fmla="*/ 1150 w 337326"/>
                <a:gd name="connsiteY10" fmla="*/ 363972 h 545198"/>
                <a:gd name="connsiteX11" fmla="*/ 142876 w 337326"/>
                <a:gd name="connsiteY11" fmla="*/ 543977 h 545198"/>
                <a:gd name="connsiteX12" fmla="*/ 155104 w 337326"/>
                <a:gd name="connsiteY12" fmla="*/ 544964 h 545198"/>
                <a:gd name="connsiteX13" fmla="*/ 168678 w 337326"/>
                <a:gd name="connsiteY13" fmla="*/ 545199 h 545198"/>
                <a:gd name="connsiteX14" fmla="*/ 182267 w 337326"/>
                <a:gd name="connsiteY14" fmla="*/ 544964 h 545198"/>
                <a:gd name="connsiteX15" fmla="*/ 337175 w 337326"/>
                <a:gd name="connsiteY15" fmla="*/ 376183 h 545198"/>
                <a:gd name="connsiteX16" fmla="*/ 336185 w 337326"/>
                <a:gd name="connsiteY16" fmla="*/ 363951 h 545198"/>
                <a:gd name="connsiteX17" fmla="*/ 217484 w 337326"/>
                <a:gd name="connsiteY17" fmla="*/ 186334 h 545198"/>
                <a:gd name="connsiteX18" fmla="*/ 182978 w 337326"/>
                <a:gd name="connsiteY18" fmla="*/ 233518 h 545198"/>
                <a:gd name="connsiteX19" fmla="*/ 182978 w 337326"/>
                <a:gd name="connsiteY19" fmla="*/ 338161 h 545198"/>
                <a:gd name="connsiteX20" fmla="*/ 169175 w 337326"/>
                <a:gd name="connsiteY20" fmla="*/ 351964 h 545198"/>
                <a:gd name="connsiteX21" fmla="*/ 155373 w 337326"/>
                <a:gd name="connsiteY21" fmla="*/ 338161 h 545198"/>
                <a:gd name="connsiteX22" fmla="*/ 155373 w 337326"/>
                <a:gd name="connsiteY22" fmla="*/ 233518 h 545198"/>
                <a:gd name="connsiteX23" fmla="*/ 120866 w 337326"/>
                <a:gd name="connsiteY23" fmla="*/ 186334 h 545198"/>
                <a:gd name="connsiteX24" fmla="*/ 120866 w 337326"/>
                <a:gd name="connsiteY24" fmla="*/ 125175 h 545198"/>
                <a:gd name="connsiteX25" fmla="*/ 155373 w 337326"/>
                <a:gd name="connsiteY25" fmla="*/ 77984 h 545198"/>
                <a:gd name="connsiteX26" fmla="*/ 155373 w 337326"/>
                <a:gd name="connsiteY26" fmla="*/ 41408 h 545198"/>
                <a:gd name="connsiteX27" fmla="*/ 169175 w 337326"/>
                <a:gd name="connsiteY27" fmla="*/ 27605 h 545198"/>
                <a:gd name="connsiteX28" fmla="*/ 182978 w 337326"/>
                <a:gd name="connsiteY28" fmla="*/ 41408 h 545198"/>
                <a:gd name="connsiteX29" fmla="*/ 182978 w 337326"/>
                <a:gd name="connsiteY29" fmla="*/ 77984 h 545198"/>
                <a:gd name="connsiteX30" fmla="*/ 217484 w 337326"/>
                <a:gd name="connsiteY30" fmla="*/ 125175 h 54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326" h="545198">
                  <a:moveTo>
                    <a:pt x="336185" y="363951"/>
                  </a:moveTo>
                  <a:cubicBezTo>
                    <a:pt x="331554" y="326998"/>
                    <a:pt x="328921" y="289823"/>
                    <a:pt x="328297" y="252586"/>
                  </a:cubicBezTo>
                  <a:cubicBezTo>
                    <a:pt x="328297" y="222220"/>
                    <a:pt x="329678" y="193608"/>
                    <a:pt x="331686" y="167949"/>
                  </a:cubicBezTo>
                  <a:cubicBezTo>
                    <a:pt x="338694" y="82570"/>
                    <a:pt x="275162" y="7675"/>
                    <a:pt x="189783" y="667"/>
                  </a:cubicBezTo>
                  <a:cubicBezTo>
                    <a:pt x="187777" y="502"/>
                    <a:pt x="185769" y="376"/>
                    <a:pt x="183758" y="290"/>
                  </a:cubicBezTo>
                  <a:cubicBezTo>
                    <a:pt x="178825" y="97"/>
                    <a:pt x="173799" y="0"/>
                    <a:pt x="168678" y="0"/>
                  </a:cubicBezTo>
                  <a:cubicBezTo>
                    <a:pt x="163558" y="0"/>
                    <a:pt x="158531" y="97"/>
                    <a:pt x="153599" y="290"/>
                  </a:cubicBezTo>
                  <a:cubicBezTo>
                    <a:pt x="68012" y="3971"/>
                    <a:pt x="1614" y="76338"/>
                    <a:pt x="5296" y="161925"/>
                  </a:cubicBezTo>
                  <a:cubicBezTo>
                    <a:pt x="5382" y="163928"/>
                    <a:pt x="5507" y="165930"/>
                    <a:pt x="5671" y="167928"/>
                  </a:cubicBezTo>
                  <a:cubicBezTo>
                    <a:pt x="7686" y="193587"/>
                    <a:pt x="9066" y="222220"/>
                    <a:pt x="9066" y="252586"/>
                  </a:cubicBezTo>
                  <a:cubicBezTo>
                    <a:pt x="8435" y="289830"/>
                    <a:pt x="5792" y="327013"/>
                    <a:pt x="1150" y="363972"/>
                  </a:cubicBezTo>
                  <a:cubicBezTo>
                    <a:pt x="-9420" y="452815"/>
                    <a:pt x="54033" y="533407"/>
                    <a:pt x="142876" y="543977"/>
                  </a:cubicBezTo>
                  <a:cubicBezTo>
                    <a:pt x="146938" y="544460"/>
                    <a:pt x="151017" y="544790"/>
                    <a:pt x="155104" y="544964"/>
                  </a:cubicBezTo>
                  <a:cubicBezTo>
                    <a:pt x="159548" y="545116"/>
                    <a:pt x="164073" y="545194"/>
                    <a:pt x="168678" y="545199"/>
                  </a:cubicBezTo>
                  <a:cubicBezTo>
                    <a:pt x="173284" y="545204"/>
                    <a:pt x="177814" y="545125"/>
                    <a:pt x="182267" y="544964"/>
                  </a:cubicBezTo>
                  <a:cubicBezTo>
                    <a:pt x="271651" y="541133"/>
                    <a:pt x="341006" y="465567"/>
                    <a:pt x="337175" y="376183"/>
                  </a:cubicBezTo>
                  <a:cubicBezTo>
                    <a:pt x="337000" y="372095"/>
                    <a:pt x="336670" y="368015"/>
                    <a:pt x="336185" y="363951"/>
                  </a:cubicBezTo>
                  <a:close/>
                  <a:moveTo>
                    <a:pt x="217484" y="186334"/>
                  </a:moveTo>
                  <a:cubicBezTo>
                    <a:pt x="217583" y="207930"/>
                    <a:pt x="203588" y="227066"/>
                    <a:pt x="182978" y="233518"/>
                  </a:cubicBezTo>
                  <a:lnTo>
                    <a:pt x="182978" y="338161"/>
                  </a:lnTo>
                  <a:cubicBezTo>
                    <a:pt x="182978" y="345784"/>
                    <a:pt x="176798" y="351964"/>
                    <a:pt x="169175" y="351964"/>
                  </a:cubicBezTo>
                  <a:cubicBezTo>
                    <a:pt x="161552" y="351964"/>
                    <a:pt x="155373" y="345784"/>
                    <a:pt x="155373" y="338161"/>
                  </a:cubicBezTo>
                  <a:lnTo>
                    <a:pt x="155373" y="233518"/>
                  </a:lnTo>
                  <a:cubicBezTo>
                    <a:pt x="134766" y="227062"/>
                    <a:pt x="120773" y="207928"/>
                    <a:pt x="120866" y="186334"/>
                  </a:cubicBezTo>
                  <a:lnTo>
                    <a:pt x="120866" y="125175"/>
                  </a:lnTo>
                  <a:cubicBezTo>
                    <a:pt x="120765" y="103576"/>
                    <a:pt x="134760" y="84436"/>
                    <a:pt x="155373" y="77984"/>
                  </a:cubicBezTo>
                  <a:lnTo>
                    <a:pt x="155373" y="41408"/>
                  </a:lnTo>
                  <a:cubicBezTo>
                    <a:pt x="155373" y="33784"/>
                    <a:pt x="161552" y="27605"/>
                    <a:pt x="169175" y="27605"/>
                  </a:cubicBezTo>
                  <a:cubicBezTo>
                    <a:pt x="176798" y="27605"/>
                    <a:pt x="182978" y="33784"/>
                    <a:pt x="182978" y="41408"/>
                  </a:cubicBezTo>
                  <a:lnTo>
                    <a:pt x="182978" y="77984"/>
                  </a:lnTo>
                  <a:cubicBezTo>
                    <a:pt x="203588" y="84440"/>
                    <a:pt x="217581" y="103577"/>
                    <a:pt x="217484" y="125175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22B5F303-49B5-4E40-BF8F-DB2E25BD1F12}"/>
              </a:ext>
            </a:extLst>
          </p:cNvPr>
          <p:cNvSpPr txBox="1"/>
          <p:nvPr/>
        </p:nvSpPr>
        <p:spPr>
          <a:xfrm>
            <a:off x="1080992" y="5815368"/>
            <a:ext cx="7008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31/    </a:t>
            </a:r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39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6E2B6C-729A-48EE-B3D8-2C1373899C1F}"/>
              </a:ext>
            </a:extLst>
          </p:cNvPr>
          <p:cNvSpPr txBox="1"/>
          <p:nvPr/>
        </p:nvSpPr>
        <p:spPr>
          <a:xfrm>
            <a:off x="1065936" y="6061589"/>
            <a:ext cx="5774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Chart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Graphic 56" descr="Caret Left">
            <a:extLst>
              <a:ext uri="{FF2B5EF4-FFF2-40B4-BE49-F238E27FC236}">
                <a16:creationId xmlns:a16="http://schemas.microsoft.com/office/drawing/2014/main" id="{108E4970-E534-44AC-B65D-146EDE12C9BE}"/>
              </a:ext>
            </a:extLst>
          </p:cNvPr>
          <p:cNvSpPr/>
          <p:nvPr/>
        </p:nvSpPr>
        <p:spPr>
          <a:xfrm rot="5400000">
            <a:off x="429214" y="1766174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Graphic 56" descr="Caret Left">
            <a:extLst>
              <a:ext uri="{FF2B5EF4-FFF2-40B4-BE49-F238E27FC236}">
                <a16:creationId xmlns:a16="http://schemas.microsoft.com/office/drawing/2014/main" id="{1C4D8677-6FB6-46D8-8D48-A97E560E47D4}"/>
              </a:ext>
            </a:extLst>
          </p:cNvPr>
          <p:cNvSpPr/>
          <p:nvPr/>
        </p:nvSpPr>
        <p:spPr>
          <a:xfrm rot="16200000">
            <a:off x="413591" y="4808450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26E989-9FD9-46B7-9EC3-AC419920ED0F}"/>
              </a:ext>
            </a:extLst>
          </p:cNvPr>
          <p:cNvSpPr txBox="1"/>
          <p:nvPr/>
        </p:nvSpPr>
        <p:spPr>
          <a:xfrm>
            <a:off x="10155596" y="6323199"/>
            <a:ext cx="15712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1</a:t>
            </a:r>
            <a:r>
              <a:rPr lang="en-US" sz="1000" baseline="30000" dirty="0">
                <a:solidFill>
                  <a:schemeClr val="bg1"/>
                </a:solidFill>
                <a:latin typeface="Work Sans Medium" panose="00000600000000000000" pitchFamily="2" charset="0"/>
              </a:rPr>
              <a:t>st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 Art </a:t>
            </a:r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</a:t>
            </a:r>
            <a:r>
              <a:rPr lang="en-US" sz="1000" b="1" dirty="0">
                <a:solidFill>
                  <a:schemeClr val="bg1"/>
                </a:solidFill>
                <a:latin typeface="Work Sans Medium" panose="00000600000000000000" pitchFamily="2" charset="0"/>
              </a:rPr>
              <a:t> 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in CA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85A532C-3A62-41E1-A42E-6DBC2769EACC}"/>
              </a:ext>
            </a:extLst>
          </p:cNvPr>
          <p:cNvSpPr txBox="1"/>
          <p:nvPr/>
        </p:nvSpPr>
        <p:spPr>
          <a:xfrm>
            <a:off x="11408983" y="2643956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29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C13C80B-CEE2-49B6-8504-A5EA7F6CABCD}"/>
              </a:ext>
            </a:extLst>
          </p:cNvPr>
          <p:cNvSpPr txBox="1"/>
          <p:nvPr/>
        </p:nvSpPr>
        <p:spPr>
          <a:xfrm>
            <a:off x="11401022" y="3085245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30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4D1A119-BFE7-4C45-843A-47818830F969}"/>
              </a:ext>
            </a:extLst>
          </p:cNvPr>
          <p:cNvSpPr txBox="1"/>
          <p:nvPr/>
        </p:nvSpPr>
        <p:spPr>
          <a:xfrm>
            <a:off x="11393061" y="3526534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31</a:t>
            </a:r>
            <a:endParaRPr lang="en-US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74EE967-7E62-4E86-897A-A4366765C42B}"/>
              </a:ext>
            </a:extLst>
          </p:cNvPr>
          <p:cNvSpPr txBox="1"/>
          <p:nvPr/>
        </p:nvSpPr>
        <p:spPr>
          <a:xfrm>
            <a:off x="11385100" y="3967823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32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B82C3391-A6E8-42D4-8725-8ADBE9A9D8B1}"/>
              </a:ext>
            </a:extLst>
          </p:cNvPr>
          <p:cNvSpPr/>
          <p:nvPr/>
        </p:nvSpPr>
        <p:spPr>
          <a:xfrm>
            <a:off x="11366138" y="3465499"/>
            <a:ext cx="410594" cy="360824"/>
          </a:xfrm>
          <a:prstGeom prst="roundRect">
            <a:avLst>
              <a:gd name="adj" fmla="val 21318"/>
            </a:avLst>
          </a:prstGeom>
          <a:noFill/>
          <a:ln w="317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360">
            <a:extLst>
              <a:ext uri="{FF2B5EF4-FFF2-40B4-BE49-F238E27FC236}">
                <a16:creationId xmlns:a16="http://schemas.microsoft.com/office/drawing/2014/main" id="{EA87A6D5-770E-52D0-9C56-CF9514FAFE14}"/>
              </a:ext>
            </a:extLst>
          </p:cNvPr>
          <p:cNvSpPr>
            <a:spLocks/>
          </p:cNvSpPr>
          <p:nvPr/>
        </p:nvSpPr>
        <p:spPr bwMode="auto">
          <a:xfrm>
            <a:off x="5828469" y="3878893"/>
            <a:ext cx="2203105" cy="1868987"/>
          </a:xfrm>
          <a:custGeom>
            <a:avLst/>
            <a:gdLst>
              <a:gd name="T0" fmla="*/ 2056 w 2665"/>
              <a:gd name="T1" fmla="*/ 354 h 2260"/>
              <a:gd name="T2" fmla="*/ 1996 w 2665"/>
              <a:gd name="T3" fmla="*/ 336 h 2260"/>
              <a:gd name="T4" fmla="*/ 1503 w 2665"/>
              <a:gd name="T5" fmla="*/ 16 h 2260"/>
              <a:gd name="T6" fmla="*/ 374 w 2665"/>
              <a:gd name="T7" fmla="*/ 1084 h 2260"/>
              <a:gd name="T8" fmla="*/ 2 w 2665"/>
              <a:gd name="T9" fmla="*/ 1658 h 2260"/>
              <a:gd name="T10" fmla="*/ 2 w 2665"/>
              <a:gd name="T11" fmla="*/ 1669 h 2260"/>
              <a:gd name="T12" fmla="*/ 364 w 2665"/>
              <a:gd name="T13" fmla="*/ 2260 h 2260"/>
              <a:gd name="T14" fmla="*/ 2665 w 2665"/>
              <a:gd name="T15" fmla="*/ 0 h 2260"/>
              <a:gd name="T16" fmla="*/ 2113 w 2665"/>
              <a:gd name="T17" fmla="*/ 338 h 2260"/>
              <a:gd name="T18" fmla="*/ 2056 w 2665"/>
              <a:gd name="T19" fmla="*/ 354 h 2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65" h="2260">
                <a:moveTo>
                  <a:pt x="2056" y="354"/>
                </a:moveTo>
                <a:cubicBezTo>
                  <a:pt x="2035" y="354"/>
                  <a:pt x="2014" y="348"/>
                  <a:pt x="1996" y="336"/>
                </a:cubicBezTo>
                <a:lnTo>
                  <a:pt x="1503" y="16"/>
                </a:lnTo>
                <a:cubicBezTo>
                  <a:pt x="1450" y="602"/>
                  <a:pt x="969" y="1064"/>
                  <a:pt x="374" y="1084"/>
                </a:cubicBezTo>
                <a:lnTo>
                  <a:pt x="2" y="1658"/>
                </a:lnTo>
                <a:cubicBezTo>
                  <a:pt x="0" y="1661"/>
                  <a:pt x="0" y="1666"/>
                  <a:pt x="2" y="1669"/>
                </a:cubicBezTo>
                <a:lnTo>
                  <a:pt x="364" y="2260"/>
                </a:lnTo>
                <a:cubicBezTo>
                  <a:pt x="1614" y="2244"/>
                  <a:pt x="2627" y="1244"/>
                  <a:pt x="2665" y="0"/>
                </a:cubicBezTo>
                <a:lnTo>
                  <a:pt x="2113" y="338"/>
                </a:lnTo>
                <a:cubicBezTo>
                  <a:pt x="2096" y="349"/>
                  <a:pt x="2076" y="354"/>
                  <a:pt x="2056" y="354"/>
                </a:cubicBezTo>
                <a:close/>
              </a:path>
            </a:pathLst>
          </a:custGeom>
          <a:gradFill flip="none" rotWithShape="1">
            <a:gsLst>
              <a:gs pos="53000">
                <a:schemeClr val="tx1">
                  <a:lumMod val="65000"/>
                  <a:lumOff val="35000"/>
                </a:schemeClr>
              </a:gs>
              <a:gs pos="0">
                <a:schemeClr val="tx1"/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361">
            <a:extLst>
              <a:ext uri="{FF2B5EF4-FFF2-40B4-BE49-F238E27FC236}">
                <a16:creationId xmlns:a16="http://schemas.microsoft.com/office/drawing/2014/main" id="{A97F922D-6B7B-471D-46BE-0DC7C2546D2D}"/>
              </a:ext>
            </a:extLst>
          </p:cNvPr>
          <p:cNvSpPr>
            <a:spLocks/>
          </p:cNvSpPr>
          <p:nvPr/>
        </p:nvSpPr>
        <p:spPr bwMode="auto">
          <a:xfrm>
            <a:off x="6139252" y="3859893"/>
            <a:ext cx="858106" cy="839489"/>
          </a:xfrm>
          <a:custGeom>
            <a:avLst/>
            <a:gdLst>
              <a:gd name="T0" fmla="*/ 940 w 1037"/>
              <a:gd name="T1" fmla="*/ 0 h 1016"/>
              <a:gd name="T2" fmla="*/ 0 w 1037"/>
              <a:gd name="T3" fmla="*/ 919 h 1016"/>
              <a:gd name="T4" fmla="*/ 0 w 1037"/>
              <a:gd name="T5" fmla="*/ 1016 h 1016"/>
              <a:gd name="T6" fmla="*/ 1037 w 1037"/>
              <a:gd name="T7" fmla="*/ 0 h 1016"/>
              <a:gd name="T8" fmla="*/ 940 w 1037"/>
              <a:gd name="T9" fmla="*/ 0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7" h="1016">
                <a:moveTo>
                  <a:pt x="940" y="0"/>
                </a:moveTo>
                <a:cubicBezTo>
                  <a:pt x="907" y="500"/>
                  <a:pt x="502" y="897"/>
                  <a:pt x="0" y="919"/>
                </a:cubicBezTo>
                <a:lnTo>
                  <a:pt x="0" y="1016"/>
                </a:lnTo>
                <a:cubicBezTo>
                  <a:pt x="556" y="994"/>
                  <a:pt x="1003" y="553"/>
                  <a:pt x="1037" y="0"/>
                </a:cubicBezTo>
                <a:lnTo>
                  <a:pt x="940" y="0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89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362">
            <a:extLst>
              <a:ext uri="{FF2B5EF4-FFF2-40B4-BE49-F238E27FC236}">
                <a16:creationId xmlns:a16="http://schemas.microsoft.com/office/drawing/2014/main" id="{49A32217-B659-B8BB-A751-0637898DC213}"/>
              </a:ext>
            </a:extLst>
          </p:cNvPr>
          <p:cNvSpPr>
            <a:spLocks/>
          </p:cNvSpPr>
          <p:nvPr/>
        </p:nvSpPr>
        <p:spPr bwMode="auto">
          <a:xfrm>
            <a:off x="6144432" y="2909853"/>
            <a:ext cx="852926" cy="867126"/>
          </a:xfrm>
          <a:custGeom>
            <a:avLst/>
            <a:gdLst>
              <a:gd name="T0" fmla="*/ 936 w 1032"/>
              <a:gd name="T1" fmla="*/ 1048 h 1048"/>
              <a:gd name="T2" fmla="*/ 1032 w 1032"/>
              <a:gd name="T3" fmla="*/ 1048 h 1048"/>
              <a:gd name="T4" fmla="*/ 0 w 1032"/>
              <a:gd name="T5" fmla="*/ 0 h 1048"/>
              <a:gd name="T6" fmla="*/ 0 w 1032"/>
              <a:gd name="T7" fmla="*/ 96 h 1048"/>
              <a:gd name="T8" fmla="*/ 936 w 1032"/>
              <a:gd name="T9" fmla="*/ 1048 h 1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2" h="1048">
                <a:moveTo>
                  <a:pt x="936" y="1048"/>
                </a:moveTo>
                <a:lnTo>
                  <a:pt x="1032" y="1048"/>
                </a:lnTo>
                <a:cubicBezTo>
                  <a:pt x="1015" y="482"/>
                  <a:pt x="564" y="25"/>
                  <a:pt x="0" y="0"/>
                </a:cubicBezTo>
                <a:lnTo>
                  <a:pt x="0" y="96"/>
                </a:lnTo>
                <a:cubicBezTo>
                  <a:pt x="511" y="122"/>
                  <a:pt x="919" y="536"/>
                  <a:pt x="936" y="1048"/>
                </a:cubicBezTo>
                <a:close/>
              </a:path>
            </a:pathLst>
          </a:custGeom>
          <a:gradFill flip="none" rotWithShape="1">
            <a:gsLst>
              <a:gs pos="100000">
                <a:schemeClr val="tx1">
                  <a:lumMod val="65000"/>
                  <a:lumOff val="35000"/>
                </a:schemeClr>
              </a:gs>
              <a:gs pos="1000">
                <a:schemeClr val="tx1"/>
              </a:gs>
              <a:gs pos="23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363">
            <a:extLst>
              <a:ext uri="{FF2B5EF4-FFF2-40B4-BE49-F238E27FC236}">
                <a16:creationId xmlns:a16="http://schemas.microsoft.com/office/drawing/2014/main" id="{27B5F02D-5A81-E94C-8DF1-96D24E431837}"/>
              </a:ext>
            </a:extLst>
          </p:cNvPr>
          <p:cNvSpPr>
            <a:spLocks/>
          </p:cNvSpPr>
          <p:nvPr/>
        </p:nvSpPr>
        <p:spPr bwMode="auto">
          <a:xfrm>
            <a:off x="6170331" y="1888993"/>
            <a:ext cx="1862970" cy="2200636"/>
          </a:xfrm>
          <a:custGeom>
            <a:avLst/>
            <a:gdLst>
              <a:gd name="T0" fmla="*/ 1094 w 2253"/>
              <a:gd name="T1" fmla="*/ 2305 h 2660"/>
              <a:gd name="T2" fmla="*/ 1637 w 2253"/>
              <a:gd name="T3" fmla="*/ 2657 h 2660"/>
              <a:gd name="T4" fmla="*/ 1648 w 2253"/>
              <a:gd name="T5" fmla="*/ 2658 h 2660"/>
              <a:gd name="T6" fmla="*/ 2248 w 2253"/>
              <a:gd name="T7" fmla="*/ 2290 h 2660"/>
              <a:gd name="T8" fmla="*/ 2253 w 2253"/>
              <a:gd name="T9" fmla="*/ 2298 h 2660"/>
              <a:gd name="T10" fmla="*/ 0 w 2253"/>
              <a:gd name="T11" fmla="*/ 0 h 2660"/>
              <a:gd name="T12" fmla="*/ 330 w 2253"/>
              <a:gd name="T13" fmla="*/ 538 h 2660"/>
              <a:gd name="T14" fmla="*/ 329 w 2253"/>
              <a:gd name="T15" fmla="*/ 655 h 2660"/>
              <a:gd name="T16" fmla="*/ 11 w 2253"/>
              <a:gd name="T17" fmla="*/ 1145 h 2660"/>
              <a:gd name="T18" fmla="*/ 1094 w 2253"/>
              <a:gd name="T19" fmla="*/ 2305 h 2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53" h="2660">
                <a:moveTo>
                  <a:pt x="1094" y="2305"/>
                </a:moveTo>
                <a:lnTo>
                  <a:pt x="1637" y="2657"/>
                </a:lnTo>
                <a:cubicBezTo>
                  <a:pt x="1640" y="2660"/>
                  <a:pt x="1645" y="2660"/>
                  <a:pt x="1648" y="2658"/>
                </a:cubicBezTo>
                <a:lnTo>
                  <a:pt x="2248" y="2290"/>
                </a:lnTo>
                <a:lnTo>
                  <a:pt x="2253" y="2298"/>
                </a:lnTo>
                <a:cubicBezTo>
                  <a:pt x="2235" y="1052"/>
                  <a:pt x="1240" y="42"/>
                  <a:pt x="0" y="0"/>
                </a:cubicBezTo>
                <a:lnTo>
                  <a:pt x="330" y="538"/>
                </a:lnTo>
                <a:cubicBezTo>
                  <a:pt x="352" y="574"/>
                  <a:pt x="352" y="620"/>
                  <a:pt x="329" y="655"/>
                </a:cubicBezTo>
                <a:lnTo>
                  <a:pt x="11" y="1145"/>
                </a:lnTo>
                <a:cubicBezTo>
                  <a:pt x="614" y="1191"/>
                  <a:pt x="1089" y="1692"/>
                  <a:pt x="1094" y="2305"/>
                </a:cubicBezTo>
              </a:path>
            </a:pathLst>
          </a:custGeom>
          <a:gradFill>
            <a:gsLst>
              <a:gs pos="0">
                <a:schemeClr val="accent3">
                  <a:lumMod val="89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364">
            <a:extLst>
              <a:ext uri="{FF2B5EF4-FFF2-40B4-BE49-F238E27FC236}">
                <a16:creationId xmlns:a16="http://schemas.microsoft.com/office/drawing/2014/main" id="{7BAAC89D-FC70-23A6-5934-91A86FE5F6FF}"/>
              </a:ext>
            </a:extLst>
          </p:cNvPr>
          <p:cNvSpPr>
            <a:spLocks/>
          </p:cNvSpPr>
          <p:nvPr/>
        </p:nvSpPr>
        <p:spPr bwMode="auto">
          <a:xfrm>
            <a:off x="5208631" y="2909853"/>
            <a:ext cx="852926" cy="874036"/>
          </a:xfrm>
          <a:custGeom>
            <a:avLst/>
            <a:gdLst>
              <a:gd name="T0" fmla="*/ 1033 w 1033"/>
              <a:gd name="T1" fmla="*/ 96 h 1056"/>
              <a:gd name="T2" fmla="*/ 1033 w 1033"/>
              <a:gd name="T3" fmla="*/ 0 h 1056"/>
              <a:gd name="T4" fmla="*/ 0 w 1033"/>
              <a:gd name="T5" fmla="*/ 1056 h 1056"/>
              <a:gd name="T6" fmla="*/ 97 w 1033"/>
              <a:gd name="T7" fmla="*/ 1056 h 1056"/>
              <a:gd name="T8" fmla="*/ 1033 w 1033"/>
              <a:gd name="T9" fmla="*/ 96 h 1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3" h="1056">
                <a:moveTo>
                  <a:pt x="1033" y="96"/>
                </a:moveTo>
                <a:lnTo>
                  <a:pt x="1033" y="0"/>
                </a:lnTo>
                <a:cubicBezTo>
                  <a:pt x="466" y="26"/>
                  <a:pt x="14" y="486"/>
                  <a:pt x="0" y="1056"/>
                </a:cubicBezTo>
                <a:lnTo>
                  <a:pt x="97" y="1056"/>
                </a:lnTo>
                <a:cubicBezTo>
                  <a:pt x="110" y="540"/>
                  <a:pt x="520" y="122"/>
                  <a:pt x="1033" y="96"/>
                </a:cubicBezTo>
              </a:path>
            </a:pathLst>
          </a:custGeom>
          <a:gradFill>
            <a:gsLst>
              <a:gs pos="0">
                <a:schemeClr val="accent3">
                  <a:lumMod val="89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365">
            <a:extLst>
              <a:ext uri="{FF2B5EF4-FFF2-40B4-BE49-F238E27FC236}">
                <a16:creationId xmlns:a16="http://schemas.microsoft.com/office/drawing/2014/main" id="{D5B6E412-D272-B3E6-E723-D61C1394241A}"/>
              </a:ext>
            </a:extLst>
          </p:cNvPr>
          <p:cNvSpPr>
            <a:spLocks/>
          </p:cNvSpPr>
          <p:nvPr/>
        </p:nvSpPr>
        <p:spPr bwMode="auto">
          <a:xfrm>
            <a:off x="4174414" y="1888993"/>
            <a:ext cx="2199651" cy="1872440"/>
          </a:xfrm>
          <a:custGeom>
            <a:avLst/>
            <a:gdLst>
              <a:gd name="T0" fmla="*/ 2306 w 2659"/>
              <a:gd name="T1" fmla="*/ 1143 h 2265"/>
              <a:gd name="T2" fmla="*/ 2657 w 2659"/>
              <a:gd name="T3" fmla="*/ 602 h 2265"/>
              <a:gd name="T4" fmla="*/ 2657 w 2659"/>
              <a:gd name="T5" fmla="*/ 591 h 2265"/>
              <a:gd name="T6" fmla="*/ 2294 w 2659"/>
              <a:gd name="T7" fmla="*/ 0 h 2265"/>
              <a:gd name="T8" fmla="*/ 0 w 2659"/>
              <a:gd name="T9" fmla="*/ 2265 h 2265"/>
              <a:gd name="T10" fmla="*/ 529 w 2659"/>
              <a:gd name="T11" fmla="*/ 1931 h 2265"/>
              <a:gd name="T12" fmla="*/ 647 w 2659"/>
              <a:gd name="T13" fmla="*/ 1932 h 2265"/>
              <a:gd name="T14" fmla="*/ 1159 w 2659"/>
              <a:gd name="T15" fmla="*/ 2264 h 2265"/>
              <a:gd name="T16" fmla="*/ 2306 w 2659"/>
              <a:gd name="T17" fmla="*/ 1143 h 2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59" h="2265">
                <a:moveTo>
                  <a:pt x="2306" y="1143"/>
                </a:moveTo>
                <a:lnTo>
                  <a:pt x="2657" y="602"/>
                </a:lnTo>
                <a:cubicBezTo>
                  <a:pt x="2659" y="599"/>
                  <a:pt x="2659" y="594"/>
                  <a:pt x="2657" y="591"/>
                </a:cubicBezTo>
                <a:lnTo>
                  <a:pt x="2294" y="0"/>
                </a:lnTo>
                <a:cubicBezTo>
                  <a:pt x="1046" y="20"/>
                  <a:pt x="35" y="1020"/>
                  <a:pt x="0" y="2265"/>
                </a:cubicBezTo>
                <a:lnTo>
                  <a:pt x="529" y="1931"/>
                </a:lnTo>
                <a:cubicBezTo>
                  <a:pt x="566" y="1909"/>
                  <a:pt x="612" y="1909"/>
                  <a:pt x="647" y="1932"/>
                </a:cubicBezTo>
                <a:lnTo>
                  <a:pt x="1159" y="2264"/>
                </a:lnTo>
                <a:cubicBezTo>
                  <a:pt x="1186" y="1648"/>
                  <a:pt x="1687" y="1156"/>
                  <a:pt x="2306" y="1143"/>
                </a:cubicBezTo>
              </a:path>
            </a:pathLst>
          </a:custGeom>
          <a:gradFill flip="none" rotWithShape="1">
            <a:gsLst>
              <a:gs pos="53000">
                <a:schemeClr val="tx1">
                  <a:lumMod val="65000"/>
                  <a:lumOff val="35000"/>
                </a:schemeClr>
              </a:gs>
              <a:gs pos="0">
                <a:schemeClr val="tx1"/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366">
            <a:extLst>
              <a:ext uri="{FF2B5EF4-FFF2-40B4-BE49-F238E27FC236}">
                <a16:creationId xmlns:a16="http://schemas.microsoft.com/office/drawing/2014/main" id="{E030B673-9E4C-E958-D69D-693551416D9A}"/>
              </a:ext>
            </a:extLst>
          </p:cNvPr>
          <p:cNvSpPr>
            <a:spLocks/>
          </p:cNvSpPr>
          <p:nvPr/>
        </p:nvSpPr>
        <p:spPr bwMode="auto">
          <a:xfrm>
            <a:off x="5210356" y="3866802"/>
            <a:ext cx="846020" cy="832580"/>
          </a:xfrm>
          <a:custGeom>
            <a:avLst/>
            <a:gdLst>
              <a:gd name="T0" fmla="*/ 97 w 1025"/>
              <a:gd name="T1" fmla="*/ 0 h 1008"/>
              <a:gd name="T2" fmla="*/ 0 w 1025"/>
              <a:gd name="T3" fmla="*/ 0 h 1008"/>
              <a:gd name="T4" fmla="*/ 1025 w 1025"/>
              <a:gd name="T5" fmla="*/ 1008 h 1008"/>
              <a:gd name="T6" fmla="*/ 1025 w 1025"/>
              <a:gd name="T7" fmla="*/ 911 h 1008"/>
              <a:gd name="T8" fmla="*/ 97 w 1025"/>
              <a:gd name="T9" fmla="*/ 0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5" h="1008">
                <a:moveTo>
                  <a:pt x="97" y="0"/>
                </a:moveTo>
                <a:lnTo>
                  <a:pt x="0" y="0"/>
                </a:lnTo>
                <a:cubicBezTo>
                  <a:pt x="37" y="545"/>
                  <a:pt x="477" y="980"/>
                  <a:pt x="1025" y="1008"/>
                </a:cubicBezTo>
                <a:lnTo>
                  <a:pt x="1025" y="911"/>
                </a:lnTo>
                <a:cubicBezTo>
                  <a:pt x="531" y="883"/>
                  <a:pt x="134" y="492"/>
                  <a:pt x="97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tx1">
                  <a:lumMod val="65000"/>
                  <a:lumOff val="35000"/>
                </a:schemeClr>
              </a:gs>
              <a:gs pos="1000">
                <a:schemeClr val="tx1"/>
              </a:gs>
              <a:gs pos="23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367">
            <a:extLst>
              <a:ext uri="{FF2B5EF4-FFF2-40B4-BE49-F238E27FC236}">
                <a16:creationId xmlns:a16="http://schemas.microsoft.com/office/drawing/2014/main" id="{30A94198-94CC-F55D-9DDD-010062E60E3F}"/>
              </a:ext>
            </a:extLst>
          </p:cNvPr>
          <p:cNvSpPr>
            <a:spLocks/>
          </p:cNvSpPr>
          <p:nvPr/>
        </p:nvSpPr>
        <p:spPr bwMode="auto">
          <a:xfrm>
            <a:off x="4174414" y="3554153"/>
            <a:ext cx="1864697" cy="2192001"/>
          </a:xfrm>
          <a:custGeom>
            <a:avLst/>
            <a:gdLst>
              <a:gd name="T0" fmla="*/ 1160 w 2256"/>
              <a:gd name="T1" fmla="*/ 369 h 2651"/>
              <a:gd name="T2" fmla="*/ 594 w 2256"/>
              <a:gd name="T3" fmla="*/ 2 h 2651"/>
              <a:gd name="T4" fmla="*/ 583 w 2256"/>
              <a:gd name="T5" fmla="*/ 2 h 2651"/>
              <a:gd name="T6" fmla="*/ 0 w 2256"/>
              <a:gd name="T7" fmla="*/ 369 h 2651"/>
              <a:gd name="T8" fmla="*/ 2246 w 2256"/>
              <a:gd name="T9" fmla="*/ 2651 h 2651"/>
              <a:gd name="T10" fmla="*/ 1917 w 2256"/>
              <a:gd name="T11" fmla="*/ 2113 h 2651"/>
              <a:gd name="T12" fmla="*/ 1918 w 2256"/>
              <a:gd name="T13" fmla="*/ 1996 h 2651"/>
              <a:gd name="T14" fmla="*/ 2256 w 2256"/>
              <a:gd name="T15" fmla="*/ 1475 h 2651"/>
              <a:gd name="T16" fmla="*/ 1160 w 2256"/>
              <a:gd name="T17" fmla="*/ 369 h 2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56" h="2651">
                <a:moveTo>
                  <a:pt x="1160" y="369"/>
                </a:moveTo>
                <a:lnTo>
                  <a:pt x="594" y="2"/>
                </a:lnTo>
                <a:cubicBezTo>
                  <a:pt x="591" y="0"/>
                  <a:pt x="586" y="0"/>
                  <a:pt x="583" y="2"/>
                </a:cubicBezTo>
                <a:lnTo>
                  <a:pt x="0" y="369"/>
                </a:lnTo>
                <a:cubicBezTo>
                  <a:pt x="26" y="1606"/>
                  <a:pt x="1014" y="2606"/>
                  <a:pt x="2246" y="2651"/>
                </a:cubicBezTo>
                <a:lnTo>
                  <a:pt x="1917" y="2113"/>
                </a:lnTo>
                <a:cubicBezTo>
                  <a:pt x="1895" y="2077"/>
                  <a:pt x="1895" y="2031"/>
                  <a:pt x="1918" y="1996"/>
                </a:cubicBezTo>
                <a:lnTo>
                  <a:pt x="2256" y="1475"/>
                </a:lnTo>
                <a:cubicBezTo>
                  <a:pt x="1665" y="1437"/>
                  <a:pt x="1193" y="962"/>
                  <a:pt x="1160" y="369"/>
                </a:cubicBezTo>
              </a:path>
            </a:pathLst>
          </a:custGeom>
          <a:gradFill>
            <a:gsLst>
              <a:gs pos="0">
                <a:schemeClr val="accent3">
                  <a:lumMod val="89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4780AB55-2456-C5FF-F238-AC537983703D}"/>
              </a:ext>
            </a:extLst>
          </p:cNvPr>
          <p:cNvSpPr/>
          <p:nvPr/>
        </p:nvSpPr>
        <p:spPr>
          <a:xfrm>
            <a:off x="5417710" y="3130328"/>
            <a:ext cx="1372297" cy="13762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FFC4CF7-C7BE-0DCC-D75D-EC6BA874040A}"/>
              </a:ext>
            </a:extLst>
          </p:cNvPr>
          <p:cNvSpPr txBox="1"/>
          <p:nvPr/>
        </p:nvSpPr>
        <p:spPr>
          <a:xfrm>
            <a:off x="4705963" y="2526031"/>
            <a:ext cx="652743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97B30DF-9F1A-4B55-5FE5-E459C143B318}"/>
              </a:ext>
            </a:extLst>
          </p:cNvPr>
          <p:cNvSpPr txBox="1"/>
          <p:nvPr/>
        </p:nvSpPr>
        <p:spPr>
          <a:xfrm>
            <a:off x="6783802" y="2526031"/>
            <a:ext cx="652743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0319076-B838-F486-A005-FC1C8C423256}"/>
              </a:ext>
            </a:extLst>
          </p:cNvPr>
          <p:cNvSpPr txBox="1"/>
          <p:nvPr/>
        </p:nvSpPr>
        <p:spPr>
          <a:xfrm>
            <a:off x="6783802" y="4551574"/>
            <a:ext cx="652743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3FBDC97-2575-7BAA-E8F8-6CDFE4961F2C}"/>
              </a:ext>
            </a:extLst>
          </p:cNvPr>
          <p:cNvSpPr txBox="1"/>
          <p:nvPr/>
        </p:nvSpPr>
        <p:spPr>
          <a:xfrm>
            <a:off x="4705963" y="4526945"/>
            <a:ext cx="652743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</a:p>
        </p:txBody>
      </p:sp>
      <p:grpSp>
        <p:nvGrpSpPr>
          <p:cNvPr id="38" name="Graphic 52" descr="Drama">
            <a:extLst>
              <a:ext uri="{FF2B5EF4-FFF2-40B4-BE49-F238E27FC236}">
                <a16:creationId xmlns:a16="http://schemas.microsoft.com/office/drawing/2014/main" id="{8166A19E-9484-092D-BBDF-6FF0B6245D6B}"/>
              </a:ext>
            </a:extLst>
          </p:cNvPr>
          <p:cNvGrpSpPr/>
          <p:nvPr/>
        </p:nvGrpSpPr>
        <p:grpSpPr>
          <a:xfrm>
            <a:off x="6247881" y="4946241"/>
            <a:ext cx="465736" cy="465736"/>
            <a:chOff x="5638800" y="2971800"/>
            <a:chExt cx="914400" cy="914400"/>
          </a:xfrm>
          <a:solidFill>
            <a:schemeClr val="tx1"/>
          </a:solidFill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8D47D023-2447-C30A-8745-6D5DFD0DAE7F}"/>
                </a:ext>
              </a:extLst>
            </p:cNvPr>
            <p:cNvSpPr/>
            <p:nvPr/>
          </p:nvSpPr>
          <p:spPr>
            <a:xfrm>
              <a:off x="5715000" y="3378517"/>
              <a:ext cx="443594" cy="431211"/>
            </a:xfrm>
            <a:custGeom>
              <a:avLst/>
              <a:gdLst>
                <a:gd name="connsiteX0" fmla="*/ 433388 w 443594"/>
                <a:gd name="connsiteY0" fmla="*/ 123825 h 431211"/>
                <a:gd name="connsiteX1" fmla="*/ 342900 w 443594"/>
                <a:gd name="connsiteY1" fmla="*/ 55245 h 431211"/>
                <a:gd name="connsiteX2" fmla="*/ 308610 w 443594"/>
                <a:gd name="connsiteY2" fmla="*/ 0 h 431211"/>
                <a:gd name="connsiteX3" fmla="*/ 0 w 443594"/>
                <a:gd name="connsiteY3" fmla="*/ 40005 h 431211"/>
                <a:gd name="connsiteX4" fmla="*/ 25717 w 443594"/>
                <a:gd name="connsiteY4" fmla="*/ 247650 h 431211"/>
                <a:gd name="connsiteX5" fmla="*/ 260033 w 443594"/>
                <a:gd name="connsiteY5" fmla="*/ 429578 h 431211"/>
                <a:gd name="connsiteX6" fmla="*/ 441960 w 443594"/>
                <a:gd name="connsiteY6" fmla="*/ 195263 h 431211"/>
                <a:gd name="connsiteX7" fmla="*/ 433388 w 443594"/>
                <a:gd name="connsiteY7" fmla="*/ 123825 h 431211"/>
                <a:gd name="connsiteX8" fmla="*/ 262890 w 443594"/>
                <a:gd name="connsiteY8" fmla="*/ 104775 h 431211"/>
                <a:gd name="connsiteX9" fmla="*/ 289560 w 443594"/>
                <a:gd name="connsiteY9" fmla="*/ 98107 h 431211"/>
                <a:gd name="connsiteX10" fmla="*/ 334328 w 443594"/>
                <a:gd name="connsiteY10" fmla="*/ 125730 h 431211"/>
                <a:gd name="connsiteX11" fmla="*/ 340995 w 443594"/>
                <a:gd name="connsiteY11" fmla="*/ 152400 h 431211"/>
                <a:gd name="connsiteX12" fmla="*/ 324803 w 443594"/>
                <a:gd name="connsiteY12" fmla="*/ 161925 h 431211"/>
                <a:gd name="connsiteX13" fmla="*/ 315278 w 443594"/>
                <a:gd name="connsiteY13" fmla="*/ 159068 h 431211"/>
                <a:gd name="connsiteX14" fmla="*/ 270510 w 443594"/>
                <a:gd name="connsiteY14" fmla="*/ 131445 h 431211"/>
                <a:gd name="connsiteX15" fmla="*/ 262890 w 443594"/>
                <a:gd name="connsiteY15" fmla="*/ 104775 h 431211"/>
                <a:gd name="connsiteX16" fmla="*/ 114300 w 443594"/>
                <a:gd name="connsiteY16" fmla="*/ 155258 h 431211"/>
                <a:gd name="connsiteX17" fmla="*/ 148590 w 443594"/>
                <a:gd name="connsiteY17" fmla="*/ 116205 h 431211"/>
                <a:gd name="connsiteX18" fmla="*/ 175260 w 443594"/>
                <a:gd name="connsiteY18" fmla="*/ 114300 h 431211"/>
                <a:gd name="connsiteX19" fmla="*/ 177165 w 443594"/>
                <a:gd name="connsiteY19" fmla="*/ 140970 h 431211"/>
                <a:gd name="connsiteX20" fmla="*/ 142875 w 443594"/>
                <a:gd name="connsiteY20" fmla="*/ 180022 h 431211"/>
                <a:gd name="connsiteX21" fmla="*/ 128588 w 443594"/>
                <a:gd name="connsiteY21" fmla="*/ 186690 h 431211"/>
                <a:gd name="connsiteX22" fmla="*/ 116205 w 443594"/>
                <a:gd name="connsiteY22" fmla="*/ 181927 h 431211"/>
                <a:gd name="connsiteX23" fmla="*/ 114300 w 443594"/>
                <a:gd name="connsiteY23" fmla="*/ 155258 h 431211"/>
                <a:gd name="connsiteX24" fmla="*/ 354330 w 443594"/>
                <a:gd name="connsiteY24" fmla="*/ 301943 h 431211"/>
                <a:gd name="connsiteX25" fmla="*/ 327660 w 443594"/>
                <a:gd name="connsiteY25" fmla="*/ 298133 h 431211"/>
                <a:gd name="connsiteX26" fmla="*/ 239077 w 443594"/>
                <a:gd name="connsiteY26" fmla="*/ 260985 h 431211"/>
                <a:gd name="connsiteX27" fmla="*/ 162878 w 443594"/>
                <a:gd name="connsiteY27" fmla="*/ 319087 h 431211"/>
                <a:gd name="connsiteX28" fmla="*/ 145733 w 443594"/>
                <a:gd name="connsiteY28" fmla="*/ 330518 h 431211"/>
                <a:gd name="connsiteX29" fmla="*/ 138113 w 443594"/>
                <a:gd name="connsiteY29" fmla="*/ 328612 h 431211"/>
                <a:gd name="connsiteX30" fmla="*/ 127635 w 443594"/>
                <a:gd name="connsiteY30" fmla="*/ 303847 h 431211"/>
                <a:gd name="connsiteX31" fmla="*/ 234315 w 443594"/>
                <a:gd name="connsiteY31" fmla="*/ 222885 h 431211"/>
                <a:gd name="connsiteX32" fmla="*/ 358140 w 443594"/>
                <a:gd name="connsiteY32" fmla="*/ 275272 h 431211"/>
                <a:gd name="connsiteX33" fmla="*/ 354330 w 443594"/>
                <a:gd name="connsiteY33" fmla="*/ 301943 h 43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43594" h="431211">
                  <a:moveTo>
                    <a:pt x="433388" y="123825"/>
                  </a:moveTo>
                  <a:cubicBezTo>
                    <a:pt x="399098" y="108585"/>
                    <a:pt x="367665" y="85725"/>
                    <a:pt x="342900" y="55245"/>
                  </a:cubicBezTo>
                  <a:cubicBezTo>
                    <a:pt x="328613" y="38100"/>
                    <a:pt x="317183" y="20002"/>
                    <a:pt x="308610" y="0"/>
                  </a:cubicBezTo>
                  <a:lnTo>
                    <a:pt x="0" y="40005"/>
                  </a:lnTo>
                  <a:lnTo>
                    <a:pt x="25717" y="247650"/>
                  </a:lnTo>
                  <a:cubicBezTo>
                    <a:pt x="40005" y="362903"/>
                    <a:pt x="144780" y="443865"/>
                    <a:pt x="260033" y="429578"/>
                  </a:cubicBezTo>
                  <a:cubicBezTo>
                    <a:pt x="375285" y="415290"/>
                    <a:pt x="456248" y="310515"/>
                    <a:pt x="441960" y="195263"/>
                  </a:cubicBezTo>
                  <a:lnTo>
                    <a:pt x="433388" y="123825"/>
                  </a:lnTo>
                  <a:close/>
                  <a:moveTo>
                    <a:pt x="262890" y="104775"/>
                  </a:moveTo>
                  <a:cubicBezTo>
                    <a:pt x="268605" y="96202"/>
                    <a:pt x="280035" y="93345"/>
                    <a:pt x="289560" y="98107"/>
                  </a:cubicBezTo>
                  <a:lnTo>
                    <a:pt x="334328" y="125730"/>
                  </a:lnTo>
                  <a:cubicBezTo>
                    <a:pt x="342900" y="131445"/>
                    <a:pt x="345758" y="142875"/>
                    <a:pt x="340995" y="152400"/>
                  </a:cubicBezTo>
                  <a:cubicBezTo>
                    <a:pt x="337185" y="158115"/>
                    <a:pt x="331470" y="161925"/>
                    <a:pt x="324803" y="161925"/>
                  </a:cubicBezTo>
                  <a:cubicBezTo>
                    <a:pt x="320993" y="161925"/>
                    <a:pt x="318135" y="160972"/>
                    <a:pt x="315278" y="159068"/>
                  </a:cubicBezTo>
                  <a:lnTo>
                    <a:pt x="270510" y="131445"/>
                  </a:lnTo>
                  <a:cubicBezTo>
                    <a:pt x="260985" y="125730"/>
                    <a:pt x="258127" y="114300"/>
                    <a:pt x="262890" y="104775"/>
                  </a:cubicBezTo>
                  <a:moveTo>
                    <a:pt x="114300" y="155258"/>
                  </a:moveTo>
                  <a:lnTo>
                    <a:pt x="148590" y="116205"/>
                  </a:lnTo>
                  <a:cubicBezTo>
                    <a:pt x="155258" y="108585"/>
                    <a:pt x="167640" y="107632"/>
                    <a:pt x="175260" y="114300"/>
                  </a:cubicBezTo>
                  <a:cubicBezTo>
                    <a:pt x="182880" y="120968"/>
                    <a:pt x="183833" y="133350"/>
                    <a:pt x="177165" y="140970"/>
                  </a:cubicBezTo>
                  <a:lnTo>
                    <a:pt x="142875" y="180022"/>
                  </a:lnTo>
                  <a:cubicBezTo>
                    <a:pt x="139065" y="183833"/>
                    <a:pt x="134303" y="186690"/>
                    <a:pt x="128588" y="186690"/>
                  </a:cubicBezTo>
                  <a:cubicBezTo>
                    <a:pt x="123825" y="186690"/>
                    <a:pt x="120015" y="184785"/>
                    <a:pt x="116205" y="181927"/>
                  </a:cubicBezTo>
                  <a:cubicBezTo>
                    <a:pt x="108585" y="175260"/>
                    <a:pt x="107632" y="162877"/>
                    <a:pt x="114300" y="155258"/>
                  </a:cubicBezTo>
                  <a:moveTo>
                    <a:pt x="354330" y="301943"/>
                  </a:moveTo>
                  <a:cubicBezTo>
                    <a:pt x="345758" y="308610"/>
                    <a:pt x="334328" y="306705"/>
                    <a:pt x="327660" y="298133"/>
                  </a:cubicBezTo>
                  <a:cubicBezTo>
                    <a:pt x="306705" y="270510"/>
                    <a:pt x="273368" y="256222"/>
                    <a:pt x="239077" y="260985"/>
                  </a:cubicBezTo>
                  <a:cubicBezTo>
                    <a:pt x="204788" y="264795"/>
                    <a:pt x="176213" y="287655"/>
                    <a:pt x="162878" y="319087"/>
                  </a:cubicBezTo>
                  <a:cubicBezTo>
                    <a:pt x="160020" y="326708"/>
                    <a:pt x="152400" y="330518"/>
                    <a:pt x="145733" y="330518"/>
                  </a:cubicBezTo>
                  <a:cubicBezTo>
                    <a:pt x="142875" y="330518"/>
                    <a:pt x="140970" y="329565"/>
                    <a:pt x="138113" y="328612"/>
                  </a:cubicBezTo>
                  <a:cubicBezTo>
                    <a:pt x="128588" y="324803"/>
                    <a:pt x="123825" y="313372"/>
                    <a:pt x="127635" y="303847"/>
                  </a:cubicBezTo>
                  <a:cubicBezTo>
                    <a:pt x="146685" y="260033"/>
                    <a:pt x="187643" y="228600"/>
                    <a:pt x="234315" y="222885"/>
                  </a:cubicBezTo>
                  <a:cubicBezTo>
                    <a:pt x="281940" y="217170"/>
                    <a:pt x="328613" y="237172"/>
                    <a:pt x="358140" y="275272"/>
                  </a:cubicBezTo>
                  <a:cubicBezTo>
                    <a:pt x="364808" y="283845"/>
                    <a:pt x="362903" y="296228"/>
                    <a:pt x="354330" y="301943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6F5477D7-4E11-21A0-7CD4-F019BEA4DB91}"/>
                </a:ext>
              </a:extLst>
            </p:cNvPr>
            <p:cNvSpPr/>
            <p:nvPr/>
          </p:nvSpPr>
          <p:spPr>
            <a:xfrm>
              <a:off x="6039722" y="3048000"/>
              <a:ext cx="436325" cy="438072"/>
            </a:xfrm>
            <a:custGeom>
              <a:avLst/>
              <a:gdLst>
                <a:gd name="connsiteX0" fmla="*/ 20083 w 436325"/>
                <a:gd name="connsiteY0" fmla="*/ 0 h 438072"/>
                <a:gd name="connsiteX1" fmla="*/ 1033 w 436325"/>
                <a:gd name="connsiteY1" fmla="*/ 208598 h 438072"/>
                <a:gd name="connsiteX2" fmla="*/ 189628 w 436325"/>
                <a:gd name="connsiteY2" fmla="*/ 437198 h 438072"/>
                <a:gd name="connsiteX3" fmla="*/ 417275 w 436325"/>
                <a:gd name="connsiteY3" fmla="*/ 247650 h 438072"/>
                <a:gd name="connsiteX4" fmla="*/ 436325 w 436325"/>
                <a:gd name="connsiteY4" fmla="*/ 39053 h 438072"/>
                <a:gd name="connsiteX5" fmla="*/ 20083 w 436325"/>
                <a:gd name="connsiteY5" fmla="*/ 0 h 438072"/>
                <a:gd name="connsiteX6" fmla="*/ 114380 w 436325"/>
                <a:gd name="connsiteY6" fmla="*/ 116205 h 438072"/>
                <a:gd name="connsiteX7" fmla="*/ 166768 w 436325"/>
                <a:gd name="connsiteY7" fmla="*/ 120968 h 438072"/>
                <a:gd name="connsiteX8" fmla="*/ 183913 w 436325"/>
                <a:gd name="connsiteY8" fmla="*/ 141923 h 438072"/>
                <a:gd name="connsiteX9" fmla="*/ 164863 w 436325"/>
                <a:gd name="connsiteY9" fmla="*/ 159068 h 438072"/>
                <a:gd name="connsiteX10" fmla="*/ 162958 w 436325"/>
                <a:gd name="connsiteY10" fmla="*/ 159068 h 438072"/>
                <a:gd name="connsiteX11" fmla="*/ 110570 w 436325"/>
                <a:gd name="connsiteY11" fmla="*/ 154305 h 438072"/>
                <a:gd name="connsiteX12" fmla="*/ 93425 w 436325"/>
                <a:gd name="connsiteY12" fmla="*/ 133350 h 438072"/>
                <a:gd name="connsiteX13" fmla="*/ 114380 w 436325"/>
                <a:gd name="connsiteY13" fmla="*/ 116205 h 438072"/>
                <a:gd name="connsiteX14" fmla="*/ 319168 w 436325"/>
                <a:gd name="connsiteY14" fmla="*/ 300990 h 438072"/>
                <a:gd name="connsiteX15" fmla="*/ 209630 w 436325"/>
                <a:gd name="connsiteY15" fmla="*/ 358140 h 438072"/>
                <a:gd name="connsiteX16" fmla="*/ 197248 w 436325"/>
                <a:gd name="connsiteY16" fmla="*/ 357188 h 438072"/>
                <a:gd name="connsiteX17" fmla="*/ 87710 w 436325"/>
                <a:gd name="connsiteY17" fmla="*/ 280035 h 438072"/>
                <a:gd name="connsiteX18" fmla="*/ 97235 w 436325"/>
                <a:gd name="connsiteY18" fmla="*/ 254318 h 438072"/>
                <a:gd name="connsiteX19" fmla="*/ 122953 w 436325"/>
                <a:gd name="connsiteY19" fmla="*/ 263843 h 438072"/>
                <a:gd name="connsiteX20" fmla="*/ 201058 w 436325"/>
                <a:gd name="connsiteY20" fmla="*/ 319088 h 438072"/>
                <a:gd name="connsiteX21" fmla="*/ 288688 w 436325"/>
                <a:gd name="connsiteY21" fmla="*/ 279083 h 438072"/>
                <a:gd name="connsiteX22" fmla="*/ 315358 w 436325"/>
                <a:gd name="connsiteY22" fmla="*/ 274320 h 438072"/>
                <a:gd name="connsiteX23" fmla="*/ 319168 w 436325"/>
                <a:gd name="connsiteY23" fmla="*/ 300990 h 438072"/>
                <a:gd name="connsiteX24" fmla="*/ 321073 w 436325"/>
                <a:gd name="connsiteY24" fmla="*/ 173355 h 438072"/>
                <a:gd name="connsiteX25" fmla="*/ 319168 w 436325"/>
                <a:gd name="connsiteY25" fmla="*/ 173355 h 438072"/>
                <a:gd name="connsiteX26" fmla="*/ 266780 w 436325"/>
                <a:gd name="connsiteY26" fmla="*/ 168593 h 438072"/>
                <a:gd name="connsiteX27" fmla="*/ 249635 w 436325"/>
                <a:gd name="connsiteY27" fmla="*/ 147638 h 438072"/>
                <a:gd name="connsiteX28" fmla="*/ 270590 w 436325"/>
                <a:gd name="connsiteY28" fmla="*/ 130493 h 438072"/>
                <a:gd name="connsiteX29" fmla="*/ 322978 w 436325"/>
                <a:gd name="connsiteY29" fmla="*/ 135255 h 438072"/>
                <a:gd name="connsiteX30" fmla="*/ 340123 w 436325"/>
                <a:gd name="connsiteY30" fmla="*/ 156210 h 438072"/>
                <a:gd name="connsiteX31" fmla="*/ 321073 w 436325"/>
                <a:gd name="connsiteY31" fmla="*/ 173355 h 43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36325" h="438072">
                  <a:moveTo>
                    <a:pt x="20083" y="0"/>
                  </a:moveTo>
                  <a:lnTo>
                    <a:pt x="1033" y="208598"/>
                  </a:lnTo>
                  <a:cubicBezTo>
                    <a:pt x="-10397" y="323850"/>
                    <a:pt x="74375" y="426720"/>
                    <a:pt x="189628" y="437198"/>
                  </a:cubicBezTo>
                  <a:cubicBezTo>
                    <a:pt x="304880" y="447675"/>
                    <a:pt x="406798" y="362903"/>
                    <a:pt x="417275" y="247650"/>
                  </a:cubicBezTo>
                  <a:lnTo>
                    <a:pt x="436325" y="39053"/>
                  </a:lnTo>
                  <a:lnTo>
                    <a:pt x="20083" y="0"/>
                  </a:lnTo>
                  <a:close/>
                  <a:moveTo>
                    <a:pt x="114380" y="116205"/>
                  </a:moveTo>
                  <a:lnTo>
                    <a:pt x="166768" y="120968"/>
                  </a:lnTo>
                  <a:cubicBezTo>
                    <a:pt x="177245" y="121920"/>
                    <a:pt x="184865" y="131445"/>
                    <a:pt x="183913" y="141923"/>
                  </a:cubicBezTo>
                  <a:cubicBezTo>
                    <a:pt x="182960" y="151448"/>
                    <a:pt x="174388" y="159068"/>
                    <a:pt x="164863" y="159068"/>
                  </a:cubicBezTo>
                  <a:cubicBezTo>
                    <a:pt x="163910" y="159068"/>
                    <a:pt x="163910" y="159068"/>
                    <a:pt x="162958" y="159068"/>
                  </a:cubicBezTo>
                  <a:lnTo>
                    <a:pt x="110570" y="154305"/>
                  </a:lnTo>
                  <a:cubicBezTo>
                    <a:pt x="100093" y="153353"/>
                    <a:pt x="92473" y="143828"/>
                    <a:pt x="93425" y="133350"/>
                  </a:cubicBezTo>
                  <a:cubicBezTo>
                    <a:pt x="94378" y="122873"/>
                    <a:pt x="103903" y="115253"/>
                    <a:pt x="114380" y="116205"/>
                  </a:cubicBezTo>
                  <a:moveTo>
                    <a:pt x="319168" y="300990"/>
                  </a:moveTo>
                  <a:cubicBezTo>
                    <a:pt x="293450" y="336233"/>
                    <a:pt x="252493" y="358140"/>
                    <a:pt x="209630" y="358140"/>
                  </a:cubicBezTo>
                  <a:cubicBezTo>
                    <a:pt x="205820" y="358140"/>
                    <a:pt x="201058" y="358140"/>
                    <a:pt x="197248" y="357188"/>
                  </a:cubicBezTo>
                  <a:cubicBezTo>
                    <a:pt x="149623" y="352425"/>
                    <a:pt x="107713" y="322898"/>
                    <a:pt x="87710" y="280035"/>
                  </a:cubicBezTo>
                  <a:cubicBezTo>
                    <a:pt x="82948" y="270510"/>
                    <a:pt x="87710" y="259080"/>
                    <a:pt x="97235" y="254318"/>
                  </a:cubicBezTo>
                  <a:cubicBezTo>
                    <a:pt x="106760" y="249555"/>
                    <a:pt x="118190" y="254318"/>
                    <a:pt x="122953" y="263843"/>
                  </a:cubicBezTo>
                  <a:cubicBezTo>
                    <a:pt x="137240" y="295275"/>
                    <a:pt x="167720" y="316230"/>
                    <a:pt x="201058" y="319088"/>
                  </a:cubicBezTo>
                  <a:cubicBezTo>
                    <a:pt x="235348" y="321945"/>
                    <a:pt x="268685" y="306705"/>
                    <a:pt x="288688" y="279083"/>
                  </a:cubicBezTo>
                  <a:cubicBezTo>
                    <a:pt x="294403" y="270510"/>
                    <a:pt x="306785" y="268605"/>
                    <a:pt x="315358" y="274320"/>
                  </a:cubicBezTo>
                  <a:cubicBezTo>
                    <a:pt x="322978" y="280035"/>
                    <a:pt x="324883" y="292418"/>
                    <a:pt x="319168" y="300990"/>
                  </a:cubicBezTo>
                  <a:moveTo>
                    <a:pt x="321073" y="173355"/>
                  </a:moveTo>
                  <a:cubicBezTo>
                    <a:pt x="320120" y="173355"/>
                    <a:pt x="320120" y="173355"/>
                    <a:pt x="319168" y="173355"/>
                  </a:cubicBezTo>
                  <a:lnTo>
                    <a:pt x="266780" y="168593"/>
                  </a:lnTo>
                  <a:cubicBezTo>
                    <a:pt x="256303" y="167640"/>
                    <a:pt x="248683" y="158115"/>
                    <a:pt x="249635" y="147638"/>
                  </a:cubicBezTo>
                  <a:cubicBezTo>
                    <a:pt x="250588" y="137160"/>
                    <a:pt x="260113" y="129540"/>
                    <a:pt x="270590" y="130493"/>
                  </a:cubicBezTo>
                  <a:lnTo>
                    <a:pt x="322978" y="135255"/>
                  </a:lnTo>
                  <a:cubicBezTo>
                    <a:pt x="333455" y="136208"/>
                    <a:pt x="341075" y="145733"/>
                    <a:pt x="340123" y="156210"/>
                  </a:cubicBezTo>
                  <a:cubicBezTo>
                    <a:pt x="339170" y="165735"/>
                    <a:pt x="330598" y="173355"/>
                    <a:pt x="321073" y="17335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1" name="Graphic 54" descr="Cloud">
            <a:extLst>
              <a:ext uri="{FF2B5EF4-FFF2-40B4-BE49-F238E27FC236}">
                <a16:creationId xmlns:a16="http://schemas.microsoft.com/office/drawing/2014/main" id="{3CA3D1DC-A50D-3B9E-0356-390EC3291128}"/>
              </a:ext>
            </a:extLst>
          </p:cNvPr>
          <p:cNvSpPr/>
          <p:nvPr/>
        </p:nvSpPr>
        <p:spPr>
          <a:xfrm>
            <a:off x="7280656" y="3331466"/>
            <a:ext cx="514759" cy="293078"/>
          </a:xfrm>
          <a:custGeom>
            <a:avLst/>
            <a:gdLst>
              <a:gd name="connsiteX0" fmla="*/ 689427 w 802774"/>
              <a:gd name="connsiteY0" fmla="*/ 227507 h 457059"/>
              <a:gd name="connsiteX1" fmla="*/ 679902 w 802774"/>
              <a:gd name="connsiteY1" fmla="*/ 227507 h 457059"/>
              <a:gd name="connsiteX2" fmla="*/ 679902 w 802774"/>
              <a:gd name="connsiteY2" fmla="*/ 227507 h 457059"/>
              <a:gd name="connsiteX3" fmla="*/ 619895 w 802774"/>
              <a:gd name="connsiteY3" fmla="*/ 111302 h 457059"/>
              <a:gd name="connsiteX4" fmla="*/ 489403 w 802774"/>
              <a:gd name="connsiteY4" fmla="*/ 93204 h 457059"/>
              <a:gd name="connsiteX5" fmla="*/ 296998 w 802774"/>
              <a:gd name="connsiteY5" fmla="*/ 4622 h 457059"/>
              <a:gd name="connsiteX6" fmla="*/ 165552 w 802774"/>
              <a:gd name="connsiteY6" fmla="*/ 170357 h 457059"/>
              <a:gd name="connsiteX7" fmla="*/ 165552 w 802774"/>
              <a:gd name="connsiteY7" fmla="*/ 172262 h 457059"/>
              <a:gd name="connsiteX8" fmla="*/ 28392 w 802774"/>
              <a:gd name="connsiteY8" fmla="*/ 227507 h 457059"/>
              <a:gd name="connsiteX9" fmla="*/ 13152 w 802774"/>
              <a:gd name="connsiteY9" fmla="*/ 374192 h 457059"/>
              <a:gd name="connsiteX10" fmla="*/ 136025 w 802774"/>
              <a:gd name="connsiteY10" fmla="*/ 456107 h 457059"/>
              <a:gd name="connsiteX11" fmla="*/ 136025 w 802774"/>
              <a:gd name="connsiteY11" fmla="*/ 457059 h 457059"/>
              <a:gd name="connsiteX12" fmla="*/ 688475 w 802774"/>
              <a:gd name="connsiteY12" fmla="*/ 457059 h 457059"/>
              <a:gd name="connsiteX13" fmla="*/ 802775 w 802774"/>
              <a:gd name="connsiteY13" fmla="*/ 342759 h 457059"/>
              <a:gd name="connsiteX14" fmla="*/ 689427 w 802774"/>
              <a:gd name="connsiteY14" fmla="*/ 227507 h 45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02774" h="457059">
                <a:moveTo>
                  <a:pt x="689427" y="227507"/>
                </a:moveTo>
                <a:cubicBezTo>
                  <a:pt x="686570" y="227507"/>
                  <a:pt x="682760" y="227507"/>
                  <a:pt x="679902" y="227507"/>
                </a:cubicBezTo>
                <a:cubicBezTo>
                  <a:pt x="679902" y="227507"/>
                  <a:pt x="679902" y="227507"/>
                  <a:pt x="679902" y="227507"/>
                </a:cubicBezTo>
                <a:cubicBezTo>
                  <a:pt x="679902" y="180834"/>
                  <a:pt x="657043" y="137972"/>
                  <a:pt x="619895" y="111302"/>
                </a:cubicBezTo>
                <a:cubicBezTo>
                  <a:pt x="581795" y="84632"/>
                  <a:pt x="533218" y="77964"/>
                  <a:pt x="489403" y="93204"/>
                </a:cubicBezTo>
                <a:cubicBezTo>
                  <a:pt x="453208" y="22719"/>
                  <a:pt x="373198" y="-13476"/>
                  <a:pt x="296998" y="4622"/>
                </a:cubicBezTo>
                <a:cubicBezTo>
                  <a:pt x="220797" y="22719"/>
                  <a:pt x="165552" y="91299"/>
                  <a:pt x="165552" y="170357"/>
                </a:cubicBezTo>
                <a:cubicBezTo>
                  <a:pt x="165552" y="170357"/>
                  <a:pt x="165552" y="171309"/>
                  <a:pt x="165552" y="172262"/>
                </a:cubicBezTo>
                <a:cubicBezTo>
                  <a:pt x="113165" y="163689"/>
                  <a:pt x="60777" y="185597"/>
                  <a:pt x="28392" y="227507"/>
                </a:cubicBezTo>
                <a:cubicBezTo>
                  <a:pt x="-3040" y="270369"/>
                  <a:pt x="-8755" y="326567"/>
                  <a:pt x="13152" y="374192"/>
                </a:cubicBezTo>
                <a:cubicBezTo>
                  <a:pt x="36012" y="421817"/>
                  <a:pt x="83637" y="453249"/>
                  <a:pt x="136025" y="456107"/>
                </a:cubicBezTo>
                <a:lnTo>
                  <a:pt x="136025" y="457059"/>
                </a:lnTo>
                <a:lnTo>
                  <a:pt x="688475" y="457059"/>
                </a:lnTo>
                <a:cubicBezTo>
                  <a:pt x="751340" y="457059"/>
                  <a:pt x="802775" y="405624"/>
                  <a:pt x="802775" y="342759"/>
                </a:cubicBezTo>
                <a:cubicBezTo>
                  <a:pt x="802775" y="279894"/>
                  <a:pt x="752293" y="227507"/>
                  <a:pt x="689427" y="227507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Graphic 56" descr="Puzzle">
            <a:extLst>
              <a:ext uri="{FF2B5EF4-FFF2-40B4-BE49-F238E27FC236}">
                <a16:creationId xmlns:a16="http://schemas.microsoft.com/office/drawing/2014/main" id="{B1CDA685-1A22-AE7E-69B8-E61934805E8D}"/>
              </a:ext>
            </a:extLst>
          </p:cNvPr>
          <p:cNvSpPr/>
          <p:nvPr/>
        </p:nvSpPr>
        <p:spPr>
          <a:xfrm>
            <a:off x="4498328" y="3911684"/>
            <a:ext cx="388114" cy="388114"/>
          </a:xfrm>
          <a:custGeom>
            <a:avLst/>
            <a:gdLst>
              <a:gd name="connsiteX0" fmla="*/ 492443 w 762000"/>
              <a:gd name="connsiteY0" fmla="*/ 578168 h 762000"/>
              <a:gd name="connsiteX1" fmla="*/ 451485 w 762000"/>
              <a:gd name="connsiteY1" fmla="*/ 452438 h 762000"/>
              <a:gd name="connsiteX2" fmla="*/ 458153 w 762000"/>
              <a:gd name="connsiteY2" fmla="*/ 445770 h 762000"/>
              <a:gd name="connsiteX3" fmla="*/ 585788 w 762000"/>
              <a:gd name="connsiteY3" fmla="*/ 484823 h 762000"/>
              <a:gd name="connsiteX4" fmla="*/ 653415 w 762000"/>
              <a:gd name="connsiteY4" fmla="*/ 539115 h 762000"/>
              <a:gd name="connsiteX5" fmla="*/ 762000 w 762000"/>
              <a:gd name="connsiteY5" fmla="*/ 430530 h 762000"/>
              <a:gd name="connsiteX6" fmla="*/ 600075 w 762000"/>
              <a:gd name="connsiteY6" fmla="*/ 268605 h 762000"/>
              <a:gd name="connsiteX7" fmla="*/ 654368 w 762000"/>
              <a:gd name="connsiteY7" fmla="*/ 200978 h 762000"/>
              <a:gd name="connsiteX8" fmla="*/ 693420 w 762000"/>
              <a:gd name="connsiteY8" fmla="*/ 73343 h 762000"/>
              <a:gd name="connsiteX9" fmla="*/ 686753 w 762000"/>
              <a:gd name="connsiteY9" fmla="*/ 66675 h 762000"/>
              <a:gd name="connsiteX10" fmla="*/ 561023 w 762000"/>
              <a:gd name="connsiteY10" fmla="*/ 107632 h 762000"/>
              <a:gd name="connsiteX11" fmla="*/ 493395 w 762000"/>
              <a:gd name="connsiteY11" fmla="*/ 161925 h 762000"/>
              <a:gd name="connsiteX12" fmla="*/ 331470 w 762000"/>
              <a:gd name="connsiteY12" fmla="*/ 0 h 762000"/>
              <a:gd name="connsiteX13" fmla="*/ 221933 w 762000"/>
              <a:gd name="connsiteY13" fmla="*/ 108585 h 762000"/>
              <a:gd name="connsiteX14" fmla="*/ 276225 w 762000"/>
              <a:gd name="connsiteY14" fmla="*/ 176213 h 762000"/>
              <a:gd name="connsiteX15" fmla="*/ 317183 w 762000"/>
              <a:gd name="connsiteY15" fmla="*/ 301943 h 762000"/>
              <a:gd name="connsiteX16" fmla="*/ 310515 w 762000"/>
              <a:gd name="connsiteY16" fmla="*/ 308610 h 762000"/>
              <a:gd name="connsiteX17" fmla="*/ 182880 w 762000"/>
              <a:gd name="connsiteY17" fmla="*/ 269558 h 762000"/>
              <a:gd name="connsiteX18" fmla="*/ 115253 w 762000"/>
              <a:gd name="connsiteY18" fmla="*/ 215265 h 762000"/>
              <a:gd name="connsiteX19" fmla="*/ 0 w 762000"/>
              <a:gd name="connsiteY19" fmla="*/ 331470 h 762000"/>
              <a:gd name="connsiteX20" fmla="*/ 161925 w 762000"/>
              <a:gd name="connsiteY20" fmla="*/ 493395 h 762000"/>
              <a:gd name="connsiteX21" fmla="*/ 107632 w 762000"/>
              <a:gd name="connsiteY21" fmla="*/ 561023 h 762000"/>
              <a:gd name="connsiteX22" fmla="*/ 68580 w 762000"/>
              <a:gd name="connsiteY22" fmla="*/ 688658 h 762000"/>
              <a:gd name="connsiteX23" fmla="*/ 75248 w 762000"/>
              <a:gd name="connsiteY23" fmla="*/ 695325 h 762000"/>
              <a:gd name="connsiteX24" fmla="*/ 200978 w 762000"/>
              <a:gd name="connsiteY24" fmla="*/ 654368 h 762000"/>
              <a:gd name="connsiteX25" fmla="*/ 268605 w 762000"/>
              <a:gd name="connsiteY25" fmla="*/ 600075 h 762000"/>
              <a:gd name="connsiteX26" fmla="*/ 430530 w 762000"/>
              <a:gd name="connsiteY26" fmla="*/ 762000 h 762000"/>
              <a:gd name="connsiteX27" fmla="*/ 546735 w 762000"/>
              <a:gd name="connsiteY27" fmla="*/ 645795 h 762000"/>
              <a:gd name="connsiteX28" fmla="*/ 492443 w 762000"/>
              <a:gd name="connsiteY28" fmla="*/ 578168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762000" h="762000">
                <a:moveTo>
                  <a:pt x="492443" y="578168"/>
                </a:moveTo>
                <a:cubicBezTo>
                  <a:pt x="429578" y="580073"/>
                  <a:pt x="406718" y="499110"/>
                  <a:pt x="451485" y="452438"/>
                </a:cubicBezTo>
                <a:lnTo>
                  <a:pt x="458153" y="445770"/>
                </a:lnTo>
                <a:cubicBezTo>
                  <a:pt x="504825" y="401003"/>
                  <a:pt x="587693" y="421958"/>
                  <a:pt x="585788" y="484823"/>
                </a:cubicBezTo>
                <a:cubicBezTo>
                  <a:pt x="584835" y="521018"/>
                  <a:pt x="627698" y="564833"/>
                  <a:pt x="653415" y="539115"/>
                </a:cubicBezTo>
                <a:lnTo>
                  <a:pt x="762000" y="430530"/>
                </a:lnTo>
                <a:lnTo>
                  <a:pt x="600075" y="268605"/>
                </a:lnTo>
                <a:cubicBezTo>
                  <a:pt x="574358" y="242888"/>
                  <a:pt x="618173" y="200025"/>
                  <a:pt x="654368" y="200978"/>
                </a:cubicBezTo>
                <a:cubicBezTo>
                  <a:pt x="717233" y="202883"/>
                  <a:pt x="738188" y="120015"/>
                  <a:pt x="693420" y="73343"/>
                </a:cubicBezTo>
                <a:lnTo>
                  <a:pt x="686753" y="66675"/>
                </a:lnTo>
                <a:cubicBezTo>
                  <a:pt x="640080" y="21908"/>
                  <a:pt x="559118" y="44768"/>
                  <a:pt x="561023" y="107632"/>
                </a:cubicBezTo>
                <a:cubicBezTo>
                  <a:pt x="561975" y="143828"/>
                  <a:pt x="519113" y="187643"/>
                  <a:pt x="493395" y="161925"/>
                </a:cubicBezTo>
                <a:lnTo>
                  <a:pt x="331470" y="0"/>
                </a:lnTo>
                <a:lnTo>
                  <a:pt x="221933" y="108585"/>
                </a:lnTo>
                <a:cubicBezTo>
                  <a:pt x="196215" y="134303"/>
                  <a:pt x="240030" y="177165"/>
                  <a:pt x="276225" y="176213"/>
                </a:cubicBezTo>
                <a:cubicBezTo>
                  <a:pt x="339090" y="174308"/>
                  <a:pt x="361950" y="255270"/>
                  <a:pt x="317183" y="301943"/>
                </a:cubicBezTo>
                <a:lnTo>
                  <a:pt x="310515" y="308610"/>
                </a:lnTo>
                <a:cubicBezTo>
                  <a:pt x="263843" y="353378"/>
                  <a:pt x="180975" y="332423"/>
                  <a:pt x="182880" y="269558"/>
                </a:cubicBezTo>
                <a:cubicBezTo>
                  <a:pt x="183833" y="233363"/>
                  <a:pt x="140970" y="189548"/>
                  <a:pt x="115253" y="215265"/>
                </a:cubicBezTo>
                <a:lnTo>
                  <a:pt x="0" y="331470"/>
                </a:lnTo>
                <a:lnTo>
                  <a:pt x="161925" y="493395"/>
                </a:lnTo>
                <a:cubicBezTo>
                  <a:pt x="187643" y="519113"/>
                  <a:pt x="143828" y="561975"/>
                  <a:pt x="107632" y="561023"/>
                </a:cubicBezTo>
                <a:cubicBezTo>
                  <a:pt x="44768" y="559118"/>
                  <a:pt x="23813" y="641985"/>
                  <a:pt x="68580" y="688658"/>
                </a:cubicBezTo>
                <a:lnTo>
                  <a:pt x="75248" y="695325"/>
                </a:lnTo>
                <a:cubicBezTo>
                  <a:pt x="121920" y="740093"/>
                  <a:pt x="202883" y="717233"/>
                  <a:pt x="200978" y="654368"/>
                </a:cubicBezTo>
                <a:cubicBezTo>
                  <a:pt x="200025" y="618173"/>
                  <a:pt x="242888" y="574358"/>
                  <a:pt x="268605" y="600075"/>
                </a:cubicBezTo>
                <a:lnTo>
                  <a:pt x="430530" y="762000"/>
                </a:lnTo>
                <a:lnTo>
                  <a:pt x="546735" y="645795"/>
                </a:lnTo>
                <a:cubicBezTo>
                  <a:pt x="572453" y="620078"/>
                  <a:pt x="529590" y="577215"/>
                  <a:pt x="492443" y="578168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5" name="Graphic 58" descr="Rocket">
            <a:extLst>
              <a:ext uri="{FF2B5EF4-FFF2-40B4-BE49-F238E27FC236}">
                <a16:creationId xmlns:a16="http://schemas.microsoft.com/office/drawing/2014/main" id="{48599BC7-EFA3-5578-A0DC-23C5A5CC99E0}"/>
              </a:ext>
            </a:extLst>
          </p:cNvPr>
          <p:cNvGrpSpPr/>
          <p:nvPr/>
        </p:nvGrpSpPr>
        <p:grpSpPr>
          <a:xfrm>
            <a:off x="5535573" y="2179376"/>
            <a:ext cx="465736" cy="465736"/>
            <a:chOff x="6088800" y="3421800"/>
            <a:chExt cx="914400" cy="914400"/>
          </a:xfrm>
          <a:solidFill>
            <a:schemeClr val="tx1"/>
          </a:solidFill>
        </p:grpSpPr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7E5ED360-83B3-1371-DFFC-199F71AA0B78}"/>
                </a:ext>
              </a:extLst>
            </p:cNvPr>
            <p:cNvSpPr/>
            <p:nvPr/>
          </p:nvSpPr>
          <p:spPr>
            <a:xfrm>
              <a:off x="6754597" y="3496767"/>
              <a:ext cx="174747" cy="167919"/>
            </a:xfrm>
            <a:custGeom>
              <a:avLst/>
              <a:gdLst>
                <a:gd name="connsiteX0" fmla="*/ 170498 w 174747"/>
                <a:gd name="connsiteY0" fmla="*/ 5042 h 167919"/>
                <a:gd name="connsiteX1" fmla="*/ 0 w 174747"/>
                <a:gd name="connsiteY1" fmla="*/ 25997 h 167919"/>
                <a:gd name="connsiteX2" fmla="*/ 78105 w 174747"/>
                <a:gd name="connsiteY2" fmla="*/ 87910 h 167919"/>
                <a:gd name="connsiteX3" fmla="*/ 140970 w 174747"/>
                <a:gd name="connsiteY3" fmla="*/ 167920 h 167919"/>
                <a:gd name="connsiteX4" fmla="*/ 170498 w 174747"/>
                <a:gd name="connsiteY4" fmla="*/ 5042 h 1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747" h="167919">
                  <a:moveTo>
                    <a:pt x="170498" y="5042"/>
                  </a:moveTo>
                  <a:cubicBezTo>
                    <a:pt x="157163" y="-8293"/>
                    <a:pt x="71438" y="6947"/>
                    <a:pt x="0" y="25997"/>
                  </a:cubicBezTo>
                  <a:cubicBezTo>
                    <a:pt x="25717" y="41237"/>
                    <a:pt x="52388" y="62192"/>
                    <a:pt x="78105" y="87910"/>
                  </a:cubicBezTo>
                  <a:cubicBezTo>
                    <a:pt x="104775" y="114580"/>
                    <a:pt x="125730" y="141250"/>
                    <a:pt x="140970" y="167920"/>
                  </a:cubicBezTo>
                  <a:cubicBezTo>
                    <a:pt x="160020" y="94577"/>
                    <a:pt x="184785" y="18377"/>
                    <a:pt x="170498" y="50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B33DAC78-F689-9A99-91E3-11494CD5C93F}"/>
                </a:ext>
              </a:extLst>
            </p:cNvPr>
            <p:cNvSpPr/>
            <p:nvPr/>
          </p:nvSpPr>
          <p:spPr>
            <a:xfrm>
              <a:off x="6162206" y="3758627"/>
              <a:ext cx="232345" cy="222232"/>
            </a:xfrm>
            <a:custGeom>
              <a:avLst/>
              <a:gdLst>
                <a:gd name="connsiteX0" fmla="*/ 232346 w 232345"/>
                <a:gd name="connsiteY0" fmla="*/ 14645 h 222232"/>
                <a:gd name="connsiteX1" fmla="*/ 199961 w 232345"/>
                <a:gd name="connsiteY1" fmla="*/ 2262 h 222232"/>
                <a:gd name="connsiteX2" fmla="*/ 161861 w 232345"/>
                <a:gd name="connsiteY2" fmla="*/ 9882 h 222232"/>
                <a:gd name="connsiteX3" fmla="*/ 10413 w 232345"/>
                <a:gd name="connsiteY3" fmla="*/ 161330 h 222232"/>
                <a:gd name="connsiteX4" fmla="*/ 42798 w 232345"/>
                <a:gd name="connsiteY4" fmla="*/ 221337 h 222232"/>
                <a:gd name="connsiteX5" fmla="*/ 169481 w 232345"/>
                <a:gd name="connsiteY5" fmla="*/ 192762 h 222232"/>
                <a:gd name="connsiteX6" fmla="*/ 232346 w 232345"/>
                <a:gd name="connsiteY6" fmla="*/ 14645 h 22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345" h="222232">
                  <a:moveTo>
                    <a:pt x="232346" y="14645"/>
                  </a:moveTo>
                  <a:lnTo>
                    <a:pt x="199961" y="2262"/>
                  </a:lnTo>
                  <a:cubicBezTo>
                    <a:pt x="186626" y="-2500"/>
                    <a:pt x="172338" y="357"/>
                    <a:pt x="161861" y="9882"/>
                  </a:cubicBezTo>
                  <a:lnTo>
                    <a:pt x="10413" y="161330"/>
                  </a:lnTo>
                  <a:cubicBezTo>
                    <a:pt x="-14352" y="186095"/>
                    <a:pt x="8508" y="228957"/>
                    <a:pt x="42798" y="221337"/>
                  </a:cubicBezTo>
                  <a:lnTo>
                    <a:pt x="169481" y="192762"/>
                  </a:lnTo>
                  <a:cubicBezTo>
                    <a:pt x="179958" y="145137"/>
                    <a:pt x="197103" y="81320"/>
                    <a:pt x="232346" y="146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E7D3BBF2-F8B5-B383-F28F-F9F0A05268D0}"/>
                </a:ext>
              </a:extLst>
            </p:cNvPr>
            <p:cNvSpPr/>
            <p:nvPr/>
          </p:nvSpPr>
          <p:spPr>
            <a:xfrm>
              <a:off x="6442218" y="4021875"/>
              <a:ext cx="222671" cy="239431"/>
            </a:xfrm>
            <a:custGeom>
              <a:avLst/>
              <a:gdLst>
                <a:gd name="connsiteX0" fmla="*/ 204747 w 222671"/>
                <a:gd name="connsiteY0" fmla="*/ 0 h 239431"/>
                <a:gd name="connsiteX1" fmla="*/ 30439 w 222671"/>
                <a:gd name="connsiteY1" fmla="*/ 60960 h 239431"/>
                <a:gd name="connsiteX2" fmla="*/ 912 w 222671"/>
                <a:gd name="connsiteY2" fmla="*/ 196215 h 239431"/>
                <a:gd name="connsiteX3" fmla="*/ 60919 w 222671"/>
                <a:gd name="connsiteY3" fmla="*/ 228600 h 239431"/>
                <a:gd name="connsiteX4" fmla="*/ 212367 w 222671"/>
                <a:gd name="connsiteY4" fmla="*/ 77152 h 239431"/>
                <a:gd name="connsiteX5" fmla="*/ 219987 w 222671"/>
                <a:gd name="connsiteY5" fmla="*/ 39052 h 239431"/>
                <a:gd name="connsiteX6" fmla="*/ 204747 w 222671"/>
                <a:gd name="connsiteY6" fmla="*/ 0 h 23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671" h="239431">
                  <a:moveTo>
                    <a:pt x="204747" y="0"/>
                  </a:moveTo>
                  <a:cubicBezTo>
                    <a:pt x="140929" y="33338"/>
                    <a:pt x="79969" y="51435"/>
                    <a:pt x="30439" y="60960"/>
                  </a:cubicBezTo>
                  <a:lnTo>
                    <a:pt x="912" y="196215"/>
                  </a:lnTo>
                  <a:cubicBezTo>
                    <a:pt x="-6708" y="230505"/>
                    <a:pt x="35202" y="254317"/>
                    <a:pt x="60919" y="228600"/>
                  </a:cubicBezTo>
                  <a:lnTo>
                    <a:pt x="212367" y="77152"/>
                  </a:lnTo>
                  <a:cubicBezTo>
                    <a:pt x="221892" y="67627"/>
                    <a:pt x="225702" y="52388"/>
                    <a:pt x="219987" y="39052"/>
                  </a:cubicBezTo>
                  <a:lnTo>
                    <a:pt x="204747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E8B39EE7-5D42-D0F1-E2FE-CB2D325F7D0D}"/>
                </a:ext>
              </a:extLst>
            </p:cNvPr>
            <p:cNvSpPr/>
            <p:nvPr/>
          </p:nvSpPr>
          <p:spPr>
            <a:xfrm>
              <a:off x="6365025" y="3539909"/>
              <a:ext cx="512445" cy="511492"/>
            </a:xfrm>
            <a:custGeom>
              <a:avLst/>
              <a:gdLst>
                <a:gd name="connsiteX0" fmla="*/ 338138 w 512445"/>
                <a:gd name="connsiteY0" fmla="*/ 0 h 511492"/>
                <a:gd name="connsiteX1" fmla="*/ 156210 w 512445"/>
                <a:gd name="connsiteY1" fmla="*/ 123825 h 511492"/>
                <a:gd name="connsiteX2" fmla="*/ 0 w 512445"/>
                <a:gd name="connsiteY2" fmla="*/ 452438 h 511492"/>
                <a:gd name="connsiteX3" fmla="*/ 59055 w 512445"/>
                <a:gd name="connsiteY3" fmla="*/ 511493 h 511492"/>
                <a:gd name="connsiteX4" fmla="*/ 388620 w 512445"/>
                <a:gd name="connsiteY4" fmla="*/ 356235 h 511492"/>
                <a:gd name="connsiteX5" fmla="*/ 512445 w 512445"/>
                <a:gd name="connsiteY5" fmla="*/ 175260 h 511492"/>
                <a:gd name="connsiteX6" fmla="*/ 440055 w 512445"/>
                <a:gd name="connsiteY6" fmla="*/ 70485 h 511492"/>
                <a:gd name="connsiteX7" fmla="*/ 338138 w 512445"/>
                <a:gd name="connsiteY7" fmla="*/ 0 h 511492"/>
                <a:gd name="connsiteX8" fmla="*/ 386715 w 512445"/>
                <a:gd name="connsiteY8" fmla="*/ 205740 h 511492"/>
                <a:gd name="connsiteX9" fmla="*/ 305753 w 512445"/>
                <a:gd name="connsiteY9" fmla="*/ 205740 h 511492"/>
                <a:gd name="connsiteX10" fmla="*/ 305753 w 512445"/>
                <a:gd name="connsiteY10" fmla="*/ 124778 h 511492"/>
                <a:gd name="connsiteX11" fmla="*/ 386715 w 512445"/>
                <a:gd name="connsiteY11" fmla="*/ 124778 h 511492"/>
                <a:gd name="connsiteX12" fmla="*/ 386715 w 512445"/>
                <a:gd name="connsiteY12" fmla="*/ 205740 h 511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12445" h="511492">
                  <a:moveTo>
                    <a:pt x="338138" y="0"/>
                  </a:moveTo>
                  <a:cubicBezTo>
                    <a:pt x="281940" y="22860"/>
                    <a:pt x="218123" y="61913"/>
                    <a:pt x="156210" y="123825"/>
                  </a:cubicBezTo>
                  <a:cubicBezTo>
                    <a:pt x="42863" y="237173"/>
                    <a:pt x="9525" y="374333"/>
                    <a:pt x="0" y="452438"/>
                  </a:cubicBezTo>
                  <a:lnTo>
                    <a:pt x="59055" y="511493"/>
                  </a:lnTo>
                  <a:cubicBezTo>
                    <a:pt x="137160" y="501968"/>
                    <a:pt x="275273" y="469583"/>
                    <a:pt x="388620" y="356235"/>
                  </a:cubicBezTo>
                  <a:cubicBezTo>
                    <a:pt x="450533" y="294323"/>
                    <a:pt x="489585" y="231458"/>
                    <a:pt x="512445" y="175260"/>
                  </a:cubicBezTo>
                  <a:cubicBezTo>
                    <a:pt x="500063" y="143828"/>
                    <a:pt x="475298" y="106680"/>
                    <a:pt x="440055" y="70485"/>
                  </a:cubicBezTo>
                  <a:cubicBezTo>
                    <a:pt x="405765" y="37147"/>
                    <a:pt x="369570" y="12383"/>
                    <a:pt x="338138" y="0"/>
                  </a:cubicBezTo>
                  <a:close/>
                  <a:moveTo>
                    <a:pt x="386715" y="205740"/>
                  </a:moveTo>
                  <a:cubicBezTo>
                    <a:pt x="364808" y="227648"/>
                    <a:pt x="328613" y="227648"/>
                    <a:pt x="305753" y="205740"/>
                  </a:cubicBezTo>
                  <a:cubicBezTo>
                    <a:pt x="283845" y="183833"/>
                    <a:pt x="283845" y="147638"/>
                    <a:pt x="305753" y="124778"/>
                  </a:cubicBezTo>
                  <a:cubicBezTo>
                    <a:pt x="327660" y="102870"/>
                    <a:pt x="363855" y="102870"/>
                    <a:pt x="386715" y="124778"/>
                  </a:cubicBezTo>
                  <a:cubicBezTo>
                    <a:pt x="408623" y="147638"/>
                    <a:pt x="408623" y="183833"/>
                    <a:pt x="386715" y="2057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196764FC-5D79-3059-4582-34FD167B782F}"/>
                </a:ext>
              </a:extLst>
            </p:cNvPr>
            <p:cNvSpPr/>
            <p:nvPr/>
          </p:nvSpPr>
          <p:spPr>
            <a:xfrm>
              <a:off x="6252837" y="4027927"/>
              <a:ext cx="135662" cy="135943"/>
            </a:xfrm>
            <a:custGeom>
              <a:avLst/>
              <a:gdLst>
                <a:gd name="connsiteX0" fmla="*/ 111235 w 135662"/>
                <a:gd name="connsiteY0" fmla="*/ 24428 h 135943"/>
                <a:gd name="connsiteX1" fmla="*/ 66467 w 135662"/>
                <a:gd name="connsiteY1" fmla="*/ 14903 h 135943"/>
                <a:gd name="connsiteX2" fmla="*/ 2650 w 135662"/>
                <a:gd name="connsiteY2" fmla="*/ 133013 h 135943"/>
                <a:gd name="connsiteX3" fmla="*/ 120760 w 135662"/>
                <a:gd name="connsiteY3" fmla="*/ 69195 h 135943"/>
                <a:gd name="connsiteX4" fmla="*/ 111235 w 135662"/>
                <a:gd name="connsiteY4" fmla="*/ 24428 h 135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662" h="135943">
                  <a:moveTo>
                    <a:pt x="111235" y="24428"/>
                  </a:moveTo>
                  <a:cubicBezTo>
                    <a:pt x="95995" y="9188"/>
                    <a:pt x="97900" y="-16530"/>
                    <a:pt x="66467" y="14903"/>
                  </a:cubicBezTo>
                  <a:cubicBezTo>
                    <a:pt x="35035" y="46335"/>
                    <a:pt x="-11638" y="117773"/>
                    <a:pt x="2650" y="133013"/>
                  </a:cubicBezTo>
                  <a:cubicBezTo>
                    <a:pt x="17890" y="148253"/>
                    <a:pt x="89327" y="100628"/>
                    <a:pt x="120760" y="69195"/>
                  </a:cubicBezTo>
                  <a:cubicBezTo>
                    <a:pt x="152192" y="36810"/>
                    <a:pt x="126475" y="38715"/>
                    <a:pt x="111235" y="244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1" name="Graphic 108" descr="Trophy with solid fill">
            <a:extLst>
              <a:ext uri="{FF2B5EF4-FFF2-40B4-BE49-F238E27FC236}">
                <a16:creationId xmlns:a16="http://schemas.microsoft.com/office/drawing/2014/main" id="{0615AEED-AE8D-8028-5D9D-186780C82A0A}"/>
              </a:ext>
            </a:extLst>
          </p:cNvPr>
          <p:cNvSpPr/>
          <p:nvPr/>
        </p:nvSpPr>
        <p:spPr>
          <a:xfrm>
            <a:off x="5857916" y="3555304"/>
            <a:ext cx="504609" cy="568766"/>
          </a:xfrm>
          <a:custGeom>
            <a:avLst/>
            <a:gdLst>
              <a:gd name="connsiteX0" fmla="*/ 570548 w 666750"/>
              <a:gd name="connsiteY0" fmla="*/ 361950 h 751522"/>
              <a:gd name="connsiteX1" fmla="*/ 437198 w 666750"/>
              <a:gd name="connsiteY1" fmla="*/ 425768 h 751522"/>
              <a:gd name="connsiteX2" fmla="*/ 494348 w 666750"/>
              <a:gd name="connsiteY2" fmla="*/ 367665 h 751522"/>
              <a:gd name="connsiteX3" fmla="*/ 516255 w 666750"/>
              <a:gd name="connsiteY3" fmla="*/ 339090 h 751522"/>
              <a:gd name="connsiteX4" fmla="*/ 541973 w 666750"/>
              <a:gd name="connsiteY4" fmla="*/ 248602 h 751522"/>
              <a:gd name="connsiteX5" fmla="*/ 541973 w 666750"/>
              <a:gd name="connsiteY5" fmla="*/ 124778 h 751522"/>
              <a:gd name="connsiteX6" fmla="*/ 608648 w 666750"/>
              <a:gd name="connsiteY6" fmla="*/ 124778 h 751522"/>
              <a:gd name="connsiteX7" fmla="*/ 608648 w 666750"/>
              <a:gd name="connsiteY7" fmla="*/ 269558 h 751522"/>
              <a:gd name="connsiteX8" fmla="*/ 570548 w 666750"/>
              <a:gd name="connsiteY8" fmla="*/ 361950 h 751522"/>
              <a:gd name="connsiteX9" fmla="*/ 97155 w 666750"/>
              <a:gd name="connsiteY9" fmla="*/ 361950 h 751522"/>
              <a:gd name="connsiteX10" fmla="*/ 57150 w 666750"/>
              <a:gd name="connsiteY10" fmla="*/ 269558 h 751522"/>
              <a:gd name="connsiteX11" fmla="*/ 57150 w 666750"/>
              <a:gd name="connsiteY11" fmla="*/ 123825 h 751522"/>
              <a:gd name="connsiteX12" fmla="*/ 123825 w 666750"/>
              <a:gd name="connsiteY12" fmla="*/ 123825 h 751522"/>
              <a:gd name="connsiteX13" fmla="*/ 123825 w 666750"/>
              <a:gd name="connsiteY13" fmla="*/ 247650 h 751522"/>
              <a:gd name="connsiteX14" fmla="*/ 149543 w 666750"/>
              <a:gd name="connsiteY14" fmla="*/ 338138 h 751522"/>
              <a:gd name="connsiteX15" fmla="*/ 171450 w 666750"/>
              <a:gd name="connsiteY15" fmla="*/ 366713 h 751522"/>
              <a:gd name="connsiteX16" fmla="*/ 228600 w 666750"/>
              <a:gd name="connsiteY16" fmla="*/ 424815 h 751522"/>
              <a:gd name="connsiteX17" fmla="*/ 97155 w 666750"/>
              <a:gd name="connsiteY17" fmla="*/ 361950 h 751522"/>
              <a:gd name="connsiteX18" fmla="*/ 666750 w 666750"/>
              <a:gd name="connsiteY18" fmla="*/ 266700 h 751522"/>
              <a:gd name="connsiteX19" fmla="*/ 666750 w 666750"/>
              <a:gd name="connsiteY19" fmla="*/ 66675 h 751522"/>
              <a:gd name="connsiteX20" fmla="*/ 542925 w 666750"/>
              <a:gd name="connsiteY20" fmla="*/ 66675 h 751522"/>
              <a:gd name="connsiteX21" fmla="*/ 542925 w 666750"/>
              <a:gd name="connsiteY21" fmla="*/ 0 h 751522"/>
              <a:gd name="connsiteX22" fmla="*/ 333375 w 666750"/>
              <a:gd name="connsiteY22" fmla="*/ 0 h 751522"/>
              <a:gd name="connsiteX23" fmla="*/ 123825 w 666750"/>
              <a:gd name="connsiteY23" fmla="*/ 0 h 751522"/>
              <a:gd name="connsiteX24" fmla="*/ 123825 w 666750"/>
              <a:gd name="connsiteY24" fmla="*/ 66675 h 751522"/>
              <a:gd name="connsiteX25" fmla="*/ 0 w 666750"/>
              <a:gd name="connsiteY25" fmla="*/ 66675 h 751522"/>
              <a:gd name="connsiteX26" fmla="*/ 0 w 666750"/>
              <a:gd name="connsiteY26" fmla="*/ 265748 h 751522"/>
              <a:gd name="connsiteX27" fmla="*/ 54293 w 666750"/>
              <a:gd name="connsiteY27" fmla="*/ 399098 h 751522"/>
              <a:gd name="connsiteX28" fmla="*/ 281940 w 666750"/>
              <a:gd name="connsiteY28" fmla="*/ 484823 h 751522"/>
              <a:gd name="connsiteX29" fmla="*/ 295275 w 666750"/>
              <a:gd name="connsiteY29" fmla="*/ 532448 h 751522"/>
              <a:gd name="connsiteX30" fmla="*/ 295275 w 666750"/>
              <a:gd name="connsiteY30" fmla="*/ 656273 h 751522"/>
              <a:gd name="connsiteX31" fmla="*/ 247650 w 666750"/>
              <a:gd name="connsiteY31" fmla="*/ 656273 h 751522"/>
              <a:gd name="connsiteX32" fmla="*/ 209550 w 666750"/>
              <a:gd name="connsiteY32" fmla="*/ 694373 h 751522"/>
              <a:gd name="connsiteX33" fmla="*/ 161925 w 666750"/>
              <a:gd name="connsiteY33" fmla="*/ 694373 h 751522"/>
              <a:gd name="connsiteX34" fmla="*/ 123825 w 666750"/>
              <a:gd name="connsiteY34" fmla="*/ 732473 h 751522"/>
              <a:gd name="connsiteX35" fmla="*/ 123825 w 666750"/>
              <a:gd name="connsiteY35" fmla="*/ 751523 h 751522"/>
              <a:gd name="connsiteX36" fmla="*/ 542925 w 666750"/>
              <a:gd name="connsiteY36" fmla="*/ 751523 h 751522"/>
              <a:gd name="connsiteX37" fmla="*/ 542925 w 666750"/>
              <a:gd name="connsiteY37" fmla="*/ 732473 h 751522"/>
              <a:gd name="connsiteX38" fmla="*/ 504825 w 666750"/>
              <a:gd name="connsiteY38" fmla="*/ 694373 h 751522"/>
              <a:gd name="connsiteX39" fmla="*/ 457200 w 666750"/>
              <a:gd name="connsiteY39" fmla="*/ 694373 h 751522"/>
              <a:gd name="connsiteX40" fmla="*/ 419100 w 666750"/>
              <a:gd name="connsiteY40" fmla="*/ 656273 h 751522"/>
              <a:gd name="connsiteX41" fmla="*/ 371475 w 666750"/>
              <a:gd name="connsiteY41" fmla="*/ 656273 h 751522"/>
              <a:gd name="connsiteX42" fmla="*/ 371475 w 666750"/>
              <a:gd name="connsiteY42" fmla="*/ 533400 h 751522"/>
              <a:gd name="connsiteX43" fmla="*/ 384810 w 666750"/>
              <a:gd name="connsiteY43" fmla="*/ 485775 h 751522"/>
              <a:gd name="connsiteX44" fmla="*/ 612458 w 666750"/>
              <a:gd name="connsiteY44" fmla="*/ 400050 h 751522"/>
              <a:gd name="connsiteX45" fmla="*/ 666750 w 666750"/>
              <a:gd name="connsiteY45" fmla="*/ 266700 h 751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66750" h="751522">
                <a:moveTo>
                  <a:pt x="570548" y="361950"/>
                </a:moveTo>
                <a:cubicBezTo>
                  <a:pt x="537210" y="396240"/>
                  <a:pt x="505778" y="418148"/>
                  <a:pt x="437198" y="425768"/>
                </a:cubicBezTo>
                <a:cubicBezTo>
                  <a:pt x="455295" y="407670"/>
                  <a:pt x="476250" y="389573"/>
                  <a:pt x="494348" y="367665"/>
                </a:cubicBezTo>
                <a:cubicBezTo>
                  <a:pt x="501967" y="359093"/>
                  <a:pt x="516255" y="340043"/>
                  <a:pt x="516255" y="339090"/>
                </a:cubicBezTo>
                <a:cubicBezTo>
                  <a:pt x="532448" y="312420"/>
                  <a:pt x="541973" y="281940"/>
                  <a:pt x="541973" y="248602"/>
                </a:cubicBezTo>
                <a:lnTo>
                  <a:pt x="541973" y="124778"/>
                </a:lnTo>
                <a:lnTo>
                  <a:pt x="608648" y="124778"/>
                </a:lnTo>
                <a:lnTo>
                  <a:pt x="608648" y="269558"/>
                </a:lnTo>
                <a:cubicBezTo>
                  <a:pt x="609600" y="271463"/>
                  <a:pt x="611505" y="319088"/>
                  <a:pt x="570548" y="361950"/>
                </a:cubicBezTo>
                <a:close/>
                <a:moveTo>
                  <a:pt x="97155" y="361950"/>
                </a:moveTo>
                <a:cubicBezTo>
                  <a:pt x="55245" y="319088"/>
                  <a:pt x="57150" y="271463"/>
                  <a:pt x="57150" y="269558"/>
                </a:cubicBezTo>
                <a:lnTo>
                  <a:pt x="57150" y="123825"/>
                </a:lnTo>
                <a:lnTo>
                  <a:pt x="123825" y="123825"/>
                </a:lnTo>
                <a:lnTo>
                  <a:pt x="123825" y="247650"/>
                </a:lnTo>
                <a:cubicBezTo>
                  <a:pt x="123825" y="280988"/>
                  <a:pt x="133350" y="311468"/>
                  <a:pt x="149543" y="338138"/>
                </a:cubicBezTo>
                <a:cubicBezTo>
                  <a:pt x="149543" y="339090"/>
                  <a:pt x="163830" y="359093"/>
                  <a:pt x="171450" y="366713"/>
                </a:cubicBezTo>
                <a:cubicBezTo>
                  <a:pt x="190500" y="388620"/>
                  <a:pt x="210502" y="406718"/>
                  <a:pt x="228600" y="424815"/>
                </a:cubicBezTo>
                <a:cubicBezTo>
                  <a:pt x="161925" y="417195"/>
                  <a:pt x="129540" y="395288"/>
                  <a:pt x="97155" y="361950"/>
                </a:cubicBezTo>
                <a:close/>
                <a:moveTo>
                  <a:pt x="666750" y="266700"/>
                </a:moveTo>
                <a:lnTo>
                  <a:pt x="666750" y="66675"/>
                </a:lnTo>
                <a:lnTo>
                  <a:pt x="542925" y="66675"/>
                </a:lnTo>
                <a:lnTo>
                  <a:pt x="542925" y="0"/>
                </a:lnTo>
                <a:lnTo>
                  <a:pt x="333375" y="0"/>
                </a:lnTo>
                <a:lnTo>
                  <a:pt x="123825" y="0"/>
                </a:lnTo>
                <a:lnTo>
                  <a:pt x="123825" y="66675"/>
                </a:lnTo>
                <a:lnTo>
                  <a:pt x="0" y="66675"/>
                </a:lnTo>
                <a:lnTo>
                  <a:pt x="0" y="265748"/>
                </a:lnTo>
                <a:cubicBezTo>
                  <a:pt x="0" y="275273"/>
                  <a:pt x="0" y="340995"/>
                  <a:pt x="54293" y="399098"/>
                </a:cubicBezTo>
                <a:cubicBezTo>
                  <a:pt x="106680" y="454343"/>
                  <a:pt x="170498" y="482918"/>
                  <a:pt x="281940" y="484823"/>
                </a:cubicBezTo>
                <a:cubicBezTo>
                  <a:pt x="290513" y="499110"/>
                  <a:pt x="295275" y="515303"/>
                  <a:pt x="295275" y="532448"/>
                </a:cubicBezTo>
                <a:lnTo>
                  <a:pt x="295275" y="656273"/>
                </a:lnTo>
                <a:lnTo>
                  <a:pt x="247650" y="656273"/>
                </a:lnTo>
                <a:cubicBezTo>
                  <a:pt x="226695" y="656273"/>
                  <a:pt x="209550" y="673418"/>
                  <a:pt x="209550" y="694373"/>
                </a:cubicBezTo>
                <a:lnTo>
                  <a:pt x="161925" y="694373"/>
                </a:lnTo>
                <a:cubicBezTo>
                  <a:pt x="140970" y="694373"/>
                  <a:pt x="123825" y="711518"/>
                  <a:pt x="123825" y="732473"/>
                </a:cubicBezTo>
                <a:lnTo>
                  <a:pt x="123825" y="751523"/>
                </a:lnTo>
                <a:lnTo>
                  <a:pt x="542925" y="751523"/>
                </a:lnTo>
                <a:lnTo>
                  <a:pt x="542925" y="732473"/>
                </a:lnTo>
                <a:cubicBezTo>
                  <a:pt x="542925" y="711518"/>
                  <a:pt x="525780" y="694373"/>
                  <a:pt x="504825" y="694373"/>
                </a:cubicBezTo>
                <a:lnTo>
                  <a:pt x="457200" y="694373"/>
                </a:lnTo>
                <a:cubicBezTo>
                  <a:pt x="457200" y="673418"/>
                  <a:pt x="440055" y="656273"/>
                  <a:pt x="419100" y="656273"/>
                </a:cubicBezTo>
                <a:lnTo>
                  <a:pt x="371475" y="656273"/>
                </a:lnTo>
                <a:lnTo>
                  <a:pt x="371475" y="533400"/>
                </a:lnTo>
                <a:cubicBezTo>
                  <a:pt x="371475" y="516255"/>
                  <a:pt x="376238" y="500063"/>
                  <a:pt x="384810" y="485775"/>
                </a:cubicBezTo>
                <a:cubicBezTo>
                  <a:pt x="496253" y="483870"/>
                  <a:pt x="560070" y="454343"/>
                  <a:pt x="612458" y="400050"/>
                </a:cubicBezTo>
                <a:cubicBezTo>
                  <a:pt x="666750" y="342900"/>
                  <a:pt x="666750" y="276225"/>
                  <a:pt x="666750" y="26670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A16AEC56-22F9-3799-DF36-7B72AF96D513}"/>
              </a:ext>
            </a:extLst>
          </p:cNvPr>
          <p:cNvSpPr/>
          <p:nvPr/>
        </p:nvSpPr>
        <p:spPr>
          <a:xfrm>
            <a:off x="1642522" y="2614557"/>
            <a:ext cx="2574462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 reprehenderitilores voluptates essesei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Dui lorem sit amet kaseuis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FF5C0F7-267E-21BA-665D-77E1C10D361A}"/>
              </a:ext>
            </a:extLst>
          </p:cNvPr>
          <p:cNvSpPr txBox="1"/>
          <p:nvPr/>
        </p:nvSpPr>
        <p:spPr>
          <a:xfrm>
            <a:off x="1643897" y="2335546"/>
            <a:ext cx="2284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 spc="300">
                <a:solidFill>
                  <a:schemeClr val="bg1">
                    <a:lumMod val="9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18603FC3-F53B-671D-5D78-6339CB6E26E4}"/>
              </a:ext>
            </a:extLst>
          </p:cNvPr>
          <p:cNvSpPr/>
          <p:nvPr/>
        </p:nvSpPr>
        <p:spPr>
          <a:xfrm>
            <a:off x="1616936" y="4562057"/>
            <a:ext cx="2574462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 reprehenderitilores voluptates essesei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Dui lorem sit amet kaseuis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9FA0CFF2-4BF7-7FB7-7271-3381F60AB8D4}"/>
              </a:ext>
            </a:extLst>
          </p:cNvPr>
          <p:cNvSpPr txBox="1"/>
          <p:nvPr/>
        </p:nvSpPr>
        <p:spPr>
          <a:xfrm>
            <a:off x="1618311" y="4283046"/>
            <a:ext cx="2284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 spc="300">
                <a:solidFill>
                  <a:schemeClr val="bg1">
                    <a:lumMod val="9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3CC14A92-A95F-A20C-EA27-0B7494331DA2}"/>
              </a:ext>
            </a:extLst>
          </p:cNvPr>
          <p:cNvSpPr/>
          <p:nvPr/>
        </p:nvSpPr>
        <p:spPr>
          <a:xfrm>
            <a:off x="8028860" y="2739375"/>
            <a:ext cx="2660537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 reprehenderitilores voluptates essesei</a:t>
            </a:r>
          </a:p>
          <a:p>
            <a:pPr algn="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Dui lorem sit amet kaseuis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FA49F6A-02AE-EADE-CE77-50B433174848}"/>
              </a:ext>
            </a:extLst>
          </p:cNvPr>
          <p:cNvSpPr txBox="1"/>
          <p:nvPr/>
        </p:nvSpPr>
        <p:spPr>
          <a:xfrm>
            <a:off x="8404722" y="2460364"/>
            <a:ext cx="2284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kern="0" spc="300">
                <a:solidFill>
                  <a:schemeClr val="bg1">
                    <a:lumMod val="9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6F3815DC-E1C5-DB01-0DFB-9B99F0C05FE5}"/>
              </a:ext>
            </a:extLst>
          </p:cNvPr>
          <p:cNvSpPr/>
          <p:nvPr/>
        </p:nvSpPr>
        <p:spPr>
          <a:xfrm>
            <a:off x="7957584" y="4562057"/>
            <a:ext cx="2660537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 reprehenderitilores voluptates essesei</a:t>
            </a:r>
          </a:p>
          <a:p>
            <a:pPr algn="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Dui lorem sit amet kaseuis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FD0941F-DC49-E9F9-531B-10082D8433F3}"/>
              </a:ext>
            </a:extLst>
          </p:cNvPr>
          <p:cNvSpPr txBox="1"/>
          <p:nvPr/>
        </p:nvSpPr>
        <p:spPr>
          <a:xfrm>
            <a:off x="8333446" y="4283046"/>
            <a:ext cx="2284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kern="0" spc="300">
                <a:solidFill>
                  <a:schemeClr val="bg1">
                    <a:lumMod val="9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5706765-A716-72F1-E1C8-3374B99C46C5}"/>
              </a:ext>
            </a:extLst>
          </p:cNvPr>
          <p:cNvSpPr txBox="1"/>
          <p:nvPr/>
        </p:nvSpPr>
        <p:spPr>
          <a:xfrm>
            <a:off x="4397825" y="1132589"/>
            <a:ext cx="34483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INFOGRAPHIC</a:t>
            </a:r>
          </a:p>
        </p:txBody>
      </p:sp>
    </p:spTree>
    <p:extLst>
      <p:ext uri="{BB962C8B-B14F-4D97-AF65-F5344CB8AC3E}">
        <p14:creationId xmlns:p14="http://schemas.microsoft.com/office/powerpoint/2010/main" val="55428306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4C90A1C-8D73-4A63-84F0-F335C0B8F2B2}"/>
              </a:ext>
            </a:extLst>
          </p:cNvPr>
          <p:cNvSpPr txBox="1"/>
          <p:nvPr/>
        </p:nvSpPr>
        <p:spPr>
          <a:xfrm>
            <a:off x="10689397" y="269807"/>
            <a:ext cx="10102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Modern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Style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E750406-670D-4BEE-B7DD-A2A9B5E9F85D}"/>
              </a:ext>
            </a:extLst>
          </p:cNvPr>
          <p:cNvCxnSpPr/>
          <p:nvPr/>
        </p:nvCxnSpPr>
        <p:spPr>
          <a:xfrm>
            <a:off x="1124262" y="6371952"/>
            <a:ext cx="1933731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46000">
                  <a:schemeClr val="tx1">
                    <a:lumMod val="50000"/>
                    <a:lumOff val="50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C9BE350-9583-4419-9B30-59EE612CA489}"/>
              </a:ext>
            </a:extLst>
          </p:cNvPr>
          <p:cNvCxnSpPr>
            <a:cxnSpLocks/>
          </p:cNvCxnSpPr>
          <p:nvPr/>
        </p:nvCxnSpPr>
        <p:spPr>
          <a:xfrm>
            <a:off x="884420" y="123092"/>
            <a:ext cx="0" cy="6614592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35000">
                  <a:schemeClr val="tx1">
                    <a:lumMod val="95000"/>
                    <a:lumOff val="5000"/>
                  </a:schemeClr>
                </a:gs>
                <a:gs pos="65000">
                  <a:schemeClr val="tx1">
                    <a:lumMod val="95000"/>
                    <a:lumOff val="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97D58A14-7B0A-43FD-A66B-90A835E79B50}"/>
              </a:ext>
            </a:extLst>
          </p:cNvPr>
          <p:cNvGrpSpPr/>
          <p:nvPr/>
        </p:nvGrpSpPr>
        <p:grpSpPr>
          <a:xfrm>
            <a:off x="369913" y="269807"/>
            <a:ext cx="332992" cy="246221"/>
            <a:chOff x="7060367" y="1319134"/>
            <a:chExt cx="629579" cy="350519"/>
          </a:xfrm>
          <a:solidFill>
            <a:schemeClr val="bg1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BDE966D-322A-4848-BDA0-AA8E8F39D5E2}"/>
                </a:ext>
              </a:extLst>
            </p:cNvPr>
            <p:cNvSpPr/>
            <p:nvPr/>
          </p:nvSpPr>
          <p:spPr>
            <a:xfrm>
              <a:off x="7060367" y="13191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B1152D5-61AA-4FE3-A7C6-317B595619FE}"/>
                </a:ext>
              </a:extLst>
            </p:cNvPr>
            <p:cNvSpPr/>
            <p:nvPr/>
          </p:nvSpPr>
          <p:spPr>
            <a:xfrm>
              <a:off x="7060367" y="14715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9CC796D-64A3-4C51-9DEA-79EF4648E453}"/>
                </a:ext>
              </a:extLst>
            </p:cNvPr>
            <p:cNvSpPr/>
            <p:nvPr/>
          </p:nvSpPr>
          <p:spPr>
            <a:xfrm>
              <a:off x="7060367" y="16239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aphic 33" descr="Mouse">
            <a:extLst>
              <a:ext uri="{FF2B5EF4-FFF2-40B4-BE49-F238E27FC236}">
                <a16:creationId xmlns:a16="http://schemas.microsoft.com/office/drawing/2014/main" id="{1E91AB9A-0D5C-4B51-918E-0D970651A8A0}"/>
              </a:ext>
            </a:extLst>
          </p:cNvPr>
          <p:cNvGrpSpPr/>
          <p:nvPr/>
        </p:nvGrpSpPr>
        <p:grpSpPr>
          <a:xfrm>
            <a:off x="310204" y="3217785"/>
            <a:ext cx="422429" cy="422429"/>
            <a:chOff x="144378" y="3003035"/>
            <a:chExt cx="662520" cy="662520"/>
          </a:xfrm>
          <a:solidFill>
            <a:schemeClr val="tx1"/>
          </a:solidFill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3CBB635-F94F-455D-A3FA-7E3D9539A005}"/>
                </a:ext>
              </a:extLst>
            </p:cNvPr>
            <p:cNvSpPr/>
            <p:nvPr/>
          </p:nvSpPr>
          <p:spPr>
            <a:xfrm>
              <a:off x="454928" y="3168665"/>
              <a:ext cx="41418" cy="103518"/>
            </a:xfrm>
            <a:custGeom>
              <a:avLst/>
              <a:gdLst>
                <a:gd name="connsiteX0" fmla="*/ 20709 w 41418"/>
                <a:gd name="connsiteY0" fmla="*/ 0 h 103518"/>
                <a:gd name="connsiteX1" fmla="*/ 5 w 41418"/>
                <a:gd name="connsiteY1" fmla="*/ 21649 h 103518"/>
                <a:gd name="connsiteX2" fmla="*/ 5 w 41418"/>
                <a:gd name="connsiteY2" fmla="*/ 82815 h 103518"/>
                <a:gd name="connsiteX3" fmla="*/ 20709 w 41418"/>
                <a:gd name="connsiteY3" fmla="*/ 103519 h 103518"/>
                <a:gd name="connsiteX4" fmla="*/ 41413 w 41418"/>
                <a:gd name="connsiteY4" fmla="*/ 82815 h 103518"/>
                <a:gd name="connsiteX5" fmla="*/ 41413 w 41418"/>
                <a:gd name="connsiteY5" fmla="*/ 21649 h 103518"/>
                <a:gd name="connsiteX6" fmla="*/ 20709 w 41418"/>
                <a:gd name="connsiteY6" fmla="*/ 0 h 10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18" h="103518">
                  <a:moveTo>
                    <a:pt x="20709" y="0"/>
                  </a:moveTo>
                  <a:cubicBezTo>
                    <a:pt x="9015" y="264"/>
                    <a:pt x="-253" y="9955"/>
                    <a:pt x="5" y="21649"/>
                  </a:cubicBezTo>
                  <a:lnTo>
                    <a:pt x="5" y="82815"/>
                  </a:lnTo>
                  <a:cubicBezTo>
                    <a:pt x="5" y="94250"/>
                    <a:pt x="9274" y="103519"/>
                    <a:pt x="20709" y="103519"/>
                  </a:cubicBezTo>
                  <a:cubicBezTo>
                    <a:pt x="32144" y="103519"/>
                    <a:pt x="41413" y="94250"/>
                    <a:pt x="41413" y="82815"/>
                  </a:cubicBezTo>
                  <a:lnTo>
                    <a:pt x="41413" y="21649"/>
                  </a:lnTo>
                  <a:cubicBezTo>
                    <a:pt x="41671" y="9955"/>
                    <a:pt x="32403" y="264"/>
                    <a:pt x="20709" y="0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47C4E42-0B27-43E1-BFC1-06BD3D535959}"/>
                </a:ext>
              </a:extLst>
            </p:cNvPr>
            <p:cNvSpPr/>
            <p:nvPr/>
          </p:nvSpPr>
          <p:spPr>
            <a:xfrm>
              <a:off x="306462" y="3065146"/>
              <a:ext cx="337326" cy="545198"/>
            </a:xfrm>
            <a:custGeom>
              <a:avLst/>
              <a:gdLst>
                <a:gd name="connsiteX0" fmla="*/ 336185 w 337326"/>
                <a:gd name="connsiteY0" fmla="*/ 363951 h 545198"/>
                <a:gd name="connsiteX1" fmla="*/ 328297 w 337326"/>
                <a:gd name="connsiteY1" fmla="*/ 252586 h 545198"/>
                <a:gd name="connsiteX2" fmla="*/ 331686 w 337326"/>
                <a:gd name="connsiteY2" fmla="*/ 167949 h 545198"/>
                <a:gd name="connsiteX3" fmla="*/ 189783 w 337326"/>
                <a:gd name="connsiteY3" fmla="*/ 667 h 545198"/>
                <a:gd name="connsiteX4" fmla="*/ 183758 w 337326"/>
                <a:gd name="connsiteY4" fmla="*/ 290 h 545198"/>
                <a:gd name="connsiteX5" fmla="*/ 168678 w 337326"/>
                <a:gd name="connsiteY5" fmla="*/ 0 h 545198"/>
                <a:gd name="connsiteX6" fmla="*/ 153599 w 337326"/>
                <a:gd name="connsiteY6" fmla="*/ 290 h 545198"/>
                <a:gd name="connsiteX7" fmla="*/ 5296 w 337326"/>
                <a:gd name="connsiteY7" fmla="*/ 161925 h 545198"/>
                <a:gd name="connsiteX8" fmla="*/ 5671 w 337326"/>
                <a:gd name="connsiteY8" fmla="*/ 167928 h 545198"/>
                <a:gd name="connsiteX9" fmla="*/ 9066 w 337326"/>
                <a:gd name="connsiteY9" fmla="*/ 252586 h 545198"/>
                <a:gd name="connsiteX10" fmla="*/ 1150 w 337326"/>
                <a:gd name="connsiteY10" fmla="*/ 363972 h 545198"/>
                <a:gd name="connsiteX11" fmla="*/ 142876 w 337326"/>
                <a:gd name="connsiteY11" fmla="*/ 543977 h 545198"/>
                <a:gd name="connsiteX12" fmla="*/ 155104 w 337326"/>
                <a:gd name="connsiteY12" fmla="*/ 544964 h 545198"/>
                <a:gd name="connsiteX13" fmla="*/ 168678 w 337326"/>
                <a:gd name="connsiteY13" fmla="*/ 545199 h 545198"/>
                <a:gd name="connsiteX14" fmla="*/ 182267 w 337326"/>
                <a:gd name="connsiteY14" fmla="*/ 544964 h 545198"/>
                <a:gd name="connsiteX15" fmla="*/ 337175 w 337326"/>
                <a:gd name="connsiteY15" fmla="*/ 376183 h 545198"/>
                <a:gd name="connsiteX16" fmla="*/ 336185 w 337326"/>
                <a:gd name="connsiteY16" fmla="*/ 363951 h 545198"/>
                <a:gd name="connsiteX17" fmla="*/ 217484 w 337326"/>
                <a:gd name="connsiteY17" fmla="*/ 186334 h 545198"/>
                <a:gd name="connsiteX18" fmla="*/ 182978 w 337326"/>
                <a:gd name="connsiteY18" fmla="*/ 233518 h 545198"/>
                <a:gd name="connsiteX19" fmla="*/ 182978 w 337326"/>
                <a:gd name="connsiteY19" fmla="*/ 338161 h 545198"/>
                <a:gd name="connsiteX20" fmla="*/ 169175 w 337326"/>
                <a:gd name="connsiteY20" fmla="*/ 351964 h 545198"/>
                <a:gd name="connsiteX21" fmla="*/ 155373 w 337326"/>
                <a:gd name="connsiteY21" fmla="*/ 338161 h 545198"/>
                <a:gd name="connsiteX22" fmla="*/ 155373 w 337326"/>
                <a:gd name="connsiteY22" fmla="*/ 233518 h 545198"/>
                <a:gd name="connsiteX23" fmla="*/ 120866 w 337326"/>
                <a:gd name="connsiteY23" fmla="*/ 186334 h 545198"/>
                <a:gd name="connsiteX24" fmla="*/ 120866 w 337326"/>
                <a:gd name="connsiteY24" fmla="*/ 125175 h 545198"/>
                <a:gd name="connsiteX25" fmla="*/ 155373 w 337326"/>
                <a:gd name="connsiteY25" fmla="*/ 77984 h 545198"/>
                <a:gd name="connsiteX26" fmla="*/ 155373 w 337326"/>
                <a:gd name="connsiteY26" fmla="*/ 41408 h 545198"/>
                <a:gd name="connsiteX27" fmla="*/ 169175 w 337326"/>
                <a:gd name="connsiteY27" fmla="*/ 27605 h 545198"/>
                <a:gd name="connsiteX28" fmla="*/ 182978 w 337326"/>
                <a:gd name="connsiteY28" fmla="*/ 41408 h 545198"/>
                <a:gd name="connsiteX29" fmla="*/ 182978 w 337326"/>
                <a:gd name="connsiteY29" fmla="*/ 77984 h 545198"/>
                <a:gd name="connsiteX30" fmla="*/ 217484 w 337326"/>
                <a:gd name="connsiteY30" fmla="*/ 125175 h 54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326" h="545198">
                  <a:moveTo>
                    <a:pt x="336185" y="363951"/>
                  </a:moveTo>
                  <a:cubicBezTo>
                    <a:pt x="331554" y="326998"/>
                    <a:pt x="328921" y="289823"/>
                    <a:pt x="328297" y="252586"/>
                  </a:cubicBezTo>
                  <a:cubicBezTo>
                    <a:pt x="328297" y="222220"/>
                    <a:pt x="329678" y="193608"/>
                    <a:pt x="331686" y="167949"/>
                  </a:cubicBezTo>
                  <a:cubicBezTo>
                    <a:pt x="338694" y="82570"/>
                    <a:pt x="275162" y="7675"/>
                    <a:pt x="189783" y="667"/>
                  </a:cubicBezTo>
                  <a:cubicBezTo>
                    <a:pt x="187777" y="502"/>
                    <a:pt x="185769" y="376"/>
                    <a:pt x="183758" y="290"/>
                  </a:cubicBezTo>
                  <a:cubicBezTo>
                    <a:pt x="178825" y="97"/>
                    <a:pt x="173799" y="0"/>
                    <a:pt x="168678" y="0"/>
                  </a:cubicBezTo>
                  <a:cubicBezTo>
                    <a:pt x="163558" y="0"/>
                    <a:pt x="158531" y="97"/>
                    <a:pt x="153599" y="290"/>
                  </a:cubicBezTo>
                  <a:cubicBezTo>
                    <a:pt x="68012" y="3971"/>
                    <a:pt x="1614" y="76338"/>
                    <a:pt x="5296" y="161925"/>
                  </a:cubicBezTo>
                  <a:cubicBezTo>
                    <a:pt x="5382" y="163928"/>
                    <a:pt x="5507" y="165930"/>
                    <a:pt x="5671" y="167928"/>
                  </a:cubicBezTo>
                  <a:cubicBezTo>
                    <a:pt x="7686" y="193587"/>
                    <a:pt x="9066" y="222220"/>
                    <a:pt x="9066" y="252586"/>
                  </a:cubicBezTo>
                  <a:cubicBezTo>
                    <a:pt x="8435" y="289830"/>
                    <a:pt x="5792" y="327013"/>
                    <a:pt x="1150" y="363972"/>
                  </a:cubicBezTo>
                  <a:cubicBezTo>
                    <a:pt x="-9420" y="452815"/>
                    <a:pt x="54033" y="533407"/>
                    <a:pt x="142876" y="543977"/>
                  </a:cubicBezTo>
                  <a:cubicBezTo>
                    <a:pt x="146938" y="544460"/>
                    <a:pt x="151017" y="544790"/>
                    <a:pt x="155104" y="544964"/>
                  </a:cubicBezTo>
                  <a:cubicBezTo>
                    <a:pt x="159548" y="545116"/>
                    <a:pt x="164073" y="545194"/>
                    <a:pt x="168678" y="545199"/>
                  </a:cubicBezTo>
                  <a:cubicBezTo>
                    <a:pt x="173284" y="545204"/>
                    <a:pt x="177814" y="545125"/>
                    <a:pt x="182267" y="544964"/>
                  </a:cubicBezTo>
                  <a:cubicBezTo>
                    <a:pt x="271651" y="541133"/>
                    <a:pt x="341006" y="465567"/>
                    <a:pt x="337175" y="376183"/>
                  </a:cubicBezTo>
                  <a:cubicBezTo>
                    <a:pt x="337000" y="372095"/>
                    <a:pt x="336670" y="368015"/>
                    <a:pt x="336185" y="363951"/>
                  </a:cubicBezTo>
                  <a:close/>
                  <a:moveTo>
                    <a:pt x="217484" y="186334"/>
                  </a:moveTo>
                  <a:cubicBezTo>
                    <a:pt x="217583" y="207930"/>
                    <a:pt x="203588" y="227066"/>
                    <a:pt x="182978" y="233518"/>
                  </a:cubicBezTo>
                  <a:lnTo>
                    <a:pt x="182978" y="338161"/>
                  </a:lnTo>
                  <a:cubicBezTo>
                    <a:pt x="182978" y="345784"/>
                    <a:pt x="176798" y="351964"/>
                    <a:pt x="169175" y="351964"/>
                  </a:cubicBezTo>
                  <a:cubicBezTo>
                    <a:pt x="161552" y="351964"/>
                    <a:pt x="155373" y="345784"/>
                    <a:pt x="155373" y="338161"/>
                  </a:cubicBezTo>
                  <a:lnTo>
                    <a:pt x="155373" y="233518"/>
                  </a:lnTo>
                  <a:cubicBezTo>
                    <a:pt x="134766" y="227062"/>
                    <a:pt x="120773" y="207928"/>
                    <a:pt x="120866" y="186334"/>
                  </a:cubicBezTo>
                  <a:lnTo>
                    <a:pt x="120866" y="125175"/>
                  </a:lnTo>
                  <a:cubicBezTo>
                    <a:pt x="120765" y="103576"/>
                    <a:pt x="134760" y="84436"/>
                    <a:pt x="155373" y="77984"/>
                  </a:cubicBezTo>
                  <a:lnTo>
                    <a:pt x="155373" y="41408"/>
                  </a:lnTo>
                  <a:cubicBezTo>
                    <a:pt x="155373" y="33784"/>
                    <a:pt x="161552" y="27605"/>
                    <a:pt x="169175" y="27605"/>
                  </a:cubicBezTo>
                  <a:cubicBezTo>
                    <a:pt x="176798" y="27605"/>
                    <a:pt x="182978" y="33784"/>
                    <a:pt x="182978" y="41408"/>
                  </a:cubicBezTo>
                  <a:lnTo>
                    <a:pt x="182978" y="77984"/>
                  </a:lnTo>
                  <a:cubicBezTo>
                    <a:pt x="203588" y="84440"/>
                    <a:pt x="217581" y="103577"/>
                    <a:pt x="217484" y="125175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A23B7A59-9551-4F7F-97EE-2A461F02072F}"/>
              </a:ext>
            </a:extLst>
          </p:cNvPr>
          <p:cNvSpPr txBox="1"/>
          <p:nvPr/>
        </p:nvSpPr>
        <p:spPr>
          <a:xfrm>
            <a:off x="1080992" y="5815368"/>
            <a:ext cx="7008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32/    </a:t>
            </a:r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39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811C22D-C06A-4796-8A3D-45EC79DF8119}"/>
              </a:ext>
            </a:extLst>
          </p:cNvPr>
          <p:cNvSpPr txBox="1"/>
          <p:nvPr/>
        </p:nvSpPr>
        <p:spPr>
          <a:xfrm>
            <a:off x="1065936" y="6061589"/>
            <a:ext cx="5774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Chart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Graphic 56" descr="Caret Left">
            <a:extLst>
              <a:ext uri="{FF2B5EF4-FFF2-40B4-BE49-F238E27FC236}">
                <a16:creationId xmlns:a16="http://schemas.microsoft.com/office/drawing/2014/main" id="{E298C82E-1CB6-470C-8562-702986F41423}"/>
              </a:ext>
            </a:extLst>
          </p:cNvPr>
          <p:cNvSpPr/>
          <p:nvPr/>
        </p:nvSpPr>
        <p:spPr>
          <a:xfrm rot="5400000">
            <a:off x="429214" y="1766174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Graphic 56" descr="Caret Left">
            <a:extLst>
              <a:ext uri="{FF2B5EF4-FFF2-40B4-BE49-F238E27FC236}">
                <a16:creationId xmlns:a16="http://schemas.microsoft.com/office/drawing/2014/main" id="{13DFA231-0826-4BE0-B823-87CBCF1EC3B2}"/>
              </a:ext>
            </a:extLst>
          </p:cNvPr>
          <p:cNvSpPr/>
          <p:nvPr/>
        </p:nvSpPr>
        <p:spPr>
          <a:xfrm rot="16200000">
            <a:off x="413591" y="4808450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B39A887-A467-4CB9-ACAF-19D4CA82125A}"/>
              </a:ext>
            </a:extLst>
          </p:cNvPr>
          <p:cNvSpPr txBox="1"/>
          <p:nvPr/>
        </p:nvSpPr>
        <p:spPr>
          <a:xfrm>
            <a:off x="10155596" y="6323199"/>
            <a:ext cx="15712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1</a:t>
            </a:r>
            <a:r>
              <a:rPr lang="en-US" sz="1000" baseline="30000" dirty="0">
                <a:solidFill>
                  <a:schemeClr val="bg1"/>
                </a:solidFill>
                <a:latin typeface="Work Sans Medium" panose="00000600000000000000" pitchFamily="2" charset="0"/>
              </a:rPr>
              <a:t>st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 Art </a:t>
            </a:r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</a:t>
            </a:r>
            <a:r>
              <a:rPr lang="en-US" sz="1000" b="1" dirty="0">
                <a:solidFill>
                  <a:schemeClr val="bg1"/>
                </a:solidFill>
                <a:latin typeface="Work Sans Medium" panose="00000600000000000000" pitchFamily="2" charset="0"/>
              </a:rPr>
              <a:t> 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in CA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B9C4F10-0175-4E3F-9DB9-9BE46820C798}"/>
              </a:ext>
            </a:extLst>
          </p:cNvPr>
          <p:cNvSpPr txBox="1"/>
          <p:nvPr/>
        </p:nvSpPr>
        <p:spPr>
          <a:xfrm>
            <a:off x="11408983" y="2643956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29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EAB810-6670-47B7-AFA6-1DD52716AB3B}"/>
              </a:ext>
            </a:extLst>
          </p:cNvPr>
          <p:cNvSpPr txBox="1"/>
          <p:nvPr/>
        </p:nvSpPr>
        <p:spPr>
          <a:xfrm>
            <a:off x="11401022" y="3085245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30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B39837-F958-4036-83F2-87CD9710BECE}"/>
              </a:ext>
            </a:extLst>
          </p:cNvPr>
          <p:cNvSpPr txBox="1"/>
          <p:nvPr/>
        </p:nvSpPr>
        <p:spPr>
          <a:xfrm>
            <a:off x="11393061" y="3526534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31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E67C9C-1015-4903-AE87-1178C07BF69C}"/>
              </a:ext>
            </a:extLst>
          </p:cNvPr>
          <p:cNvSpPr txBox="1"/>
          <p:nvPr/>
        </p:nvSpPr>
        <p:spPr>
          <a:xfrm>
            <a:off x="11385100" y="3967823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32</a:t>
            </a:r>
            <a:endParaRPr lang="en-US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AA8FB496-E835-46E9-B1B2-306C292B0C8A}"/>
              </a:ext>
            </a:extLst>
          </p:cNvPr>
          <p:cNvSpPr/>
          <p:nvPr/>
        </p:nvSpPr>
        <p:spPr>
          <a:xfrm>
            <a:off x="11366138" y="3884613"/>
            <a:ext cx="410594" cy="360824"/>
          </a:xfrm>
          <a:prstGeom prst="roundRect">
            <a:avLst>
              <a:gd name="adj" fmla="val 21318"/>
            </a:avLst>
          </a:prstGeom>
          <a:noFill/>
          <a:ln w="317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ardrop 22">
            <a:extLst>
              <a:ext uri="{FF2B5EF4-FFF2-40B4-BE49-F238E27FC236}">
                <a16:creationId xmlns:a16="http://schemas.microsoft.com/office/drawing/2014/main" id="{3932C018-4539-D5B1-15AA-56503B195DAF}"/>
              </a:ext>
            </a:extLst>
          </p:cNvPr>
          <p:cNvSpPr/>
          <p:nvPr/>
        </p:nvSpPr>
        <p:spPr>
          <a:xfrm>
            <a:off x="4221287" y="3809739"/>
            <a:ext cx="1726822" cy="1726821"/>
          </a:xfrm>
          <a:prstGeom prst="teardrop">
            <a:avLst/>
          </a:prstGeom>
          <a:gradFill flip="none" rotWithShape="1">
            <a:gsLst>
              <a:gs pos="1000">
                <a:schemeClr val="tx1"/>
              </a:gs>
              <a:gs pos="96000">
                <a:schemeClr val="tx1">
                  <a:lumMod val="95000"/>
                  <a:lumOff val="5000"/>
                </a:schemeClr>
              </a:gs>
              <a:gs pos="55000">
                <a:schemeClr val="tx1">
                  <a:lumMod val="75000"/>
                  <a:lumOff val="2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ardrop 23">
            <a:extLst>
              <a:ext uri="{FF2B5EF4-FFF2-40B4-BE49-F238E27FC236}">
                <a16:creationId xmlns:a16="http://schemas.microsoft.com/office/drawing/2014/main" id="{9F9D6F8C-E2D2-B17A-A1A3-FD1440049D9D}"/>
              </a:ext>
            </a:extLst>
          </p:cNvPr>
          <p:cNvSpPr/>
          <p:nvPr/>
        </p:nvSpPr>
        <p:spPr>
          <a:xfrm rot="5400000">
            <a:off x="4221287" y="1878190"/>
            <a:ext cx="1726821" cy="1726822"/>
          </a:xfrm>
          <a:prstGeom prst="teardrop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ardrop 24">
            <a:extLst>
              <a:ext uri="{FF2B5EF4-FFF2-40B4-BE49-F238E27FC236}">
                <a16:creationId xmlns:a16="http://schemas.microsoft.com/office/drawing/2014/main" id="{08358635-645A-B51A-EB25-F301A933F267}"/>
              </a:ext>
            </a:extLst>
          </p:cNvPr>
          <p:cNvSpPr/>
          <p:nvPr/>
        </p:nvSpPr>
        <p:spPr>
          <a:xfrm rot="10800000">
            <a:off x="6143936" y="1878190"/>
            <a:ext cx="1726822" cy="1726821"/>
          </a:xfrm>
          <a:prstGeom prst="teardrop">
            <a:avLst/>
          </a:prstGeom>
          <a:gradFill flip="none" rotWithShape="1">
            <a:gsLst>
              <a:gs pos="1000">
                <a:schemeClr val="tx1"/>
              </a:gs>
              <a:gs pos="96000">
                <a:schemeClr val="tx1">
                  <a:lumMod val="95000"/>
                  <a:lumOff val="5000"/>
                </a:schemeClr>
              </a:gs>
              <a:gs pos="55000">
                <a:schemeClr val="tx1">
                  <a:lumMod val="75000"/>
                  <a:lumOff val="2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ardrop 25">
            <a:extLst>
              <a:ext uri="{FF2B5EF4-FFF2-40B4-BE49-F238E27FC236}">
                <a16:creationId xmlns:a16="http://schemas.microsoft.com/office/drawing/2014/main" id="{ABA5FF76-D102-35F5-FCBD-BBB3F8627949}"/>
              </a:ext>
            </a:extLst>
          </p:cNvPr>
          <p:cNvSpPr/>
          <p:nvPr/>
        </p:nvSpPr>
        <p:spPr>
          <a:xfrm rot="16200000">
            <a:off x="6179542" y="3787483"/>
            <a:ext cx="1726821" cy="1726822"/>
          </a:xfrm>
          <a:prstGeom prst="teardrop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aphic 52" descr="Drama">
            <a:extLst>
              <a:ext uri="{FF2B5EF4-FFF2-40B4-BE49-F238E27FC236}">
                <a16:creationId xmlns:a16="http://schemas.microsoft.com/office/drawing/2014/main" id="{811CCB4B-1F28-E4D7-C63F-50932147B075}"/>
              </a:ext>
            </a:extLst>
          </p:cNvPr>
          <p:cNvGrpSpPr/>
          <p:nvPr/>
        </p:nvGrpSpPr>
        <p:grpSpPr>
          <a:xfrm>
            <a:off x="6558298" y="2329498"/>
            <a:ext cx="794124" cy="794124"/>
            <a:chOff x="5638800" y="2971800"/>
            <a:chExt cx="914400" cy="914400"/>
          </a:xfrm>
          <a:solidFill>
            <a:schemeClr val="bg1"/>
          </a:solidFill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32852F76-914C-D21F-2C82-BFE0E7A15504}"/>
                </a:ext>
              </a:extLst>
            </p:cNvPr>
            <p:cNvSpPr/>
            <p:nvPr/>
          </p:nvSpPr>
          <p:spPr>
            <a:xfrm>
              <a:off x="5715000" y="3378517"/>
              <a:ext cx="443594" cy="431211"/>
            </a:xfrm>
            <a:custGeom>
              <a:avLst/>
              <a:gdLst>
                <a:gd name="connsiteX0" fmla="*/ 433388 w 443594"/>
                <a:gd name="connsiteY0" fmla="*/ 123825 h 431211"/>
                <a:gd name="connsiteX1" fmla="*/ 342900 w 443594"/>
                <a:gd name="connsiteY1" fmla="*/ 55245 h 431211"/>
                <a:gd name="connsiteX2" fmla="*/ 308610 w 443594"/>
                <a:gd name="connsiteY2" fmla="*/ 0 h 431211"/>
                <a:gd name="connsiteX3" fmla="*/ 0 w 443594"/>
                <a:gd name="connsiteY3" fmla="*/ 40005 h 431211"/>
                <a:gd name="connsiteX4" fmla="*/ 25717 w 443594"/>
                <a:gd name="connsiteY4" fmla="*/ 247650 h 431211"/>
                <a:gd name="connsiteX5" fmla="*/ 260033 w 443594"/>
                <a:gd name="connsiteY5" fmla="*/ 429578 h 431211"/>
                <a:gd name="connsiteX6" fmla="*/ 441960 w 443594"/>
                <a:gd name="connsiteY6" fmla="*/ 195263 h 431211"/>
                <a:gd name="connsiteX7" fmla="*/ 433388 w 443594"/>
                <a:gd name="connsiteY7" fmla="*/ 123825 h 431211"/>
                <a:gd name="connsiteX8" fmla="*/ 262890 w 443594"/>
                <a:gd name="connsiteY8" fmla="*/ 104775 h 431211"/>
                <a:gd name="connsiteX9" fmla="*/ 289560 w 443594"/>
                <a:gd name="connsiteY9" fmla="*/ 98107 h 431211"/>
                <a:gd name="connsiteX10" fmla="*/ 334328 w 443594"/>
                <a:gd name="connsiteY10" fmla="*/ 125730 h 431211"/>
                <a:gd name="connsiteX11" fmla="*/ 340995 w 443594"/>
                <a:gd name="connsiteY11" fmla="*/ 152400 h 431211"/>
                <a:gd name="connsiteX12" fmla="*/ 324803 w 443594"/>
                <a:gd name="connsiteY12" fmla="*/ 161925 h 431211"/>
                <a:gd name="connsiteX13" fmla="*/ 315278 w 443594"/>
                <a:gd name="connsiteY13" fmla="*/ 159068 h 431211"/>
                <a:gd name="connsiteX14" fmla="*/ 270510 w 443594"/>
                <a:gd name="connsiteY14" fmla="*/ 131445 h 431211"/>
                <a:gd name="connsiteX15" fmla="*/ 262890 w 443594"/>
                <a:gd name="connsiteY15" fmla="*/ 104775 h 431211"/>
                <a:gd name="connsiteX16" fmla="*/ 114300 w 443594"/>
                <a:gd name="connsiteY16" fmla="*/ 155258 h 431211"/>
                <a:gd name="connsiteX17" fmla="*/ 148590 w 443594"/>
                <a:gd name="connsiteY17" fmla="*/ 116205 h 431211"/>
                <a:gd name="connsiteX18" fmla="*/ 175260 w 443594"/>
                <a:gd name="connsiteY18" fmla="*/ 114300 h 431211"/>
                <a:gd name="connsiteX19" fmla="*/ 177165 w 443594"/>
                <a:gd name="connsiteY19" fmla="*/ 140970 h 431211"/>
                <a:gd name="connsiteX20" fmla="*/ 142875 w 443594"/>
                <a:gd name="connsiteY20" fmla="*/ 180022 h 431211"/>
                <a:gd name="connsiteX21" fmla="*/ 128588 w 443594"/>
                <a:gd name="connsiteY21" fmla="*/ 186690 h 431211"/>
                <a:gd name="connsiteX22" fmla="*/ 116205 w 443594"/>
                <a:gd name="connsiteY22" fmla="*/ 181927 h 431211"/>
                <a:gd name="connsiteX23" fmla="*/ 114300 w 443594"/>
                <a:gd name="connsiteY23" fmla="*/ 155258 h 431211"/>
                <a:gd name="connsiteX24" fmla="*/ 354330 w 443594"/>
                <a:gd name="connsiteY24" fmla="*/ 301943 h 431211"/>
                <a:gd name="connsiteX25" fmla="*/ 327660 w 443594"/>
                <a:gd name="connsiteY25" fmla="*/ 298133 h 431211"/>
                <a:gd name="connsiteX26" fmla="*/ 239077 w 443594"/>
                <a:gd name="connsiteY26" fmla="*/ 260985 h 431211"/>
                <a:gd name="connsiteX27" fmla="*/ 162878 w 443594"/>
                <a:gd name="connsiteY27" fmla="*/ 319087 h 431211"/>
                <a:gd name="connsiteX28" fmla="*/ 145733 w 443594"/>
                <a:gd name="connsiteY28" fmla="*/ 330518 h 431211"/>
                <a:gd name="connsiteX29" fmla="*/ 138113 w 443594"/>
                <a:gd name="connsiteY29" fmla="*/ 328612 h 431211"/>
                <a:gd name="connsiteX30" fmla="*/ 127635 w 443594"/>
                <a:gd name="connsiteY30" fmla="*/ 303847 h 431211"/>
                <a:gd name="connsiteX31" fmla="*/ 234315 w 443594"/>
                <a:gd name="connsiteY31" fmla="*/ 222885 h 431211"/>
                <a:gd name="connsiteX32" fmla="*/ 358140 w 443594"/>
                <a:gd name="connsiteY32" fmla="*/ 275272 h 431211"/>
                <a:gd name="connsiteX33" fmla="*/ 354330 w 443594"/>
                <a:gd name="connsiteY33" fmla="*/ 301943 h 43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43594" h="431211">
                  <a:moveTo>
                    <a:pt x="433388" y="123825"/>
                  </a:moveTo>
                  <a:cubicBezTo>
                    <a:pt x="399098" y="108585"/>
                    <a:pt x="367665" y="85725"/>
                    <a:pt x="342900" y="55245"/>
                  </a:cubicBezTo>
                  <a:cubicBezTo>
                    <a:pt x="328613" y="38100"/>
                    <a:pt x="317183" y="20002"/>
                    <a:pt x="308610" y="0"/>
                  </a:cubicBezTo>
                  <a:lnTo>
                    <a:pt x="0" y="40005"/>
                  </a:lnTo>
                  <a:lnTo>
                    <a:pt x="25717" y="247650"/>
                  </a:lnTo>
                  <a:cubicBezTo>
                    <a:pt x="40005" y="362903"/>
                    <a:pt x="144780" y="443865"/>
                    <a:pt x="260033" y="429578"/>
                  </a:cubicBezTo>
                  <a:cubicBezTo>
                    <a:pt x="375285" y="415290"/>
                    <a:pt x="456248" y="310515"/>
                    <a:pt x="441960" y="195263"/>
                  </a:cubicBezTo>
                  <a:lnTo>
                    <a:pt x="433388" y="123825"/>
                  </a:lnTo>
                  <a:close/>
                  <a:moveTo>
                    <a:pt x="262890" y="104775"/>
                  </a:moveTo>
                  <a:cubicBezTo>
                    <a:pt x="268605" y="96202"/>
                    <a:pt x="280035" y="93345"/>
                    <a:pt x="289560" y="98107"/>
                  </a:cubicBezTo>
                  <a:lnTo>
                    <a:pt x="334328" y="125730"/>
                  </a:lnTo>
                  <a:cubicBezTo>
                    <a:pt x="342900" y="131445"/>
                    <a:pt x="345758" y="142875"/>
                    <a:pt x="340995" y="152400"/>
                  </a:cubicBezTo>
                  <a:cubicBezTo>
                    <a:pt x="337185" y="158115"/>
                    <a:pt x="331470" y="161925"/>
                    <a:pt x="324803" y="161925"/>
                  </a:cubicBezTo>
                  <a:cubicBezTo>
                    <a:pt x="320993" y="161925"/>
                    <a:pt x="318135" y="160972"/>
                    <a:pt x="315278" y="159068"/>
                  </a:cubicBezTo>
                  <a:lnTo>
                    <a:pt x="270510" y="131445"/>
                  </a:lnTo>
                  <a:cubicBezTo>
                    <a:pt x="260985" y="125730"/>
                    <a:pt x="258127" y="114300"/>
                    <a:pt x="262890" y="104775"/>
                  </a:cubicBezTo>
                  <a:moveTo>
                    <a:pt x="114300" y="155258"/>
                  </a:moveTo>
                  <a:lnTo>
                    <a:pt x="148590" y="116205"/>
                  </a:lnTo>
                  <a:cubicBezTo>
                    <a:pt x="155258" y="108585"/>
                    <a:pt x="167640" y="107632"/>
                    <a:pt x="175260" y="114300"/>
                  </a:cubicBezTo>
                  <a:cubicBezTo>
                    <a:pt x="182880" y="120968"/>
                    <a:pt x="183833" y="133350"/>
                    <a:pt x="177165" y="140970"/>
                  </a:cubicBezTo>
                  <a:lnTo>
                    <a:pt x="142875" y="180022"/>
                  </a:lnTo>
                  <a:cubicBezTo>
                    <a:pt x="139065" y="183833"/>
                    <a:pt x="134303" y="186690"/>
                    <a:pt x="128588" y="186690"/>
                  </a:cubicBezTo>
                  <a:cubicBezTo>
                    <a:pt x="123825" y="186690"/>
                    <a:pt x="120015" y="184785"/>
                    <a:pt x="116205" y="181927"/>
                  </a:cubicBezTo>
                  <a:cubicBezTo>
                    <a:pt x="108585" y="175260"/>
                    <a:pt x="107632" y="162877"/>
                    <a:pt x="114300" y="155258"/>
                  </a:cubicBezTo>
                  <a:moveTo>
                    <a:pt x="354330" y="301943"/>
                  </a:moveTo>
                  <a:cubicBezTo>
                    <a:pt x="345758" y="308610"/>
                    <a:pt x="334328" y="306705"/>
                    <a:pt x="327660" y="298133"/>
                  </a:cubicBezTo>
                  <a:cubicBezTo>
                    <a:pt x="306705" y="270510"/>
                    <a:pt x="273368" y="256222"/>
                    <a:pt x="239077" y="260985"/>
                  </a:cubicBezTo>
                  <a:cubicBezTo>
                    <a:pt x="204788" y="264795"/>
                    <a:pt x="176213" y="287655"/>
                    <a:pt x="162878" y="319087"/>
                  </a:cubicBezTo>
                  <a:cubicBezTo>
                    <a:pt x="160020" y="326708"/>
                    <a:pt x="152400" y="330518"/>
                    <a:pt x="145733" y="330518"/>
                  </a:cubicBezTo>
                  <a:cubicBezTo>
                    <a:pt x="142875" y="330518"/>
                    <a:pt x="140970" y="329565"/>
                    <a:pt x="138113" y="328612"/>
                  </a:cubicBezTo>
                  <a:cubicBezTo>
                    <a:pt x="128588" y="324803"/>
                    <a:pt x="123825" y="313372"/>
                    <a:pt x="127635" y="303847"/>
                  </a:cubicBezTo>
                  <a:cubicBezTo>
                    <a:pt x="146685" y="260033"/>
                    <a:pt x="187643" y="228600"/>
                    <a:pt x="234315" y="222885"/>
                  </a:cubicBezTo>
                  <a:cubicBezTo>
                    <a:pt x="281940" y="217170"/>
                    <a:pt x="328613" y="237172"/>
                    <a:pt x="358140" y="275272"/>
                  </a:cubicBezTo>
                  <a:cubicBezTo>
                    <a:pt x="364808" y="283845"/>
                    <a:pt x="362903" y="296228"/>
                    <a:pt x="354330" y="301943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4401E052-665A-0AB5-7E51-6DFB47CE2812}"/>
                </a:ext>
              </a:extLst>
            </p:cNvPr>
            <p:cNvSpPr/>
            <p:nvPr/>
          </p:nvSpPr>
          <p:spPr>
            <a:xfrm>
              <a:off x="6039722" y="3048000"/>
              <a:ext cx="436325" cy="438072"/>
            </a:xfrm>
            <a:custGeom>
              <a:avLst/>
              <a:gdLst>
                <a:gd name="connsiteX0" fmla="*/ 20083 w 436325"/>
                <a:gd name="connsiteY0" fmla="*/ 0 h 438072"/>
                <a:gd name="connsiteX1" fmla="*/ 1033 w 436325"/>
                <a:gd name="connsiteY1" fmla="*/ 208598 h 438072"/>
                <a:gd name="connsiteX2" fmla="*/ 189628 w 436325"/>
                <a:gd name="connsiteY2" fmla="*/ 437198 h 438072"/>
                <a:gd name="connsiteX3" fmla="*/ 417275 w 436325"/>
                <a:gd name="connsiteY3" fmla="*/ 247650 h 438072"/>
                <a:gd name="connsiteX4" fmla="*/ 436325 w 436325"/>
                <a:gd name="connsiteY4" fmla="*/ 39053 h 438072"/>
                <a:gd name="connsiteX5" fmla="*/ 20083 w 436325"/>
                <a:gd name="connsiteY5" fmla="*/ 0 h 438072"/>
                <a:gd name="connsiteX6" fmla="*/ 114380 w 436325"/>
                <a:gd name="connsiteY6" fmla="*/ 116205 h 438072"/>
                <a:gd name="connsiteX7" fmla="*/ 166768 w 436325"/>
                <a:gd name="connsiteY7" fmla="*/ 120968 h 438072"/>
                <a:gd name="connsiteX8" fmla="*/ 183913 w 436325"/>
                <a:gd name="connsiteY8" fmla="*/ 141923 h 438072"/>
                <a:gd name="connsiteX9" fmla="*/ 164863 w 436325"/>
                <a:gd name="connsiteY9" fmla="*/ 159068 h 438072"/>
                <a:gd name="connsiteX10" fmla="*/ 162958 w 436325"/>
                <a:gd name="connsiteY10" fmla="*/ 159068 h 438072"/>
                <a:gd name="connsiteX11" fmla="*/ 110570 w 436325"/>
                <a:gd name="connsiteY11" fmla="*/ 154305 h 438072"/>
                <a:gd name="connsiteX12" fmla="*/ 93425 w 436325"/>
                <a:gd name="connsiteY12" fmla="*/ 133350 h 438072"/>
                <a:gd name="connsiteX13" fmla="*/ 114380 w 436325"/>
                <a:gd name="connsiteY13" fmla="*/ 116205 h 438072"/>
                <a:gd name="connsiteX14" fmla="*/ 319168 w 436325"/>
                <a:gd name="connsiteY14" fmla="*/ 300990 h 438072"/>
                <a:gd name="connsiteX15" fmla="*/ 209630 w 436325"/>
                <a:gd name="connsiteY15" fmla="*/ 358140 h 438072"/>
                <a:gd name="connsiteX16" fmla="*/ 197248 w 436325"/>
                <a:gd name="connsiteY16" fmla="*/ 357188 h 438072"/>
                <a:gd name="connsiteX17" fmla="*/ 87710 w 436325"/>
                <a:gd name="connsiteY17" fmla="*/ 280035 h 438072"/>
                <a:gd name="connsiteX18" fmla="*/ 97235 w 436325"/>
                <a:gd name="connsiteY18" fmla="*/ 254318 h 438072"/>
                <a:gd name="connsiteX19" fmla="*/ 122953 w 436325"/>
                <a:gd name="connsiteY19" fmla="*/ 263843 h 438072"/>
                <a:gd name="connsiteX20" fmla="*/ 201058 w 436325"/>
                <a:gd name="connsiteY20" fmla="*/ 319088 h 438072"/>
                <a:gd name="connsiteX21" fmla="*/ 288688 w 436325"/>
                <a:gd name="connsiteY21" fmla="*/ 279083 h 438072"/>
                <a:gd name="connsiteX22" fmla="*/ 315358 w 436325"/>
                <a:gd name="connsiteY22" fmla="*/ 274320 h 438072"/>
                <a:gd name="connsiteX23" fmla="*/ 319168 w 436325"/>
                <a:gd name="connsiteY23" fmla="*/ 300990 h 438072"/>
                <a:gd name="connsiteX24" fmla="*/ 321073 w 436325"/>
                <a:gd name="connsiteY24" fmla="*/ 173355 h 438072"/>
                <a:gd name="connsiteX25" fmla="*/ 319168 w 436325"/>
                <a:gd name="connsiteY25" fmla="*/ 173355 h 438072"/>
                <a:gd name="connsiteX26" fmla="*/ 266780 w 436325"/>
                <a:gd name="connsiteY26" fmla="*/ 168593 h 438072"/>
                <a:gd name="connsiteX27" fmla="*/ 249635 w 436325"/>
                <a:gd name="connsiteY27" fmla="*/ 147638 h 438072"/>
                <a:gd name="connsiteX28" fmla="*/ 270590 w 436325"/>
                <a:gd name="connsiteY28" fmla="*/ 130493 h 438072"/>
                <a:gd name="connsiteX29" fmla="*/ 322978 w 436325"/>
                <a:gd name="connsiteY29" fmla="*/ 135255 h 438072"/>
                <a:gd name="connsiteX30" fmla="*/ 340123 w 436325"/>
                <a:gd name="connsiteY30" fmla="*/ 156210 h 438072"/>
                <a:gd name="connsiteX31" fmla="*/ 321073 w 436325"/>
                <a:gd name="connsiteY31" fmla="*/ 173355 h 43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36325" h="438072">
                  <a:moveTo>
                    <a:pt x="20083" y="0"/>
                  </a:moveTo>
                  <a:lnTo>
                    <a:pt x="1033" y="208598"/>
                  </a:lnTo>
                  <a:cubicBezTo>
                    <a:pt x="-10397" y="323850"/>
                    <a:pt x="74375" y="426720"/>
                    <a:pt x="189628" y="437198"/>
                  </a:cubicBezTo>
                  <a:cubicBezTo>
                    <a:pt x="304880" y="447675"/>
                    <a:pt x="406798" y="362903"/>
                    <a:pt x="417275" y="247650"/>
                  </a:cubicBezTo>
                  <a:lnTo>
                    <a:pt x="436325" y="39053"/>
                  </a:lnTo>
                  <a:lnTo>
                    <a:pt x="20083" y="0"/>
                  </a:lnTo>
                  <a:close/>
                  <a:moveTo>
                    <a:pt x="114380" y="116205"/>
                  </a:moveTo>
                  <a:lnTo>
                    <a:pt x="166768" y="120968"/>
                  </a:lnTo>
                  <a:cubicBezTo>
                    <a:pt x="177245" y="121920"/>
                    <a:pt x="184865" y="131445"/>
                    <a:pt x="183913" y="141923"/>
                  </a:cubicBezTo>
                  <a:cubicBezTo>
                    <a:pt x="182960" y="151448"/>
                    <a:pt x="174388" y="159068"/>
                    <a:pt x="164863" y="159068"/>
                  </a:cubicBezTo>
                  <a:cubicBezTo>
                    <a:pt x="163910" y="159068"/>
                    <a:pt x="163910" y="159068"/>
                    <a:pt x="162958" y="159068"/>
                  </a:cubicBezTo>
                  <a:lnTo>
                    <a:pt x="110570" y="154305"/>
                  </a:lnTo>
                  <a:cubicBezTo>
                    <a:pt x="100093" y="153353"/>
                    <a:pt x="92473" y="143828"/>
                    <a:pt x="93425" y="133350"/>
                  </a:cubicBezTo>
                  <a:cubicBezTo>
                    <a:pt x="94378" y="122873"/>
                    <a:pt x="103903" y="115253"/>
                    <a:pt x="114380" y="116205"/>
                  </a:cubicBezTo>
                  <a:moveTo>
                    <a:pt x="319168" y="300990"/>
                  </a:moveTo>
                  <a:cubicBezTo>
                    <a:pt x="293450" y="336233"/>
                    <a:pt x="252493" y="358140"/>
                    <a:pt x="209630" y="358140"/>
                  </a:cubicBezTo>
                  <a:cubicBezTo>
                    <a:pt x="205820" y="358140"/>
                    <a:pt x="201058" y="358140"/>
                    <a:pt x="197248" y="357188"/>
                  </a:cubicBezTo>
                  <a:cubicBezTo>
                    <a:pt x="149623" y="352425"/>
                    <a:pt x="107713" y="322898"/>
                    <a:pt x="87710" y="280035"/>
                  </a:cubicBezTo>
                  <a:cubicBezTo>
                    <a:pt x="82948" y="270510"/>
                    <a:pt x="87710" y="259080"/>
                    <a:pt x="97235" y="254318"/>
                  </a:cubicBezTo>
                  <a:cubicBezTo>
                    <a:pt x="106760" y="249555"/>
                    <a:pt x="118190" y="254318"/>
                    <a:pt x="122953" y="263843"/>
                  </a:cubicBezTo>
                  <a:cubicBezTo>
                    <a:pt x="137240" y="295275"/>
                    <a:pt x="167720" y="316230"/>
                    <a:pt x="201058" y="319088"/>
                  </a:cubicBezTo>
                  <a:cubicBezTo>
                    <a:pt x="235348" y="321945"/>
                    <a:pt x="268685" y="306705"/>
                    <a:pt x="288688" y="279083"/>
                  </a:cubicBezTo>
                  <a:cubicBezTo>
                    <a:pt x="294403" y="270510"/>
                    <a:pt x="306785" y="268605"/>
                    <a:pt x="315358" y="274320"/>
                  </a:cubicBezTo>
                  <a:cubicBezTo>
                    <a:pt x="322978" y="280035"/>
                    <a:pt x="324883" y="292418"/>
                    <a:pt x="319168" y="300990"/>
                  </a:cubicBezTo>
                  <a:moveTo>
                    <a:pt x="321073" y="173355"/>
                  </a:moveTo>
                  <a:cubicBezTo>
                    <a:pt x="320120" y="173355"/>
                    <a:pt x="320120" y="173355"/>
                    <a:pt x="319168" y="173355"/>
                  </a:cubicBezTo>
                  <a:lnTo>
                    <a:pt x="266780" y="168593"/>
                  </a:lnTo>
                  <a:cubicBezTo>
                    <a:pt x="256303" y="167640"/>
                    <a:pt x="248683" y="158115"/>
                    <a:pt x="249635" y="147638"/>
                  </a:cubicBezTo>
                  <a:cubicBezTo>
                    <a:pt x="250588" y="137160"/>
                    <a:pt x="260113" y="129540"/>
                    <a:pt x="270590" y="130493"/>
                  </a:cubicBezTo>
                  <a:lnTo>
                    <a:pt x="322978" y="135255"/>
                  </a:lnTo>
                  <a:cubicBezTo>
                    <a:pt x="333455" y="136208"/>
                    <a:pt x="341075" y="145733"/>
                    <a:pt x="340123" y="156210"/>
                  </a:cubicBezTo>
                  <a:cubicBezTo>
                    <a:pt x="339170" y="165735"/>
                    <a:pt x="330598" y="173355"/>
                    <a:pt x="321073" y="17335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1" name="Graphic 54" descr="Cloud">
            <a:extLst>
              <a:ext uri="{FF2B5EF4-FFF2-40B4-BE49-F238E27FC236}">
                <a16:creationId xmlns:a16="http://schemas.microsoft.com/office/drawing/2014/main" id="{3530ADCC-4D29-00F4-9B33-19675911EC4E}"/>
              </a:ext>
            </a:extLst>
          </p:cNvPr>
          <p:cNvSpPr/>
          <p:nvPr/>
        </p:nvSpPr>
        <p:spPr>
          <a:xfrm>
            <a:off x="6594122" y="4321080"/>
            <a:ext cx="877715" cy="499726"/>
          </a:xfrm>
          <a:custGeom>
            <a:avLst/>
            <a:gdLst>
              <a:gd name="connsiteX0" fmla="*/ 689427 w 802774"/>
              <a:gd name="connsiteY0" fmla="*/ 227507 h 457059"/>
              <a:gd name="connsiteX1" fmla="*/ 679902 w 802774"/>
              <a:gd name="connsiteY1" fmla="*/ 227507 h 457059"/>
              <a:gd name="connsiteX2" fmla="*/ 679902 w 802774"/>
              <a:gd name="connsiteY2" fmla="*/ 227507 h 457059"/>
              <a:gd name="connsiteX3" fmla="*/ 619895 w 802774"/>
              <a:gd name="connsiteY3" fmla="*/ 111302 h 457059"/>
              <a:gd name="connsiteX4" fmla="*/ 489403 w 802774"/>
              <a:gd name="connsiteY4" fmla="*/ 93204 h 457059"/>
              <a:gd name="connsiteX5" fmla="*/ 296998 w 802774"/>
              <a:gd name="connsiteY5" fmla="*/ 4622 h 457059"/>
              <a:gd name="connsiteX6" fmla="*/ 165552 w 802774"/>
              <a:gd name="connsiteY6" fmla="*/ 170357 h 457059"/>
              <a:gd name="connsiteX7" fmla="*/ 165552 w 802774"/>
              <a:gd name="connsiteY7" fmla="*/ 172262 h 457059"/>
              <a:gd name="connsiteX8" fmla="*/ 28392 w 802774"/>
              <a:gd name="connsiteY8" fmla="*/ 227507 h 457059"/>
              <a:gd name="connsiteX9" fmla="*/ 13152 w 802774"/>
              <a:gd name="connsiteY9" fmla="*/ 374192 h 457059"/>
              <a:gd name="connsiteX10" fmla="*/ 136025 w 802774"/>
              <a:gd name="connsiteY10" fmla="*/ 456107 h 457059"/>
              <a:gd name="connsiteX11" fmla="*/ 136025 w 802774"/>
              <a:gd name="connsiteY11" fmla="*/ 457059 h 457059"/>
              <a:gd name="connsiteX12" fmla="*/ 688475 w 802774"/>
              <a:gd name="connsiteY12" fmla="*/ 457059 h 457059"/>
              <a:gd name="connsiteX13" fmla="*/ 802775 w 802774"/>
              <a:gd name="connsiteY13" fmla="*/ 342759 h 457059"/>
              <a:gd name="connsiteX14" fmla="*/ 689427 w 802774"/>
              <a:gd name="connsiteY14" fmla="*/ 227507 h 45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02774" h="457059">
                <a:moveTo>
                  <a:pt x="689427" y="227507"/>
                </a:moveTo>
                <a:cubicBezTo>
                  <a:pt x="686570" y="227507"/>
                  <a:pt x="682760" y="227507"/>
                  <a:pt x="679902" y="227507"/>
                </a:cubicBezTo>
                <a:cubicBezTo>
                  <a:pt x="679902" y="227507"/>
                  <a:pt x="679902" y="227507"/>
                  <a:pt x="679902" y="227507"/>
                </a:cubicBezTo>
                <a:cubicBezTo>
                  <a:pt x="679902" y="180834"/>
                  <a:pt x="657043" y="137972"/>
                  <a:pt x="619895" y="111302"/>
                </a:cubicBezTo>
                <a:cubicBezTo>
                  <a:pt x="581795" y="84632"/>
                  <a:pt x="533218" y="77964"/>
                  <a:pt x="489403" y="93204"/>
                </a:cubicBezTo>
                <a:cubicBezTo>
                  <a:pt x="453208" y="22719"/>
                  <a:pt x="373198" y="-13476"/>
                  <a:pt x="296998" y="4622"/>
                </a:cubicBezTo>
                <a:cubicBezTo>
                  <a:pt x="220797" y="22719"/>
                  <a:pt x="165552" y="91299"/>
                  <a:pt x="165552" y="170357"/>
                </a:cubicBezTo>
                <a:cubicBezTo>
                  <a:pt x="165552" y="170357"/>
                  <a:pt x="165552" y="171309"/>
                  <a:pt x="165552" y="172262"/>
                </a:cubicBezTo>
                <a:cubicBezTo>
                  <a:pt x="113165" y="163689"/>
                  <a:pt x="60777" y="185597"/>
                  <a:pt x="28392" y="227507"/>
                </a:cubicBezTo>
                <a:cubicBezTo>
                  <a:pt x="-3040" y="270369"/>
                  <a:pt x="-8755" y="326567"/>
                  <a:pt x="13152" y="374192"/>
                </a:cubicBezTo>
                <a:cubicBezTo>
                  <a:pt x="36012" y="421817"/>
                  <a:pt x="83637" y="453249"/>
                  <a:pt x="136025" y="456107"/>
                </a:cubicBezTo>
                <a:lnTo>
                  <a:pt x="136025" y="457059"/>
                </a:lnTo>
                <a:lnTo>
                  <a:pt x="688475" y="457059"/>
                </a:lnTo>
                <a:cubicBezTo>
                  <a:pt x="751340" y="457059"/>
                  <a:pt x="802775" y="405624"/>
                  <a:pt x="802775" y="342759"/>
                </a:cubicBezTo>
                <a:cubicBezTo>
                  <a:pt x="802775" y="279894"/>
                  <a:pt x="752293" y="227507"/>
                  <a:pt x="689427" y="227507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Graphic 56" descr="Puzzle">
            <a:extLst>
              <a:ext uri="{FF2B5EF4-FFF2-40B4-BE49-F238E27FC236}">
                <a16:creationId xmlns:a16="http://schemas.microsoft.com/office/drawing/2014/main" id="{608A7DAD-90E3-1AB4-C570-38976DEA0CDB}"/>
              </a:ext>
            </a:extLst>
          </p:cNvPr>
          <p:cNvSpPr/>
          <p:nvPr/>
        </p:nvSpPr>
        <p:spPr>
          <a:xfrm>
            <a:off x="4827417" y="4273201"/>
            <a:ext cx="661770" cy="661770"/>
          </a:xfrm>
          <a:custGeom>
            <a:avLst/>
            <a:gdLst>
              <a:gd name="connsiteX0" fmla="*/ 492443 w 762000"/>
              <a:gd name="connsiteY0" fmla="*/ 578168 h 762000"/>
              <a:gd name="connsiteX1" fmla="*/ 451485 w 762000"/>
              <a:gd name="connsiteY1" fmla="*/ 452438 h 762000"/>
              <a:gd name="connsiteX2" fmla="*/ 458153 w 762000"/>
              <a:gd name="connsiteY2" fmla="*/ 445770 h 762000"/>
              <a:gd name="connsiteX3" fmla="*/ 585788 w 762000"/>
              <a:gd name="connsiteY3" fmla="*/ 484823 h 762000"/>
              <a:gd name="connsiteX4" fmla="*/ 653415 w 762000"/>
              <a:gd name="connsiteY4" fmla="*/ 539115 h 762000"/>
              <a:gd name="connsiteX5" fmla="*/ 762000 w 762000"/>
              <a:gd name="connsiteY5" fmla="*/ 430530 h 762000"/>
              <a:gd name="connsiteX6" fmla="*/ 600075 w 762000"/>
              <a:gd name="connsiteY6" fmla="*/ 268605 h 762000"/>
              <a:gd name="connsiteX7" fmla="*/ 654368 w 762000"/>
              <a:gd name="connsiteY7" fmla="*/ 200978 h 762000"/>
              <a:gd name="connsiteX8" fmla="*/ 693420 w 762000"/>
              <a:gd name="connsiteY8" fmla="*/ 73343 h 762000"/>
              <a:gd name="connsiteX9" fmla="*/ 686753 w 762000"/>
              <a:gd name="connsiteY9" fmla="*/ 66675 h 762000"/>
              <a:gd name="connsiteX10" fmla="*/ 561023 w 762000"/>
              <a:gd name="connsiteY10" fmla="*/ 107632 h 762000"/>
              <a:gd name="connsiteX11" fmla="*/ 493395 w 762000"/>
              <a:gd name="connsiteY11" fmla="*/ 161925 h 762000"/>
              <a:gd name="connsiteX12" fmla="*/ 331470 w 762000"/>
              <a:gd name="connsiteY12" fmla="*/ 0 h 762000"/>
              <a:gd name="connsiteX13" fmla="*/ 221933 w 762000"/>
              <a:gd name="connsiteY13" fmla="*/ 108585 h 762000"/>
              <a:gd name="connsiteX14" fmla="*/ 276225 w 762000"/>
              <a:gd name="connsiteY14" fmla="*/ 176213 h 762000"/>
              <a:gd name="connsiteX15" fmla="*/ 317183 w 762000"/>
              <a:gd name="connsiteY15" fmla="*/ 301943 h 762000"/>
              <a:gd name="connsiteX16" fmla="*/ 310515 w 762000"/>
              <a:gd name="connsiteY16" fmla="*/ 308610 h 762000"/>
              <a:gd name="connsiteX17" fmla="*/ 182880 w 762000"/>
              <a:gd name="connsiteY17" fmla="*/ 269558 h 762000"/>
              <a:gd name="connsiteX18" fmla="*/ 115253 w 762000"/>
              <a:gd name="connsiteY18" fmla="*/ 215265 h 762000"/>
              <a:gd name="connsiteX19" fmla="*/ 0 w 762000"/>
              <a:gd name="connsiteY19" fmla="*/ 331470 h 762000"/>
              <a:gd name="connsiteX20" fmla="*/ 161925 w 762000"/>
              <a:gd name="connsiteY20" fmla="*/ 493395 h 762000"/>
              <a:gd name="connsiteX21" fmla="*/ 107632 w 762000"/>
              <a:gd name="connsiteY21" fmla="*/ 561023 h 762000"/>
              <a:gd name="connsiteX22" fmla="*/ 68580 w 762000"/>
              <a:gd name="connsiteY22" fmla="*/ 688658 h 762000"/>
              <a:gd name="connsiteX23" fmla="*/ 75248 w 762000"/>
              <a:gd name="connsiteY23" fmla="*/ 695325 h 762000"/>
              <a:gd name="connsiteX24" fmla="*/ 200978 w 762000"/>
              <a:gd name="connsiteY24" fmla="*/ 654368 h 762000"/>
              <a:gd name="connsiteX25" fmla="*/ 268605 w 762000"/>
              <a:gd name="connsiteY25" fmla="*/ 600075 h 762000"/>
              <a:gd name="connsiteX26" fmla="*/ 430530 w 762000"/>
              <a:gd name="connsiteY26" fmla="*/ 762000 h 762000"/>
              <a:gd name="connsiteX27" fmla="*/ 546735 w 762000"/>
              <a:gd name="connsiteY27" fmla="*/ 645795 h 762000"/>
              <a:gd name="connsiteX28" fmla="*/ 492443 w 762000"/>
              <a:gd name="connsiteY28" fmla="*/ 578168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762000" h="762000">
                <a:moveTo>
                  <a:pt x="492443" y="578168"/>
                </a:moveTo>
                <a:cubicBezTo>
                  <a:pt x="429578" y="580073"/>
                  <a:pt x="406718" y="499110"/>
                  <a:pt x="451485" y="452438"/>
                </a:cubicBezTo>
                <a:lnTo>
                  <a:pt x="458153" y="445770"/>
                </a:lnTo>
                <a:cubicBezTo>
                  <a:pt x="504825" y="401003"/>
                  <a:pt x="587693" y="421958"/>
                  <a:pt x="585788" y="484823"/>
                </a:cubicBezTo>
                <a:cubicBezTo>
                  <a:pt x="584835" y="521018"/>
                  <a:pt x="627698" y="564833"/>
                  <a:pt x="653415" y="539115"/>
                </a:cubicBezTo>
                <a:lnTo>
                  <a:pt x="762000" y="430530"/>
                </a:lnTo>
                <a:lnTo>
                  <a:pt x="600075" y="268605"/>
                </a:lnTo>
                <a:cubicBezTo>
                  <a:pt x="574358" y="242888"/>
                  <a:pt x="618173" y="200025"/>
                  <a:pt x="654368" y="200978"/>
                </a:cubicBezTo>
                <a:cubicBezTo>
                  <a:pt x="717233" y="202883"/>
                  <a:pt x="738188" y="120015"/>
                  <a:pt x="693420" y="73343"/>
                </a:cubicBezTo>
                <a:lnTo>
                  <a:pt x="686753" y="66675"/>
                </a:lnTo>
                <a:cubicBezTo>
                  <a:pt x="640080" y="21908"/>
                  <a:pt x="559118" y="44768"/>
                  <a:pt x="561023" y="107632"/>
                </a:cubicBezTo>
                <a:cubicBezTo>
                  <a:pt x="561975" y="143828"/>
                  <a:pt x="519113" y="187643"/>
                  <a:pt x="493395" y="161925"/>
                </a:cubicBezTo>
                <a:lnTo>
                  <a:pt x="331470" y="0"/>
                </a:lnTo>
                <a:lnTo>
                  <a:pt x="221933" y="108585"/>
                </a:lnTo>
                <a:cubicBezTo>
                  <a:pt x="196215" y="134303"/>
                  <a:pt x="240030" y="177165"/>
                  <a:pt x="276225" y="176213"/>
                </a:cubicBezTo>
                <a:cubicBezTo>
                  <a:pt x="339090" y="174308"/>
                  <a:pt x="361950" y="255270"/>
                  <a:pt x="317183" y="301943"/>
                </a:cubicBezTo>
                <a:lnTo>
                  <a:pt x="310515" y="308610"/>
                </a:lnTo>
                <a:cubicBezTo>
                  <a:pt x="263843" y="353378"/>
                  <a:pt x="180975" y="332423"/>
                  <a:pt x="182880" y="269558"/>
                </a:cubicBezTo>
                <a:cubicBezTo>
                  <a:pt x="183833" y="233363"/>
                  <a:pt x="140970" y="189548"/>
                  <a:pt x="115253" y="215265"/>
                </a:cubicBezTo>
                <a:lnTo>
                  <a:pt x="0" y="331470"/>
                </a:lnTo>
                <a:lnTo>
                  <a:pt x="161925" y="493395"/>
                </a:lnTo>
                <a:cubicBezTo>
                  <a:pt x="187643" y="519113"/>
                  <a:pt x="143828" y="561975"/>
                  <a:pt x="107632" y="561023"/>
                </a:cubicBezTo>
                <a:cubicBezTo>
                  <a:pt x="44768" y="559118"/>
                  <a:pt x="23813" y="641985"/>
                  <a:pt x="68580" y="688658"/>
                </a:cubicBezTo>
                <a:lnTo>
                  <a:pt x="75248" y="695325"/>
                </a:lnTo>
                <a:cubicBezTo>
                  <a:pt x="121920" y="740093"/>
                  <a:pt x="202883" y="717233"/>
                  <a:pt x="200978" y="654368"/>
                </a:cubicBezTo>
                <a:cubicBezTo>
                  <a:pt x="200025" y="618173"/>
                  <a:pt x="242888" y="574358"/>
                  <a:pt x="268605" y="600075"/>
                </a:cubicBezTo>
                <a:lnTo>
                  <a:pt x="430530" y="762000"/>
                </a:lnTo>
                <a:lnTo>
                  <a:pt x="546735" y="645795"/>
                </a:lnTo>
                <a:cubicBezTo>
                  <a:pt x="572453" y="620078"/>
                  <a:pt x="529590" y="577215"/>
                  <a:pt x="492443" y="57816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3" name="Graphic 58" descr="Rocket">
            <a:extLst>
              <a:ext uri="{FF2B5EF4-FFF2-40B4-BE49-F238E27FC236}">
                <a16:creationId xmlns:a16="http://schemas.microsoft.com/office/drawing/2014/main" id="{75DD23E4-5AE7-E20F-33B7-A5006FF30FA3}"/>
              </a:ext>
            </a:extLst>
          </p:cNvPr>
          <p:cNvGrpSpPr/>
          <p:nvPr/>
        </p:nvGrpSpPr>
        <p:grpSpPr>
          <a:xfrm>
            <a:off x="4684945" y="2340350"/>
            <a:ext cx="794124" cy="794124"/>
            <a:chOff x="6088800" y="3421800"/>
            <a:chExt cx="914400" cy="914400"/>
          </a:xfrm>
          <a:solidFill>
            <a:schemeClr val="bg1"/>
          </a:solidFill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6019598B-E939-2604-8281-8F8848181550}"/>
                </a:ext>
              </a:extLst>
            </p:cNvPr>
            <p:cNvSpPr/>
            <p:nvPr/>
          </p:nvSpPr>
          <p:spPr>
            <a:xfrm>
              <a:off x="6754597" y="3496767"/>
              <a:ext cx="174747" cy="167919"/>
            </a:xfrm>
            <a:custGeom>
              <a:avLst/>
              <a:gdLst>
                <a:gd name="connsiteX0" fmla="*/ 170498 w 174747"/>
                <a:gd name="connsiteY0" fmla="*/ 5042 h 167919"/>
                <a:gd name="connsiteX1" fmla="*/ 0 w 174747"/>
                <a:gd name="connsiteY1" fmla="*/ 25997 h 167919"/>
                <a:gd name="connsiteX2" fmla="*/ 78105 w 174747"/>
                <a:gd name="connsiteY2" fmla="*/ 87910 h 167919"/>
                <a:gd name="connsiteX3" fmla="*/ 140970 w 174747"/>
                <a:gd name="connsiteY3" fmla="*/ 167920 h 167919"/>
                <a:gd name="connsiteX4" fmla="*/ 170498 w 174747"/>
                <a:gd name="connsiteY4" fmla="*/ 5042 h 1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747" h="167919">
                  <a:moveTo>
                    <a:pt x="170498" y="5042"/>
                  </a:moveTo>
                  <a:cubicBezTo>
                    <a:pt x="157163" y="-8293"/>
                    <a:pt x="71438" y="6947"/>
                    <a:pt x="0" y="25997"/>
                  </a:cubicBezTo>
                  <a:cubicBezTo>
                    <a:pt x="25717" y="41237"/>
                    <a:pt x="52388" y="62192"/>
                    <a:pt x="78105" y="87910"/>
                  </a:cubicBezTo>
                  <a:cubicBezTo>
                    <a:pt x="104775" y="114580"/>
                    <a:pt x="125730" y="141250"/>
                    <a:pt x="140970" y="167920"/>
                  </a:cubicBezTo>
                  <a:cubicBezTo>
                    <a:pt x="160020" y="94577"/>
                    <a:pt x="184785" y="18377"/>
                    <a:pt x="170498" y="50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25850B3-8F60-D792-F5F5-FB1EE9A83066}"/>
                </a:ext>
              </a:extLst>
            </p:cNvPr>
            <p:cNvSpPr/>
            <p:nvPr/>
          </p:nvSpPr>
          <p:spPr>
            <a:xfrm>
              <a:off x="6162206" y="3758627"/>
              <a:ext cx="232345" cy="222232"/>
            </a:xfrm>
            <a:custGeom>
              <a:avLst/>
              <a:gdLst>
                <a:gd name="connsiteX0" fmla="*/ 232346 w 232345"/>
                <a:gd name="connsiteY0" fmla="*/ 14645 h 222232"/>
                <a:gd name="connsiteX1" fmla="*/ 199961 w 232345"/>
                <a:gd name="connsiteY1" fmla="*/ 2262 h 222232"/>
                <a:gd name="connsiteX2" fmla="*/ 161861 w 232345"/>
                <a:gd name="connsiteY2" fmla="*/ 9882 h 222232"/>
                <a:gd name="connsiteX3" fmla="*/ 10413 w 232345"/>
                <a:gd name="connsiteY3" fmla="*/ 161330 h 222232"/>
                <a:gd name="connsiteX4" fmla="*/ 42798 w 232345"/>
                <a:gd name="connsiteY4" fmla="*/ 221337 h 222232"/>
                <a:gd name="connsiteX5" fmla="*/ 169481 w 232345"/>
                <a:gd name="connsiteY5" fmla="*/ 192762 h 222232"/>
                <a:gd name="connsiteX6" fmla="*/ 232346 w 232345"/>
                <a:gd name="connsiteY6" fmla="*/ 14645 h 22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345" h="222232">
                  <a:moveTo>
                    <a:pt x="232346" y="14645"/>
                  </a:moveTo>
                  <a:lnTo>
                    <a:pt x="199961" y="2262"/>
                  </a:lnTo>
                  <a:cubicBezTo>
                    <a:pt x="186626" y="-2500"/>
                    <a:pt x="172338" y="357"/>
                    <a:pt x="161861" y="9882"/>
                  </a:cubicBezTo>
                  <a:lnTo>
                    <a:pt x="10413" y="161330"/>
                  </a:lnTo>
                  <a:cubicBezTo>
                    <a:pt x="-14352" y="186095"/>
                    <a:pt x="8508" y="228957"/>
                    <a:pt x="42798" y="221337"/>
                  </a:cubicBezTo>
                  <a:lnTo>
                    <a:pt x="169481" y="192762"/>
                  </a:lnTo>
                  <a:cubicBezTo>
                    <a:pt x="179958" y="145137"/>
                    <a:pt x="197103" y="81320"/>
                    <a:pt x="232346" y="146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238E893A-602E-B595-E09B-74BD20522697}"/>
                </a:ext>
              </a:extLst>
            </p:cNvPr>
            <p:cNvSpPr/>
            <p:nvPr/>
          </p:nvSpPr>
          <p:spPr>
            <a:xfrm>
              <a:off x="6442218" y="4021875"/>
              <a:ext cx="222671" cy="239431"/>
            </a:xfrm>
            <a:custGeom>
              <a:avLst/>
              <a:gdLst>
                <a:gd name="connsiteX0" fmla="*/ 204747 w 222671"/>
                <a:gd name="connsiteY0" fmla="*/ 0 h 239431"/>
                <a:gd name="connsiteX1" fmla="*/ 30439 w 222671"/>
                <a:gd name="connsiteY1" fmla="*/ 60960 h 239431"/>
                <a:gd name="connsiteX2" fmla="*/ 912 w 222671"/>
                <a:gd name="connsiteY2" fmla="*/ 196215 h 239431"/>
                <a:gd name="connsiteX3" fmla="*/ 60919 w 222671"/>
                <a:gd name="connsiteY3" fmla="*/ 228600 h 239431"/>
                <a:gd name="connsiteX4" fmla="*/ 212367 w 222671"/>
                <a:gd name="connsiteY4" fmla="*/ 77152 h 239431"/>
                <a:gd name="connsiteX5" fmla="*/ 219987 w 222671"/>
                <a:gd name="connsiteY5" fmla="*/ 39052 h 239431"/>
                <a:gd name="connsiteX6" fmla="*/ 204747 w 222671"/>
                <a:gd name="connsiteY6" fmla="*/ 0 h 23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671" h="239431">
                  <a:moveTo>
                    <a:pt x="204747" y="0"/>
                  </a:moveTo>
                  <a:cubicBezTo>
                    <a:pt x="140929" y="33338"/>
                    <a:pt x="79969" y="51435"/>
                    <a:pt x="30439" y="60960"/>
                  </a:cubicBezTo>
                  <a:lnTo>
                    <a:pt x="912" y="196215"/>
                  </a:lnTo>
                  <a:cubicBezTo>
                    <a:pt x="-6708" y="230505"/>
                    <a:pt x="35202" y="254317"/>
                    <a:pt x="60919" y="228600"/>
                  </a:cubicBezTo>
                  <a:lnTo>
                    <a:pt x="212367" y="77152"/>
                  </a:lnTo>
                  <a:cubicBezTo>
                    <a:pt x="221892" y="67627"/>
                    <a:pt x="225702" y="52388"/>
                    <a:pt x="219987" y="39052"/>
                  </a:cubicBezTo>
                  <a:lnTo>
                    <a:pt x="204747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F37699E9-CCBE-1F25-4925-7393907B50DB}"/>
                </a:ext>
              </a:extLst>
            </p:cNvPr>
            <p:cNvSpPr/>
            <p:nvPr/>
          </p:nvSpPr>
          <p:spPr>
            <a:xfrm>
              <a:off x="6365025" y="3539909"/>
              <a:ext cx="512445" cy="511492"/>
            </a:xfrm>
            <a:custGeom>
              <a:avLst/>
              <a:gdLst>
                <a:gd name="connsiteX0" fmla="*/ 338138 w 512445"/>
                <a:gd name="connsiteY0" fmla="*/ 0 h 511492"/>
                <a:gd name="connsiteX1" fmla="*/ 156210 w 512445"/>
                <a:gd name="connsiteY1" fmla="*/ 123825 h 511492"/>
                <a:gd name="connsiteX2" fmla="*/ 0 w 512445"/>
                <a:gd name="connsiteY2" fmla="*/ 452438 h 511492"/>
                <a:gd name="connsiteX3" fmla="*/ 59055 w 512445"/>
                <a:gd name="connsiteY3" fmla="*/ 511493 h 511492"/>
                <a:gd name="connsiteX4" fmla="*/ 388620 w 512445"/>
                <a:gd name="connsiteY4" fmla="*/ 356235 h 511492"/>
                <a:gd name="connsiteX5" fmla="*/ 512445 w 512445"/>
                <a:gd name="connsiteY5" fmla="*/ 175260 h 511492"/>
                <a:gd name="connsiteX6" fmla="*/ 440055 w 512445"/>
                <a:gd name="connsiteY6" fmla="*/ 70485 h 511492"/>
                <a:gd name="connsiteX7" fmla="*/ 338138 w 512445"/>
                <a:gd name="connsiteY7" fmla="*/ 0 h 511492"/>
                <a:gd name="connsiteX8" fmla="*/ 386715 w 512445"/>
                <a:gd name="connsiteY8" fmla="*/ 205740 h 511492"/>
                <a:gd name="connsiteX9" fmla="*/ 305753 w 512445"/>
                <a:gd name="connsiteY9" fmla="*/ 205740 h 511492"/>
                <a:gd name="connsiteX10" fmla="*/ 305753 w 512445"/>
                <a:gd name="connsiteY10" fmla="*/ 124778 h 511492"/>
                <a:gd name="connsiteX11" fmla="*/ 386715 w 512445"/>
                <a:gd name="connsiteY11" fmla="*/ 124778 h 511492"/>
                <a:gd name="connsiteX12" fmla="*/ 386715 w 512445"/>
                <a:gd name="connsiteY12" fmla="*/ 205740 h 511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12445" h="511492">
                  <a:moveTo>
                    <a:pt x="338138" y="0"/>
                  </a:moveTo>
                  <a:cubicBezTo>
                    <a:pt x="281940" y="22860"/>
                    <a:pt x="218123" y="61913"/>
                    <a:pt x="156210" y="123825"/>
                  </a:cubicBezTo>
                  <a:cubicBezTo>
                    <a:pt x="42863" y="237173"/>
                    <a:pt x="9525" y="374333"/>
                    <a:pt x="0" y="452438"/>
                  </a:cubicBezTo>
                  <a:lnTo>
                    <a:pt x="59055" y="511493"/>
                  </a:lnTo>
                  <a:cubicBezTo>
                    <a:pt x="137160" y="501968"/>
                    <a:pt x="275273" y="469583"/>
                    <a:pt x="388620" y="356235"/>
                  </a:cubicBezTo>
                  <a:cubicBezTo>
                    <a:pt x="450533" y="294323"/>
                    <a:pt x="489585" y="231458"/>
                    <a:pt x="512445" y="175260"/>
                  </a:cubicBezTo>
                  <a:cubicBezTo>
                    <a:pt x="500063" y="143828"/>
                    <a:pt x="475298" y="106680"/>
                    <a:pt x="440055" y="70485"/>
                  </a:cubicBezTo>
                  <a:cubicBezTo>
                    <a:pt x="405765" y="37147"/>
                    <a:pt x="369570" y="12383"/>
                    <a:pt x="338138" y="0"/>
                  </a:cubicBezTo>
                  <a:close/>
                  <a:moveTo>
                    <a:pt x="386715" y="205740"/>
                  </a:moveTo>
                  <a:cubicBezTo>
                    <a:pt x="364808" y="227648"/>
                    <a:pt x="328613" y="227648"/>
                    <a:pt x="305753" y="205740"/>
                  </a:cubicBezTo>
                  <a:cubicBezTo>
                    <a:pt x="283845" y="183833"/>
                    <a:pt x="283845" y="147638"/>
                    <a:pt x="305753" y="124778"/>
                  </a:cubicBezTo>
                  <a:cubicBezTo>
                    <a:pt x="327660" y="102870"/>
                    <a:pt x="363855" y="102870"/>
                    <a:pt x="386715" y="124778"/>
                  </a:cubicBezTo>
                  <a:cubicBezTo>
                    <a:pt x="408623" y="147638"/>
                    <a:pt x="408623" y="183833"/>
                    <a:pt x="386715" y="2057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93052161-DB4D-8CDD-4495-3E4B70AE8707}"/>
                </a:ext>
              </a:extLst>
            </p:cNvPr>
            <p:cNvSpPr/>
            <p:nvPr/>
          </p:nvSpPr>
          <p:spPr>
            <a:xfrm>
              <a:off x="6252837" y="4027927"/>
              <a:ext cx="135662" cy="135943"/>
            </a:xfrm>
            <a:custGeom>
              <a:avLst/>
              <a:gdLst>
                <a:gd name="connsiteX0" fmla="*/ 111235 w 135662"/>
                <a:gd name="connsiteY0" fmla="*/ 24428 h 135943"/>
                <a:gd name="connsiteX1" fmla="*/ 66467 w 135662"/>
                <a:gd name="connsiteY1" fmla="*/ 14903 h 135943"/>
                <a:gd name="connsiteX2" fmla="*/ 2650 w 135662"/>
                <a:gd name="connsiteY2" fmla="*/ 133013 h 135943"/>
                <a:gd name="connsiteX3" fmla="*/ 120760 w 135662"/>
                <a:gd name="connsiteY3" fmla="*/ 69195 h 135943"/>
                <a:gd name="connsiteX4" fmla="*/ 111235 w 135662"/>
                <a:gd name="connsiteY4" fmla="*/ 24428 h 135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662" h="135943">
                  <a:moveTo>
                    <a:pt x="111235" y="24428"/>
                  </a:moveTo>
                  <a:cubicBezTo>
                    <a:pt x="95995" y="9188"/>
                    <a:pt x="97900" y="-16530"/>
                    <a:pt x="66467" y="14903"/>
                  </a:cubicBezTo>
                  <a:cubicBezTo>
                    <a:pt x="35035" y="46335"/>
                    <a:pt x="-11638" y="117773"/>
                    <a:pt x="2650" y="133013"/>
                  </a:cubicBezTo>
                  <a:cubicBezTo>
                    <a:pt x="17890" y="148253"/>
                    <a:pt x="89327" y="100628"/>
                    <a:pt x="120760" y="69195"/>
                  </a:cubicBezTo>
                  <a:cubicBezTo>
                    <a:pt x="152192" y="36810"/>
                    <a:pt x="126475" y="38715"/>
                    <a:pt x="111235" y="244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id="{69E84E41-9152-A320-DA25-B68A2753E700}"/>
              </a:ext>
            </a:extLst>
          </p:cNvPr>
          <p:cNvSpPr/>
          <p:nvPr/>
        </p:nvSpPr>
        <p:spPr>
          <a:xfrm>
            <a:off x="1642522" y="2614557"/>
            <a:ext cx="2574462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 reprehenderitilores voluptates essesei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Dui lorem sit amet kaseuis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EC427AB-DCE4-85FC-1F0A-31FF604D7F52}"/>
              </a:ext>
            </a:extLst>
          </p:cNvPr>
          <p:cNvSpPr txBox="1"/>
          <p:nvPr/>
        </p:nvSpPr>
        <p:spPr>
          <a:xfrm>
            <a:off x="1643897" y="2335546"/>
            <a:ext cx="2284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 spc="300">
                <a:solidFill>
                  <a:schemeClr val="bg1">
                    <a:lumMod val="9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70ADD8B5-49BE-88BB-EC21-076CEDFAAA25}"/>
              </a:ext>
            </a:extLst>
          </p:cNvPr>
          <p:cNvSpPr/>
          <p:nvPr/>
        </p:nvSpPr>
        <p:spPr>
          <a:xfrm>
            <a:off x="1616936" y="4562057"/>
            <a:ext cx="2574462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 reprehenderitilores voluptates essesei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Dui lorem sit amet kaseuis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CEE9EA9-D7CF-0E48-5873-943CEDBFA775}"/>
              </a:ext>
            </a:extLst>
          </p:cNvPr>
          <p:cNvSpPr txBox="1"/>
          <p:nvPr/>
        </p:nvSpPr>
        <p:spPr>
          <a:xfrm>
            <a:off x="1618311" y="4283046"/>
            <a:ext cx="2284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 spc="300">
                <a:solidFill>
                  <a:schemeClr val="bg1">
                    <a:lumMod val="9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124009E9-E48C-9819-73AE-78D5AC6F908A}"/>
              </a:ext>
            </a:extLst>
          </p:cNvPr>
          <p:cNvSpPr/>
          <p:nvPr/>
        </p:nvSpPr>
        <p:spPr>
          <a:xfrm>
            <a:off x="8028860" y="2739375"/>
            <a:ext cx="2660537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 reprehenderitilores voluptates essesei</a:t>
            </a:r>
          </a:p>
          <a:p>
            <a:pPr algn="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Dui lorem sit amet kaseuis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98BF73E-E95E-CF91-36D9-E1A242C5F132}"/>
              </a:ext>
            </a:extLst>
          </p:cNvPr>
          <p:cNvSpPr txBox="1"/>
          <p:nvPr/>
        </p:nvSpPr>
        <p:spPr>
          <a:xfrm>
            <a:off x="8404722" y="2460364"/>
            <a:ext cx="2284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kern="0" spc="300">
                <a:solidFill>
                  <a:schemeClr val="bg1">
                    <a:lumMod val="9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5697A642-33F7-F139-7E3B-F12CDBBCC1C7}"/>
              </a:ext>
            </a:extLst>
          </p:cNvPr>
          <p:cNvSpPr/>
          <p:nvPr/>
        </p:nvSpPr>
        <p:spPr>
          <a:xfrm>
            <a:off x="7957584" y="4562057"/>
            <a:ext cx="2660537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 reprehenderitilores voluptates essesei</a:t>
            </a:r>
          </a:p>
          <a:p>
            <a:pPr algn="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Dui lorem sit amet kaseuis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EB988AA-8210-4C8E-F042-7A1028403787}"/>
              </a:ext>
            </a:extLst>
          </p:cNvPr>
          <p:cNvSpPr txBox="1"/>
          <p:nvPr/>
        </p:nvSpPr>
        <p:spPr>
          <a:xfrm>
            <a:off x="8333446" y="4283046"/>
            <a:ext cx="2284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kern="0" spc="300">
                <a:solidFill>
                  <a:schemeClr val="bg1">
                    <a:lumMod val="9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0D91056-4E83-2B0C-2BAA-6C0A24E5244C}"/>
              </a:ext>
            </a:extLst>
          </p:cNvPr>
          <p:cNvSpPr txBox="1"/>
          <p:nvPr/>
        </p:nvSpPr>
        <p:spPr>
          <a:xfrm>
            <a:off x="4397825" y="1132589"/>
            <a:ext cx="34483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INFOGRAPHIC</a:t>
            </a:r>
          </a:p>
        </p:txBody>
      </p:sp>
    </p:spTree>
    <p:extLst>
      <p:ext uri="{BB962C8B-B14F-4D97-AF65-F5344CB8AC3E}">
        <p14:creationId xmlns:p14="http://schemas.microsoft.com/office/powerpoint/2010/main" val="2372531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69C7D0E-F39A-4002-8E8E-89853D9E225B}"/>
              </a:ext>
            </a:extLst>
          </p:cNvPr>
          <p:cNvSpPr txBox="1"/>
          <p:nvPr/>
        </p:nvSpPr>
        <p:spPr>
          <a:xfrm>
            <a:off x="10689397" y="269807"/>
            <a:ext cx="10102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Modern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8A42872-1A5C-497D-9868-BFFA3385BDFF}"/>
              </a:ext>
            </a:extLst>
          </p:cNvPr>
          <p:cNvCxnSpPr/>
          <p:nvPr/>
        </p:nvCxnSpPr>
        <p:spPr>
          <a:xfrm>
            <a:off x="1124262" y="6371952"/>
            <a:ext cx="1933731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46000">
                  <a:schemeClr val="tx1">
                    <a:lumMod val="50000"/>
                    <a:lumOff val="50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A39A600-C2F5-47FD-A465-E430A1ABDDD7}"/>
              </a:ext>
            </a:extLst>
          </p:cNvPr>
          <p:cNvCxnSpPr>
            <a:cxnSpLocks/>
          </p:cNvCxnSpPr>
          <p:nvPr/>
        </p:nvCxnSpPr>
        <p:spPr>
          <a:xfrm>
            <a:off x="884420" y="123092"/>
            <a:ext cx="0" cy="6614592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35000">
                  <a:schemeClr val="tx1">
                    <a:lumMod val="95000"/>
                    <a:lumOff val="5000"/>
                  </a:schemeClr>
                </a:gs>
                <a:gs pos="65000">
                  <a:schemeClr val="tx1">
                    <a:lumMod val="95000"/>
                    <a:lumOff val="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B8761418-BD6F-4040-862D-AF7FA8803857}"/>
              </a:ext>
            </a:extLst>
          </p:cNvPr>
          <p:cNvGrpSpPr/>
          <p:nvPr/>
        </p:nvGrpSpPr>
        <p:grpSpPr>
          <a:xfrm>
            <a:off x="369913" y="269807"/>
            <a:ext cx="332992" cy="246221"/>
            <a:chOff x="7060367" y="1319134"/>
            <a:chExt cx="629579" cy="350519"/>
          </a:xfrm>
          <a:solidFill>
            <a:schemeClr val="bg1"/>
          </a:solidFill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35E3493-B4BC-4EC4-A8CF-2FCF7D4643EF}"/>
                </a:ext>
              </a:extLst>
            </p:cNvPr>
            <p:cNvSpPr/>
            <p:nvPr/>
          </p:nvSpPr>
          <p:spPr>
            <a:xfrm>
              <a:off x="7060367" y="13191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68D8269-1592-437B-AA95-EC29A950117C}"/>
                </a:ext>
              </a:extLst>
            </p:cNvPr>
            <p:cNvSpPr/>
            <p:nvPr/>
          </p:nvSpPr>
          <p:spPr>
            <a:xfrm>
              <a:off x="7060367" y="14715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1D81DEE-BCA7-40A1-8699-7B35AEFBACAA}"/>
                </a:ext>
              </a:extLst>
            </p:cNvPr>
            <p:cNvSpPr/>
            <p:nvPr/>
          </p:nvSpPr>
          <p:spPr>
            <a:xfrm>
              <a:off x="7060367" y="16239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aphic 33" descr="Mouse">
            <a:extLst>
              <a:ext uri="{FF2B5EF4-FFF2-40B4-BE49-F238E27FC236}">
                <a16:creationId xmlns:a16="http://schemas.microsoft.com/office/drawing/2014/main" id="{CB62C7CD-D923-4D12-92A7-987CCCD1F26C}"/>
              </a:ext>
            </a:extLst>
          </p:cNvPr>
          <p:cNvGrpSpPr/>
          <p:nvPr/>
        </p:nvGrpSpPr>
        <p:grpSpPr>
          <a:xfrm>
            <a:off x="310204" y="3217785"/>
            <a:ext cx="422429" cy="422429"/>
            <a:chOff x="144378" y="3003035"/>
            <a:chExt cx="662520" cy="662520"/>
          </a:xfrm>
          <a:solidFill>
            <a:schemeClr val="tx1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E416274-B759-46FD-A4CD-A66A779D0F1D}"/>
                </a:ext>
              </a:extLst>
            </p:cNvPr>
            <p:cNvSpPr/>
            <p:nvPr/>
          </p:nvSpPr>
          <p:spPr>
            <a:xfrm>
              <a:off x="454928" y="3168665"/>
              <a:ext cx="41418" cy="103518"/>
            </a:xfrm>
            <a:custGeom>
              <a:avLst/>
              <a:gdLst>
                <a:gd name="connsiteX0" fmla="*/ 20709 w 41418"/>
                <a:gd name="connsiteY0" fmla="*/ 0 h 103518"/>
                <a:gd name="connsiteX1" fmla="*/ 5 w 41418"/>
                <a:gd name="connsiteY1" fmla="*/ 21649 h 103518"/>
                <a:gd name="connsiteX2" fmla="*/ 5 w 41418"/>
                <a:gd name="connsiteY2" fmla="*/ 82815 h 103518"/>
                <a:gd name="connsiteX3" fmla="*/ 20709 w 41418"/>
                <a:gd name="connsiteY3" fmla="*/ 103519 h 103518"/>
                <a:gd name="connsiteX4" fmla="*/ 41413 w 41418"/>
                <a:gd name="connsiteY4" fmla="*/ 82815 h 103518"/>
                <a:gd name="connsiteX5" fmla="*/ 41413 w 41418"/>
                <a:gd name="connsiteY5" fmla="*/ 21649 h 103518"/>
                <a:gd name="connsiteX6" fmla="*/ 20709 w 41418"/>
                <a:gd name="connsiteY6" fmla="*/ 0 h 10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18" h="103518">
                  <a:moveTo>
                    <a:pt x="20709" y="0"/>
                  </a:moveTo>
                  <a:cubicBezTo>
                    <a:pt x="9015" y="264"/>
                    <a:pt x="-253" y="9955"/>
                    <a:pt x="5" y="21649"/>
                  </a:cubicBezTo>
                  <a:lnTo>
                    <a:pt x="5" y="82815"/>
                  </a:lnTo>
                  <a:cubicBezTo>
                    <a:pt x="5" y="94250"/>
                    <a:pt x="9274" y="103519"/>
                    <a:pt x="20709" y="103519"/>
                  </a:cubicBezTo>
                  <a:cubicBezTo>
                    <a:pt x="32144" y="103519"/>
                    <a:pt x="41413" y="94250"/>
                    <a:pt x="41413" y="82815"/>
                  </a:cubicBezTo>
                  <a:lnTo>
                    <a:pt x="41413" y="21649"/>
                  </a:lnTo>
                  <a:cubicBezTo>
                    <a:pt x="41671" y="9955"/>
                    <a:pt x="32403" y="264"/>
                    <a:pt x="20709" y="0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FF4DBAF-0436-4DD3-92AE-776CFBF7486C}"/>
                </a:ext>
              </a:extLst>
            </p:cNvPr>
            <p:cNvSpPr/>
            <p:nvPr/>
          </p:nvSpPr>
          <p:spPr>
            <a:xfrm>
              <a:off x="306462" y="3065146"/>
              <a:ext cx="337326" cy="545198"/>
            </a:xfrm>
            <a:custGeom>
              <a:avLst/>
              <a:gdLst>
                <a:gd name="connsiteX0" fmla="*/ 336185 w 337326"/>
                <a:gd name="connsiteY0" fmla="*/ 363951 h 545198"/>
                <a:gd name="connsiteX1" fmla="*/ 328297 w 337326"/>
                <a:gd name="connsiteY1" fmla="*/ 252586 h 545198"/>
                <a:gd name="connsiteX2" fmla="*/ 331686 w 337326"/>
                <a:gd name="connsiteY2" fmla="*/ 167949 h 545198"/>
                <a:gd name="connsiteX3" fmla="*/ 189783 w 337326"/>
                <a:gd name="connsiteY3" fmla="*/ 667 h 545198"/>
                <a:gd name="connsiteX4" fmla="*/ 183758 w 337326"/>
                <a:gd name="connsiteY4" fmla="*/ 290 h 545198"/>
                <a:gd name="connsiteX5" fmla="*/ 168678 w 337326"/>
                <a:gd name="connsiteY5" fmla="*/ 0 h 545198"/>
                <a:gd name="connsiteX6" fmla="*/ 153599 w 337326"/>
                <a:gd name="connsiteY6" fmla="*/ 290 h 545198"/>
                <a:gd name="connsiteX7" fmla="*/ 5296 w 337326"/>
                <a:gd name="connsiteY7" fmla="*/ 161925 h 545198"/>
                <a:gd name="connsiteX8" fmla="*/ 5671 w 337326"/>
                <a:gd name="connsiteY8" fmla="*/ 167928 h 545198"/>
                <a:gd name="connsiteX9" fmla="*/ 9066 w 337326"/>
                <a:gd name="connsiteY9" fmla="*/ 252586 h 545198"/>
                <a:gd name="connsiteX10" fmla="*/ 1150 w 337326"/>
                <a:gd name="connsiteY10" fmla="*/ 363972 h 545198"/>
                <a:gd name="connsiteX11" fmla="*/ 142876 w 337326"/>
                <a:gd name="connsiteY11" fmla="*/ 543977 h 545198"/>
                <a:gd name="connsiteX12" fmla="*/ 155104 w 337326"/>
                <a:gd name="connsiteY12" fmla="*/ 544964 h 545198"/>
                <a:gd name="connsiteX13" fmla="*/ 168678 w 337326"/>
                <a:gd name="connsiteY13" fmla="*/ 545199 h 545198"/>
                <a:gd name="connsiteX14" fmla="*/ 182267 w 337326"/>
                <a:gd name="connsiteY14" fmla="*/ 544964 h 545198"/>
                <a:gd name="connsiteX15" fmla="*/ 337175 w 337326"/>
                <a:gd name="connsiteY15" fmla="*/ 376183 h 545198"/>
                <a:gd name="connsiteX16" fmla="*/ 336185 w 337326"/>
                <a:gd name="connsiteY16" fmla="*/ 363951 h 545198"/>
                <a:gd name="connsiteX17" fmla="*/ 217484 w 337326"/>
                <a:gd name="connsiteY17" fmla="*/ 186334 h 545198"/>
                <a:gd name="connsiteX18" fmla="*/ 182978 w 337326"/>
                <a:gd name="connsiteY18" fmla="*/ 233518 h 545198"/>
                <a:gd name="connsiteX19" fmla="*/ 182978 w 337326"/>
                <a:gd name="connsiteY19" fmla="*/ 338161 h 545198"/>
                <a:gd name="connsiteX20" fmla="*/ 169175 w 337326"/>
                <a:gd name="connsiteY20" fmla="*/ 351964 h 545198"/>
                <a:gd name="connsiteX21" fmla="*/ 155373 w 337326"/>
                <a:gd name="connsiteY21" fmla="*/ 338161 h 545198"/>
                <a:gd name="connsiteX22" fmla="*/ 155373 w 337326"/>
                <a:gd name="connsiteY22" fmla="*/ 233518 h 545198"/>
                <a:gd name="connsiteX23" fmla="*/ 120866 w 337326"/>
                <a:gd name="connsiteY23" fmla="*/ 186334 h 545198"/>
                <a:gd name="connsiteX24" fmla="*/ 120866 w 337326"/>
                <a:gd name="connsiteY24" fmla="*/ 125175 h 545198"/>
                <a:gd name="connsiteX25" fmla="*/ 155373 w 337326"/>
                <a:gd name="connsiteY25" fmla="*/ 77984 h 545198"/>
                <a:gd name="connsiteX26" fmla="*/ 155373 w 337326"/>
                <a:gd name="connsiteY26" fmla="*/ 41408 h 545198"/>
                <a:gd name="connsiteX27" fmla="*/ 169175 w 337326"/>
                <a:gd name="connsiteY27" fmla="*/ 27605 h 545198"/>
                <a:gd name="connsiteX28" fmla="*/ 182978 w 337326"/>
                <a:gd name="connsiteY28" fmla="*/ 41408 h 545198"/>
                <a:gd name="connsiteX29" fmla="*/ 182978 w 337326"/>
                <a:gd name="connsiteY29" fmla="*/ 77984 h 545198"/>
                <a:gd name="connsiteX30" fmla="*/ 217484 w 337326"/>
                <a:gd name="connsiteY30" fmla="*/ 125175 h 54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326" h="545198">
                  <a:moveTo>
                    <a:pt x="336185" y="363951"/>
                  </a:moveTo>
                  <a:cubicBezTo>
                    <a:pt x="331554" y="326998"/>
                    <a:pt x="328921" y="289823"/>
                    <a:pt x="328297" y="252586"/>
                  </a:cubicBezTo>
                  <a:cubicBezTo>
                    <a:pt x="328297" y="222220"/>
                    <a:pt x="329678" y="193608"/>
                    <a:pt x="331686" y="167949"/>
                  </a:cubicBezTo>
                  <a:cubicBezTo>
                    <a:pt x="338694" y="82570"/>
                    <a:pt x="275162" y="7675"/>
                    <a:pt x="189783" y="667"/>
                  </a:cubicBezTo>
                  <a:cubicBezTo>
                    <a:pt x="187777" y="502"/>
                    <a:pt x="185769" y="376"/>
                    <a:pt x="183758" y="290"/>
                  </a:cubicBezTo>
                  <a:cubicBezTo>
                    <a:pt x="178825" y="97"/>
                    <a:pt x="173799" y="0"/>
                    <a:pt x="168678" y="0"/>
                  </a:cubicBezTo>
                  <a:cubicBezTo>
                    <a:pt x="163558" y="0"/>
                    <a:pt x="158531" y="97"/>
                    <a:pt x="153599" y="290"/>
                  </a:cubicBezTo>
                  <a:cubicBezTo>
                    <a:pt x="68012" y="3971"/>
                    <a:pt x="1614" y="76338"/>
                    <a:pt x="5296" y="161925"/>
                  </a:cubicBezTo>
                  <a:cubicBezTo>
                    <a:pt x="5382" y="163928"/>
                    <a:pt x="5507" y="165930"/>
                    <a:pt x="5671" y="167928"/>
                  </a:cubicBezTo>
                  <a:cubicBezTo>
                    <a:pt x="7686" y="193587"/>
                    <a:pt x="9066" y="222220"/>
                    <a:pt x="9066" y="252586"/>
                  </a:cubicBezTo>
                  <a:cubicBezTo>
                    <a:pt x="8435" y="289830"/>
                    <a:pt x="5792" y="327013"/>
                    <a:pt x="1150" y="363972"/>
                  </a:cubicBezTo>
                  <a:cubicBezTo>
                    <a:pt x="-9420" y="452815"/>
                    <a:pt x="54033" y="533407"/>
                    <a:pt x="142876" y="543977"/>
                  </a:cubicBezTo>
                  <a:cubicBezTo>
                    <a:pt x="146938" y="544460"/>
                    <a:pt x="151017" y="544790"/>
                    <a:pt x="155104" y="544964"/>
                  </a:cubicBezTo>
                  <a:cubicBezTo>
                    <a:pt x="159548" y="545116"/>
                    <a:pt x="164073" y="545194"/>
                    <a:pt x="168678" y="545199"/>
                  </a:cubicBezTo>
                  <a:cubicBezTo>
                    <a:pt x="173284" y="545204"/>
                    <a:pt x="177814" y="545125"/>
                    <a:pt x="182267" y="544964"/>
                  </a:cubicBezTo>
                  <a:cubicBezTo>
                    <a:pt x="271651" y="541133"/>
                    <a:pt x="341006" y="465567"/>
                    <a:pt x="337175" y="376183"/>
                  </a:cubicBezTo>
                  <a:cubicBezTo>
                    <a:pt x="337000" y="372095"/>
                    <a:pt x="336670" y="368015"/>
                    <a:pt x="336185" y="363951"/>
                  </a:cubicBezTo>
                  <a:close/>
                  <a:moveTo>
                    <a:pt x="217484" y="186334"/>
                  </a:moveTo>
                  <a:cubicBezTo>
                    <a:pt x="217583" y="207930"/>
                    <a:pt x="203588" y="227066"/>
                    <a:pt x="182978" y="233518"/>
                  </a:cubicBezTo>
                  <a:lnTo>
                    <a:pt x="182978" y="338161"/>
                  </a:lnTo>
                  <a:cubicBezTo>
                    <a:pt x="182978" y="345784"/>
                    <a:pt x="176798" y="351964"/>
                    <a:pt x="169175" y="351964"/>
                  </a:cubicBezTo>
                  <a:cubicBezTo>
                    <a:pt x="161552" y="351964"/>
                    <a:pt x="155373" y="345784"/>
                    <a:pt x="155373" y="338161"/>
                  </a:cubicBezTo>
                  <a:lnTo>
                    <a:pt x="155373" y="233518"/>
                  </a:lnTo>
                  <a:cubicBezTo>
                    <a:pt x="134766" y="227062"/>
                    <a:pt x="120773" y="207928"/>
                    <a:pt x="120866" y="186334"/>
                  </a:cubicBezTo>
                  <a:lnTo>
                    <a:pt x="120866" y="125175"/>
                  </a:lnTo>
                  <a:cubicBezTo>
                    <a:pt x="120765" y="103576"/>
                    <a:pt x="134760" y="84436"/>
                    <a:pt x="155373" y="77984"/>
                  </a:cubicBezTo>
                  <a:lnTo>
                    <a:pt x="155373" y="41408"/>
                  </a:lnTo>
                  <a:cubicBezTo>
                    <a:pt x="155373" y="33784"/>
                    <a:pt x="161552" y="27605"/>
                    <a:pt x="169175" y="27605"/>
                  </a:cubicBezTo>
                  <a:cubicBezTo>
                    <a:pt x="176798" y="27605"/>
                    <a:pt x="182978" y="33784"/>
                    <a:pt x="182978" y="41408"/>
                  </a:cubicBezTo>
                  <a:lnTo>
                    <a:pt x="182978" y="77984"/>
                  </a:lnTo>
                  <a:cubicBezTo>
                    <a:pt x="203588" y="84440"/>
                    <a:pt x="217581" y="103577"/>
                    <a:pt x="217484" y="125175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0C031A69-BCCA-497F-8AC2-9D3AF604D959}"/>
              </a:ext>
            </a:extLst>
          </p:cNvPr>
          <p:cNvSpPr txBox="1"/>
          <p:nvPr/>
        </p:nvSpPr>
        <p:spPr>
          <a:xfrm>
            <a:off x="1080992" y="5815368"/>
            <a:ext cx="7008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33/    </a:t>
            </a:r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39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37BF6EB-221D-450A-8E5C-C0A2C3B2D733}"/>
              </a:ext>
            </a:extLst>
          </p:cNvPr>
          <p:cNvSpPr txBox="1"/>
          <p:nvPr/>
        </p:nvSpPr>
        <p:spPr>
          <a:xfrm>
            <a:off x="1065936" y="6061589"/>
            <a:ext cx="5774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Chart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Graphic 56" descr="Caret Left">
            <a:extLst>
              <a:ext uri="{FF2B5EF4-FFF2-40B4-BE49-F238E27FC236}">
                <a16:creationId xmlns:a16="http://schemas.microsoft.com/office/drawing/2014/main" id="{B1F8920E-034C-4D3E-B2DE-B4A8DD6C2762}"/>
              </a:ext>
            </a:extLst>
          </p:cNvPr>
          <p:cNvSpPr/>
          <p:nvPr/>
        </p:nvSpPr>
        <p:spPr>
          <a:xfrm rot="5400000">
            <a:off x="429214" y="1766174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Graphic 56" descr="Caret Left">
            <a:extLst>
              <a:ext uri="{FF2B5EF4-FFF2-40B4-BE49-F238E27FC236}">
                <a16:creationId xmlns:a16="http://schemas.microsoft.com/office/drawing/2014/main" id="{51D2598B-018C-4C74-996A-16CCD562E469}"/>
              </a:ext>
            </a:extLst>
          </p:cNvPr>
          <p:cNvSpPr/>
          <p:nvPr/>
        </p:nvSpPr>
        <p:spPr>
          <a:xfrm rot="16200000">
            <a:off x="413591" y="4808450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682D763-81B2-4799-9510-1F6F479AC4D0}"/>
              </a:ext>
            </a:extLst>
          </p:cNvPr>
          <p:cNvSpPr txBox="1"/>
          <p:nvPr/>
        </p:nvSpPr>
        <p:spPr>
          <a:xfrm>
            <a:off x="10155596" y="6323199"/>
            <a:ext cx="15712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1</a:t>
            </a:r>
            <a:r>
              <a:rPr lang="en-US" sz="1000" baseline="30000" dirty="0">
                <a:solidFill>
                  <a:schemeClr val="bg1"/>
                </a:solidFill>
                <a:latin typeface="Work Sans Medium" panose="00000600000000000000" pitchFamily="2" charset="0"/>
              </a:rPr>
              <a:t>st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 Art </a:t>
            </a:r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</a:t>
            </a:r>
            <a:r>
              <a:rPr lang="en-US" sz="1000" b="1" dirty="0">
                <a:solidFill>
                  <a:schemeClr val="bg1"/>
                </a:solidFill>
                <a:latin typeface="Work Sans Medium" panose="00000600000000000000" pitchFamily="2" charset="0"/>
              </a:rPr>
              <a:t> 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in CA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4ABDEAB-4E06-45D5-BC43-90DD5972619E}"/>
              </a:ext>
            </a:extLst>
          </p:cNvPr>
          <p:cNvSpPr txBox="1"/>
          <p:nvPr/>
        </p:nvSpPr>
        <p:spPr>
          <a:xfrm>
            <a:off x="11408983" y="2643956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33</a:t>
            </a:r>
            <a:endParaRPr lang="en-US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7927EE9-D3AA-4DE3-B0BD-F7A1E8303474}"/>
              </a:ext>
            </a:extLst>
          </p:cNvPr>
          <p:cNvSpPr txBox="1"/>
          <p:nvPr/>
        </p:nvSpPr>
        <p:spPr>
          <a:xfrm>
            <a:off x="11401022" y="3085245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34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3D2BD04-C490-4FA8-94E1-87B62300DFA7}"/>
              </a:ext>
            </a:extLst>
          </p:cNvPr>
          <p:cNvSpPr txBox="1"/>
          <p:nvPr/>
        </p:nvSpPr>
        <p:spPr>
          <a:xfrm>
            <a:off x="11393061" y="3526534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35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01956EE-0302-4044-9B2E-061BF6750346}"/>
              </a:ext>
            </a:extLst>
          </p:cNvPr>
          <p:cNvSpPr txBox="1"/>
          <p:nvPr/>
        </p:nvSpPr>
        <p:spPr>
          <a:xfrm>
            <a:off x="11385100" y="3967823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36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87BB297E-AEA9-4EC7-ACBA-D5859262D893}"/>
              </a:ext>
            </a:extLst>
          </p:cNvPr>
          <p:cNvSpPr/>
          <p:nvPr/>
        </p:nvSpPr>
        <p:spPr>
          <a:xfrm>
            <a:off x="11366138" y="2586654"/>
            <a:ext cx="410594" cy="360824"/>
          </a:xfrm>
          <a:prstGeom prst="roundRect">
            <a:avLst>
              <a:gd name="adj" fmla="val 21318"/>
            </a:avLst>
          </a:prstGeom>
          <a:noFill/>
          <a:ln w="317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D8ABC93-AA26-C04E-B450-CF059AD79EAD}"/>
              </a:ext>
            </a:extLst>
          </p:cNvPr>
          <p:cNvSpPr/>
          <p:nvPr/>
        </p:nvSpPr>
        <p:spPr>
          <a:xfrm>
            <a:off x="2826997" y="3186087"/>
            <a:ext cx="1250835" cy="1250835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89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96A6B281-6F4F-3318-B5F2-6BA9CAA0A1DF}"/>
              </a:ext>
            </a:extLst>
          </p:cNvPr>
          <p:cNvSpPr/>
          <p:nvPr/>
        </p:nvSpPr>
        <p:spPr>
          <a:xfrm>
            <a:off x="4800262" y="3186087"/>
            <a:ext cx="1250835" cy="1250835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89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86899B15-2C4A-CE56-69E7-9C2322898F55}"/>
              </a:ext>
            </a:extLst>
          </p:cNvPr>
          <p:cNvSpPr/>
          <p:nvPr/>
        </p:nvSpPr>
        <p:spPr>
          <a:xfrm>
            <a:off x="6785912" y="3193309"/>
            <a:ext cx="1250835" cy="1250835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89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1471934E-666F-98B0-36C7-4DACDAEE2BA3}"/>
              </a:ext>
            </a:extLst>
          </p:cNvPr>
          <p:cNvSpPr/>
          <p:nvPr/>
        </p:nvSpPr>
        <p:spPr>
          <a:xfrm>
            <a:off x="8763303" y="3193309"/>
            <a:ext cx="1250835" cy="1250835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89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291B8A6B-36AE-68DE-6A96-1A6C3F5A6B6F}"/>
              </a:ext>
            </a:extLst>
          </p:cNvPr>
          <p:cNvGrpSpPr/>
          <p:nvPr/>
        </p:nvGrpSpPr>
        <p:grpSpPr>
          <a:xfrm>
            <a:off x="2277952" y="2606077"/>
            <a:ext cx="8289363" cy="2348927"/>
            <a:chOff x="2277952" y="2606077"/>
            <a:chExt cx="8289363" cy="2348927"/>
          </a:xfrm>
          <a:gradFill>
            <a:gsLst>
              <a:gs pos="22006">
                <a:schemeClr val="tx1">
                  <a:lumMod val="65000"/>
                  <a:lumOff val="35000"/>
                </a:schemeClr>
              </a:gs>
              <a:gs pos="73000">
                <a:schemeClr val="accent3">
                  <a:lumMod val="89000"/>
                </a:schemeClr>
              </a:gs>
              <a:gs pos="1000">
                <a:schemeClr val="tx1"/>
              </a:gs>
              <a:gs pos="96000">
                <a:schemeClr val="tx1">
                  <a:lumMod val="95000"/>
                  <a:lumOff val="5000"/>
                </a:schemeClr>
              </a:gs>
              <a:gs pos="49000">
                <a:schemeClr val="tx1"/>
              </a:gs>
            </a:gsLst>
            <a:path path="circle">
              <a:fillToRect l="100000" t="100000"/>
            </a:path>
          </a:gradFill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71CD6AD5-7C9D-030D-37A3-6087B292A7AC}"/>
                </a:ext>
              </a:extLst>
            </p:cNvPr>
            <p:cNvSpPr/>
            <p:nvPr/>
          </p:nvSpPr>
          <p:spPr>
            <a:xfrm>
              <a:off x="2277952" y="2637039"/>
              <a:ext cx="2348927" cy="1174464"/>
            </a:xfrm>
            <a:custGeom>
              <a:avLst/>
              <a:gdLst>
                <a:gd name="connsiteX0" fmla="*/ 1667607 w 3335214"/>
                <a:gd name="connsiteY0" fmla="*/ 0 h 1667607"/>
                <a:gd name="connsiteX1" fmla="*/ 3335214 w 3335214"/>
                <a:gd name="connsiteY1" fmla="*/ 1667607 h 1667607"/>
                <a:gd name="connsiteX2" fmla="*/ 2804048 w 3335214"/>
                <a:gd name="connsiteY2" fmla="*/ 1667607 h 1667607"/>
                <a:gd name="connsiteX3" fmla="*/ 1667607 w 3335214"/>
                <a:gd name="connsiteY3" fmla="*/ 531166 h 1667607"/>
                <a:gd name="connsiteX4" fmla="*/ 531166 w 3335214"/>
                <a:gd name="connsiteY4" fmla="*/ 1667607 h 1667607"/>
                <a:gd name="connsiteX5" fmla="*/ 0 w 3335214"/>
                <a:gd name="connsiteY5" fmla="*/ 1667607 h 1667607"/>
                <a:gd name="connsiteX6" fmla="*/ 1667607 w 3335214"/>
                <a:gd name="connsiteY6" fmla="*/ 0 h 166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35214" h="1667607">
                  <a:moveTo>
                    <a:pt x="1667607" y="0"/>
                  </a:moveTo>
                  <a:cubicBezTo>
                    <a:pt x="2588601" y="0"/>
                    <a:pt x="3335214" y="746613"/>
                    <a:pt x="3335214" y="1667607"/>
                  </a:cubicBezTo>
                  <a:lnTo>
                    <a:pt x="2804048" y="1667607"/>
                  </a:lnTo>
                  <a:cubicBezTo>
                    <a:pt x="2804048" y="1039968"/>
                    <a:pt x="2295246" y="531166"/>
                    <a:pt x="1667607" y="531166"/>
                  </a:cubicBezTo>
                  <a:cubicBezTo>
                    <a:pt x="1039968" y="531166"/>
                    <a:pt x="531166" y="1039968"/>
                    <a:pt x="531166" y="1667607"/>
                  </a:cubicBezTo>
                  <a:lnTo>
                    <a:pt x="0" y="1667607"/>
                  </a:lnTo>
                  <a:cubicBezTo>
                    <a:pt x="0" y="746613"/>
                    <a:pt x="746613" y="0"/>
                    <a:pt x="166760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114B4E92-BE9D-0E4A-202B-CB2EC29E73E3}"/>
                </a:ext>
              </a:extLst>
            </p:cNvPr>
            <p:cNvSpPr/>
            <p:nvPr/>
          </p:nvSpPr>
          <p:spPr>
            <a:xfrm rot="10800000">
              <a:off x="4255346" y="3780540"/>
              <a:ext cx="2348927" cy="1174464"/>
            </a:xfrm>
            <a:custGeom>
              <a:avLst/>
              <a:gdLst>
                <a:gd name="connsiteX0" fmla="*/ 1667607 w 3335214"/>
                <a:gd name="connsiteY0" fmla="*/ 0 h 1667607"/>
                <a:gd name="connsiteX1" fmla="*/ 3335214 w 3335214"/>
                <a:gd name="connsiteY1" fmla="*/ 1667607 h 1667607"/>
                <a:gd name="connsiteX2" fmla="*/ 2804048 w 3335214"/>
                <a:gd name="connsiteY2" fmla="*/ 1667607 h 1667607"/>
                <a:gd name="connsiteX3" fmla="*/ 1667607 w 3335214"/>
                <a:gd name="connsiteY3" fmla="*/ 531166 h 1667607"/>
                <a:gd name="connsiteX4" fmla="*/ 531166 w 3335214"/>
                <a:gd name="connsiteY4" fmla="*/ 1667607 h 1667607"/>
                <a:gd name="connsiteX5" fmla="*/ 0 w 3335214"/>
                <a:gd name="connsiteY5" fmla="*/ 1667607 h 1667607"/>
                <a:gd name="connsiteX6" fmla="*/ 1667607 w 3335214"/>
                <a:gd name="connsiteY6" fmla="*/ 0 h 166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35214" h="1667607">
                  <a:moveTo>
                    <a:pt x="1667607" y="0"/>
                  </a:moveTo>
                  <a:cubicBezTo>
                    <a:pt x="2588601" y="0"/>
                    <a:pt x="3335214" y="746613"/>
                    <a:pt x="3335214" y="1667607"/>
                  </a:cubicBezTo>
                  <a:lnTo>
                    <a:pt x="2804048" y="1667607"/>
                  </a:lnTo>
                  <a:cubicBezTo>
                    <a:pt x="2804048" y="1039968"/>
                    <a:pt x="2295246" y="531166"/>
                    <a:pt x="1667607" y="531166"/>
                  </a:cubicBezTo>
                  <a:cubicBezTo>
                    <a:pt x="1039968" y="531166"/>
                    <a:pt x="531166" y="1039968"/>
                    <a:pt x="531166" y="1667607"/>
                  </a:cubicBezTo>
                  <a:lnTo>
                    <a:pt x="0" y="1667607"/>
                  </a:lnTo>
                  <a:cubicBezTo>
                    <a:pt x="0" y="746613"/>
                    <a:pt x="746613" y="0"/>
                    <a:pt x="166760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F60AFC5D-4B59-DDD8-32FA-BD02D7BD9654}"/>
                </a:ext>
              </a:extLst>
            </p:cNvPr>
            <p:cNvSpPr/>
            <p:nvPr/>
          </p:nvSpPr>
          <p:spPr>
            <a:xfrm>
              <a:off x="6232737" y="2606077"/>
              <a:ext cx="2348927" cy="1174464"/>
            </a:xfrm>
            <a:custGeom>
              <a:avLst/>
              <a:gdLst>
                <a:gd name="connsiteX0" fmla="*/ 1667607 w 3335214"/>
                <a:gd name="connsiteY0" fmla="*/ 0 h 1667607"/>
                <a:gd name="connsiteX1" fmla="*/ 3335214 w 3335214"/>
                <a:gd name="connsiteY1" fmla="*/ 1667607 h 1667607"/>
                <a:gd name="connsiteX2" fmla="*/ 2804048 w 3335214"/>
                <a:gd name="connsiteY2" fmla="*/ 1667607 h 1667607"/>
                <a:gd name="connsiteX3" fmla="*/ 1667607 w 3335214"/>
                <a:gd name="connsiteY3" fmla="*/ 531166 h 1667607"/>
                <a:gd name="connsiteX4" fmla="*/ 531166 w 3335214"/>
                <a:gd name="connsiteY4" fmla="*/ 1667607 h 1667607"/>
                <a:gd name="connsiteX5" fmla="*/ 0 w 3335214"/>
                <a:gd name="connsiteY5" fmla="*/ 1667607 h 1667607"/>
                <a:gd name="connsiteX6" fmla="*/ 1667607 w 3335214"/>
                <a:gd name="connsiteY6" fmla="*/ 0 h 166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35214" h="1667607">
                  <a:moveTo>
                    <a:pt x="1667607" y="0"/>
                  </a:moveTo>
                  <a:cubicBezTo>
                    <a:pt x="2588601" y="0"/>
                    <a:pt x="3335214" y="746613"/>
                    <a:pt x="3335214" y="1667607"/>
                  </a:cubicBezTo>
                  <a:lnTo>
                    <a:pt x="2804048" y="1667607"/>
                  </a:lnTo>
                  <a:cubicBezTo>
                    <a:pt x="2804048" y="1039968"/>
                    <a:pt x="2295246" y="531166"/>
                    <a:pt x="1667607" y="531166"/>
                  </a:cubicBezTo>
                  <a:cubicBezTo>
                    <a:pt x="1039968" y="531166"/>
                    <a:pt x="531166" y="1039968"/>
                    <a:pt x="531166" y="1667607"/>
                  </a:cubicBezTo>
                  <a:lnTo>
                    <a:pt x="0" y="1667607"/>
                  </a:lnTo>
                  <a:cubicBezTo>
                    <a:pt x="0" y="746613"/>
                    <a:pt x="746613" y="0"/>
                    <a:pt x="166760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6C247233-B096-FB5A-A2B7-C8B4E591847C}"/>
                </a:ext>
              </a:extLst>
            </p:cNvPr>
            <p:cNvSpPr/>
            <p:nvPr/>
          </p:nvSpPr>
          <p:spPr>
            <a:xfrm rot="10800000">
              <a:off x="8218388" y="3761971"/>
              <a:ext cx="2348927" cy="1174464"/>
            </a:xfrm>
            <a:custGeom>
              <a:avLst/>
              <a:gdLst>
                <a:gd name="connsiteX0" fmla="*/ 1667607 w 3335214"/>
                <a:gd name="connsiteY0" fmla="*/ 0 h 1667607"/>
                <a:gd name="connsiteX1" fmla="*/ 3335214 w 3335214"/>
                <a:gd name="connsiteY1" fmla="*/ 1667607 h 1667607"/>
                <a:gd name="connsiteX2" fmla="*/ 2804048 w 3335214"/>
                <a:gd name="connsiteY2" fmla="*/ 1667607 h 1667607"/>
                <a:gd name="connsiteX3" fmla="*/ 1667607 w 3335214"/>
                <a:gd name="connsiteY3" fmla="*/ 531166 h 1667607"/>
                <a:gd name="connsiteX4" fmla="*/ 531166 w 3335214"/>
                <a:gd name="connsiteY4" fmla="*/ 1667607 h 1667607"/>
                <a:gd name="connsiteX5" fmla="*/ 0 w 3335214"/>
                <a:gd name="connsiteY5" fmla="*/ 1667607 h 1667607"/>
                <a:gd name="connsiteX6" fmla="*/ 1667607 w 3335214"/>
                <a:gd name="connsiteY6" fmla="*/ 0 h 166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35214" h="1667607">
                  <a:moveTo>
                    <a:pt x="1667607" y="0"/>
                  </a:moveTo>
                  <a:cubicBezTo>
                    <a:pt x="2588601" y="0"/>
                    <a:pt x="3335214" y="746613"/>
                    <a:pt x="3335214" y="1667607"/>
                  </a:cubicBezTo>
                  <a:lnTo>
                    <a:pt x="2804048" y="1667607"/>
                  </a:lnTo>
                  <a:cubicBezTo>
                    <a:pt x="2804048" y="1039968"/>
                    <a:pt x="2295246" y="531166"/>
                    <a:pt x="1667607" y="531166"/>
                  </a:cubicBezTo>
                  <a:cubicBezTo>
                    <a:pt x="1039968" y="531166"/>
                    <a:pt x="531166" y="1039968"/>
                    <a:pt x="531166" y="1667607"/>
                  </a:cubicBezTo>
                  <a:lnTo>
                    <a:pt x="0" y="1667607"/>
                  </a:lnTo>
                  <a:cubicBezTo>
                    <a:pt x="0" y="746613"/>
                    <a:pt x="746613" y="0"/>
                    <a:pt x="166760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34" name="Graphic 52" descr="Drama">
            <a:extLst>
              <a:ext uri="{FF2B5EF4-FFF2-40B4-BE49-F238E27FC236}">
                <a16:creationId xmlns:a16="http://schemas.microsoft.com/office/drawing/2014/main" id="{A038D988-5E9E-3D6A-58AE-49358F2990EF}"/>
              </a:ext>
            </a:extLst>
          </p:cNvPr>
          <p:cNvGrpSpPr/>
          <p:nvPr/>
        </p:nvGrpSpPr>
        <p:grpSpPr>
          <a:xfrm>
            <a:off x="9134839" y="3557808"/>
            <a:ext cx="543946" cy="543946"/>
            <a:chOff x="5638800" y="2971800"/>
            <a:chExt cx="914400" cy="914400"/>
          </a:xfrm>
          <a:solidFill>
            <a:schemeClr val="bg1"/>
          </a:solidFill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9678FE89-90AD-B2F4-EEE9-EA6E6F3E7630}"/>
                </a:ext>
              </a:extLst>
            </p:cNvPr>
            <p:cNvSpPr/>
            <p:nvPr/>
          </p:nvSpPr>
          <p:spPr>
            <a:xfrm>
              <a:off x="5715000" y="3378517"/>
              <a:ext cx="443594" cy="431211"/>
            </a:xfrm>
            <a:custGeom>
              <a:avLst/>
              <a:gdLst>
                <a:gd name="connsiteX0" fmla="*/ 433388 w 443594"/>
                <a:gd name="connsiteY0" fmla="*/ 123825 h 431211"/>
                <a:gd name="connsiteX1" fmla="*/ 342900 w 443594"/>
                <a:gd name="connsiteY1" fmla="*/ 55245 h 431211"/>
                <a:gd name="connsiteX2" fmla="*/ 308610 w 443594"/>
                <a:gd name="connsiteY2" fmla="*/ 0 h 431211"/>
                <a:gd name="connsiteX3" fmla="*/ 0 w 443594"/>
                <a:gd name="connsiteY3" fmla="*/ 40005 h 431211"/>
                <a:gd name="connsiteX4" fmla="*/ 25717 w 443594"/>
                <a:gd name="connsiteY4" fmla="*/ 247650 h 431211"/>
                <a:gd name="connsiteX5" fmla="*/ 260033 w 443594"/>
                <a:gd name="connsiteY5" fmla="*/ 429578 h 431211"/>
                <a:gd name="connsiteX6" fmla="*/ 441960 w 443594"/>
                <a:gd name="connsiteY6" fmla="*/ 195263 h 431211"/>
                <a:gd name="connsiteX7" fmla="*/ 433388 w 443594"/>
                <a:gd name="connsiteY7" fmla="*/ 123825 h 431211"/>
                <a:gd name="connsiteX8" fmla="*/ 262890 w 443594"/>
                <a:gd name="connsiteY8" fmla="*/ 104775 h 431211"/>
                <a:gd name="connsiteX9" fmla="*/ 289560 w 443594"/>
                <a:gd name="connsiteY9" fmla="*/ 98107 h 431211"/>
                <a:gd name="connsiteX10" fmla="*/ 334328 w 443594"/>
                <a:gd name="connsiteY10" fmla="*/ 125730 h 431211"/>
                <a:gd name="connsiteX11" fmla="*/ 340995 w 443594"/>
                <a:gd name="connsiteY11" fmla="*/ 152400 h 431211"/>
                <a:gd name="connsiteX12" fmla="*/ 324803 w 443594"/>
                <a:gd name="connsiteY12" fmla="*/ 161925 h 431211"/>
                <a:gd name="connsiteX13" fmla="*/ 315278 w 443594"/>
                <a:gd name="connsiteY13" fmla="*/ 159068 h 431211"/>
                <a:gd name="connsiteX14" fmla="*/ 270510 w 443594"/>
                <a:gd name="connsiteY14" fmla="*/ 131445 h 431211"/>
                <a:gd name="connsiteX15" fmla="*/ 262890 w 443594"/>
                <a:gd name="connsiteY15" fmla="*/ 104775 h 431211"/>
                <a:gd name="connsiteX16" fmla="*/ 114300 w 443594"/>
                <a:gd name="connsiteY16" fmla="*/ 155258 h 431211"/>
                <a:gd name="connsiteX17" fmla="*/ 148590 w 443594"/>
                <a:gd name="connsiteY17" fmla="*/ 116205 h 431211"/>
                <a:gd name="connsiteX18" fmla="*/ 175260 w 443594"/>
                <a:gd name="connsiteY18" fmla="*/ 114300 h 431211"/>
                <a:gd name="connsiteX19" fmla="*/ 177165 w 443594"/>
                <a:gd name="connsiteY19" fmla="*/ 140970 h 431211"/>
                <a:gd name="connsiteX20" fmla="*/ 142875 w 443594"/>
                <a:gd name="connsiteY20" fmla="*/ 180022 h 431211"/>
                <a:gd name="connsiteX21" fmla="*/ 128588 w 443594"/>
                <a:gd name="connsiteY21" fmla="*/ 186690 h 431211"/>
                <a:gd name="connsiteX22" fmla="*/ 116205 w 443594"/>
                <a:gd name="connsiteY22" fmla="*/ 181927 h 431211"/>
                <a:gd name="connsiteX23" fmla="*/ 114300 w 443594"/>
                <a:gd name="connsiteY23" fmla="*/ 155258 h 431211"/>
                <a:gd name="connsiteX24" fmla="*/ 354330 w 443594"/>
                <a:gd name="connsiteY24" fmla="*/ 301943 h 431211"/>
                <a:gd name="connsiteX25" fmla="*/ 327660 w 443594"/>
                <a:gd name="connsiteY25" fmla="*/ 298133 h 431211"/>
                <a:gd name="connsiteX26" fmla="*/ 239077 w 443594"/>
                <a:gd name="connsiteY26" fmla="*/ 260985 h 431211"/>
                <a:gd name="connsiteX27" fmla="*/ 162878 w 443594"/>
                <a:gd name="connsiteY27" fmla="*/ 319087 h 431211"/>
                <a:gd name="connsiteX28" fmla="*/ 145733 w 443594"/>
                <a:gd name="connsiteY28" fmla="*/ 330518 h 431211"/>
                <a:gd name="connsiteX29" fmla="*/ 138113 w 443594"/>
                <a:gd name="connsiteY29" fmla="*/ 328612 h 431211"/>
                <a:gd name="connsiteX30" fmla="*/ 127635 w 443594"/>
                <a:gd name="connsiteY30" fmla="*/ 303847 h 431211"/>
                <a:gd name="connsiteX31" fmla="*/ 234315 w 443594"/>
                <a:gd name="connsiteY31" fmla="*/ 222885 h 431211"/>
                <a:gd name="connsiteX32" fmla="*/ 358140 w 443594"/>
                <a:gd name="connsiteY32" fmla="*/ 275272 h 431211"/>
                <a:gd name="connsiteX33" fmla="*/ 354330 w 443594"/>
                <a:gd name="connsiteY33" fmla="*/ 301943 h 43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43594" h="431211">
                  <a:moveTo>
                    <a:pt x="433388" y="123825"/>
                  </a:moveTo>
                  <a:cubicBezTo>
                    <a:pt x="399098" y="108585"/>
                    <a:pt x="367665" y="85725"/>
                    <a:pt x="342900" y="55245"/>
                  </a:cubicBezTo>
                  <a:cubicBezTo>
                    <a:pt x="328613" y="38100"/>
                    <a:pt x="317183" y="20002"/>
                    <a:pt x="308610" y="0"/>
                  </a:cubicBezTo>
                  <a:lnTo>
                    <a:pt x="0" y="40005"/>
                  </a:lnTo>
                  <a:lnTo>
                    <a:pt x="25717" y="247650"/>
                  </a:lnTo>
                  <a:cubicBezTo>
                    <a:pt x="40005" y="362903"/>
                    <a:pt x="144780" y="443865"/>
                    <a:pt x="260033" y="429578"/>
                  </a:cubicBezTo>
                  <a:cubicBezTo>
                    <a:pt x="375285" y="415290"/>
                    <a:pt x="456248" y="310515"/>
                    <a:pt x="441960" y="195263"/>
                  </a:cubicBezTo>
                  <a:lnTo>
                    <a:pt x="433388" y="123825"/>
                  </a:lnTo>
                  <a:close/>
                  <a:moveTo>
                    <a:pt x="262890" y="104775"/>
                  </a:moveTo>
                  <a:cubicBezTo>
                    <a:pt x="268605" y="96202"/>
                    <a:pt x="280035" y="93345"/>
                    <a:pt x="289560" y="98107"/>
                  </a:cubicBezTo>
                  <a:lnTo>
                    <a:pt x="334328" y="125730"/>
                  </a:lnTo>
                  <a:cubicBezTo>
                    <a:pt x="342900" y="131445"/>
                    <a:pt x="345758" y="142875"/>
                    <a:pt x="340995" y="152400"/>
                  </a:cubicBezTo>
                  <a:cubicBezTo>
                    <a:pt x="337185" y="158115"/>
                    <a:pt x="331470" y="161925"/>
                    <a:pt x="324803" y="161925"/>
                  </a:cubicBezTo>
                  <a:cubicBezTo>
                    <a:pt x="320993" y="161925"/>
                    <a:pt x="318135" y="160972"/>
                    <a:pt x="315278" y="159068"/>
                  </a:cubicBezTo>
                  <a:lnTo>
                    <a:pt x="270510" y="131445"/>
                  </a:lnTo>
                  <a:cubicBezTo>
                    <a:pt x="260985" y="125730"/>
                    <a:pt x="258127" y="114300"/>
                    <a:pt x="262890" y="104775"/>
                  </a:cubicBezTo>
                  <a:moveTo>
                    <a:pt x="114300" y="155258"/>
                  </a:moveTo>
                  <a:lnTo>
                    <a:pt x="148590" y="116205"/>
                  </a:lnTo>
                  <a:cubicBezTo>
                    <a:pt x="155258" y="108585"/>
                    <a:pt x="167640" y="107632"/>
                    <a:pt x="175260" y="114300"/>
                  </a:cubicBezTo>
                  <a:cubicBezTo>
                    <a:pt x="182880" y="120968"/>
                    <a:pt x="183833" y="133350"/>
                    <a:pt x="177165" y="140970"/>
                  </a:cubicBezTo>
                  <a:lnTo>
                    <a:pt x="142875" y="180022"/>
                  </a:lnTo>
                  <a:cubicBezTo>
                    <a:pt x="139065" y="183833"/>
                    <a:pt x="134303" y="186690"/>
                    <a:pt x="128588" y="186690"/>
                  </a:cubicBezTo>
                  <a:cubicBezTo>
                    <a:pt x="123825" y="186690"/>
                    <a:pt x="120015" y="184785"/>
                    <a:pt x="116205" y="181927"/>
                  </a:cubicBezTo>
                  <a:cubicBezTo>
                    <a:pt x="108585" y="175260"/>
                    <a:pt x="107632" y="162877"/>
                    <a:pt x="114300" y="155258"/>
                  </a:cubicBezTo>
                  <a:moveTo>
                    <a:pt x="354330" y="301943"/>
                  </a:moveTo>
                  <a:cubicBezTo>
                    <a:pt x="345758" y="308610"/>
                    <a:pt x="334328" y="306705"/>
                    <a:pt x="327660" y="298133"/>
                  </a:cubicBezTo>
                  <a:cubicBezTo>
                    <a:pt x="306705" y="270510"/>
                    <a:pt x="273368" y="256222"/>
                    <a:pt x="239077" y="260985"/>
                  </a:cubicBezTo>
                  <a:cubicBezTo>
                    <a:pt x="204788" y="264795"/>
                    <a:pt x="176213" y="287655"/>
                    <a:pt x="162878" y="319087"/>
                  </a:cubicBezTo>
                  <a:cubicBezTo>
                    <a:pt x="160020" y="326708"/>
                    <a:pt x="152400" y="330518"/>
                    <a:pt x="145733" y="330518"/>
                  </a:cubicBezTo>
                  <a:cubicBezTo>
                    <a:pt x="142875" y="330518"/>
                    <a:pt x="140970" y="329565"/>
                    <a:pt x="138113" y="328612"/>
                  </a:cubicBezTo>
                  <a:cubicBezTo>
                    <a:pt x="128588" y="324803"/>
                    <a:pt x="123825" y="313372"/>
                    <a:pt x="127635" y="303847"/>
                  </a:cubicBezTo>
                  <a:cubicBezTo>
                    <a:pt x="146685" y="260033"/>
                    <a:pt x="187643" y="228600"/>
                    <a:pt x="234315" y="222885"/>
                  </a:cubicBezTo>
                  <a:cubicBezTo>
                    <a:pt x="281940" y="217170"/>
                    <a:pt x="328613" y="237172"/>
                    <a:pt x="358140" y="275272"/>
                  </a:cubicBezTo>
                  <a:cubicBezTo>
                    <a:pt x="364808" y="283845"/>
                    <a:pt x="362903" y="296228"/>
                    <a:pt x="354330" y="301943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09E3059C-29E9-58C1-46FB-09A874E3C39D}"/>
                </a:ext>
              </a:extLst>
            </p:cNvPr>
            <p:cNvSpPr/>
            <p:nvPr/>
          </p:nvSpPr>
          <p:spPr>
            <a:xfrm>
              <a:off x="6039722" y="3048000"/>
              <a:ext cx="436325" cy="438072"/>
            </a:xfrm>
            <a:custGeom>
              <a:avLst/>
              <a:gdLst>
                <a:gd name="connsiteX0" fmla="*/ 20083 w 436325"/>
                <a:gd name="connsiteY0" fmla="*/ 0 h 438072"/>
                <a:gd name="connsiteX1" fmla="*/ 1033 w 436325"/>
                <a:gd name="connsiteY1" fmla="*/ 208598 h 438072"/>
                <a:gd name="connsiteX2" fmla="*/ 189628 w 436325"/>
                <a:gd name="connsiteY2" fmla="*/ 437198 h 438072"/>
                <a:gd name="connsiteX3" fmla="*/ 417275 w 436325"/>
                <a:gd name="connsiteY3" fmla="*/ 247650 h 438072"/>
                <a:gd name="connsiteX4" fmla="*/ 436325 w 436325"/>
                <a:gd name="connsiteY4" fmla="*/ 39053 h 438072"/>
                <a:gd name="connsiteX5" fmla="*/ 20083 w 436325"/>
                <a:gd name="connsiteY5" fmla="*/ 0 h 438072"/>
                <a:gd name="connsiteX6" fmla="*/ 114380 w 436325"/>
                <a:gd name="connsiteY6" fmla="*/ 116205 h 438072"/>
                <a:gd name="connsiteX7" fmla="*/ 166768 w 436325"/>
                <a:gd name="connsiteY7" fmla="*/ 120968 h 438072"/>
                <a:gd name="connsiteX8" fmla="*/ 183913 w 436325"/>
                <a:gd name="connsiteY8" fmla="*/ 141923 h 438072"/>
                <a:gd name="connsiteX9" fmla="*/ 164863 w 436325"/>
                <a:gd name="connsiteY9" fmla="*/ 159068 h 438072"/>
                <a:gd name="connsiteX10" fmla="*/ 162958 w 436325"/>
                <a:gd name="connsiteY10" fmla="*/ 159068 h 438072"/>
                <a:gd name="connsiteX11" fmla="*/ 110570 w 436325"/>
                <a:gd name="connsiteY11" fmla="*/ 154305 h 438072"/>
                <a:gd name="connsiteX12" fmla="*/ 93425 w 436325"/>
                <a:gd name="connsiteY12" fmla="*/ 133350 h 438072"/>
                <a:gd name="connsiteX13" fmla="*/ 114380 w 436325"/>
                <a:gd name="connsiteY13" fmla="*/ 116205 h 438072"/>
                <a:gd name="connsiteX14" fmla="*/ 319168 w 436325"/>
                <a:gd name="connsiteY14" fmla="*/ 300990 h 438072"/>
                <a:gd name="connsiteX15" fmla="*/ 209630 w 436325"/>
                <a:gd name="connsiteY15" fmla="*/ 358140 h 438072"/>
                <a:gd name="connsiteX16" fmla="*/ 197248 w 436325"/>
                <a:gd name="connsiteY16" fmla="*/ 357188 h 438072"/>
                <a:gd name="connsiteX17" fmla="*/ 87710 w 436325"/>
                <a:gd name="connsiteY17" fmla="*/ 280035 h 438072"/>
                <a:gd name="connsiteX18" fmla="*/ 97235 w 436325"/>
                <a:gd name="connsiteY18" fmla="*/ 254318 h 438072"/>
                <a:gd name="connsiteX19" fmla="*/ 122953 w 436325"/>
                <a:gd name="connsiteY19" fmla="*/ 263843 h 438072"/>
                <a:gd name="connsiteX20" fmla="*/ 201058 w 436325"/>
                <a:gd name="connsiteY20" fmla="*/ 319088 h 438072"/>
                <a:gd name="connsiteX21" fmla="*/ 288688 w 436325"/>
                <a:gd name="connsiteY21" fmla="*/ 279083 h 438072"/>
                <a:gd name="connsiteX22" fmla="*/ 315358 w 436325"/>
                <a:gd name="connsiteY22" fmla="*/ 274320 h 438072"/>
                <a:gd name="connsiteX23" fmla="*/ 319168 w 436325"/>
                <a:gd name="connsiteY23" fmla="*/ 300990 h 438072"/>
                <a:gd name="connsiteX24" fmla="*/ 321073 w 436325"/>
                <a:gd name="connsiteY24" fmla="*/ 173355 h 438072"/>
                <a:gd name="connsiteX25" fmla="*/ 319168 w 436325"/>
                <a:gd name="connsiteY25" fmla="*/ 173355 h 438072"/>
                <a:gd name="connsiteX26" fmla="*/ 266780 w 436325"/>
                <a:gd name="connsiteY26" fmla="*/ 168593 h 438072"/>
                <a:gd name="connsiteX27" fmla="*/ 249635 w 436325"/>
                <a:gd name="connsiteY27" fmla="*/ 147638 h 438072"/>
                <a:gd name="connsiteX28" fmla="*/ 270590 w 436325"/>
                <a:gd name="connsiteY28" fmla="*/ 130493 h 438072"/>
                <a:gd name="connsiteX29" fmla="*/ 322978 w 436325"/>
                <a:gd name="connsiteY29" fmla="*/ 135255 h 438072"/>
                <a:gd name="connsiteX30" fmla="*/ 340123 w 436325"/>
                <a:gd name="connsiteY30" fmla="*/ 156210 h 438072"/>
                <a:gd name="connsiteX31" fmla="*/ 321073 w 436325"/>
                <a:gd name="connsiteY31" fmla="*/ 173355 h 43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36325" h="438072">
                  <a:moveTo>
                    <a:pt x="20083" y="0"/>
                  </a:moveTo>
                  <a:lnTo>
                    <a:pt x="1033" y="208598"/>
                  </a:lnTo>
                  <a:cubicBezTo>
                    <a:pt x="-10397" y="323850"/>
                    <a:pt x="74375" y="426720"/>
                    <a:pt x="189628" y="437198"/>
                  </a:cubicBezTo>
                  <a:cubicBezTo>
                    <a:pt x="304880" y="447675"/>
                    <a:pt x="406798" y="362903"/>
                    <a:pt x="417275" y="247650"/>
                  </a:cubicBezTo>
                  <a:lnTo>
                    <a:pt x="436325" y="39053"/>
                  </a:lnTo>
                  <a:lnTo>
                    <a:pt x="20083" y="0"/>
                  </a:lnTo>
                  <a:close/>
                  <a:moveTo>
                    <a:pt x="114380" y="116205"/>
                  </a:moveTo>
                  <a:lnTo>
                    <a:pt x="166768" y="120968"/>
                  </a:lnTo>
                  <a:cubicBezTo>
                    <a:pt x="177245" y="121920"/>
                    <a:pt x="184865" y="131445"/>
                    <a:pt x="183913" y="141923"/>
                  </a:cubicBezTo>
                  <a:cubicBezTo>
                    <a:pt x="182960" y="151448"/>
                    <a:pt x="174388" y="159068"/>
                    <a:pt x="164863" y="159068"/>
                  </a:cubicBezTo>
                  <a:cubicBezTo>
                    <a:pt x="163910" y="159068"/>
                    <a:pt x="163910" y="159068"/>
                    <a:pt x="162958" y="159068"/>
                  </a:cubicBezTo>
                  <a:lnTo>
                    <a:pt x="110570" y="154305"/>
                  </a:lnTo>
                  <a:cubicBezTo>
                    <a:pt x="100093" y="153353"/>
                    <a:pt x="92473" y="143828"/>
                    <a:pt x="93425" y="133350"/>
                  </a:cubicBezTo>
                  <a:cubicBezTo>
                    <a:pt x="94378" y="122873"/>
                    <a:pt x="103903" y="115253"/>
                    <a:pt x="114380" y="116205"/>
                  </a:cubicBezTo>
                  <a:moveTo>
                    <a:pt x="319168" y="300990"/>
                  </a:moveTo>
                  <a:cubicBezTo>
                    <a:pt x="293450" y="336233"/>
                    <a:pt x="252493" y="358140"/>
                    <a:pt x="209630" y="358140"/>
                  </a:cubicBezTo>
                  <a:cubicBezTo>
                    <a:pt x="205820" y="358140"/>
                    <a:pt x="201058" y="358140"/>
                    <a:pt x="197248" y="357188"/>
                  </a:cubicBezTo>
                  <a:cubicBezTo>
                    <a:pt x="149623" y="352425"/>
                    <a:pt x="107713" y="322898"/>
                    <a:pt x="87710" y="280035"/>
                  </a:cubicBezTo>
                  <a:cubicBezTo>
                    <a:pt x="82948" y="270510"/>
                    <a:pt x="87710" y="259080"/>
                    <a:pt x="97235" y="254318"/>
                  </a:cubicBezTo>
                  <a:cubicBezTo>
                    <a:pt x="106760" y="249555"/>
                    <a:pt x="118190" y="254318"/>
                    <a:pt x="122953" y="263843"/>
                  </a:cubicBezTo>
                  <a:cubicBezTo>
                    <a:pt x="137240" y="295275"/>
                    <a:pt x="167720" y="316230"/>
                    <a:pt x="201058" y="319088"/>
                  </a:cubicBezTo>
                  <a:cubicBezTo>
                    <a:pt x="235348" y="321945"/>
                    <a:pt x="268685" y="306705"/>
                    <a:pt x="288688" y="279083"/>
                  </a:cubicBezTo>
                  <a:cubicBezTo>
                    <a:pt x="294403" y="270510"/>
                    <a:pt x="306785" y="268605"/>
                    <a:pt x="315358" y="274320"/>
                  </a:cubicBezTo>
                  <a:cubicBezTo>
                    <a:pt x="322978" y="280035"/>
                    <a:pt x="324883" y="292418"/>
                    <a:pt x="319168" y="300990"/>
                  </a:cubicBezTo>
                  <a:moveTo>
                    <a:pt x="321073" y="173355"/>
                  </a:moveTo>
                  <a:cubicBezTo>
                    <a:pt x="320120" y="173355"/>
                    <a:pt x="320120" y="173355"/>
                    <a:pt x="319168" y="173355"/>
                  </a:cubicBezTo>
                  <a:lnTo>
                    <a:pt x="266780" y="168593"/>
                  </a:lnTo>
                  <a:cubicBezTo>
                    <a:pt x="256303" y="167640"/>
                    <a:pt x="248683" y="158115"/>
                    <a:pt x="249635" y="147638"/>
                  </a:cubicBezTo>
                  <a:cubicBezTo>
                    <a:pt x="250588" y="137160"/>
                    <a:pt x="260113" y="129540"/>
                    <a:pt x="270590" y="130493"/>
                  </a:cubicBezTo>
                  <a:lnTo>
                    <a:pt x="322978" y="135255"/>
                  </a:lnTo>
                  <a:cubicBezTo>
                    <a:pt x="333455" y="136208"/>
                    <a:pt x="341075" y="145733"/>
                    <a:pt x="340123" y="156210"/>
                  </a:cubicBezTo>
                  <a:cubicBezTo>
                    <a:pt x="339170" y="165735"/>
                    <a:pt x="330598" y="173355"/>
                    <a:pt x="321073" y="17335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9" name="Graphic 54" descr="Cloud">
            <a:extLst>
              <a:ext uri="{FF2B5EF4-FFF2-40B4-BE49-F238E27FC236}">
                <a16:creationId xmlns:a16="http://schemas.microsoft.com/office/drawing/2014/main" id="{41786766-7455-22A9-F92B-E90503289C05}"/>
              </a:ext>
            </a:extLst>
          </p:cNvPr>
          <p:cNvSpPr/>
          <p:nvPr/>
        </p:nvSpPr>
        <p:spPr>
          <a:xfrm>
            <a:off x="7106599" y="3680193"/>
            <a:ext cx="601202" cy="342294"/>
          </a:xfrm>
          <a:custGeom>
            <a:avLst/>
            <a:gdLst>
              <a:gd name="connsiteX0" fmla="*/ 689427 w 802774"/>
              <a:gd name="connsiteY0" fmla="*/ 227507 h 457059"/>
              <a:gd name="connsiteX1" fmla="*/ 679902 w 802774"/>
              <a:gd name="connsiteY1" fmla="*/ 227507 h 457059"/>
              <a:gd name="connsiteX2" fmla="*/ 679902 w 802774"/>
              <a:gd name="connsiteY2" fmla="*/ 227507 h 457059"/>
              <a:gd name="connsiteX3" fmla="*/ 619895 w 802774"/>
              <a:gd name="connsiteY3" fmla="*/ 111302 h 457059"/>
              <a:gd name="connsiteX4" fmla="*/ 489403 w 802774"/>
              <a:gd name="connsiteY4" fmla="*/ 93204 h 457059"/>
              <a:gd name="connsiteX5" fmla="*/ 296998 w 802774"/>
              <a:gd name="connsiteY5" fmla="*/ 4622 h 457059"/>
              <a:gd name="connsiteX6" fmla="*/ 165552 w 802774"/>
              <a:gd name="connsiteY6" fmla="*/ 170357 h 457059"/>
              <a:gd name="connsiteX7" fmla="*/ 165552 w 802774"/>
              <a:gd name="connsiteY7" fmla="*/ 172262 h 457059"/>
              <a:gd name="connsiteX8" fmla="*/ 28392 w 802774"/>
              <a:gd name="connsiteY8" fmla="*/ 227507 h 457059"/>
              <a:gd name="connsiteX9" fmla="*/ 13152 w 802774"/>
              <a:gd name="connsiteY9" fmla="*/ 374192 h 457059"/>
              <a:gd name="connsiteX10" fmla="*/ 136025 w 802774"/>
              <a:gd name="connsiteY10" fmla="*/ 456107 h 457059"/>
              <a:gd name="connsiteX11" fmla="*/ 136025 w 802774"/>
              <a:gd name="connsiteY11" fmla="*/ 457059 h 457059"/>
              <a:gd name="connsiteX12" fmla="*/ 688475 w 802774"/>
              <a:gd name="connsiteY12" fmla="*/ 457059 h 457059"/>
              <a:gd name="connsiteX13" fmla="*/ 802775 w 802774"/>
              <a:gd name="connsiteY13" fmla="*/ 342759 h 457059"/>
              <a:gd name="connsiteX14" fmla="*/ 689427 w 802774"/>
              <a:gd name="connsiteY14" fmla="*/ 227507 h 45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02774" h="457059">
                <a:moveTo>
                  <a:pt x="689427" y="227507"/>
                </a:moveTo>
                <a:cubicBezTo>
                  <a:pt x="686570" y="227507"/>
                  <a:pt x="682760" y="227507"/>
                  <a:pt x="679902" y="227507"/>
                </a:cubicBezTo>
                <a:cubicBezTo>
                  <a:pt x="679902" y="227507"/>
                  <a:pt x="679902" y="227507"/>
                  <a:pt x="679902" y="227507"/>
                </a:cubicBezTo>
                <a:cubicBezTo>
                  <a:pt x="679902" y="180834"/>
                  <a:pt x="657043" y="137972"/>
                  <a:pt x="619895" y="111302"/>
                </a:cubicBezTo>
                <a:cubicBezTo>
                  <a:pt x="581795" y="84632"/>
                  <a:pt x="533218" y="77964"/>
                  <a:pt x="489403" y="93204"/>
                </a:cubicBezTo>
                <a:cubicBezTo>
                  <a:pt x="453208" y="22719"/>
                  <a:pt x="373198" y="-13476"/>
                  <a:pt x="296998" y="4622"/>
                </a:cubicBezTo>
                <a:cubicBezTo>
                  <a:pt x="220797" y="22719"/>
                  <a:pt x="165552" y="91299"/>
                  <a:pt x="165552" y="170357"/>
                </a:cubicBezTo>
                <a:cubicBezTo>
                  <a:pt x="165552" y="170357"/>
                  <a:pt x="165552" y="171309"/>
                  <a:pt x="165552" y="172262"/>
                </a:cubicBezTo>
                <a:cubicBezTo>
                  <a:pt x="113165" y="163689"/>
                  <a:pt x="60777" y="185597"/>
                  <a:pt x="28392" y="227507"/>
                </a:cubicBezTo>
                <a:cubicBezTo>
                  <a:pt x="-3040" y="270369"/>
                  <a:pt x="-8755" y="326567"/>
                  <a:pt x="13152" y="374192"/>
                </a:cubicBezTo>
                <a:cubicBezTo>
                  <a:pt x="36012" y="421817"/>
                  <a:pt x="83637" y="453249"/>
                  <a:pt x="136025" y="456107"/>
                </a:cubicBezTo>
                <a:lnTo>
                  <a:pt x="136025" y="457059"/>
                </a:lnTo>
                <a:lnTo>
                  <a:pt x="688475" y="457059"/>
                </a:lnTo>
                <a:cubicBezTo>
                  <a:pt x="751340" y="457059"/>
                  <a:pt x="802775" y="405624"/>
                  <a:pt x="802775" y="342759"/>
                </a:cubicBezTo>
                <a:cubicBezTo>
                  <a:pt x="802775" y="279894"/>
                  <a:pt x="752293" y="227507"/>
                  <a:pt x="689427" y="227507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Graphic 56" descr="Puzzle">
            <a:extLst>
              <a:ext uri="{FF2B5EF4-FFF2-40B4-BE49-F238E27FC236}">
                <a16:creationId xmlns:a16="http://schemas.microsoft.com/office/drawing/2014/main" id="{E02E275E-A516-0140-2FB3-A6970044E7F9}"/>
              </a:ext>
            </a:extLst>
          </p:cNvPr>
          <p:cNvSpPr/>
          <p:nvPr/>
        </p:nvSpPr>
        <p:spPr>
          <a:xfrm>
            <a:off x="5187405" y="3607877"/>
            <a:ext cx="453288" cy="453288"/>
          </a:xfrm>
          <a:custGeom>
            <a:avLst/>
            <a:gdLst>
              <a:gd name="connsiteX0" fmla="*/ 492443 w 762000"/>
              <a:gd name="connsiteY0" fmla="*/ 578168 h 762000"/>
              <a:gd name="connsiteX1" fmla="*/ 451485 w 762000"/>
              <a:gd name="connsiteY1" fmla="*/ 452438 h 762000"/>
              <a:gd name="connsiteX2" fmla="*/ 458153 w 762000"/>
              <a:gd name="connsiteY2" fmla="*/ 445770 h 762000"/>
              <a:gd name="connsiteX3" fmla="*/ 585788 w 762000"/>
              <a:gd name="connsiteY3" fmla="*/ 484823 h 762000"/>
              <a:gd name="connsiteX4" fmla="*/ 653415 w 762000"/>
              <a:gd name="connsiteY4" fmla="*/ 539115 h 762000"/>
              <a:gd name="connsiteX5" fmla="*/ 762000 w 762000"/>
              <a:gd name="connsiteY5" fmla="*/ 430530 h 762000"/>
              <a:gd name="connsiteX6" fmla="*/ 600075 w 762000"/>
              <a:gd name="connsiteY6" fmla="*/ 268605 h 762000"/>
              <a:gd name="connsiteX7" fmla="*/ 654368 w 762000"/>
              <a:gd name="connsiteY7" fmla="*/ 200978 h 762000"/>
              <a:gd name="connsiteX8" fmla="*/ 693420 w 762000"/>
              <a:gd name="connsiteY8" fmla="*/ 73343 h 762000"/>
              <a:gd name="connsiteX9" fmla="*/ 686753 w 762000"/>
              <a:gd name="connsiteY9" fmla="*/ 66675 h 762000"/>
              <a:gd name="connsiteX10" fmla="*/ 561023 w 762000"/>
              <a:gd name="connsiteY10" fmla="*/ 107632 h 762000"/>
              <a:gd name="connsiteX11" fmla="*/ 493395 w 762000"/>
              <a:gd name="connsiteY11" fmla="*/ 161925 h 762000"/>
              <a:gd name="connsiteX12" fmla="*/ 331470 w 762000"/>
              <a:gd name="connsiteY12" fmla="*/ 0 h 762000"/>
              <a:gd name="connsiteX13" fmla="*/ 221933 w 762000"/>
              <a:gd name="connsiteY13" fmla="*/ 108585 h 762000"/>
              <a:gd name="connsiteX14" fmla="*/ 276225 w 762000"/>
              <a:gd name="connsiteY14" fmla="*/ 176213 h 762000"/>
              <a:gd name="connsiteX15" fmla="*/ 317183 w 762000"/>
              <a:gd name="connsiteY15" fmla="*/ 301943 h 762000"/>
              <a:gd name="connsiteX16" fmla="*/ 310515 w 762000"/>
              <a:gd name="connsiteY16" fmla="*/ 308610 h 762000"/>
              <a:gd name="connsiteX17" fmla="*/ 182880 w 762000"/>
              <a:gd name="connsiteY17" fmla="*/ 269558 h 762000"/>
              <a:gd name="connsiteX18" fmla="*/ 115253 w 762000"/>
              <a:gd name="connsiteY18" fmla="*/ 215265 h 762000"/>
              <a:gd name="connsiteX19" fmla="*/ 0 w 762000"/>
              <a:gd name="connsiteY19" fmla="*/ 331470 h 762000"/>
              <a:gd name="connsiteX20" fmla="*/ 161925 w 762000"/>
              <a:gd name="connsiteY20" fmla="*/ 493395 h 762000"/>
              <a:gd name="connsiteX21" fmla="*/ 107632 w 762000"/>
              <a:gd name="connsiteY21" fmla="*/ 561023 h 762000"/>
              <a:gd name="connsiteX22" fmla="*/ 68580 w 762000"/>
              <a:gd name="connsiteY22" fmla="*/ 688658 h 762000"/>
              <a:gd name="connsiteX23" fmla="*/ 75248 w 762000"/>
              <a:gd name="connsiteY23" fmla="*/ 695325 h 762000"/>
              <a:gd name="connsiteX24" fmla="*/ 200978 w 762000"/>
              <a:gd name="connsiteY24" fmla="*/ 654368 h 762000"/>
              <a:gd name="connsiteX25" fmla="*/ 268605 w 762000"/>
              <a:gd name="connsiteY25" fmla="*/ 600075 h 762000"/>
              <a:gd name="connsiteX26" fmla="*/ 430530 w 762000"/>
              <a:gd name="connsiteY26" fmla="*/ 762000 h 762000"/>
              <a:gd name="connsiteX27" fmla="*/ 546735 w 762000"/>
              <a:gd name="connsiteY27" fmla="*/ 645795 h 762000"/>
              <a:gd name="connsiteX28" fmla="*/ 492443 w 762000"/>
              <a:gd name="connsiteY28" fmla="*/ 578168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762000" h="762000">
                <a:moveTo>
                  <a:pt x="492443" y="578168"/>
                </a:moveTo>
                <a:cubicBezTo>
                  <a:pt x="429578" y="580073"/>
                  <a:pt x="406718" y="499110"/>
                  <a:pt x="451485" y="452438"/>
                </a:cubicBezTo>
                <a:lnTo>
                  <a:pt x="458153" y="445770"/>
                </a:lnTo>
                <a:cubicBezTo>
                  <a:pt x="504825" y="401003"/>
                  <a:pt x="587693" y="421958"/>
                  <a:pt x="585788" y="484823"/>
                </a:cubicBezTo>
                <a:cubicBezTo>
                  <a:pt x="584835" y="521018"/>
                  <a:pt x="627698" y="564833"/>
                  <a:pt x="653415" y="539115"/>
                </a:cubicBezTo>
                <a:lnTo>
                  <a:pt x="762000" y="430530"/>
                </a:lnTo>
                <a:lnTo>
                  <a:pt x="600075" y="268605"/>
                </a:lnTo>
                <a:cubicBezTo>
                  <a:pt x="574358" y="242888"/>
                  <a:pt x="618173" y="200025"/>
                  <a:pt x="654368" y="200978"/>
                </a:cubicBezTo>
                <a:cubicBezTo>
                  <a:pt x="717233" y="202883"/>
                  <a:pt x="738188" y="120015"/>
                  <a:pt x="693420" y="73343"/>
                </a:cubicBezTo>
                <a:lnTo>
                  <a:pt x="686753" y="66675"/>
                </a:lnTo>
                <a:cubicBezTo>
                  <a:pt x="640080" y="21908"/>
                  <a:pt x="559118" y="44768"/>
                  <a:pt x="561023" y="107632"/>
                </a:cubicBezTo>
                <a:cubicBezTo>
                  <a:pt x="561975" y="143828"/>
                  <a:pt x="519113" y="187643"/>
                  <a:pt x="493395" y="161925"/>
                </a:cubicBezTo>
                <a:lnTo>
                  <a:pt x="331470" y="0"/>
                </a:lnTo>
                <a:lnTo>
                  <a:pt x="221933" y="108585"/>
                </a:lnTo>
                <a:cubicBezTo>
                  <a:pt x="196215" y="134303"/>
                  <a:pt x="240030" y="177165"/>
                  <a:pt x="276225" y="176213"/>
                </a:cubicBezTo>
                <a:cubicBezTo>
                  <a:pt x="339090" y="174308"/>
                  <a:pt x="361950" y="255270"/>
                  <a:pt x="317183" y="301943"/>
                </a:cubicBezTo>
                <a:lnTo>
                  <a:pt x="310515" y="308610"/>
                </a:lnTo>
                <a:cubicBezTo>
                  <a:pt x="263843" y="353378"/>
                  <a:pt x="180975" y="332423"/>
                  <a:pt x="182880" y="269558"/>
                </a:cubicBezTo>
                <a:cubicBezTo>
                  <a:pt x="183833" y="233363"/>
                  <a:pt x="140970" y="189548"/>
                  <a:pt x="115253" y="215265"/>
                </a:cubicBezTo>
                <a:lnTo>
                  <a:pt x="0" y="331470"/>
                </a:lnTo>
                <a:lnTo>
                  <a:pt x="161925" y="493395"/>
                </a:lnTo>
                <a:cubicBezTo>
                  <a:pt x="187643" y="519113"/>
                  <a:pt x="143828" y="561975"/>
                  <a:pt x="107632" y="561023"/>
                </a:cubicBezTo>
                <a:cubicBezTo>
                  <a:pt x="44768" y="559118"/>
                  <a:pt x="23813" y="641985"/>
                  <a:pt x="68580" y="688658"/>
                </a:cubicBezTo>
                <a:lnTo>
                  <a:pt x="75248" y="695325"/>
                </a:lnTo>
                <a:cubicBezTo>
                  <a:pt x="121920" y="740093"/>
                  <a:pt x="202883" y="717233"/>
                  <a:pt x="200978" y="654368"/>
                </a:cubicBezTo>
                <a:cubicBezTo>
                  <a:pt x="200025" y="618173"/>
                  <a:pt x="242888" y="574358"/>
                  <a:pt x="268605" y="600075"/>
                </a:cubicBezTo>
                <a:lnTo>
                  <a:pt x="430530" y="762000"/>
                </a:lnTo>
                <a:lnTo>
                  <a:pt x="546735" y="645795"/>
                </a:lnTo>
                <a:cubicBezTo>
                  <a:pt x="572453" y="620078"/>
                  <a:pt x="529590" y="577215"/>
                  <a:pt x="492443" y="57816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1" name="Graphic 58" descr="Rocket">
            <a:extLst>
              <a:ext uri="{FF2B5EF4-FFF2-40B4-BE49-F238E27FC236}">
                <a16:creationId xmlns:a16="http://schemas.microsoft.com/office/drawing/2014/main" id="{6535CB25-06DE-C9BA-1511-2ECB37335A69}"/>
              </a:ext>
            </a:extLst>
          </p:cNvPr>
          <p:cNvGrpSpPr/>
          <p:nvPr/>
        </p:nvGrpSpPr>
        <p:grpSpPr>
          <a:xfrm>
            <a:off x="3177286" y="3583355"/>
            <a:ext cx="543946" cy="543946"/>
            <a:chOff x="6088800" y="3421800"/>
            <a:chExt cx="914400" cy="914400"/>
          </a:xfrm>
          <a:solidFill>
            <a:schemeClr val="bg1"/>
          </a:solidFill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80075760-4B1C-053C-AE26-8288DFD8AA7E}"/>
                </a:ext>
              </a:extLst>
            </p:cNvPr>
            <p:cNvSpPr/>
            <p:nvPr/>
          </p:nvSpPr>
          <p:spPr>
            <a:xfrm>
              <a:off x="6754597" y="3496767"/>
              <a:ext cx="174747" cy="167919"/>
            </a:xfrm>
            <a:custGeom>
              <a:avLst/>
              <a:gdLst>
                <a:gd name="connsiteX0" fmla="*/ 170498 w 174747"/>
                <a:gd name="connsiteY0" fmla="*/ 5042 h 167919"/>
                <a:gd name="connsiteX1" fmla="*/ 0 w 174747"/>
                <a:gd name="connsiteY1" fmla="*/ 25997 h 167919"/>
                <a:gd name="connsiteX2" fmla="*/ 78105 w 174747"/>
                <a:gd name="connsiteY2" fmla="*/ 87910 h 167919"/>
                <a:gd name="connsiteX3" fmla="*/ 140970 w 174747"/>
                <a:gd name="connsiteY3" fmla="*/ 167920 h 167919"/>
                <a:gd name="connsiteX4" fmla="*/ 170498 w 174747"/>
                <a:gd name="connsiteY4" fmla="*/ 5042 h 16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747" h="167919">
                  <a:moveTo>
                    <a:pt x="170498" y="5042"/>
                  </a:moveTo>
                  <a:cubicBezTo>
                    <a:pt x="157163" y="-8293"/>
                    <a:pt x="71438" y="6947"/>
                    <a:pt x="0" y="25997"/>
                  </a:cubicBezTo>
                  <a:cubicBezTo>
                    <a:pt x="25717" y="41237"/>
                    <a:pt x="52388" y="62192"/>
                    <a:pt x="78105" y="87910"/>
                  </a:cubicBezTo>
                  <a:cubicBezTo>
                    <a:pt x="104775" y="114580"/>
                    <a:pt x="125730" y="141250"/>
                    <a:pt x="140970" y="167920"/>
                  </a:cubicBezTo>
                  <a:cubicBezTo>
                    <a:pt x="160020" y="94577"/>
                    <a:pt x="184785" y="18377"/>
                    <a:pt x="170498" y="50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B9D9856D-375E-91FD-FB8E-7F519722B3C4}"/>
                </a:ext>
              </a:extLst>
            </p:cNvPr>
            <p:cNvSpPr/>
            <p:nvPr/>
          </p:nvSpPr>
          <p:spPr>
            <a:xfrm>
              <a:off x="6162206" y="3758627"/>
              <a:ext cx="232345" cy="222232"/>
            </a:xfrm>
            <a:custGeom>
              <a:avLst/>
              <a:gdLst>
                <a:gd name="connsiteX0" fmla="*/ 232346 w 232345"/>
                <a:gd name="connsiteY0" fmla="*/ 14645 h 222232"/>
                <a:gd name="connsiteX1" fmla="*/ 199961 w 232345"/>
                <a:gd name="connsiteY1" fmla="*/ 2262 h 222232"/>
                <a:gd name="connsiteX2" fmla="*/ 161861 w 232345"/>
                <a:gd name="connsiteY2" fmla="*/ 9882 h 222232"/>
                <a:gd name="connsiteX3" fmla="*/ 10413 w 232345"/>
                <a:gd name="connsiteY3" fmla="*/ 161330 h 222232"/>
                <a:gd name="connsiteX4" fmla="*/ 42798 w 232345"/>
                <a:gd name="connsiteY4" fmla="*/ 221337 h 222232"/>
                <a:gd name="connsiteX5" fmla="*/ 169481 w 232345"/>
                <a:gd name="connsiteY5" fmla="*/ 192762 h 222232"/>
                <a:gd name="connsiteX6" fmla="*/ 232346 w 232345"/>
                <a:gd name="connsiteY6" fmla="*/ 14645 h 22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345" h="222232">
                  <a:moveTo>
                    <a:pt x="232346" y="14645"/>
                  </a:moveTo>
                  <a:lnTo>
                    <a:pt x="199961" y="2262"/>
                  </a:lnTo>
                  <a:cubicBezTo>
                    <a:pt x="186626" y="-2500"/>
                    <a:pt x="172338" y="357"/>
                    <a:pt x="161861" y="9882"/>
                  </a:cubicBezTo>
                  <a:lnTo>
                    <a:pt x="10413" y="161330"/>
                  </a:lnTo>
                  <a:cubicBezTo>
                    <a:pt x="-14352" y="186095"/>
                    <a:pt x="8508" y="228957"/>
                    <a:pt x="42798" y="221337"/>
                  </a:cubicBezTo>
                  <a:lnTo>
                    <a:pt x="169481" y="192762"/>
                  </a:lnTo>
                  <a:cubicBezTo>
                    <a:pt x="179958" y="145137"/>
                    <a:pt x="197103" y="81320"/>
                    <a:pt x="232346" y="146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B5D7F770-770A-18CA-EAE0-465C5623915C}"/>
                </a:ext>
              </a:extLst>
            </p:cNvPr>
            <p:cNvSpPr/>
            <p:nvPr/>
          </p:nvSpPr>
          <p:spPr>
            <a:xfrm>
              <a:off x="6442218" y="4021875"/>
              <a:ext cx="222671" cy="239431"/>
            </a:xfrm>
            <a:custGeom>
              <a:avLst/>
              <a:gdLst>
                <a:gd name="connsiteX0" fmla="*/ 204747 w 222671"/>
                <a:gd name="connsiteY0" fmla="*/ 0 h 239431"/>
                <a:gd name="connsiteX1" fmla="*/ 30439 w 222671"/>
                <a:gd name="connsiteY1" fmla="*/ 60960 h 239431"/>
                <a:gd name="connsiteX2" fmla="*/ 912 w 222671"/>
                <a:gd name="connsiteY2" fmla="*/ 196215 h 239431"/>
                <a:gd name="connsiteX3" fmla="*/ 60919 w 222671"/>
                <a:gd name="connsiteY3" fmla="*/ 228600 h 239431"/>
                <a:gd name="connsiteX4" fmla="*/ 212367 w 222671"/>
                <a:gd name="connsiteY4" fmla="*/ 77152 h 239431"/>
                <a:gd name="connsiteX5" fmla="*/ 219987 w 222671"/>
                <a:gd name="connsiteY5" fmla="*/ 39052 h 239431"/>
                <a:gd name="connsiteX6" fmla="*/ 204747 w 222671"/>
                <a:gd name="connsiteY6" fmla="*/ 0 h 23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671" h="239431">
                  <a:moveTo>
                    <a:pt x="204747" y="0"/>
                  </a:moveTo>
                  <a:cubicBezTo>
                    <a:pt x="140929" y="33338"/>
                    <a:pt x="79969" y="51435"/>
                    <a:pt x="30439" y="60960"/>
                  </a:cubicBezTo>
                  <a:lnTo>
                    <a:pt x="912" y="196215"/>
                  </a:lnTo>
                  <a:cubicBezTo>
                    <a:pt x="-6708" y="230505"/>
                    <a:pt x="35202" y="254317"/>
                    <a:pt x="60919" y="228600"/>
                  </a:cubicBezTo>
                  <a:lnTo>
                    <a:pt x="212367" y="77152"/>
                  </a:lnTo>
                  <a:cubicBezTo>
                    <a:pt x="221892" y="67627"/>
                    <a:pt x="225702" y="52388"/>
                    <a:pt x="219987" y="39052"/>
                  </a:cubicBezTo>
                  <a:lnTo>
                    <a:pt x="204747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58EA76A2-4C9F-F90C-1EBC-EBC74AF1A799}"/>
                </a:ext>
              </a:extLst>
            </p:cNvPr>
            <p:cNvSpPr/>
            <p:nvPr/>
          </p:nvSpPr>
          <p:spPr>
            <a:xfrm>
              <a:off x="6365025" y="3539909"/>
              <a:ext cx="512445" cy="511492"/>
            </a:xfrm>
            <a:custGeom>
              <a:avLst/>
              <a:gdLst>
                <a:gd name="connsiteX0" fmla="*/ 338138 w 512445"/>
                <a:gd name="connsiteY0" fmla="*/ 0 h 511492"/>
                <a:gd name="connsiteX1" fmla="*/ 156210 w 512445"/>
                <a:gd name="connsiteY1" fmla="*/ 123825 h 511492"/>
                <a:gd name="connsiteX2" fmla="*/ 0 w 512445"/>
                <a:gd name="connsiteY2" fmla="*/ 452438 h 511492"/>
                <a:gd name="connsiteX3" fmla="*/ 59055 w 512445"/>
                <a:gd name="connsiteY3" fmla="*/ 511493 h 511492"/>
                <a:gd name="connsiteX4" fmla="*/ 388620 w 512445"/>
                <a:gd name="connsiteY4" fmla="*/ 356235 h 511492"/>
                <a:gd name="connsiteX5" fmla="*/ 512445 w 512445"/>
                <a:gd name="connsiteY5" fmla="*/ 175260 h 511492"/>
                <a:gd name="connsiteX6" fmla="*/ 440055 w 512445"/>
                <a:gd name="connsiteY6" fmla="*/ 70485 h 511492"/>
                <a:gd name="connsiteX7" fmla="*/ 338138 w 512445"/>
                <a:gd name="connsiteY7" fmla="*/ 0 h 511492"/>
                <a:gd name="connsiteX8" fmla="*/ 386715 w 512445"/>
                <a:gd name="connsiteY8" fmla="*/ 205740 h 511492"/>
                <a:gd name="connsiteX9" fmla="*/ 305753 w 512445"/>
                <a:gd name="connsiteY9" fmla="*/ 205740 h 511492"/>
                <a:gd name="connsiteX10" fmla="*/ 305753 w 512445"/>
                <a:gd name="connsiteY10" fmla="*/ 124778 h 511492"/>
                <a:gd name="connsiteX11" fmla="*/ 386715 w 512445"/>
                <a:gd name="connsiteY11" fmla="*/ 124778 h 511492"/>
                <a:gd name="connsiteX12" fmla="*/ 386715 w 512445"/>
                <a:gd name="connsiteY12" fmla="*/ 205740 h 511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12445" h="511492">
                  <a:moveTo>
                    <a:pt x="338138" y="0"/>
                  </a:moveTo>
                  <a:cubicBezTo>
                    <a:pt x="281940" y="22860"/>
                    <a:pt x="218123" y="61913"/>
                    <a:pt x="156210" y="123825"/>
                  </a:cubicBezTo>
                  <a:cubicBezTo>
                    <a:pt x="42863" y="237173"/>
                    <a:pt x="9525" y="374333"/>
                    <a:pt x="0" y="452438"/>
                  </a:cubicBezTo>
                  <a:lnTo>
                    <a:pt x="59055" y="511493"/>
                  </a:lnTo>
                  <a:cubicBezTo>
                    <a:pt x="137160" y="501968"/>
                    <a:pt x="275273" y="469583"/>
                    <a:pt x="388620" y="356235"/>
                  </a:cubicBezTo>
                  <a:cubicBezTo>
                    <a:pt x="450533" y="294323"/>
                    <a:pt x="489585" y="231458"/>
                    <a:pt x="512445" y="175260"/>
                  </a:cubicBezTo>
                  <a:cubicBezTo>
                    <a:pt x="500063" y="143828"/>
                    <a:pt x="475298" y="106680"/>
                    <a:pt x="440055" y="70485"/>
                  </a:cubicBezTo>
                  <a:cubicBezTo>
                    <a:pt x="405765" y="37147"/>
                    <a:pt x="369570" y="12383"/>
                    <a:pt x="338138" y="0"/>
                  </a:cubicBezTo>
                  <a:close/>
                  <a:moveTo>
                    <a:pt x="386715" y="205740"/>
                  </a:moveTo>
                  <a:cubicBezTo>
                    <a:pt x="364808" y="227648"/>
                    <a:pt x="328613" y="227648"/>
                    <a:pt x="305753" y="205740"/>
                  </a:cubicBezTo>
                  <a:cubicBezTo>
                    <a:pt x="283845" y="183833"/>
                    <a:pt x="283845" y="147638"/>
                    <a:pt x="305753" y="124778"/>
                  </a:cubicBezTo>
                  <a:cubicBezTo>
                    <a:pt x="327660" y="102870"/>
                    <a:pt x="363855" y="102870"/>
                    <a:pt x="386715" y="124778"/>
                  </a:cubicBezTo>
                  <a:cubicBezTo>
                    <a:pt x="408623" y="147638"/>
                    <a:pt x="408623" y="183833"/>
                    <a:pt x="386715" y="2057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F909DC2E-C72D-775B-85A2-E3438E224E49}"/>
                </a:ext>
              </a:extLst>
            </p:cNvPr>
            <p:cNvSpPr/>
            <p:nvPr/>
          </p:nvSpPr>
          <p:spPr>
            <a:xfrm>
              <a:off x="6252837" y="4027927"/>
              <a:ext cx="135662" cy="135943"/>
            </a:xfrm>
            <a:custGeom>
              <a:avLst/>
              <a:gdLst>
                <a:gd name="connsiteX0" fmla="*/ 111235 w 135662"/>
                <a:gd name="connsiteY0" fmla="*/ 24428 h 135943"/>
                <a:gd name="connsiteX1" fmla="*/ 66467 w 135662"/>
                <a:gd name="connsiteY1" fmla="*/ 14903 h 135943"/>
                <a:gd name="connsiteX2" fmla="*/ 2650 w 135662"/>
                <a:gd name="connsiteY2" fmla="*/ 133013 h 135943"/>
                <a:gd name="connsiteX3" fmla="*/ 120760 w 135662"/>
                <a:gd name="connsiteY3" fmla="*/ 69195 h 135943"/>
                <a:gd name="connsiteX4" fmla="*/ 111235 w 135662"/>
                <a:gd name="connsiteY4" fmla="*/ 24428 h 135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662" h="135943">
                  <a:moveTo>
                    <a:pt x="111235" y="24428"/>
                  </a:moveTo>
                  <a:cubicBezTo>
                    <a:pt x="95995" y="9188"/>
                    <a:pt x="97900" y="-16530"/>
                    <a:pt x="66467" y="14903"/>
                  </a:cubicBezTo>
                  <a:cubicBezTo>
                    <a:pt x="35035" y="46335"/>
                    <a:pt x="-11638" y="117773"/>
                    <a:pt x="2650" y="133013"/>
                  </a:cubicBezTo>
                  <a:cubicBezTo>
                    <a:pt x="17890" y="148253"/>
                    <a:pt x="89327" y="100628"/>
                    <a:pt x="120760" y="69195"/>
                  </a:cubicBezTo>
                  <a:cubicBezTo>
                    <a:pt x="152192" y="36810"/>
                    <a:pt x="126475" y="38715"/>
                    <a:pt x="111235" y="244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7" name="Rectangle 46">
            <a:extLst>
              <a:ext uri="{FF2B5EF4-FFF2-40B4-BE49-F238E27FC236}">
                <a16:creationId xmlns:a16="http://schemas.microsoft.com/office/drawing/2014/main" id="{97021875-D5A7-753C-DEDC-B7BB1B2815C9}"/>
              </a:ext>
            </a:extLst>
          </p:cNvPr>
          <p:cNvSpPr/>
          <p:nvPr/>
        </p:nvSpPr>
        <p:spPr>
          <a:xfrm>
            <a:off x="1942008" y="5127668"/>
            <a:ext cx="2891029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65000"/>
                  </a:schemeClr>
                </a:solidFill>
                <a:latin typeface="Open Sans 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reprehenderiti vols esse cill inure dolorlaboru.</a:t>
            </a:r>
          </a:p>
          <a:p>
            <a:pPr algn="ct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65000"/>
                  </a:schemeClr>
                </a:solidFill>
                <a:latin typeface="Open Sans "/>
                <a:ea typeface="Open Sans" panose="020B0606030504020204" pitchFamily="34" charset="0"/>
                <a:cs typeface="Poppins" panose="00000500000000000000" pitchFamily="2" charset="0"/>
              </a:rPr>
              <a:t>aute irusitakus reprehenderiVolu.</a:t>
            </a:r>
            <a:endParaRPr lang="en-US" sz="800">
              <a:solidFill>
                <a:schemeClr val="bg1">
                  <a:lumMod val="65000"/>
                </a:schemeClr>
              </a:solidFill>
              <a:latin typeface="Open Sans "/>
              <a:cs typeface="Poppins" panose="00000500000000000000" pitchFamily="2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3C5FDE9-EC13-403C-652F-33CD7038D60D}"/>
              </a:ext>
            </a:extLst>
          </p:cNvPr>
          <p:cNvSpPr txBox="1"/>
          <p:nvPr/>
        </p:nvSpPr>
        <p:spPr>
          <a:xfrm>
            <a:off x="2377089" y="4773516"/>
            <a:ext cx="1986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kern="0" spc="50">
                <a:solidFill>
                  <a:schemeClr val="bg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A0065742-81B1-A784-35CC-0025B12399F3}"/>
              </a:ext>
            </a:extLst>
          </p:cNvPr>
          <p:cNvSpPr/>
          <p:nvPr/>
        </p:nvSpPr>
        <p:spPr>
          <a:xfrm>
            <a:off x="3914645" y="1906250"/>
            <a:ext cx="2891029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65000"/>
                  </a:schemeClr>
                </a:solidFill>
                <a:latin typeface="Open Sans 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reprehenderiti vols esse cill inure dolorlaboru.</a:t>
            </a:r>
          </a:p>
          <a:p>
            <a:pPr algn="ct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65000"/>
                  </a:schemeClr>
                </a:solidFill>
                <a:latin typeface="Open Sans "/>
                <a:ea typeface="Open Sans" panose="020B0606030504020204" pitchFamily="34" charset="0"/>
                <a:cs typeface="Poppins" panose="00000500000000000000" pitchFamily="2" charset="0"/>
              </a:rPr>
              <a:t>aute irusitakus reprehenderiVolu.</a:t>
            </a:r>
            <a:endParaRPr lang="en-US" sz="800">
              <a:solidFill>
                <a:schemeClr val="bg1">
                  <a:lumMod val="65000"/>
                </a:schemeClr>
              </a:solidFill>
              <a:latin typeface="Open Sans "/>
              <a:cs typeface="Poppins" panose="00000500000000000000" pitchFamily="2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12A3057-3B2C-C18E-FBA3-4463406F6335}"/>
              </a:ext>
            </a:extLst>
          </p:cNvPr>
          <p:cNvSpPr txBox="1"/>
          <p:nvPr/>
        </p:nvSpPr>
        <p:spPr>
          <a:xfrm>
            <a:off x="4349726" y="1552098"/>
            <a:ext cx="1986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kern="0" spc="50">
                <a:solidFill>
                  <a:schemeClr val="bg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4BA64B74-CCD1-CE79-76BD-C5E937A3CA07}"/>
              </a:ext>
            </a:extLst>
          </p:cNvPr>
          <p:cNvSpPr/>
          <p:nvPr/>
        </p:nvSpPr>
        <p:spPr>
          <a:xfrm>
            <a:off x="7944753" y="1923995"/>
            <a:ext cx="2891029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65000"/>
                  </a:schemeClr>
                </a:solidFill>
                <a:latin typeface="Open Sans 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reprehenderiti vols esse cill inure dolorlaboru.</a:t>
            </a:r>
          </a:p>
          <a:p>
            <a:pPr algn="ct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65000"/>
                  </a:schemeClr>
                </a:solidFill>
                <a:latin typeface="Open Sans "/>
                <a:ea typeface="Open Sans" panose="020B0606030504020204" pitchFamily="34" charset="0"/>
                <a:cs typeface="Poppins" panose="00000500000000000000" pitchFamily="2" charset="0"/>
              </a:rPr>
              <a:t>aute irusitakus reprehenderiVolu.</a:t>
            </a:r>
            <a:endParaRPr lang="en-US" sz="800">
              <a:solidFill>
                <a:schemeClr val="bg1">
                  <a:lumMod val="65000"/>
                </a:schemeClr>
              </a:solidFill>
              <a:latin typeface="Open Sans "/>
              <a:cs typeface="Poppins" panose="00000500000000000000" pitchFamily="2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54075CEC-E131-1EF6-9EFA-B5E97A1E286D}"/>
              </a:ext>
            </a:extLst>
          </p:cNvPr>
          <p:cNvSpPr txBox="1"/>
          <p:nvPr/>
        </p:nvSpPr>
        <p:spPr>
          <a:xfrm>
            <a:off x="8379834" y="1569843"/>
            <a:ext cx="1986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kern="0" spc="50">
                <a:solidFill>
                  <a:schemeClr val="bg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6AB19CF6-C506-D1EE-221C-15DB5455D796}"/>
              </a:ext>
            </a:extLst>
          </p:cNvPr>
          <p:cNvSpPr/>
          <p:nvPr/>
        </p:nvSpPr>
        <p:spPr>
          <a:xfrm>
            <a:off x="6052078" y="5127668"/>
            <a:ext cx="2891029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65000"/>
                  </a:schemeClr>
                </a:solidFill>
                <a:latin typeface="Open Sans 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reprehenderiti vols esse cill inure dolorlaboru.</a:t>
            </a:r>
          </a:p>
          <a:p>
            <a:pPr algn="ctr"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65000"/>
                  </a:schemeClr>
                </a:solidFill>
                <a:latin typeface="Open Sans "/>
                <a:ea typeface="Open Sans" panose="020B0606030504020204" pitchFamily="34" charset="0"/>
                <a:cs typeface="Poppins" panose="00000500000000000000" pitchFamily="2" charset="0"/>
              </a:rPr>
              <a:t>aute irusitakus reprehenderiVolu.</a:t>
            </a:r>
            <a:endParaRPr lang="en-US" sz="800">
              <a:solidFill>
                <a:schemeClr val="bg1">
                  <a:lumMod val="65000"/>
                </a:schemeClr>
              </a:solidFill>
              <a:latin typeface="Open Sans "/>
              <a:cs typeface="Poppins" panose="00000500000000000000" pitchFamily="2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3624322-CC50-FFEC-ACC1-7FCA9E6BC942}"/>
              </a:ext>
            </a:extLst>
          </p:cNvPr>
          <p:cNvSpPr txBox="1"/>
          <p:nvPr/>
        </p:nvSpPr>
        <p:spPr>
          <a:xfrm>
            <a:off x="6487159" y="4773516"/>
            <a:ext cx="1986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kern="0" spc="50">
                <a:solidFill>
                  <a:schemeClr val="bg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9193B62-95E0-C04B-315B-9DC9BE547B6A}"/>
              </a:ext>
            </a:extLst>
          </p:cNvPr>
          <p:cNvSpPr txBox="1"/>
          <p:nvPr/>
        </p:nvSpPr>
        <p:spPr>
          <a:xfrm>
            <a:off x="1095981" y="790190"/>
            <a:ext cx="34483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INFOGRAPHIC</a:t>
            </a:r>
          </a:p>
        </p:txBody>
      </p:sp>
    </p:spTree>
    <p:extLst>
      <p:ext uri="{BB962C8B-B14F-4D97-AF65-F5344CB8AC3E}">
        <p14:creationId xmlns:p14="http://schemas.microsoft.com/office/powerpoint/2010/main" val="262471425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971D68-779E-4432-BFA1-595B7A6097BC}"/>
              </a:ext>
            </a:extLst>
          </p:cNvPr>
          <p:cNvSpPr txBox="1"/>
          <p:nvPr/>
        </p:nvSpPr>
        <p:spPr>
          <a:xfrm>
            <a:off x="10689397" y="269807"/>
            <a:ext cx="10102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Modern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Style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5708721-CF10-42D7-AB75-1A2D3CCBFE91}"/>
              </a:ext>
            </a:extLst>
          </p:cNvPr>
          <p:cNvCxnSpPr/>
          <p:nvPr/>
        </p:nvCxnSpPr>
        <p:spPr>
          <a:xfrm>
            <a:off x="1124262" y="6371952"/>
            <a:ext cx="1933731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46000">
                  <a:schemeClr val="tx1">
                    <a:lumMod val="50000"/>
                    <a:lumOff val="50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AE742D8-768F-4E2B-98C1-2B91F527AAF1}"/>
              </a:ext>
            </a:extLst>
          </p:cNvPr>
          <p:cNvCxnSpPr>
            <a:cxnSpLocks/>
          </p:cNvCxnSpPr>
          <p:nvPr/>
        </p:nvCxnSpPr>
        <p:spPr>
          <a:xfrm>
            <a:off x="884420" y="123092"/>
            <a:ext cx="0" cy="6614592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35000">
                  <a:schemeClr val="tx1">
                    <a:lumMod val="95000"/>
                    <a:lumOff val="5000"/>
                  </a:schemeClr>
                </a:gs>
                <a:gs pos="65000">
                  <a:schemeClr val="tx1">
                    <a:lumMod val="95000"/>
                    <a:lumOff val="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F5761CB3-B18E-4DCD-9D06-4D76227A8FDC}"/>
              </a:ext>
            </a:extLst>
          </p:cNvPr>
          <p:cNvGrpSpPr/>
          <p:nvPr/>
        </p:nvGrpSpPr>
        <p:grpSpPr>
          <a:xfrm>
            <a:off x="369913" y="269807"/>
            <a:ext cx="332992" cy="246221"/>
            <a:chOff x="7060367" y="1319134"/>
            <a:chExt cx="629579" cy="350519"/>
          </a:xfrm>
          <a:solidFill>
            <a:schemeClr val="bg1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EC84D5E-AA2B-4365-A36D-E134C9A6C69C}"/>
                </a:ext>
              </a:extLst>
            </p:cNvPr>
            <p:cNvSpPr/>
            <p:nvPr/>
          </p:nvSpPr>
          <p:spPr>
            <a:xfrm>
              <a:off x="7060367" y="13191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86967012-7E77-4370-A40F-2DB596F9AAA3}"/>
                </a:ext>
              </a:extLst>
            </p:cNvPr>
            <p:cNvSpPr/>
            <p:nvPr/>
          </p:nvSpPr>
          <p:spPr>
            <a:xfrm>
              <a:off x="7060367" y="14715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C9CD230-1370-487D-944F-59B8B7DE3CA4}"/>
                </a:ext>
              </a:extLst>
            </p:cNvPr>
            <p:cNvSpPr/>
            <p:nvPr/>
          </p:nvSpPr>
          <p:spPr>
            <a:xfrm>
              <a:off x="7060367" y="16239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aphic 33" descr="Mouse">
            <a:extLst>
              <a:ext uri="{FF2B5EF4-FFF2-40B4-BE49-F238E27FC236}">
                <a16:creationId xmlns:a16="http://schemas.microsoft.com/office/drawing/2014/main" id="{C5CB2C6A-6ED2-4875-B8A2-A80CBAB3F7F7}"/>
              </a:ext>
            </a:extLst>
          </p:cNvPr>
          <p:cNvGrpSpPr/>
          <p:nvPr/>
        </p:nvGrpSpPr>
        <p:grpSpPr>
          <a:xfrm>
            <a:off x="310204" y="3217785"/>
            <a:ext cx="422429" cy="422429"/>
            <a:chOff x="144378" y="3003035"/>
            <a:chExt cx="662520" cy="662520"/>
          </a:xfrm>
          <a:solidFill>
            <a:schemeClr val="tx1"/>
          </a:solidFill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D21FF633-1938-40BB-95D8-0C0DE623C8DC}"/>
                </a:ext>
              </a:extLst>
            </p:cNvPr>
            <p:cNvSpPr/>
            <p:nvPr/>
          </p:nvSpPr>
          <p:spPr>
            <a:xfrm>
              <a:off x="454928" y="3168665"/>
              <a:ext cx="41418" cy="103518"/>
            </a:xfrm>
            <a:custGeom>
              <a:avLst/>
              <a:gdLst>
                <a:gd name="connsiteX0" fmla="*/ 20709 w 41418"/>
                <a:gd name="connsiteY0" fmla="*/ 0 h 103518"/>
                <a:gd name="connsiteX1" fmla="*/ 5 w 41418"/>
                <a:gd name="connsiteY1" fmla="*/ 21649 h 103518"/>
                <a:gd name="connsiteX2" fmla="*/ 5 w 41418"/>
                <a:gd name="connsiteY2" fmla="*/ 82815 h 103518"/>
                <a:gd name="connsiteX3" fmla="*/ 20709 w 41418"/>
                <a:gd name="connsiteY3" fmla="*/ 103519 h 103518"/>
                <a:gd name="connsiteX4" fmla="*/ 41413 w 41418"/>
                <a:gd name="connsiteY4" fmla="*/ 82815 h 103518"/>
                <a:gd name="connsiteX5" fmla="*/ 41413 w 41418"/>
                <a:gd name="connsiteY5" fmla="*/ 21649 h 103518"/>
                <a:gd name="connsiteX6" fmla="*/ 20709 w 41418"/>
                <a:gd name="connsiteY6" fmla="*/ 0 h 10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18" h="103518">
                  <a:moveTo>
                    <a:pt x="20709" y="0"/>
                  </a:moveTo>
                  <a:cubicBezTo>
                    <a:pt x="9015" y="264"/>
                    <a:pt x="-253" y="9955"/>
                    <a:pt x="5" y="21649"/>
                  </a:cubicBezTo>
                  <a:lnTo>
                    <a:pt x="5" y="82815"/>
                  </a:lnTo>
                  <a:cubicBezTo>
                    <a:pt x="5" y="94250"/>
                    <a:pt x="9274" y="103519"/>
                    <a:pt x="20709" y="103519"/>
                  </a:cubicBezTo>
                  <a:cubicBezTo>
                    <a:pt x="32144" y="103519"/>
                    <a:pt x="41413" y="94250"/>
                    <a:pt x="41413" y="82815"/>
                  </a:cubicBezTo>
                  <a:lnTo>
                    <a:pt x="41413" y="21649"/>
                  </a:lnTo>
                  <a:cubicBezTo>
                    <a:pt x="41671" y="9955"/>
                    <a:pt x="32403" y="264"/>
                    <a:pt x="20709" y="0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0F3EE92-E8CE-4F36-869B-F9188DF993A5}"/>
                </a:ext>
              </a:extLst>
            </p:cNvPr>
            <p:cNvSpPr/>
            <p:nvPr/>
          </p:nvSpPr>
          <p:spPr>
            <a:xfrm>
              <a:off x="306462" y="3065146"/>
              <a:ext cx="337326" cy="545198"/>
            </a:xfrm>
            <a:custGeom>
              <a:avLst/>
              <a:gdLst>
                <a:gd name="connsiteX0" fmla="*/ 336185 w 337326"/>
                <a:gd name="connsiteY0" fmla="*/ 363951 h 545198"/>
                <a:gd name="connsiteX1" fmla="*/ 328297 w 337326"/>
                <a:gd name="connsiteY1" fmla="*/ 252586 h 545198"/>
                <a:gd name="connsiteX2" fmla="*/ 331686 w 337326"/>
                <a:gd name="connsiteY2" fmla="*/ 167949 h 545198"/>
                <a:gd name="connsiteX3" fmla="*/ 189783 w 337326"/>
                <a:gd name="connsiteY3" fmla="*/ 667 h 545198"/>
                <a:gd name="connsiteX4" fmla="*/ 183758 w 337326"/>
                <a:gd name="connsiteY4" fmla="*/ 290 h 545198"/>
                <a:gd name="connsiteX5" fmla="*/ 168678 w 337326"/>
                <a:gd name="connsiteY5" fmla="*/ 0 h 545198"/>
                <a:gd name="connsiteX6" fmla="*/ 153599 w 337326"/>
                <a:gd name="connsiteY6" fmla="*/ 290 h 545198"/>
                <a:gd name="connsiteX7" fmla="*/ 5296 w 337326"/>
                <a:gd name="connsiteY7" fmla="*/ 161925 h 545198"/>
                <a:gd name="connsiteX8" fmla="*/ 5671 w 337326"/>
                <a:gd name="connsiteY8" fmla="*/ 167928 h 545198"/>
                <a:gd name="connsiteX9" fmla="*/ 9066 w 337326"/>
                <a:gd name="connsiteY9" fmla="*/ 252586 h 545198"/>
                <a:gd name="connsiteX10" fmla="*/ 1150 w 337326"/>
                <a:gd name="connsiteY10" fmla="*/ 363972 h 545198"/>
                <a:gd name="connsiteX11" fmla="*/ 142876 w 337326"/>
                <a:gd name="connsiteY11" fmla="*/ 543977 h 545198"/>
                <a:gd name="connsiteX12" fmla="*/ 155104 w 337326"/>
                <a:gd name="connsiteY12" fmla="*/ 544964 h 545198"/>
                <a:gd name="connsiteX13" fmla="*/ 168678 w 337326"/>
                <a:gd name="connsiteY13" fmla="*/ 545199 h 545198"/>
                <a:gd name="connsiteX14" fmla="*/ 182267 w 337326"/>
                <a:gd name="connsiteY14" fmla="*/ 544964 h 545198"/>
                <a:gd name="connsiteX15" fmla="*/ 337175 w 337326"/>
                <a:gd name="connsiteY15" fmla="*/ 376183 h 545198"/>
                <a:gd name="connsiteX16" fmla="*/ 336185 w 337326"/>
                <a:gd name="connsiteY16" fmla="*/ 363951 h 545198"/>
                <a:gd name="connsiteX17" fmla="*/ 217484 w 337326"/>
                <a:gd name="connsiteY17" fmla="*/ 186334 h 545198"/>
                <a:gd name="connsiteX18" fmla="*/ 182978 w 337326"/>
                <a:gd name="connsiteY18" fmla="*/ 233518 h 545198"/>
                <a:gd name="connsiteX19" fmla="*/ 182978 w 337326"/>
                <a:gd name="connsiteY19" fmla="*/ 338161 h 545198"/>
                <a:gd name="connsiteX20" fmla="*/ 169175 w 337326"/>
                <a:gd name="connsiteY20" fmla="*/ 351964 h 545198"/>
                <a:gd name="connsiteX21" fmla="*/ 155373 w 337326"/>
                <a:gd name="connsiteY21" fmla="*/ 338161 h 545198"/>
                <a:gd name="connsiteX22" fmla="*/ 155373 w 337326"/>
                <a:gd name="connsiteY22" fmla="*/ 233518 h 545198"/>
                <a:gd name="connsiteX23" fmla="*/ 120866 w 337326"/>
                <a:gd name="connsiteY23" fmla="*/ 186334 h 545198"/>
                <a:gd name="connsiteX24" fmla="*/ 120866 w 337326"/>
                <a:gd name="connsiteY24" fmla="*/ 125175 h 545198"/>
                <a:gd name="connsiteX25" fmla="*/ 155373 w 337326"/>
                <a:gd name="connsiteY25" fmla="*/ 77984 h 545198"/>
                <a:gd name="connsiteX26" fmla="*/ 155373 w 337326"/>
                <a:gd name="connsiteY26" fmla="*/ 41408 h 545198"/>
                <a:gd name="connsiteX27" fmla="*/ 169175 w 337326"/>
                <a:gd name="connsiteY27" fmla="*/ 27605 h 545198"/>
                <a:gd name="connsiteX28" fmla="*/ 182978 w 337326"/>
                <a:gd name="connsiteY28" fmla="*/ 41408 h 545198"/>
                <a:gd name="connsiteX29" fmla="*/ 182978 w 337326"/>
                <a:gd name="connsiteY29" fmla="*/ 77984 h 545198"/>
                <a:gd name="connsiteX30" fmla="*/ 217484 w 337326"/>
                <a:gd name="connsiteY30" fmla="*/ 125175 h 54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326" h="545198">
                  <a:moveTo>
                    <a:pt x="336185" y="363951"/>
                  </a:moveTo>
                  <a:cubicBezTo>
                    <a:pt x="331554" y="326998"/>
                    <a:pt x="328921" y="289823"/>
                    <a:pt x="328297" y="252586"/>
                  </a:cubicBezTo>
                  <a:cubicBezTo>
                    <a:pt x="328297" y="222220"/>
                    <a:pt x="329678" y="193608"/>
                    <a:pt x="331686" y="167949"/>
                  </a:cubicBezTo>
                  <a:cubicBezTo>
                    <a:pt x="338694" y="82570"/>
                    <a:pt x="275162" y="7675"/>
                    <a:pt x="189783" y="667"/>
                  </a:cubicBezTo>
                  <a:cubicBezTo>
                    <a:pt x="187777" y="502"/>
                    <a:pt x="185769" y="376"/>
                    <a:pt x="183758" y="290"/>
                  </a:cubicBezTo>
                  <a:cubicBezTo>
                    <a:pt x="178825" y="97"/>
                    <a:pt x="173799" y="0"/>
                    <a:pt x="168678" y="0"/>
                  </a:cubicBezTo>
                  <a:cubicBezTo>
                    <a:pt x="163558" y="0"/>
                    <a:pt x="158531" y="97"/>
                    <a:pt x="153599" y="290"/>
                  </a:cubicBezTo>
                  <a:cubicBezTo>
                    <a:pt x="68012" y="3971"/>
                    <a:pt x="1614" y="76338"/>
                    <a:pt x="5296" y="161925"/>
                  </a:cubicBezTo>
                  <a:cubicBezTo>
                    <a:pt x="5382" y="163928"/>
                    <a:pt x="5507" y="165930"/>
                    <a:pt x="5671" y="167928"/>
                  </a:cubicBezTo>
                  <a:cubicBezTo>
                    <a:pt x="7686" y="193587"/>
                    <a:pt x="9066" y="222220"/>
                    <a:pt x="9066" y="252586"/>
                  </a:cubicBezTo>
                  <a:cubicBezTo>
                    <a:pt x="8435" y="289830"/>
                    <a:pt x="5792" y="327013"/>
                    <a:pt x="1150" y="363972"/>
                  </a:cubicBezTo>
                  <a:cubicBezTo>
                    <a:pt x="-9420" y="452815"/>
                    <a:pt x="54033" y="533407"/>
                    <a:pt x="142876" y="543977"/>
                  </a:cubicBezTo>
                  <a:cubicBezTo>
                    <a:pt x="146938" y="544460"/>
                    <a:pt x="151017" y="544790"/>
                    <a:pt x="155104" y="544964"/>
                  </a:cubicBezTo>
                  <a:cubicBezTo>
                    <a:pt x="159548" y="545116"/>
                    <a:pt x="164073" y="545194"/>
                    <a:pt x="168678" y="545199"/>
                  </a:cubicBezTo>
                  <a:cubicBezTo>
                    <a:pt x="173284" y="545204"/>
                    <a:pt x="177814" y="545125"/>
                    <a:pt x="182267" y="544964"/>
                  </a:cubicBezTo>
                  <a:cubicBezTo>
                    <a:pt x="271651" y="541133"/>
                    <a:pt x="341006" y="465567"/>
                    <a:pt x="337175" y="376183"/>
                  </a:cubicBezTo>
                  <a:cubicBezTo>
                    <a:pt x="337000" y="372095"/>
                    <a:pt x="336670" y="368015"/>
                    <a:pt x="336185" y="363951"/>
                  </a:cubicBezTo>
                  <a:close/>
                  <a:moveTo>
                    <a:pt x="217484" y="186334"/>
                  </a:moveTo>
                  <a:cubicBezTo>
                    <a:pt x="217583" y="207930"/>
                    <a:pt x="203588" y="227066"/>
                    <a:pt x="182978" y="233518"/>
                  </a:cubicBezTo>
                  <a:lnTo>
                    <a:pt x="182978" y="338161"/>
                  </a:lnTo>
                  <a:cubicBezTo>
                    <a:pt x="182978" y="345784"/>
                    <a:pt x="176798" y="351964"/>
                    <a:pt x="169175" y="351964"/>
                  </a:cubicBezTo>
                  <a:cubicBezTo>
                    <a:pt x="161552" y="351964"/>
                    <a:pt x="155373" y="345784"/>
                    <a:pt x="155373" y="338161"/>
                  </a:cubicBezTo>
                  <a:lnTo>
                    <a:pt x="155373" y="233518"/>
                  </a:lnTo>
                  <a:cubicBezTo>
                    <a:pt x="134766" y="227062"/>
                    <a:pt x="120773" y="207928"/>
                    <a:pt x="120866" y="186334"/>
                  </a:cubicBezTo>
                  <a:lnTo>
                    <a:pt x="120866" y="125175"/>
                  </a:lnTo>
                  <a:cubicBezTo>
                    <a:pt x="120765" y="103576"/>
                    <a:pt x="134760" y="84436"/>
                    <a:pt x="155373" y="77984"/>
                  </a:cubicBezTo>
                  <a:lnTo>
                    <a:pt x="155373" y="41408"/>
                  </a:lnTo>
                  <a:cubicBezTo>
                    <a:pt x="155373" y="33784"/>
                    <a:pt x="161552" y="27605"/>
                    <a:pt x="169175" y="27605"/>
                  </a:cubicBezTo>
                  <a:cubicBezTo>
                    <a:pt x="176798" y="27605"/>
                    <a:pt x="182978" y="33784"/>
                    <a:pt x="182978" y="41408"/>
                  </a:cubicBezTo>
                  <a:lnTo>
                    <a:pt x="182978" y="77984"/>
                  </a:lnTo>
                  <a:cubicBezTo>
                    <a:pt x="203588" y="84440"/>
                    <a:pt x="217581" y="103577"/>
                    <a:pt x="217484" y="125175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99BB6FAF-FDE8-4BC4-A8C5-86EE985E6753}"/>
              </a:ext>
            </a:extLst>
          </p:cNvPr>
          <p:cNvSpPr txBox="1"/>
          <p:nvPr/>
        </p:nvSpPr>
        <p:spPr>
          <a:xfrm>
            <a:off x="1080992" y="5815368"/>
            <a:ext cx="7008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34/    </a:t>
            </a:r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39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17F78FC-FC7B-4287-ABC2-3D6F018B1A9B}"/>
              </a:ext>
            </a:extLst>
          </p:cNvPr>
          <p:cNvSpPr txBox="1"/>
          <p:nvPr/>
        </p:nvSpPr>
        <p:spPr>
          <a:xfrm>
            <a:off x="1065936" y="6061589"/>
            <a:ext cx="77136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Founder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Graphic 56" descr="Caret Left">
            <a:extLst>
              <a:ext uri="{FF2B5EF4-FFF2-40B4-BE49-F238E27FC236}">
                <a16:creationId xmlns:a16="http://schemas.microsoft.com/office/drawing/2014/main" id="{EE69C7E3-5DC0-4B6B-8891-54A4DB735B99}"/>
              </a:ext>
            </a:extLst>
          </p:cNvPr>
          <p:cNvSpPr/>
          <p:nvPr/>
        </p:nvSpPr>
        <p:spPr>
          <a:xfrm rot="5400000">
            <a:off x="429214" y="1766174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Graphic 56" descr="Caret Left">
            <a:extLst>
              <a:ext uri="{FF2B5EF4-FFF2-40B4-BE49-F238E27FC236}">
                <a16:creationId xmlns:a16="http://schemas.microsoft.com/office/drawing/2014/main" id="{0ACF2573-2A55-464F-9B08-969263DF0A97}"/>
              </a:ext>
            </a:extLst>
          </p:cNvPr>
          <p:cNvSpPr/>
          <p:nvPr/>
        </p:nvSpPr>
        <p:spPr>
          <a:xfrm rot="16200000">
            <a:off x="413591" y="4808450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E96A5E3-D1E7-4A21-AF8E-B1407728EE46}"/>
              </a:ext>
            </a:extLst>
          </p:cNvPr>
          <p:cNvSpPr txBox="1"/>
          <p:nvPr/>
        </p:nvSpPr>
        <p:spPr>
          <a:xfrm>
            <a:off x="10155596" y="6323199"/>
            <a:ext cx="15712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1</a:t>
            </a:r>
            <a:r>
              <a:rPr lang="en-US" sz="1000" baseline="30000" dirty="0">
                <a:solidFill>
                  <a:schemeClr val="bg1"/>
                </a:solidFill>
                <a:latin typeface="Work Sans Medium" panose="00000600000000000000" pitchFamily="2" charset="0"/>
              </a:rPr>
              <a:t>st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 Art </a:t>
            </a:r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</a:t>
            </a:r>
            <a:r>
              <a:rPr lang="en-US" sz="1000" b="1" dirty="0">
                <a:solidFill>
                  <a:schemeClr val="bg1"/>
                </a:solidFill>
                <a:latin typeface="Work Sans Medium" panose="00000600000000000000" pitchFamily="2" charset="0"/>
              </a:rPr>
              <a:t> 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in CA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5EA3969-4B06-461A-8FCC-46FE1484896A}"/>
              </a:ext>
            </a:extLst>
          </p:cNvPr>
          <p:cNvGrpSpPr/>
          <p:nvPr/>
        </p:nvGrpSpPr>
        <p:grpSpPr>
          <a:xfrm>
            <a:off x="5705550" y="2088075"/>
            <a:ext cx="395074" cy="395074"/>
            <a:chOff x="1982432" y="4852582"/>
            <a:chExt cx="441980" cy="441980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D85E5D3E-FC63-432A-9F70-DB51D10FD19F}"/>
                </a:ext>
              </a:extLst>
            </p:cNvPr>
            <p:cNvSpPr/>
            <p:nvPr/>
          </p:nvSpPr>
          <p:spPr>
            <a:xfrm>
              <a:off x="1982432" y="4852582"/>
              <a:ext cx="441980" cy="44198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Isosceles Triangle 29">
              <a:extLst>
                <a:ext uri="{FF2B5EF4-FFF2-40B4-BE49-F238E27FC236}">
                  <a16:creationId xmlns:a16="http://schemas.microsoft.com/office/drawing/2014/main" id="{089AC24C-FFEB-4654-AA40-4645A3512F91}"/>
                </a:ext>
              </a:extLst>
            </p:cNvPr>
            <p:cNvSpPr/>
            <p:nvPr/>
          </p:nvSpPr>
          <p:spPr>
            <a:xfrm rot="5400000">
              <a:off x="2115619" y="4981457"/>
              <a:ext cx="213706" cy="184229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A4700756-4919-4154-856B-F13D351A8AA4}"/>
              </a:ext>
            </a:extLst>
          </p:cNvPr>
          <p:cNvSpPr txBox="1"/>
          <p:nvPr/>
        </p:nvSpPr>
        <p:spPr>
          <a:xfrm>
            <a:off x="11408983" y="2643956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33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87BFB2A-8714-481E-BE07-7091500CBF09}"/>
              </a:ext>
            </a:extLst>
          </p:cNvPr>
          <p:cNvSpPr txBox="1"/>
          <p:nvPr/>
        </p:nvSpPr>
        <p:spPr>
          <a:xfrm>
            <a:off x="11401022" y="3085245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34</a:t>
            </a:r>
            <a:endParaRPr lang="en-US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B12C75C-2F3C-4A87-B3FB-F2F9167EE9C5}"/>
              </a:ext>
            </a:extLst>
          </p:cNvPr>
          <p:cNvSpPr txBox="1"/>
          <p:nvPr/>
        </p:nvSpPr>
        <p:spPr>
          <a:xfrm>
            <a:off x="11393061" y="3526534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35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070A10E-1513-4500-B0F4-D8F820504444}"/>
              </a:ext>
            </a:extLst>
          </p:cNvPr>
          <p:cNvSpPr txBox="1"/>
          <p:nvPr/>
        </p:nvSpPr>
        <p:spPr>
          <a:xfrm>
            <a:off x="11385100" y="3967823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36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9B0C4C99-C91C-44ED-B631-B28F54DE899C}"/>
              </a:ext>
            </a:extLst>
          </p:cNvPr>
          <p:cNvSpPr/>
          <p:nvPr/>
        </p:nvSpPr>
        <p:spPr>
          <a:xfrm>
            <a:off x="11366138" y="3013883"/>
            <a:ext cx="410594" cy="360824"/>
          </a:xfrm>
          <a:prstGeom prst="roundRect">
            <a:avLst>
              <a:gd name="adj" fmla="val 21318"/>
            </a:avLst>
          </a:prstGeom>
          <a:noFill/>
          <a:ln w="317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8DE89B5-77DB-4BF4-BB1D-72BCAA10AE6B}"/>
              </a:ext>
            </a:extLst>
          </p:cNvPr>
          <p:cNvSpPr txBox="1"/>
          <p:nvPr/>
        </p:nvSpPr>
        <p:spPr>
          <a:xfrm>
            <a:off x="1319480" y="1223584"/>
            <a:ext cx="23855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FOUNDER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933595F-C079-466C-A49C-F9F52FB8791C}"/>
              </a:ext>
            </a:extLst>
          </p:cNvPr>
          <p:cNvSpPr/>
          <p:nvPr/>
        </p:nvSpPr>
        <p:spPr>
          <a:xfrm>
            <a:off x="1333965" y="2168704"/>
            <a:ext cx="4063002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Lorem  ipsum dolor sit amet duis aute irure dolor in repreh sit amet  lore voluptate velit esse cillum dolore eu fugiat nulla pariwe deserunt mollit 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Dui lorem ipsum sit amet kaesius dolor.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ea typeface="Open Sans SemiBold" panose="020B0706030804020204" pitchFamily="34" charset="0"/>
              <a:cs typeface="Poppins" panose="00000500000000000000" pitchFamily="2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0675D31-17FE-450C-A0EA-D11D57955EA8}"/>
              </a:ext>
            </a:extLst>
          </p:cNvPr>
          <p:cNvSpPr/>
          <p:nvPr/>
        </p:nvSpPr>
        <p:spPr>
          <a:xfrm>
            <a:off x="1329572" y="4092029"/>
            <a:ext cx="1813560" cy="30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i="1">
                <a:solidFill>
                  <a:schemeClr val="bg1">
                    <a:lumMod val="7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California, </a:t>
            </a:r>
            <a:r>
              <a:rPr lang="en-US" sz="1000" i="1">
                <a:solidFill>
                  <a:schemeClr val="bg1">
                    <a:lumMod val="75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03/14/1990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B92A2C7D-9B73-42F9-B482-F0784C6FCB91}"/>
              </a:ext>
            </a:extLst>
          </p:cNvPr>
          <p:cNvSpPr/>
          <p:nvPr/>
        </p:nvSpPr>
        <p:spPr>
          <a:xfrm>
            <a:off x="1329572" y="4302260"/>
            <a:ext cx="1596390" cy="259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 "/>
                <a:ea typeface="Open Sans" panose="020B0606030504020204" pitchFamily="34" charset="0"/>
                <a:cs typeface="Poppins SemiBold" panose="00000700000000000000" pitchFamily="2" charset="0"/>
              </a:rPr>
              <a:t>CEO &amp; Owner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 "/>
              <a:cs typeface="Poppins SemiBold" panose="00000700000000000000" pitchFamily="2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3069953-FEFD-462C-B02B-9E057A7FCC3C}"/>
              </a:ext>
            </a:extLst>
          </p:cNvPr>
          <p:cNvSpPr txBox="1"/>
          <p:nvPr/>
        </p:nvSpPr>
        <p:spPr>
          <a:xfrm>
            <a:off x="1329572" y="3781646"/>
            <a:ext cx="20006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kern="0">
                <a:solidFill>
                  <a:schemeClr val="bg1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Text Tittle  Here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17B272B8-C3B3-420E-A6A7-5A2EDCC7903F}"/>
              </a:ext>
            </a:extLst>
          </p:cNvPr>
          <p:cNvSpPr txBox="1"/>
          <p:nvPr/>
        </p:nvSpPr>
        <p:spPr>
          <a:xfrm>
            <a:off x="1319514" y="4902682"/>
            <a:ext cx="20006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100" u="sng" kern="0">
                <a:solidFill>
                  <a:schemeClr val="bg1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Lorem Ipsum</a:t>
            </a:r>
            <a:endParaRPr lang="en-US" sz="1100" u="sng" kern="0">
              <a:solidFill>
                <a:schemeClr val="bg1"/>
              </a:solidFill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DB37086-C679-4D8C-A5D1-A6E2FBA9A844}"/>
              </a:ext>
            </a:extLst>
          </p:cNvPr>
          <p:cNvSpPr txBox="1"/>
          <p:nvPr/>
        </p:nvSpPr>
        <p:spPr>
          <a:xfrm>
            <a:off x="1333965" y="3016019"/>
            <a:ext cx="24042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100" kern="0">
                <a:solidFill>
                  <a:schemeClr val="bg1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Lorem Ipsum</a:t>
            </a:r>
            <a:r>
              <a:rPr lang="en-US" sz="1100" kern="0">
                <a:solidFill>
                  <a:schemeClr val="bg1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 dolor sit amet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56A0181-9ABF-4101-86F9-53BDD503AF34}"/>
              </a:ext>
            </a:extLst>
          </p:cNvPr>
          <p:cNvSpPr txBox="1"/>
          <p:nvPr/>
        </p:nvSpPr>
        <p:spPr>
          <a:xfrm>
            <a:off x="3351015" y="4897476"/>
            <a:ext cx="20006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100" u="sng" kern="0">
                <a:solidFill>
                  <a:schemeClr val="bg1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Lorem Ipsum</a:t>
            </a:r>
            <a:endParaRPr lang="en-US" sz="1100" u="sng" kern="0">
              <a:solidFill>
                <a:schemeClr val="bg1"/>
              </a:solidFill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46313E1-9E08-4BE2-3D79-655F42F27E34}"/>
              </a:ext>
            </a:extLst>
          </p:cNvPr>
          <p:cNvSpPr/>
          <p:nvPr/>
        </p:nvSpPr>
        <p:spPr>
          <a:xfrm rot="16200000" flipV="1">
            <a:off x="2818553" y="500608"/>
            <a:ext cx="152450" cy="2965313"/>
          </a:xfrm>
          <a:prstGeom prst="rect">
            <a:avLst/>
          </a:prstGeom>
          <a:gradFill flip="none" rotWithShape="1">
            <a:gsLst>
              <a:gs pos="56000">
                <a:srgbClr val="646464"/>
              </a:gs>
              <a:gs pos="0">
                <a:schemeClr val="tx1">
                  <a:lumMod val="95000"/>
                  <a:lumOff val="5000"/>
                </a:schemeClr>
              </a:gs>
              <a:gs pos="100000">
                <a:schemeClr val="tx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F7E8118-DDC9-ABA8-0200-FA2B837452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3056640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ED4D5A-43F5-4EAD-81C7-A75A45C017E5}"/>
              </a:ext>
            </a:extLst>
          </p:cNvPr>
          <p:cNvSpPr txBox="1"/>
          <p:nvPr/>
        </p:nvSpPr>
        <p:spPr>
          <a:xfrm>
            <a:off x="10689397" y="269807"/>
            <a:ext cx="10102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Modern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Style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BB15480-601B-49CE-A424-83F618635055}"/>
              </a:ext>
            </a:extLst>
          </p:cNvPr>
          <p:cNvCxnSpPr/>
          <p:nvPr/>
        </p:nvCxnSpPr>
        <p:spPr>
          <a:xfrm>
            <a:off x="1124262" y="6371952"/>
            <a:ext cx="1933731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46000">
                  <a:schemeClr val="tx1">
                    <a:lumMod val="50000"/>
                    <a:lumOff val="50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D5CC093-57D0-48F7-98CC-87FAA3E2C65A}"/>
              </a:ext>
            </a:extLst>
          </p:cNvPr>
          <p:cNvCxnSpPr>
            <a:cxnSpLocks/>
          </p:cNvCxnSpPr>
          <p:nvPr/>
        </p:nvCxnSpPr>
        <p:spPr>
          <a:xfrm>
            <a:off x="884420" y="123092"/>
            <a:ext cx="0" cy="6614592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35000">
                  <a:schemeClr val="tx1">
                    <a:lumMod val="95000"/>
                    <a:lumOff val="5000"/>
                  </a:schemeClr>
                </a:gs>
                <a:gs pos="65000">
                  <a:schemeClr val="tx1">
                    <a:lumMod val="95000"/>
                    <a:lumOff val="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97D77706-7015-4FDB-A5EB-56BC57D4E0E4}"/>
              </a:ext>
            </a:extLst>
          </p:cNvPr>
          <p:cNvGrpSpPr/>
          <p:nvPr/>
        </p:nvGrpSpPr>
        <p:grpSpPr>
          <a:xfrm>
            <a:off x="369913" y="269807"/>
            <a:ext cx="332992" cy="246221"/>
            <a:chOff x="7060367" y="1319134"/>
            <a:chExt cx="629579" cy="350519"/>
          </a:xfrm>
          <a:solidFill>
            <a:schemeClr val="bg1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0C55AED-B2D5-4EE4-95D5-1A2F0A6E0CD0}"/>
                </a:ext>
              </a:extLst>
            </p:cNvPr>
            <p:cNvSpPr/>
            <p:nvPr/>
          </p:nvSpPr>
          <p:spPr>
            <a:xfrm>
              <a:off x="7060367" y="13191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67EE445-7E38-4D26-9B1C-613AC06798C6}"/>
                </a:ext>
              </a:extLst>
            </p:cNvPr>
            <p:cNvSpPr/>
            <p:nvPr/>
          </p:nvSpPr>
          <p:spPr>
            <a:xfrm>
              <a:off x="7060367" y="14715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2234F8F-1417-4C2E-865F-0DD20148F4AF}"/>
                </a:ext>
              </a:extLst>
            </p:cNvPr>
            <p:cNvSpPr/>
            <p:nvPr/>
          </p:nvSpPr>
          <p:spPr>
            <a:xfrm>
              <a:off x="7060367" y="16239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aphic 33" descr="Mouse">
            <a:extLst>
              <a:ext uri="{FF2B5EF4-FFF2-40B4-BE49-F238E27FC236}">
                <a16:creationId xmlns:a16="http://schemas.microsoft.com/office/drawing/2014/main" id="{1C9A4365-87C9-422F-A286-D27471887CEC}"/>
              </a:ext>
            </a:extLst>
          </p:cNvPr>
          <p:cNvGrpSpPr/>
          <p:nvPr/>
        </p:nvGrpSpPr>
        <p:grpSpPr>
          <a:xfrm>
            <a:off x="310204" y="3217785"/>
            <a:ext cx="422429" cy="422429"/>
            <a:chOff x="144378" y="3003035"/>
            <a:chExt cx="662520" cy="662520"/>
          </a:xfrm>
          <a:solidFill>
            <a:schemeClr val="tx1"/>
          </a:solidFill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F23E1F9F-E211-477C-A7F4-ADFFF84A577B}"/>
                </a:ext>
              </a:extLst>
            </p:cNvPr>
            <p:cNvSpPr/>
            <p:nvPr/>
          </p:nvSpPr>
          <p:spPr>
            <a:xfrm>
              <a:off x="454928" y="3168665"/>
              <a:ext cx="41418" cy="103518"/>
            </a:xfrm>
            <a:custGeom>
              <a:avLst/>
              <a:gdLst>
                <a:gd name="connsiteX0" fmla="*/ 20709 w 41418"/>
                <a:gd name="connsiteY0" fmla="*/ 0 h 103518"/>
                <a:gd name="connsiteX1" fmla="*/ 5 w 41418"/>
                <a:gd name="connsiteY1" fmla="*/ 21649 h 103518"/>
                <a:gd name="connsiteX2" fmla="*/ 5 w 41418"/>
                <a:gd name="connsiteY2" fmla="*/ 82815 h 103518"/>
                <a:gd name="connsiteX3" fmla="*/ 20709 w 41418"/>
                <a:gd name="connsiteY3" fmla="*/ 103519 h 103518"/>
                <a:gd name="connsiteX4" fmla="*/ 41413 w 41418"/>
                <a:gd name="connsiteY4" fmla="*/ 82815 h 103518"/>
                <a:gd name="connsiteX5" fmla="*/ 41413 w 41418"/>
                <a:gd name="connsiteY5" fmla="*/ 21649 h 103518"/>
                <a:gd name="connsiteX6" fmla="*/ 20709 w 41418"/>
                <a:gd name="connsiteY6" fmla="*/ 0 h 10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18" h="103518">
                  <a:moveTo>
                    <a:pt x="20709" y="0"/>
                  </a:moveTo>
                  <a:cubicBezTo>
                    <a:pt x="9015" y="264"/>
                    <a:pt x="-253" y="9955"/>
                    <a:pt x="5" y="21649"/>
                  </a:cubicBezTo>
                  <a:lnTo>
                    <a:pt x="5" y="82815"/>
                  </a:lnTo>
                  <a:cubicBezTo>
                    <a:pt x="5" y="94250"/>
                    <a:pt x="9274" y="103519"/>
                    <a:pt x="20709" y="103519"/>
                  </a:cubicBezTo>
                  <a:cubicBezTo>
                    <a:pt x="32144" y="103519"/>
                    <a:pt x="41413" y="94250"/>
                    <a:pt x="41413" y="82815"/>
                  </a:cubicBezTo>
                  <a:lnTo>
                    <a:pt x="41413" y="21649"/>
                  </a:lnTo>
                  <a:cubicBezTo>
                    <a:pt x="41671" y="9955"/>
                    <a:pt x="32403" y="264"/>
                    <a:pt x="20709" y="0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B27008B-03B2-44AC-B093-4D2DF39C9C29}"/>
                </a:ext>
              </a:extLst>
            </p:cNvPr>
            <p:cNvSpPr/>
            <p:nvPr/>
          </p:nvSpPr>
          <p:spPr>
            <a:xfrm>
              <a:off x="306462" y="3065146"/>
              <a:ext cx="337326" cy="545198"/>
            </a:xfrm>
            <a:custGeom>
              <a:avLst/>
              <a:gdLst>
                <a:gd name="connsiteX0" fmla="*/ 336185 w 337326"/>
                <a:gd name="connsiteY0" fmla="*/ 363951 h 545198"/>
                <a:gd name="connsiteX1" fmla="*/ 328297 w 337326"/>
                <a:gd name="connsiteY1" fmla="*/ 252586 h 545198"/>
                <a:gd name="connsiteX2" fmla="*/ 331686 w 337326"/>
                <a:gd name="connsiteY2" fmla="*/ 167949 h 545198"/>
                <a:gd name="connsiteX3" fmla="*/ 189783 w 337326"/>
                <a:gd name="connsiteY3" fmla="*/ 667 h 545198"/>
                <a:gd name="connsiteX4" fmla="*/ 183758 w 337326"/>
                <a:gd name="connsiteY4" fmla="*/ 290 h 545198"/>
                <a:gd name="connsiteX5" fmla="*/ 168678 w 337326"/>
                <a:gd name="connsiteY5" fmla="*/ 0 h 545198"/>
                <a:gd name="connsiteX6" fmla="*/ 153599 w 337326"/>
                <a:gd name="connsiteY6" fmla="*/ 290 h 545198"/>
                <a:gd name="connsiteX7" fmla="*/ 5296 w 337326"/>
                <a:gd name="connsiteY7" fmla="*/ 161925 h 545198"/>
                <a:gd name="connsiteX8" fmla="*/ 5671 w 337326"/>
                <a:gd name="connsiteY8" fmla="*/ 167928 h 545198"/>
                <a:gd name="connsiteX9" fmla="*/ 9066 w 337326"/>
                <a:gd name="connsiteY9" fmla="*/ 252586 h 545198"/>
                <a:gd name="connsiteX10" fmla="*/ 1150 w 337326"/>
                <a:gd name="connsiteY10" fmla="*/ 363972 h 545198"/>
                <a:gd name="connsiteX11" fmla="*/ 142876 w 337326"/>
                <a:gd name="connsiteY11" fmla="*/ 543977 h 545198"/>
                <a:gd name="connsiteX12" fmla="*/ 155104 w 337326"/>
                <a:gd name="connsiteY12" fmla="*/ 544964 h 545198"/>
                <a:gd name="connsiteX13" fmla="*/ 168678 w 337326"/>
                <a:gd name="connsiteY13" fmla="*/ 545199 h 545198"/>
                <a:gd name="connsiteX14" fmla="*/ 182267 w 337326"/>
                <a:gd name="connsiteY14" fmla="*/ 544964 h 545198"/>
                <a:gd name="connsiteX15" fmla="*/ 337175 w 337326"/>
                <a:gd name="connsiteY15" fmla="*/ 376183 h 545198"/>
                <a:gd name="connsiteX16" fmla="*/ 336185 w 337326"/>
                <a:gd name="connsiteY16" fmla="*/ 363951 h 545198"/>
                <a:gd name="connsiteX17" fmla="*/ 217484 w 337326"/>
                <a:gd name="connsiteY17" fmla="*/ 186334 h 545198"/>
                <a:gd name="connsiteX18" fmla="*/ 182978 w 337326"/>
                <a:gd name="connsiteY18" fmla="*/ 233518 h 545198"/>
                <a:gd name="connsiteX19" fmla="*/ 182978 w 337326"/>
                <a:gd name="connsiteY19" fmla="*/ 338161 h 545198"/>
                <a:gd name="connsiteX20" fmla="*/ 169175 w 337326"/>
                <a:gd name="connsiteY20" fmla="*/ 351964 h 545198"/>
                <a:gd name="connsiteX21" fmla="*/ 155373 w 337326"/>
                <a:gd name="connsiteY21" fmla="*/ 338161 h 545198"/>
                <a:gd name="connsiteX22" fmla="*/ 155373 w 337326"/>
                <a:gd name="connsiteY22" fmla="*/ 233518 h 545198"/>
                <a:gd name="connsiteX23" fmla="*/ 120866 w 337326"/>
                <a:gd name="connsiteY23" fmla="*/ 186334 h 545198"/>
                <a:gd name="connsiteX24" fmla="*/ 120866 w 337326"/>
                <a:gd name="connsiteY24" fmla="*/ 125175 h 545198"/>
                <a:gd name="connsiteX25" fmla="*/ 155373 w 337326"/>
                <a:gd name="connsiteY25" fmla="*/ 77984 h 545198"/>
                <a:gd name="connsiteX26" fmla="*/ 155373 w 337326"/>
                <a:gd name="connsiteY26" fmla="*/ 41408 h 545198"/>
                <a:gd name="connsiteX27" fmla="*/ 169175 w 337326"/>
                <a:gd name="connsiteY27" fmla="*/ 27605 h 545198"/>
                <a:gd name="connsiteX28" fmla="*/ 182978 w 337326"/>
                <a:gd name="connsiteY28" fmla="*/ 41408 h 545198"/>
                <a:gd name="connsiteX29" fmla="*/ 182978 w 337326"/>
                <a:gd name="connsiteY29" fmla="*/ 77984 h 545198"/>
                <a:gd name="connsiteX30" fmla="*/ 217484 w 337326"/>
                <a:gd name="connsiteY30" fmla="*/ 125175 h 54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326" h="545198">
                  <a:moveTo>
                    <a:pt x="336185" y="363951"/>
                  </a:moveTo>
                  <a:cubicBezTo>
                    <a:pt x="331554" y="326998"/>
                    <a:pt x="328921" y="289823"/>
                    <a:pt x="328297" y="252586"/>
                  </a:cubicBezTo>
                  <a:cubicBezTo>
                    <a:pt x="328297" y="222220"/>
                    <a:pt x="329678" y="193608"/>
                    <a:pt x="331686" y="167949"/>
                  </a:cubicBezTo>
                  <a:cubicBezTo>
                    <a:pt x="338694" y="82570"/>
                    <a:pt x="275162" y="7675"/>
                    <a:pt x="189783" y="667"/>
                  </a:cubicBezTo>
                  <a:cubicBezTo>
                    <a:pt x="187777" y="502"/>
                    <a:pt x="185769" y="376"/>
                    <a:pt x="183758" y="290"/>
                  </a:cubicBezTo>
                  <a:cubicBezTo>
                    <a:pt x="178825" y="97"/>
                    <a:pt x="173799" y="0"/>
                    <a:pt x="168678" y="0"/>
                  </a:cubicBezTo>
                  <a:cubicBezTo>
                    <a:pt x="163558" y="0"/>
                    <a:pt x="158531" y="97"/>
                    <a:pt x="153599" y="290"/>
                  </a:cubicBezTo>
                  <a:cubicBezTo>
                    <a:pt x="68012" y="3971"/>
                    <a:pt x="1614" y="76338"/>
                    <a:pt x="5296" y="161925"/>
                  </a:cubicBezTo>
                  <a:cubicBezTo>
                    <a:pt x="5382" y="163928"/>
                    <a:pt x="5507" y="165930"/>
                    <a:pt x="5671" y="167928"/>
                  </a:cubicBezTo>
                  <a:cubicBezTo>
                    <a:pt x="7686" y="193587"/>
                    <a:pt x="9066" y="222220"/>
                    <a:pt x="9066" y="252586"/>
                  </a:cubicBezTo>
                  <a:cubicBezTo>
                    <a:pt x="8435" y="289830"/>
                    <a:pt x="5792" y="327013"/>
                    <a:pt x="1150" y="363972"/>
                  </a:cubicBezTo>
                  <a:cubicBezTo>
                    <a:pt x="-9420" y="452815"/>
                    <a:pt x="54033" y="533407"/>
                    <a:pt x="142876" y="543977"/>
                  </a:cubicBezTo>
                  <a:cubicBezTo>
                    <a:pt x="146938" y="544460"/>
                    <a:pt x="151017" y="544790"/>
                    <a:pt x="155104" y="544964"/>
                  </a:cubicBezTo>
                  <a:cubicBezTo>
                    <a:pt x="159548" y="545116"/>
                    <a:pt x="164073" y="545194"/>
                    <a:pt x="168678" y="545199"/>
                  </a:cubicBezTo>
                  <a:cubicBezTo>
                    <a:pt x="173284" y="545204"/>
                    <a:pt x="177814" y="545125"/>
                    <a:pt x="182267" y="544964"/>
                  </a:cubicBezTo>
                  <a:cubicBezTo>
                    <a:pt x="271651" y="541133"/>
                    <a:pt x="341006" y="465567"/>
                    <a:pt x="337175" y="376183"/>
                  </a:cubicBezTo>
                  <a:cubicBezTo>
                    <a:pt x="337000" y="372095"/>
                    <a:pt x="336670" y="368015"/>
                    <a:pt x="336185" y="363951"/>
                  </a:cubicBezTo>
                  <a:close/>
                  <a:moveTo>
                    <a:pt x="217484" y="186334"/>
                  </a:moveTo>
                  <a:cubicBezTo>
                    <a:pt x="217583" y="207930"/>
                    <a:pt x="203588" y="227066"/>
                    <a:pt x="182978" y="233518"/>
                  </a:cubicBezTo>
                  <a:lnTo>
                    <a:pt x="182978" y="338161"/>
                  </a:lnTo>
                  <a:cubicBezTo>
                    <a:pt x="182978" y="345784"/>
                    <a:pt x="176798" y="351964"/>
                    <a:pt x="169175" y="351964"/>
                  </a:cubicBezTo>
                  <a:cubicBezTo>
                    <a:pt x="161552" y="351964"/>
                    <a:pt x="155373" y="345784"/>
                    <a:pt x="155373" y="338161"/>
                  </a:cubicBezTo>
                  <a:lnTo>
                    <a:pt x="155373" y="233518"/>
                  </a:lnTo>
                  <a:cubicBezTo>
                    <a:pt x="134766" y="227062"/>
                    <a:pt x="120773" y="207928"/>
                    <a:pt x="120866" y="186334"/>
                  </a:cubicBezTo>
                  <a:lnTo>
                    <a:pt x="120866" y="125175"/>
                  </a:lnTo>
                  <a:cubicBezTo>
                    <a:pt x="120765" y="103576"/>
                    <a:pt x="134760" y="84436"/>
                    <a:pt x="155373" y="77984"/>
                  </a:cubicBezTo>
                  <a:lnTo>
                    <a:pt x="155373" y="41408"/>
                  </a:lnTo>
                  <a:cubicBezTo>
                    <a:pt x="155373" y="33784"/>
                    <a:pt x="161552" y="27605"/>
                    <a:pt x="169175" y="27605"/>
                  </a:cubicBezTo>
                  <a:cubicBezTo>
                    <a:pt x="176798" y="27605"/>
                    <a:pt x="182978" y="33784"/>
                    <a:pt x="182978" y="41408"/>
                  </a:cubicBezTo>
                  <a:lnTo>
                    <a:pt x="182978" y="77984"/>
                  </a:lnTo>
                  <a:cubicBezTo>
                    <a:pt x="203588" y="84440"/>
                    <a:pt x="217581" y="103577"/>
                    <a:pt x="217484" y="125175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A7B2A32E-8488-4438-AFB5-22E8BD557467}"/>
              </a:ext>
            </a:extLst>
          </p:cNvPr>
          <p:cNvSpPr txBox="1"/>
          <p:nvPr/>
        </p:nvSpPr>
        <p:spPr>
          <a:xfrm>
            <a:off x="1080992" y="5815368"/>
            <a:ext cx="7008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35/    </a:t>
            </a:r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39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7D42377-2354-4FFA-AB00-BEA5A5A2CF94}"/>
              </a:ext>
            </a:extLst>
          </p:cNvPr>
          <p:cNvSpPr txBox="1"/>
          <p:nvPr/>
        </p:nvSpPr>
        <p:spPr>
          <a:xfrm>
            <a:off x="1065936" y="6061589"/>
            <a:ext cx="94769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Contact Us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Graphic 56" descr="Caret Left">
            <a:extLst>
              <a:ext uri="{FF2B5EF4-FFF2-40B4-BE49-F238E27FC236}">
                <a16:creationId xmlns:a16="http://schemas.microsoft.com/office/drawing/2014/main" id="{58ADB865-6C3E-4445-8B16-4E7FC58FF61D}"/>
              </a:ext>
            </a:extLst>
          </p:cNvPr>
          <p:cNvSpPr/>
          <p:nvPr/>
        </p:nvSpPr>
        <p:spPr>
          <a:xfrm rot="5400000">
            <a:off x="429214" y="1766174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Graphic 56" descr="Caret Left">
            <a:extLst>
              <a:ext uri="{FF2B5EF4-FFF2-40B4-BE49-F238E27FC236}">
                <a16:creationId xmlns:a16="http://schemas.microsoft.com/office/drawing/2014/main" id="{02E97C7A-2A29-46E6-A54C-4E31B1C1B775}"/>
              </a:ext>
            </a:extLst>
          </p:cNvPr>
          <p:cNvSpPr/>
          <p:nvPr/>
        </p:nvSpPr>
        <p:spPr>
          <a:xfrm rot="16200000">
            <a:off x="413591" y="4808450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E064FAC-2345-4BA3-A6E6-64CA49C6A10C}"/>
              </a:ext>
            </a:extLst>
          </p:cNvPr>
          <p:cNvSpPr txBox="1"/>
          <p:nvPr/>
        </p:nvSpPr>
        <p:spPr>
          <a:xfrm>
            <a:off x="10155596" y="6323199"/>
            <a:ext cx="15712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1</a:t>
            </a:r>
            <a:r>
              <a:rPr lang="en-US" sz="1000" baseline="30000" dirty="0">
                <a:solidFill>
                  <a:schemeClr val="bg1"/>
                </a:solidFill>
                <a:latin typeface="Work Sans Medium" panose="00000600000000000000" pitchFamily="2" charset="0"/>
              </a:rPr>
              <a:t>st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 Art </a:t>
            </a:r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</a:t>
            </a:r>
            <a:r>
              <a:rPr lang="en-US" sz="1000" b="1" dirty="0">
                <a:solidFill>
                  <a:schemeClr val="bg1"/>
                </a:solidFill>
                <a:latin typeface="Work Sans Medium" panose="00000600000000000000" pitchFamily="2" charset="0"/>
              </a:rPr>
              <a:t> 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in CA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4F5A8B6-34B7-4B43-9B08-E43081669C01}"/>
              </a:ext>
            </a:extLst>
          </p:cNvPr>
          <p:cNvSpPr/>
          <p:nvPr/>
        </p:nvSpPr>
        <p:spPr>
          <a:xfrm>
            <a:off x="1741919" y="2263266"/>
            <a:ext cx="3684802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reprehend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esse cill inure dolorlaboru sit amet. Duis aute irusitakus reprei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Voluptate lorem kuisais.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6239980-760B-4E3A-8329-06AD12D70E7F}"/>
              </a:ext>
            </a:extLst>
          </p:cNvPr>
          <p:cNvSpPr txBox="1"/>
          <p:nvPr/>
        </p:nvSpPr>
        <p:spPr>
          <a:xfrm>
            <a:off x="6583135" y="1628492"/>
            <a:ext cx="2653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spc="600">
                <a:solidFill>
                  <a:schemeClr val="bg1">
                    <a:lumMod val="95000"/>
                  </a:schemeClr>
                </a:solidFill>
                <a:latin typeface="Poppins Medium" panose="00000600000000000000" pitchFamily="2" charset="0"/>
                <a:ea typeface="Roboto" panose="02000000000000000000" pitchFamily="2" charset="0"/>
                <a:cs typeface="Poppins Medium" panose="00000600000000000000" pitchFamily="2" charset="0"/>
              </a:rPr>
              <a:t>TEXT TITTLE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1DD1D1CC-D251-48EA-8E9F-3956AF811655}"/>
              </a:ext>
            </a:extLst>
          </p:cNvPr>
          <p:cNvSpPr/>
          <p:nvPr/>
        </p:nvSpPr>
        <p:spPr>
          <a:xfrm>
            <a:off x="6611695" y="2137910"/>
            <a:ext cx="3684802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reprehend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esse cill inure dolorlaboru sit amet. Duis aute irusitakus reprei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Voluptate lorem kuisais.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7FBE04E-AD2B-4F1C-9F27-826C092CE1D7}"/>
              </a:ext>
            </a:extLst>
          </p:cNvPr>
          <p:cNvSpPr txBox="1"/>
          <p:nvPr/>
        </p:nvSpPr>
        <p:spPr>
          <a:xfrm>
            <a:off x="6618553" y="3263440"/>
            <a:ext cx="132119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spc="110">
                <a:solidFill>
                  <a:schemeClr val="bg1">
                    <a:lumMod val="95000"/>
                  </a:schemeClr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OFFICE</a:t>
            </a:r>
            <a:r>
              <a:rPr lang="en-US" sz="1000" spc="140">
                <a:solidFill>
                  <a:schemeClr val="bg1">
                    <a:lumMod val="95000"/>
                  </a:schemeClr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 HOURS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B4C5530-B769-4F42-837E-0FE56CB3DAB7}"/>
              </a:ext>
            </a:extLst>
          </p:cNvPr>
          <p:cNvSpPr txBox="1"/>
          <p:nvPr/>
        </p:nvSpPr>
        <p:spPr>
          <a:xfrm>
            <a:off x="6628019" y="3531558"/>
            <a:ext cx="1167307" cy="4442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Monday - Saturday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09.00 – 18.00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56DBDB07-4A87-4AB8-84D9-70394CC5864C}"/>
              </a:ext>
            </a:extLst>
          </p:cNvPr>
          <p:cNvSpPr txBox="1"/>
          <p:nvPr/>
        </p:nvSpPr>
        <p:spPr>
          <a:xfrm>
            <a:off x="8824306" y="3318383"/>
            <a:ext cx="126765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spc="110">
                <a:solidFill>
                  <a:schemeClr val="bg1">
                    <a:lumMod val="95000"/>
                  </a:schemeClr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GET IN TOUCH</a:t>
            </a:r>
            <a:endParaRPr lang="en-US" sz="1000" spc="140">
              <a:solidFill>
                <a:schemeClr val="bg1">
                  <a:lumMod val="95000"/>
                </a:schemeClr>
              </a:solidFill>
              <a:latin typeface="Poppins SemiBold" panose="00000700000000000000" pitchFamily="2" charset="0"/>
              <a:ea typeface="Roboto" panose="02000000000000000000" pitchFamily="2" charset="0"/>
              <a:cs typeface="Poppins SemiBold" panose="00000700000000000000" pitchFamily="2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C1F56A8-626C-439E-8840-2CF4227E2999}"/>
              </a:ext>
            </a:extLst>
          </p:cNvPr>
          <p:cNvSpPr txBox="1"/>
          <p:nvPr/>
        </p:nvSpPr>
        <p:spPr>
          <a:xfrm>
            <a:off x="8891100" y="3595382"/>
            <a:ext cx="1213794" cy="4442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(+62) 085 6554 3435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(+62) 089 6398 3432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2BFC4A3-62FD-4C4C-AB25-46A380BE9BDE}"/>
              </a:ext>
            </a:extLst>
          </p:cNvPr>
          <p:cNvSpPr txBox="1"/>
          <p:nvPr/>
        </p:nvSpPr>
        <p:spPr>
          <a:xfrm>
            <a:off x="6611695" y="4467167"/>
            <a:ext cx="105702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spc="110">
                <a:solidFill>
                  <a:schemeClr val="bg1">
                    <a:lumMod val="95000"/>
                  </a:schemeClr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FOLLOW US</a:t>
            </a:r>
            <a:endParaRPr lang="en-US" sz="1000" spc="140">
              <a:solidFill>
                <a:schemeClr val="bg1">
                  <a:lumMod val="95000"/>
                </a:schemeClr>
              </a:solidFill>
              <a:latin typeface="Poppins SemiBold" panose="00000700000000000000" pitchFamily="2" charset="0"/>
              <a:ea typeface="Roboto" panose="02000000000000000000" pitchFamily="2" charset="0"/>
              <a:cs typeface="Poppins SemiBold" panose="00000700000000000000" pitchFamily="2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61CFA15-B8ED-4E0D-9FEB-8F5DA800EFCE}"/>
              </a:ext>
            </a:extLst>
          </p:cNvPr>
          <p:cNvSpPr txBox="1"/>
          <p:nvPr/>
        </p:nvSpPr>
        <p:spPr>
          <a:xfrm>
            <a:off x="6583135" y="4744166"/>
            <a:ext cx="1293944" cy="4442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www.menelas.com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example@gmail.com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057364CD-2253-4646-BCEA-94BF71A636CC}"/>
              </a:ext>
            </a:extLst>
          </p:cNvPr>
          <p:cNvSpPr txBox="1"/>
          <p:nvPr/>
        </p:nvSpPr>
        <p:spPr>
          <a:xfrm>
            <a:off x="8806688" y="4507911"/>
            <a:ext cx="125034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spc="110">
                <a:solidFill>
                  <a:schemeClr val="bg1">
                    <a:lumMod val="95000"/>
                  </a:schemeClr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OUR ADDRESS</a:t>
            </a:r>
            <a:endParaRPr lang="en-US" sz="1000" spc="140">
              <a:solidFill>
                <a:schemeClr val="bg1">
                  <a:lumMod val="95000"/>
                </a:schemeClr>
              </a:solidFill>
              <a:latin typeface="Poppins SemiBold" panose="00000700000000000000" pitchFamily="2" charset="0"/>
              <a:ea typeface="Roboto" panose="02000000000000000000" pitchFamily="2" charset="0"/>
              <a:cs typeface="Poppins SemiBold" panose="00000700000000000000" pitchFamily="2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D5340D6-FEB3-4B58-9F06-344E8B907A73}"/>
              </a:ext>
            </a:extLst>
          </p:cNvPr>
          <p:cNvSpPr txBox="1"/>
          <p:nvPr/>
        </p:nvSpPr>
        <p:spPr>
          <a:xfrm>
            <a:off x="8891100" y="4807990"/>
            <a:ext cx="1125629" cy="4442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123, Rev Avenue, 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Kolabagan LA , 267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6637D325-7F3D-4522-B8C8-649DA13F5A83}"/>
              </a:ext>
            </a:extLst>
          </p:cNvPr>
          <p:cNvSpPr/>
          <p:nvPr/>
        </p:nvSpPr>
        <p:spPr>
          <a:xfrm>
            <a:off x="1741919" y="3459343"/>
            <a:ext cx="2552493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 reprehenderitilores voluptates essesei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Dui lorem sit amet kaseuis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4D753844-65CC-48E2-B05F-1A711FDFF2BF}"/>
              </a:ext>
            </a:extLst>
          </p:cNvPr>
          <p:cNvSpPr txBox="1"/>
          <p:nvPr/>
        </p:nvSpPr>
        <p:spPr>
          <a:xfrm>
            <a:off x="1747173" y="3180332"/>
            <a:ext cx="2284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 spc="300">
                <a:solidFill>
                  <a:schemeClr val="bg1">
                    <a:lumMod val="9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4E85F827-3F33-4B13-B80F-0B8572547AEA}"/>
              </a:ext>
            </a:extLst>
          </p:cNvPr>
          <p:cNvSpPr/>
          <p:nvPr/>
        </p:nvSpPr>
        <p:spPr>
          <a:xfrm>
            <a:off x="1741919" y="4744166"/>
            <a:ext cx="2552493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 reprehenderitilores voluptates essesei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Dui lorem sit amet kaseuis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082B112-EA5A-4936-8739-C1123B9D8209}"/>
              </a:ext>
            </a:extLst>
          </p:cNvPr>
          <p:cNvSpPr txBox="1"/>
          <p:nvPr/>
        </p:nvSpPr>
        <p:spPr>
          <a:xfrm>
            <a:off x="1747173" y="4465155"/>
            <a:ext cx="2284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 spc="300">
                <a:solidFill>
                  <a:schemeClr val="bg1">
                    <a:lumMod val="9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CA3105C-EEF9-45BB-BA48-465A882D1820}"/>
              </a:ext>
            </a:extLst>
          </p:cNvPr>
          <p:cNvSpPr txBox="1"/>
          <p:nvPr/>
        </p:nvSpPr>
        <p:spPr>
          <a:xfrm>
            <a:off x="11408983" y="2643956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33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9D0EC67-CA90-4A6B-9DF1-FBE701381594}"/>
              </a:ext>
            </a:extLst>
          </p:cNvPr>
          <p:cNvSpPr txBox="1"/>
          <p:nvPr/>
        </p:nvSpPr>
        <p:spPr>
          <a:xfrm>
            <a:off x="11401022" y="3085245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34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F626F0C-2E9D-42B4-A8B8-D3091C788C5A}"/>
              </a:ext>
            </a:extLst>
          </p:cNvPr>
          <p:cNvSpPr txBox="1"/>
          <p:nvPr/>
        </p:nvSpPr>
        <p:spPr>
          <a:xfrm>
            <a:off x="11393061" y="3526534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35</a:t>
            </a:r>
            <a:endParaRPr lang="en-US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BDEE2CB-FB3F-438B-8121-B2022F329834}"/>
              </a:ext>
            </a:extLst>
          </p:cNvPr>
          <p:cNvSpPr txBox="1"/>
          <p:nvPr/>
        </p:nvSpPr>
        <p:spPr>
          <a:xfrm>
            <a:off x="11385100" y="3967823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36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9B4CD548-45FA-4175-8A06-9234C065E35F}"/>
              </a:ext>
            </a:extLst>
          </p:cNvPr>
          <p:cNvSpPr/>
          <p:nvPr/>
        </p:nvSpPr>
        <p:spPr>
          <a:xfrm>
            <a:off x="11366138" y="3467873"/>
            <a:ext cx="410594" cy="360824"/>
          </a:xfrm>
          <a:prstGeom prst="roundRect">
            <a:avLst>
              <a:gd name="adj" fmla="val 21318"/>
            </a:avLst>
          </a:prstGeom>
          <a:noFill/>
          <a:ln w="317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248A88B-DD18-4BAC-AD99-C2D8D7F00DB2}"/>
              </a:ext>
            </a:extLst>
          </p:cNvPr>
          <p:cNvSpPr txBox="1"/>
          <p:nvPr/>
        </p:nvSpPr>
        <p:spPr>
          <a:xfrm>
            <a:off x="1674086" y="1571384"/>
            <a:ext cx="32896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CONTACT US</a:t>
            </a: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EB31109A-F683-497A-9E58-3C27D552A511}"/>
              </a:ext>
            </a:extLst>
          </p:cNvPr>
          <p:cNvGrpSpPr/>
          <p:nvPr/>
        </p:nvGrpSpPr>
        <p:grpSpPr>
          <a:xfrm>
            <a:off x="5216778" y="3556133"/>
            <a:ext cx="395074" cy="395074"/>
            <a:chOff x="1982432" y="4852582"/>
            <a:chExt cx="441980" cy="441980"/>
          </a:xfrm>
        </p:grpSpPr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C4200E27-E485-45E5-A76C-676F4144098F}"/>
                </a:ext>
              </a:extLst>
            </p:cNvPr>
            <p:cNvSpPr/>
            <p:nvPr/>
          </p:nvSpPr>
          <p:spPr>
            <a:xfrm>
              <a:off x="1982432" y="4852582"/>
              <a:ext cx="441980" cy="44198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Isosceles Triangle 54">
              <a:extLst>
                <a:ext uri="{FF2B5EF4-FFF2-40B4-BE49-F238E27FC236}">
                  <a16:creationId xmlns:a16="http://schemas.microsoft.com/office/drawing/2014/main" id="{7AA179BD-5F49-474B-9A76-E9B3753CDAE4}"/>
                </a:ext>
              </a:extLst>
            </p:cNvPr>
            <p:cNvSpPr/>
            <p:nvPr/>
          </p:nvSpPr>
          <p:spPr>
            <a:xfrm rot="5400000">
              <a:off x="2115619" y="4981457"/>
              <a:ext cx="213706" cy="184229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3842429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6C7DF289-555C-468B-BEAD-2DBECBBA20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225" y="748146"/>
            <a:ext cx="415088" cy="41508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6A645630-84EB-4ABA-B90B-DA2E25D41C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19338" y="769252"/>
            <a:ext cx="393982" cy="393982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ED66D9E3-3D48-45C7-A807-178638DA392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17346" y="769252"/>
            <a:ext cx="393983" cy="393983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319BC7F-7ADF-4E44-B93C-F7989969F4B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894248" y="748146"/>
            <a:ext cx="415088" cy="415089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3045DEB0-3F52-4693-AADB-F5D6CC22101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478184" y="748145"/>
            <a:ext cx="415088" cy="415089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305FB4DC-1CB0-494B-9E39-9D5A7FB2518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076192" y="769252"/>
            <a:ext cx="393982" cy="393982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C5F4288F-E036-48C9-A452-81EFC669DA4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688271" y="783322"/>
            <a:ext cx="379912" cy="379912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2A0DB826-650F-4D21-BA31-6A07084F707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286279" y="811464"/>
            <a:ext cx="351770" cy="351770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16227B9E-6B84-42F8-802D-CE05475D0BB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884291" y="811464"/>
            <a:ext cx="393982" cy="393982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EEA1C5A8-9FB8-4E51-8258-C1F76289D93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482303" y="790357"/>
            <a:ext cx="393982" cy="393982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FBB3B7A4-1113-4A3B-9300-BA53F1ECFFD1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094385" y="790357"/>
            <a:ext cx="393983" cy="393983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F636FCAC-F087-42C5-9092-2BDD67B25A63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7664252" y="790357"/>
            <a:ext cx="393983" cy="393983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68107D41-C6F6-4FEB-AA7D-8517685AD7ED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8234122" y="758697"/>
            <a:ext cx="393982" cy="393982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EDD10DD0-F775-46BA-9E16-BD22FD1C27AC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8853228" y="776286"/>
            <a:ext cx="393982" cy="393982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DF37DC3F-3368-483C-B99A-63B7333368BA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9458288" y="790357"/>
            <a:ext cx="393982" cy="393982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8F00470A-6CBE-4353-BD73-9B32C41EEA5C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0063348" y="790357"/>
            <a:ext cx="393982" cy="393982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1EC1C262-C4E3-47FD-86E0-D8396D3C179D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0668408" y="776286"/>
            <a:ext cx="393982" cy="393982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93936D93-5B63-4748-89D0-650DC6B8518A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100225" y="1465756"/>
            <a:ext cx="393982" cy="393982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F0236AED-37A6-4376-A601-512E245FE15F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1719338" y="1465756"/>
            <a:ext cx="393982" cy="393982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2CABA48D-7365-4300-96B2-33FDF01A6A30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2338451" y="1465756"/>
            <a:ext cx="393982" cy="393982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63B809B7-6BEA-4C68-9B71-17931C7CB7F3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2873146" y="1465756"/>
            <a:ext cx="436190" cy="436190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575FB1F7-139A-4A93-AAFA-73846BEFAAC7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3492259" y="1465754"/>
            <a:ext cx="393982" cy="393982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21F17A92-354B-40E7-93B7-D4E2B7BBE4E2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4097306" y="1465755"/>
            <a:ext cx="393982" cy="393982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F2B9A262-39CC-4D51-AA5E-B8D1B27D1329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4674212" y="1465754"/>
            <a:ext cx="393982" cy="393982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ED4C34B8-49A9-4AA0-914C-5C4B2ECAE8F4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5293325" y="1465753"/>
            <a:ext cx="393982" cy="393982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E575F212-EF8D-4168-B281-F02207CF0D43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5856158" y="1423545"/>
            <a:ext cx="436190" cy="436190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7B12B0FA-715E-4BC1-8088-A951C74FD06C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6475271" y="1465752"/>
            <a:ext cx="393982" cy="393982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67956990-97A0-45D9-A626-1A60F0F7312C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7122528" y="1465752"/>
            <a:ext cx="365840" cy="365840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A406E525-CF87-46A4-96CE-7AB9D938A045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7685359" y="1465752"/>
            <a:ext cx="365840" cy="365840"/>
          </a:xfrm>
          <a:prstGeom prst="rect">
            <a:avLst/>
          </a:prstGeom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F711CEC1-B2AD-4C43-8A4D-24DED4096B46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8283367" y="1451688"/>
            <a:ext cx="365840" cy="365840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245BD55B-104E-4F49-90C5-7EA0D83F8612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8839169" y="1430578"/>
            <a:ext cx="436190" cy="436190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DFC2BE09-9DF0-420E-8DA4-5074BD0B4608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9444205" y="1437611"/>
            <a:ext cx="450263" cy="450263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2A786787-74BD-40C3-A3A4-4AD7D1661B23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7"/>
              </a:ext>
            </a:extLst>
          </a:blip>
          <a:stretch>
            <a:fillRect/>
          </a:stretch>
        </p:blipFill>
        <p:spPr>
          <a:xfrm>
            <a:off x="10035185" y="1437611"/>
            <a:ext cx="436190" cy="436190"/>
          </a:xfrm>
          <a:prstGeom prst="rect">
            <a:avLst/>
          </a:prstGeom>
        </p:spPr>
      </p:pic>
      <p:pic>
        <p:nvPicPr>
          <p:cNvPr id="69" name="Graphic 68">
            <a:extLst>
              <a:ext uri="{FF2B5EF4-FFF2-40B4-BE49-F238E27FC236}">
                <a16:creationId xmlns:a16="http://schemas.microsoft.com/office/drawing/2014/main" id="{8C56C088-947C-42DF-9C98-61C19082A1CB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9"/>
              </a:ext>
            </a:extLst>
          </a:blip>
          <a:stretch>
            <a:fillRect/>
          </a:stretch>
        </p:blipFill>
        <p:spPr>
          <a:xfrm>
            <a:off x="10675439" y="1451688"/>
            <a:ext cx="386951" cy="386952"/>
          </a:xfrm>
          <a:prstGeom prst="rect">
            <a:avLst/>
          </a:prstGeom>
        </p:spPr>
      </p:pic>
      <p:pic>
        <p:nvPicPr>
          <p:cNvPr id="71" name="Graphic 70">
            <a:extLst>
              <a:ext uri="{FF2B5EF4-FFF2-40B4-BE49-F238E27FC236}">
                <a16:creationId xmlns:a16="http://schemas.microsoft.com/office/drawing/2014/main" id="{DA933F03-5263-498D-9B36-BD4CAB43BF5E}"/>
              </a:ext>
            </a:extLst>
          </p:cNvPr>
          <p:cNvPicPr>
            <a:picLocks noChangeAspect="1"/>
          </p:cNvPicPr>
          <p:nvPr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1"/>
              </a:ext>
            </a:extLst>
          </a:blip>
          <a:stretch>
            <a:fillRect/>
          </a:stretch>
        </p:blipFill>
        <p:spPr>
          <a:xfrm>
            <a:off x="1079120" y="2162260"/>
            <a:ext cx="415087" cy="415087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49E7472D-BC41-44C0-8FD8-1B9EA3DBF5B0}"/>
              </a:ext>
            </a:extLst>
          </p:cNvPr>
          <p:cNvPicPr>
            <a:picLocks noChangeAspect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3"/>
              </a:ext>
            </a:extLst>
          </a:blip>
          <a:stretch>
            <a:fillRect/>
          </a:stretch>
        </p:blipFill>
        <p:spPr>
          <a:xfrm>
            <a:off x="1677131" y="2162260"/>
            <a:ext cx="436189" cy="436189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C7EF1C08-D65E-484E-8786-6938A6259616}"/>
              </a:ext>
            </a:extLst>
          </p:cNvPr>
          <p:cNvPicPr>
            <a:picLocks noChangeAspect="1"/>
          </p:cNvPicPr>
          <p:nvPr/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5"/>
              </a:ext>
            </a:extLst>
          </a:blip>
          <a:stretch>
            <a:fillRect/>
          </a:stretch>
        </p:blipFill>
        <p:spPr>
          <a:xfrm>
            <a:off x="2296242" y="2162259"/>
            <a:ext cx="436190" cy="436190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F3C54755-B5E5-41A8-98B6-EBF2491333B8}"/>
              </a:ext>
            </a:extLst>
          </p:cNvPr>
          <p:cNvPicPr>
            <a:picLocks noChangeAspect="1"/>
          </p:cNvPicPr>
          <p:nvPr/>
        </p:nvPicPr>
        <p:blipFill>
          <a:blip r:embed="rId7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7"/>
              </a:ext>
            </a:extLst>
          </a:blip>
          <a:stretch>
            <a:fillRect/>
          </a:stretch>
        </p:blipFill>
        <p:spPr>
          <a:xfrm>
            <a:off x="2873145" y="2204468"/>
            <a:ext cx="386949" cy="386949"/>
          </a:xfrm>
          <a:prstGeom prst="rect">
            <a:avLst/>
          </a:prstGeom>
        </p:spPr>
      </p:pic>
      <p:pic>
        <p:nvPicPr>
          <p:cNvPr id="79" name="Graphic 78">
            <a:extLst>
              <a:ext uri="{FF2B5EF4-FFF2-40B4-BE49-F238E27FC236}">
                <a16:creationId xmlns:a16="http://schemas.microsoft.com/office/drawing/2014/main" id="{87930B22-03CD-4952-9317-1463677335AE}"/>
              </a:ext>
            </a:extLst>
          </p:cNvPr>
          <p:cNvPicPr>
            <a:picLocks noChangeAspect="1"/>
          </p:cNvPicPr>
          <p:nvPr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9"/>
              </a:ext>
            </a:extLst>
          </a:blip>
          <a:stretch>
            <a:fillRect/>
          </a:stretch>
        </p:blipFill>
        <p:spPr>
          <a:xfrm>
            <a:off x="3478183" y="2162258"/>
            <a:ext cx="393981" cy="393981"/>
          </a:xfrm>
          <a:prstGeom prst="rect">
            <a:avLst/>
          </a:prstGeom>
        </p:spPr>
      </p:pic>
      <p:pic>
        <p:nvPicPr>
          <p:cNvPr id="81" name="Graphic 80">
            <a:extLst>
              <a:ext uri="{FF2B5EF4-FFF2-40B4-BE49-F238E27FC236}">
                <a16:creationId xmlns:a16="http://schemas.microsoft.com/office/drawing/2014/main" id="{7E48246E-9099-455A-BAB2-553BD381D7F6}"/>
              </a:ext>
            </a:extLst>
          </p:cNvPr>
          <p:cNvPicPr>
            <a:picLocks noChangeAspect="1"/>
          </p:cNvPicPr>
          <p:nvPr/>
        </p:nvPicPr>
        <p:blipFill>
          <a:blip r:embed="rId8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1"/>
              </a:ext>
            </a:extLst>
          </a:blip>
          <a:stretch>
            <a:fillRect/>
          </a:stretch>
        </p:blipFill>
        <p:spPr>
          <a:xfrm>
            <a:off x="4167660" y="2271305"/>
            <a:ext cx="253274" cy="253275"/>
          </a:xfrm>
          <a:prstGeom prst="rect">
            <a:avLst/>
          </a:prstGeom>
        </p:spPr>
      </p:pic>
      <p:pic>
        <p:nvPicPr>
          <p:cNvPr id="83" name="Graphic 82">
            <a:extLst>
              <a:ext uri="{FF2B5EF4-FFF2-40B4-BE49-F238E27FC236}">
                <a16:creationId xmlns:a16="http://schemas.microsoft.com/office/drawing/2014/main" id="{CF09FE8D-D9D7-458F-B370-898B499909E5}"/>
              </a:ext>
            </a:extLst>
          </p:cNvPr>
          <p:cNvPicPr>
            <a:picLocks noChangeAspect="1"/>
          </p:cNvPicPr>
          <p:nvPr/>
        </p:nvPicPr>
        <p:blipFill>
          <a:blip r:embed="rId8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3"/>
              </a:ext>
            </a:extLst>
          </a:blip>
          <a:stretch>
            <a:fillRect/>
          </a:stretch>
        </p:blipFill>
        <p:spPr>
          <a:xfrm>
            <a:off x="4660141" y="2141153"/>
            <a:ext cx="450263" cy="450264"/>
          </a:xfrm>
          <a:prstGeom prst="rect">
            <a:avLst/>
          </a:prstGeom>
        </p:spPr>
      </p:pic>
      <p:pic>
        <p:nvPicPr>
          <p:cNvPr id="85" name="Graphic 84">
            <a:extLst>
              <a:ext uri="{FF2B5EF4-FFF2-40B4-BE49-F238E27FC236}">
                <a16:creationId xmlns:a16="http://schemas.microsoft.com/office/drawing/2014/main" id="{EB9E5BB1-A1FC-4AD5-AC6B-E78C19D3DD9F}"/>
              </a:ext>
            </a:extLst>
          </p:cNvPr>
          <p:cNvPicPr>
            <a:picLocks noChangeAspect="1"/>
          </p:cNvPicPr>
          <p:nvPr/>
        </p:nvPicPr>
        <p:blipFill>
          <a:blip r:embed="rId8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5"/>
              </a:ext>
            </a:extLst>
          </a:blip>
          <a:stretch>
            <a:fillRect/>
          </a:stretch>
        </p:blipFill>
        <p:spPr>
          <a:xfrm>
            <a:off x="5265179" y="2158747"/>
            <a:ext cx="436189" cy="432670"/>
          </a:xfrm>
          <a:prstGeom prst="rect">
            <a:avLst/>
          </a:prstGeom>
        </p:spPr>
      </p:pic>
      <p:pic>
        <p:nvPicPr>
          <p:cNvPr id="87" name="Graphic 86">
            <a:extLst>
              <a:ext uri="{FF2B5EF4-FFF2-40B4-BE49-F238E27FC236}">
                <a16:creationId xmlns:a16="http://schemas.microsoft.com/office/drawing/2014/main" id="{AE7C344B-C06C-4AB9-808E-39BCD71AE616}"/>
              </a:ext>
            </a:extLst>
          </p:cNvPr>
          <p:cNvPicPr>
            <a:picLocks noChangeAspect="1"/>
          </p:cNvPicPr>
          <p:nvPr/>
        </p:nvPicPr>
        <p:blipFill>
          <a:blip r:embed="rId8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7"/>
              </a:ext>
            </a:extLst>
          </a:blip>
          <a:stretch>
            <a:fillRect/>
          </a:stretch>
        </p:blipFill>
        <p:spPr>
          <a:xfrm>
            <a:off x="5884291" y="2179847"/>
            <a:ext cx="436190" cy="436190"/>
          </a:xfrm>
          <a:prstGeom prst="rect">
            <a:avLst/>
          </a:prstGeom>
        </p:spPr>
      </p:pic>
      <p:pic>
        <p:nvPicPr>
          <p:cNvPr id="89" name="Graphic 88">
            <a:extLst>
              <a:ext uri="{FF2B5EF4-FFF2-40B4-BE49-F238E27FC236}">
                <a16:creationId xmlns:a16="http://schemas.microsoft.com/office/drawing/2014/main" id="{472A0157-A00D-4395-9EEB-E091AB0DC91B}"/>
              </a:ext>
            </a:extLst>
          </p:cNvPr>
          <p:cNvPicPr>
            <a:picLocks noChangeAspect="1"/>
          </p:cNvPicPr>
          <p:nvPr/>
        </p:nvPicPr>
        <p:blipFill>
          <a:blip r:embed="rId8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9"/>
              </a:ext>
            </a:extLst>
          </a:blip>
          <a:stretch>
            <a:fillRect/>
          </a:stretch>
        </p:blipFill>
        <p:spPr>
          <a:xfrm>
            <a:off x="6454166" y="2155227"/>
            <a:ext cx="436190" cy="436190"/>
          </a:xfrm>
          <a:prstGeom prst="rect">
            <a:avLst/>
          </a:prstGeom>
        </p:spPr>
      </p:pic>
      <p:pic>
        <p:nvPicPr>
          <p:cNvPr id="91" name="Graphic 90">
            <a:extLst>
              <a:ext uri="{FF2B5EF4-FFF2-40B4-BE49-F238E27FC236}">
                <a16:creationId xmlns:a16="http://schemas.microsoft.com/office/drawing/2014/main" id="{879D007B-DD94-4416-9CE6-5B3D8DF2F783}"/>
              </a:ext>
            </a:extLst>
          </p:cNvPr>
          <p:cNvPicPr>
            <a:picLocks noChangeAspect="1"/>
          </p:cNvPicPr>
          <p:nvPr/>
        </p:nvPicPr>
        <p:blipFill>
          <a:blip r:embed="rId9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1"/>
              </a:ext>
            </a:extLst>
          </a:blip>
          <a:stretch>
            <a:fillRect/>
          </a:stretch>
        </p:blipFill>
        <p:spPr>
          <a:xfrm>
            <a:off x="7024024" y="2155227"/>
            <a:ext cx="436190" cy="436190"/>
          </a:xfrm>
          <a:prstGeom prst="rect">
            <a:avLst/>
          </a:prstGeom>
        </p:spPr>
      </p:pic>
      <p:pic>
        <p:nvPicPr>
          <p:cNvPr id="93" name="Graphic 92">
            <a:extLst>
              <a:ext uri="{FF2B5EF4-FFF2-40B4-BE49-F238E27FC236}">
                <a16:creationId xmlns:a16="http://schemas.microsoft.com/office/drawing/2014/main" id="{6F342A73-14E3-4D9B-BA1E-15CCEE97F607}"/>
              </a:ext>
            </a:extLst>
          </p:cNvPr>
          <p:cNvPicPr>
            <a:picLocks noChangeAspect="1"/>
          </p:cNvPicPr>
          <p:nvPr/>
        </p:nvPicPr>
        <p:blipFill>
          <a:blip r:embed="rId9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3"/>
              </a:ext>
            </a:extLst>
          </a:blip>
          <a:stretch>
            <a:fillRect/>
          </a:stretch>
        </p:blipFill>
        <p:spPr>
          <a:xfrm>
            <a:off x="7643148" y="2169306"/>
            <a:ext cx="436190" cy="436190"/>
          </a:xfrm>
          <a:prstGeom prst="rect">
            <a:avLst/>
          </a:prstGeom>
        </p:spPr>
      </p:pic>
      <p:pic>
        <p:nvPicPr>
          <p:cNvPr id="95" name="Graphic 94">
            <a:extLst>
              <a:ext uri="{FF2B5EF4-FFF2-40B4-BE49-F238E27FC236}">
                <a16:creationId xmlns:a16="http://schemas.microsoft.com/office/drawing/2014/main" id="{A1DA0178-43BC-4405-B153-B12A2FC0CF70}"/>
              </a:ext>
            </a:extLst>
          </p:cNvPr>
          <p:cNvPicPr>
            <a:picLocks noChangeAspect="1"/>
          </p:cNvPicPr>
          <p:nvPr/>
        </p:nvPicPr>
        <p:blipFill>
          <a:blip r:embed="rId9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5"/>
              </a:ext>
            </a:extLst>
          </a:blip>
          <a:stretch>
            <a:fillRect/>
          </a:stretch>
        </p:blipFill>
        <p:spPr>
          <a:xfrm>
            <a:off x="8234117" y="2169305"/>
            <a:ext cx="436190" cy="436190"/>
          </a:xfrm>
          <a:prstGeom prst="rect">
            <a:avLst/>
          </a:prstGeom>
        </p:spPr>
      </p:pic>
      <p:pic>
        <p:nvPicPr>
          <p:cNvPr id="97" name="Graphic 96">
            <a:extLst>
              <a:ext uri="{FF2B5EF4-FFF2-40B4-BE49-F238E27FC236}">
                <a16:creationId xmlns:a16="http://schemas.microsoft.com/office/drawing/2014/main" id="{63D3835E-5EC2-4E2A-8F6E-F994BF47FEA2}"/>
              </a:ext>
            </a:extLst>
          </p:cNvPr>
          <p:cNvPicPr>
            <a:picLocks noChangeAspect="1"/>
          </p:cNvPicPr>
          <p:nvPr/>
        </p:nvPicPr>
        <p:blipFill>
          <a:blip r:embed="rId9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7"/>
              </a:ext>
            </a:extLst>
          </a:blip>
          <a:stretch>
            <a:fillRect/>
          </a:stretch>
        </p:blipFill>
        <p:spPr>
          <a:xfrm>
            <a:off x="8853234" y="2162258"/>
            <a:ext cx="422124" cy="422124"/>
          </a:xfrm>
          <a:prstGeom prst="rect">
            <a:avLst/>
          </a:prstGeom>
        </p:spPr>
      </p:pic>
      <p:pic>
        <p:nvPicPr>
          <p:cNvPr id="99" name="Graphic 98">
            <a:extLst>
              <a:ext uri="{FF2B5EF4-FFF2-40B4-BE49-F238E27FC236}">
                <a16:creationId xmlns:a16="http://schemas.microsoft.com/office/drawing/2014/main" id="{690355FB-CFB9-4FEA-9EF3-361D08BC5F6F}"/>
              </a:ext>
            </a:extLst>
          </p:cNvPr>
          <p:cNvPicPr>
            <a:picLocks noChangeAspect="1"/>
          </p:cNvPicPr>
          <p:nvPr/>
        </p:nvPicPr>
        <p:blipFill>
          <a:blip r:embed="rId9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9"/>
              </a:ext>
            </a:extLst>
          </a:blip>
          <a:stretch>
            <a:fillRect/>
          </a:stretch>
        </p:blipFill>
        <p:spPr>
          <a:xfrm>
            <a:off x="9437184" y="2155227"/>
            <a:ext cx="436190" cy="436190"/>
          </a:xfrm>
          <a:prstGeom prst="rect">
            <a:avLst/>
          </a:prstGeom>
        </p:spPr>
      </p:pic>
      <p:pic>
        <p:nvPicPr>
          <p:cNvPr id="101" name="Graphic 100">
            <a:extLst>
              <a:ext uri="{FF2B5EF4-FFF2-40B4-BE49-F238E27FC236}">
                <a16:creationId xmlns:a16="http://schemas.microsoft.com/office/drawing/2014/main" id="{67E53A94-B0EB-4FF4-A676-778A32BC0EA9}"/>
              </a:ext>
            </a:extLst>
          </p:cNvPr>
          <p:cNvPicPr>
            <a:picLocks noChangeAspect="1"/>
          </p:cNvPicPr>
          <p:nvPr/>
        </p:nvPicPr>
        <p:blipFill>
          <a:blip r:embed="rId10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1"/>
              </a:ext>
            </a:extLst>
          </a:blip>
          <a:stretch>
            <a:fillRect/>
          </a:stretch>
        </p:blipFill>
        <p:spPr>
          <a:xfrm>
            <a:off x="10049255" y="2186889"/>
            <a:ext cx="436190" cy="436190"/>
          </a:xfrm>
          <a:prstGeom prst="rect">
            <a:avLst/>
          </a:prstGeom>
        </p:spPr>
      </p:pic>
      <p:pic>
        <p:nvPicPr>
          <p:cNvPr id="103" name="Graphic 102">
            <a:extLst>
              <a:ext uri="{FF2B5EF4-FFF2-40B4-BE49-F238E27FC236}">
                <a16:creationId xmlns:a16="http://schemas.microsoft.com/office/drawing/2014/main" id="{66E1600F-51C0-4D82-9BE6-4B60F9184AC5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>
            <a:off x="10675439" y="2197434"/>
            <a:ext cx="393982" cy="393982"/>
          </a:xfrm>
          <a:prstGeom prst="rect">
            <a:avLst/>
          </a:prstGeom>
        </p:spPr>
      </p:pic>
      <p:pic>
        <p:nvPicPr>
          <p:cNvPr id="105" name="Graphic 104">
            <a:extLst>
              <a:ext uri="{FF2B5EF4-FFF2-40B4-BE49-F238E27FC236}">
                <a16:creationId xmlns:a16="http://schemas.microsoft.com/office/drawing/2014/main" id="{AB297549-59EC-43A3-AEFD-62CF0FDD88EE}"/>
              </a:ext>
            </a:extLst>
          </p:cNvPr>
          <p:cNvPicPr>
            <a:picLocks noChangeAspect="1"/>
          </p:cNvPicPr>
          <p:nvPr/>
        </p:nvPicPr>
        <p:blipFill>
          <a:blip r:embed="rId10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5"/>
              </a:ext>
            </a:extLst>
          </a:blip>
          <a:stretch>
            <a:fillRect/>
          </a:stretch>
        </p:blipFill>
        <p:spPr>
          <a:xfrm>
            <a:off x="1100225" y="2900973"/>
            <a:ext cx="393982" cy="393982"/>
          </a:xfrm>
          <a:prstGeom prst="rect">
            <a:avLst/>
          </a:prstGeom>
        </p:spPr>
      </p:pic>
      <p:pic>
        <p:nvPicPr>
          <p:cNvPr id="107" name="Graphic 106">
            <a:extLst>
              <a:ext uri="{FF2B5EF4-FFF2-40B4-BE49-F238E27FC236}">
                <a16:creationId xmlns:a16="http://schemas.microsoft.com/office/drawing/2014/main" id="{42A65214-CFC6-499D-BB73-76CEB7C6CCCF}"/>
              </a:ext>
            </a:extLst>
          </p:cNvPr>
          <p:cNvPicPr>
            <a:picLocks noChangeAspect="1"/>
          </p:cNvPicPr>
          <p:nvPr/>
        </p:nvPicPr>
        <p:blipFill>
          <a:blip r:embed="rId10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7"/>
              </a:ext>
            </a:extLst>
          </a:blip>
          <a:stretch>
            <a:fillRect/>
          </a:stretch>
        </p:blipFill>
        <p:spPr>
          <a:xfrm>
            <a:off x="1719338" y="2900973"/>
            <a:ext cx="393982" cy="393982"/>
          </a:xfrm>
          <a:prstGeom prst="rect">
            <a:avLst/>
          </a:prstGeom>
        </p:spPr>
      </p:pic>
      <p:pic>
        <p:nvPicPr>
          <p:cNvPr id="109" name="Graphic 108">
            <a:extLst>
              <a:ext uri="{FF2B5EF4-FFF2-40B4-BE49-F238E27FC236}">
                <a16:creationId xmlns:a16="http://schemas.microsoft.com/office/drawing/2014/main" id="{221760B3-7394-455C-91C5-73418CF9C44C}"/>
              </a:ext>
            </a:extLst>
          </p:cNvPr>
          <p:cNvPicPr>
            <a:picLocks noChangeAspect="1"/>
          </p:cNvPicPr>
          <p:nvPr/>
        </p:nvPicPr>
        <p:blipFill>
          <a:blip r:embed="rId10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9"/>
              </a:ext>
            </a:extLst>
          </a:blip>
          <a:stretch>
            <a:fillRect/>
          </a:stretch>
        </p:blipFill>
        <p:spPr>
          <a:xfrm>
            <a:off x="2275139" y="2858765"/>
            <a:ext cx="436190" cy="436190"/>
          </a:xfrm>
          <a:prstGeom prst="rect">
            <a:avLst/>
          </a:prstGeom>
        </p:spPr>
      </p:pic>
      <p:pic>
        <p:nvPicPr>
          <p:cNvPr id="111" name="Graphic 110">
            <a:extLst>
              <a:ext uri="{FF2B5EF4-FFF2-40B4-BE49-F238E27FC236}">
                <a16:creationId xmlns:a16="http://schemas.microsoft.com/office/drawing/2014/main" id="{A9DC77C5-9398-44E9-9014-C8D064318739}"/>
              </a:ext>
            </a:extLst>
          </p:cNvPr>
          <p:cNvPicPr>
            <a:picLocks noChangeAspect="1"/>
          </p:cNvPicPr>
          <p:nvPr/>
        </p:nvPicPr>
        <p:blipFill>
          <a:blip r:embed="rId1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1"/>
              </a:ext>
            </a:extLst>
          </a:blip>
          <a:stretch>
            <a:fillRect/>
          </a:stretch>
        </p:blipFill>
        <p:spPr>
          <a:xfrm>
            <a:off x="2883696" y="2858765"/>
            <a:ext cx="436190" cy="436190"/>
          </a:xfrm>
          <a:prstGeom prst="rect">
            <a:avLst/>
          </a:prstGeom>
        </p:spPr>
      </p:pic>
      <p:pic>
        <p:nvPicPr>
          <p:cNvPr id="113" name="Graphic 112">
            <a:extLst>
              <a:ext uri="{FF2B5EF4-FFF2-40B4-BE49-F238E27FC236}">
                <a16:creationId xmlns:a16="http://schemas.microsoft.com/office/drawing/2014/main" id="{A8311082-3762-4440-9413-774B1BCF49C6}"/>
              </a:ext>
            </a:extLst>
          </p:cNvPr>
          <p:cNvPicPr>
            <a:picLocks noChangeAspect="1"/>
          </p:cNvPicPr>
          <p:nvPr/>
        </p:nvPicPr>
        <p:blipFill>
          <a:blip r:embed="rId1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3"/>
              </a:ext>
            </a:extLst>
          </a:blip>
          <a:stretch>
            <a:fillRect/>
          </a:stretch>
        </p:blipFill>
        <p:spPr>
          <a:xfrm>
            <a:off x="3545515" y="2930121"/>
            <a:ext cx="301512" cy="301512"/>
          </a:xfrm>
          <a:prstGeom prst="rect">
            <a:avLst/>
          </a:prstGeom>
        </p:spPr>
      </p:pic>
      <p:pic>
        <p:nvPicPr>
          <p:cNvPr id="115" name="Graphic 114">
            <a:extLst>
              <a:ext uri="{FF2B5EF4-FFF2-40B4-BE49-F238E27FC236}">
                <a16:creationId xmlns:a16="http://schemas.microsoft.com/office/drawing/2014/main" id="{0435B209-D7DB-4144-AED9-46E7AF6200CD}"/>
              </a:ext>
            </a:extLst>
          </p:cNvPr>
          <p:cNvPicPr>
            <a:picLocks noChangeAspect="1"/>
          </p:cNvPicPr>
          <p:nvPr/>
        </p:nvPicPr>
        <p:blipFill>
          <a:blip r:embed="rId1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5"/>
              </a:ext>
            </a:extLst>
          </a:blip>
          <a:stretch>
            <a:fillRect/>
          </a:stretch>
        </p:blipFill>
        <p:spPr>
          <a:xfrm>
            <a:off x="4078223" y="2891432"/>
            <a:ext cx="413065" cy="413065"/>
          </a:xfrm>
          <a:prstGeom prst="rect">
            <a:avLst/>
          </a:prstGeom>
        </p:spPr>
      </p:pic>
      <p:pic>
        <p:nvPicPr>
          <p:cNvPr id="117" name="Graphic 116">
            <a:extLst>
              <a:ext uri="{FF2B5EF4-FFF2-40B4-BE49-F238E27FC236}">
                <a16:creationId xmlns:a16="http://schemas.microsoft.com/office/drawing/2014/main" id="{93B31331-5F40-43D9-8F26-C42CB19CF8B4}"/>
              </a:ext>
            </a:extLst>
          </p:cNvPr>
          <p:cNvPicPr>
            <a:picLocks noChangeAspect="1"/>
          </p:cNvPicPr>
          <p:nvPr/>
        </p:nvPicPr>
        <p:blipFill>
          <a:blip r:embed="rId1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7"/>
              </a:ext>
            </a:extLst>
          </a:blip>
          <a:stretch>
            <a:fillRect/>
          </a:stretch>
        </p:blipFill>
        <p:spPr>
          <a:xfrm>
            <a:off x="4686781" y="2881890"/>
            <a:ext cx="413065" cy="413065"/>
          </a:xfrm>
          <a:prstGeom prst="rect">
            <a:avLst/>
          </a:prstGeom>
        </p:spPr>
      </p:pic>
      <p:pic>
        <p:nvPicPr>
          <p:cNvPr id="119" name="Graphic 118">
            <a:extLst>
              <a:ext uri="{FF2B5EF4-FFF2-40B4-BE49-F238E27FC236}">
                <a16:creationId xmlns:a16="http://schemas.microsoft.com/office/drawing/2014/main" id="{4A6C1639-BEB0-4C91-A0F0-4AAB03B63BAD}"/>
              </a:ext>
            </a:extLst>
          </p:cNvPr>
          <p:cNvPicPr>
            <a:picLocks noChangeAspect="1"/>
          </p:cNvPicPr>
          <p:nvPr/>
        </p:nvPicPr>
        <p:blipFill>
          <a:blip r:embed="rId1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9"/>
              </a:ext>
            </a:extLst>
          </a:blip>
          <a:stretch>
            <a:fillRect/>
          </a:stretch>
        </p:blipFill>
        <p:spPr>
          <a:xfrm>
            <a:off x="5261686" y="2868306"/>
            <a:ext cx="436190" cy="436190"/>
          </a:xfrm>
          <a:prstGeom prst="rect">
            <a:avLst/>
          </a:prstGeom>
        </p:spPr>
      </p:pic>
      <p:pic>
        <p:nvPicPr>
          <p:cNvPr id="121" name="Graphic 120">
            <a:extLst>
              <a:ext uri="{FF2B5EF4-FFF2-40B4-BE49-F238E27FC236}">
                <a16:creationId xmlns:a16="http://schemas.microsoft.com/office/drawing/2014/main" id="{423849F1-59A0-452E-830B-7D4F25A780B5}"/>
              </a:ext>
            </a:extLst>
          </p:cNvPr>
          <p:cNvPicPr>
            <a:picLocks noChangeAspect="1"/>
          </p:cNvPicPr>
          <p:nvPr/>
        </p:nvPicPr>
        <p:blipFill>
          <a:blip r:embed="rId1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1"/>
              </a:ext>
            </a:extLst>
          </a:blip>
          <a:stretch>
            <a:fillRect/>
          </a:stretch>
        </p:blipFill>
        <p:spPr>
          <a:xfrm>
            <a:off x="5856158" y="2868306"/>
            <a:ext cx="436190" cy="436190"/>
          </a:xfrm>
          <a:prstGeom prst="rect">
            <a:avLst/>
          </a:prstGeom>
        </p:spPr>
      </p:pic>
      <p:pic>
        <p:nvPicPr>
          <p:cNvPr id="123" name="Graphic 122">
            <a:extLst>
              <a:ext uri="{FF2B5EF4-FFF2-40B4-BE49-F238E27FC236}">
                <a16:creationId xmlns:a16="http://schemas.microsoft.com/office/drawing/2014/main" id="{0BA0665B-6108-42C6-ADB2-3F2AD935E9FC}"/>
              </a:ext>
            </a:extLst>
          </p:cNvPr>
          <p:cNvPicPr>
            <a:picLocks noChangeAspect="1"/>
          </p:cNvPicPr>
          <p:nvPr/>
        </p:nvPicPr>
        <p:blipFill>
          <a:blip r:embed="rId1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3"/>
              </a:ext>
            </a:extLst>
          </a:blip>
          <a:stretch>
            <a:fillRect/>
          </a:stretch>
        </p:blipFill>
        <p:spPr>
          <a:xfrm>
            <a:off x="6466741" y="2868306"/>
            <a:ext cx="436190" cy="436190"/>
          </a:xfrm>
          <a:prstGeom prst="rect">
            <a:avLst/>
          </a:prstGeom>
        </p:spPr>
      </p:pic>
      <p:pic>
        <p:nvPicPr>
          <p:cNvPr id="125" name="Graphic 124">
            <a:extLst>
              <a:ext uri="{FF2B5EF4-FFF2-40B4-BE49-F238E27FC236}">
                <a16:creationId xmlns:a16="http://schemas.microsoft.com/office/drawing/2014/main" id="{72C1018A-9D0E-453B-A464-59A5F369DAB8}"/>
              </a:ext>
            </a:extLst>
          </p:cNvPr>
          <p:cNvPicPr>
            <a:picLocks noChangeAspect="1"/>
          </p:cNvPicPr>
          <p:nvPr/>
        </p:nvPicPr>
        <p:blipFill>
          <a:blip r:embed="rId1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5"/>
              </a:ext>
            </a:extLst>
          </a:blip>
          <a:stretch>
            <a:fillRect/>
          </a:stretch>
        </p:blipFill>
        <p:spPr>
          <a:xfrm>
            <a:off x="7039598" y="2882380"/>
            <a:ext cx="445731" cy="445731"/>
          </a:xfrm>
          <a:prstGeom prst="rect">
            <a:avLst/>
          </a:prstGeom>
        </p:spPr>
      </p:pic>
      <p:pic>
        <p:nvPicPr>
          <p:cNvPr id="127" name="Graphic 126">
            <a:extLst>
              <a:ext uri="{FF2B5EF4-FFF2-40B4-BE49-F238E27FC236}">
                <a16:creationId xmlns:a16="http://schemas.microsoft.com/office/drawing/2014/main" id="{931E41BE-3A4F-4F23-95BE-A783F3887867}"/>
              </a:ext>
            </a:extLst>
          </p:cNvPr>
          <p:cNvPicPr>
            <a:picLocks noChangeAspect="1"/>
          </p:cNvPicPr>
          <p:nvPr/>
        </p:nvPicPr>
        <p:blipFill>
          <a:blip r:embed="rId1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7"/>
              </a:ext>
            </a:extLst>
          </a:blip>
          <a:stretch>
            <a:fillRect/>
          </a:stretch>
        </p:blipFill>
        <p:spPr>
          <a:xfrm>
            <a:off x="7664252" y="2881890"/>
            <a:ext cx="445730" cy="445730"/>
          </a:xfrm>
          <a:prstGeom prst="rect">
            <a:avLst/>
          </a:prstGeom>
        </p:spPr>
      </p:pic>
      <p:pic>
        <p:nvPicPr>
          <p:cNvPr id="129" name="Graphic 128">
            <a:extLst>
              <a:ext uri="{FF2B5EF4-FFF2-40B4-BE49-F238E27FC236}">
                <a16:creationId xmlns:a16="http://schemas.microsoft.com/office/drawing/2014/main" id="{9BA95267-59B6-4A1C-9A7E-98D0EE60D07E}"/>
              </a:ext>
            </a:extLst>
          </p:cNvPr>
          <p:cNvPicPr>
            <a:picLocks noChangeAspect="1"/>
          </p:cNvPicPr>
          <p:nvPr/>
        </p:nvPicPr>
        <p:blipFill>
          <a:blip r:embed="rId1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9"/>
              </a:ext>
            </a:extLst>
          </a:blip>
          <a:stretch>
            <a:fillRect/>
          </a:stretch>
        </p:blipFill>
        <p:spPr>
          <a:xfrm>
            <a:off x="8244653" y="2857510"/>
            <a:ext cx="462060" cy="462060"/>
          </a:xfrm>
          <a:prstGeom prst="rect">
            <a:avLst/>
          </a:prstGeom>
        </p:spPr>
      </p:pic>
      <p:pic>
        <p:nvPicPr>
          <p:cNvPr id="131" name="Graphic 130">
            <a:extLst>
              <a:ext uri="{FF2B5EF4-FFF2-40B4-BE49-F238E27FC236}">
                <a16:creationId xmlns:a16="http://schemas.microsoft.com/office/drawing/2014/main" id="{EF5FC1FA-2317-4C98-8802-C690AB2AF769}"/>
              </a:ext>
            </a:extLst>
          </p:cNvPr>
          <p:cNvPicPr>
            <a:picLocks noChangeAspect="1"/>
          </p:cNvPicPr>
          <p:nvPr/>
        </p:nvPicPr>
        <p:blipFill>
          <a:blip r:embed="rId1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1"/>
              </a:ext>
            </a:extLst>
          </a:blip>
          <a:stretch>
            <a:fillRect/>
          </a:stretch>
        </p:blipFill>
        <p:spPr>
          <a:xfrm>
            <a:off x="8834398" y="2857509"/>
            <a:ext cx="445730" cy="445730"/>
          </a:xfrm>
          <a:prstGeom prst="rect">
            <a:avLst/>
          </a:prstGeom>
        </p:spPr>
      </p:pic>
      <p:pic>
        <p:nvPicPr>
          <p:cNvPr id="133" name="Graphic 132">
            <a:extLst>
              <a:ext uri="{FF2B5EF4-FFF2-40B4-BE49-F238E27FC236}">
                <a16:creationId xmlns:a16="http://schemas.microsoft.com/office/drawing/2014/main" id="{B93EAFB3-CA04-40EA-97CB-2BE8E1664A15}"/>
              </a:ext>
            </a:extLst>
          </p:cNvPr>
          <p:cNvPicPr>
            <a:picLocks noChangeAspect="1"/>
          </p:cNvPicPr>
          <p:nvPr/>
        </p:nvPicPr>
        <p:blipFill>
          <a:blip r:embed="rId1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3"/>
              </a:ext>
            </a:extLst>
          </a:blip>
          <a:stretch>
            <a:fillRect/>
          </a:stretch>
        </p:blipFill>
        <p:spPr>
          <a:xfrm>
            <a:off x="9449707" y="2857510"/>
            <a:ext cx="445730" cy="445730"/>
          </a:xfrm>
          <a:prstGeom prst="rect">
            <a:avLst/>
          </a:prstGeom>
        </p:spPr>
      </p:pic>
      <p:pic>
        <p:nvPicPr>
          <p:cNvPr id="135" name="Graphic 134">
            <a:extLst>
              <a:ext uri="{FF2B5EF4-FFF2-40B4-BE49-F238E27FC236}">
                <a16:creationId xmlns:a16="http://schemas.microsoft.com/office/drawing/2014/main" id="{1E18EF01-86F1-4ED6-8DA1-39D0BF1CD1BD}"/>
              </a:ext>
            </a:extLst>
          </p:cNvPr>
          <p:cNvPicPr>
            <a:picLocks noChangeAspect="1"/>
          </p:cNvPicPr>
          <p:nvPr/>
        </p:nvPicPr>
        <p:blipFill>
          <a:blip r:embed="rId1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5"/>
              </a:ext>
            </a:extLst>
          </a:blip>
          <a:stretch>
            <a:fillRect/>
          </a:stretch>
        </p:blipFill>
        <p:spPr>
          <a:xfrm>
            <a:off x="10063348" y="2857509"/>
            <a:ext cx="436190" cy="436190"/>
          </a:xfrm>
          <a:prstGeom prst="rect">
            <a:avLst/>
          </a:prstGeom>
        </p:spPr>
      </p:pic>
      <p:pic>
        <p:nvPicPr>
          <p:cNvPr id="137" name="Graphic 136">
            <a:extLst>
              <a:ext uri="{FF2B5EF4-FFF2-40B4-BE49-F238E27FC236}">
                <a16:creationId xmlns:a16="http://schemas.microsoft.com/office/drawing/2014/main" id="{5492F5CA-8388-400F-A36B-638EBDC045BF}"/>
              </a:ext>
            </a:extLst>
          </p:cNvPr>
          <p:cNvPicPr>
            <a:picLocks noChangeAspect="1"/>
          </p:cNvPicPr>
          <p:nvPr/>
        </p:nvPicPr>
        <p:blipFill>
          <a:blip r:embed="rId1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7"/>
              </a:ext>
            </a:extLst>
          </a:blip>
          <a:stretch>
            <a:fillRect/>
          </a:stretch>
        </p:blipFill>
        <p:spPr>
          <a:xfrm>
            <a:off x="10678214" y="2891432"/>
            <a:ext cx="374371" cy="374371"/>
          </a:xfrm>
          <a:prstGeom prst="rect">
            <a:avLst/>
          </a:prstGeom>
        </p:spPr>
      </p:pic>
      <p:pic>
        <p:nvPicPr>
          <p:cNvPr id="139" name="Graphic 138">
            <a:extLst>
              <a:ext uri="{FF2B5EF4-FFF2-40B4-BE49-F238E27FC236}">
                <a16:creationId xmlns:a16="http://schemas.microsoft.com/office/drawing/2014/main" id="{FB343CB5-8E27-4574-BE87-5876BFC46D37}"/>
              </a:ext>
            </a:extLst>
          </p:cNvPr>
          <p:cNvPicPr>
            <a:picLocks noChangeAspect="1"/>
          </p:cNvPicPr>
          <p:nvPr/>
        </p:nvPicPr>
        <p:blipFill>
          <a:blip r:embed="rId1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9"/>
              </a:ext>
            </a:extLst>
          </a:blip>
          <a:stretch>
            <a:fillRect/>
          </a:stretch>
        </p:blipFill>
        <p:spPr>
          <a:xfrm>
            <a:off x="1100225" y="3576373"/>
            <a:ext cx="393982" cy="393982"/>
          </a:xfrm>
          <a:prstGeom prst="rect">
            <a:avLst/>
          </a:prstGeom>
        </p:spPr>
      </p:pic>
      <p:pic>
        <p:nvPicPr>
          <p:cNvPr id="141" name="Graphic 140">
            <a:extLst>
              <a:ext uri="{FF2B5EF4-FFF2-40B4-BE49-F238E27FC236}">
                <a16:creationId xmlns:a16="http://schemas.microsoft.com/office/drawing/2014/main" id="{19A6716A-5A7E-44EE-805E-FEDBEFA75705}"/>
              </a:ext>
            </a:extLst>
          </p:cNvPr>
          <p:cNvPicPr>
            <a:picLocks noChangeAspect="1"/>
          </p:cNvPicPr>
          <p:nvPr/>
        </p:nvPicPr>
        <p:blipFill>
          <a:blip r:embed="rId1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1"/>
              </a:ext>
            </a:extLst>
          </a:blip>
          <a:stretch>
            <a:fillRect/>
          </a:stretch>
        </p:blipFill>
        <p:spPr>
          <a:xfrm>
            <a:off x="1685296" y="3542331"/>
            <a:ext cx="462064" cy="462064"/>
          </a:xfrm>
          <a:prstGeom prst="rect">
            <a:avLst/>
          </a:prstGeom>
        </p:spPr>
      </p:pic>
      <p:pic>
        <p:nvPicPr>
          <p:cNvPr id="143" name="Graphic 142">
            <a:extLst>
              <a:ext uri="{FF2B5EF4-FFF2-40B4-BE49-F238E27FC236}">
                <a16:creationId xmlns:a16="http://schemas.microsoft.com/office/drawing/2014/main" id="{724FD2EA-F826-4387-B36C-59B505118985}"/>
              </a:ext>
            </a:extLst>
          </p:cNvPr>
          <p:cNvPicPr>
            <a:picLocks noChangeAspect="1"/>
          </p:cNvPicPr>
          <p:nvPr/>
        </p:nvPicPr>
        <p:blipFill>
          <a:blip r:embed="rId1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3"/>
              </a:ext>
            </a:extLst>
          </a:blip>
          <a:stretch>
            <a:fillRect/>
          </a:stretch>
        </p:blipFill>
        <p:spPr>
          <a:xfrm>
            <a:off x="2319367" y="3542331"/>
            <a:ext cx="413065" cy="413065"/>
          </a:xfrm>
          <a:prstGeom prst="rect">
            <a:avLst/>
          </a:prstGeom>
        </p:spPr>
      </p:pic>
      <p:pic>
        <p:nvPicPr>
          <p:cNvPr id="145" name="Graphic 144">
            <a:extLst>
              <a:ext uri="{FF2B5EF4-FFF2-40B4-BE49-F238E27FC236}">
                <a16:creationId xmlns:a16="http://schemas.microsoft.com/office/drawing/2014/main" id="{2F00BD6D-4E30-494F-8F13-1090B5A82427}"/>
              </a:ext>
            </a:extLst>
          </p:cNvPr>
          <p:cNvPicPr>
            <a:picLocks noChangeAspect="1"/>
          </p:cNvPicPr>
          <p:nvPr/>
        </p:nvPicPr>
        <p:blipFill>
          <a:blip r:embed="rId1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5"/>
              </a:ext>
            </a:extLst>
          </a:blip>
          <a:stretch>
            <a:fillRect/>
          </a:stretch>
        </p:blipFill>
        <p:spPr>
          <a:xfrm>
            <a:off x="2884708" y="3557290"/>
            <a:ext cx="413065" cy="413065"/>
          </a:xfrm>
          <a:prstGeom prst="rect">
            <a:avLst/>
          </a:prstGeom>
        </p:spPr>
      </p:pic>
      <p:pic>
        <p:nvPicPr>
          <p:cNvPr id="147" name="Graphic 146">
            <a:extLst>
              <a:ext uri="{FF2B5EF4-FFF2-40B4-BE49-F238E27FC236}">
                <a16:creationId xmlns:a16="http://schemas.microsoft.com/office/drawing/2014/main" id="{A726C8CF-4191-439A-999C-7BF50B801168}"/>
              </a:ext>
            </a:extLst>
          </p:cNvPr>
          <p:cNvPicPr>
            <a:picLocks noChangeAspect="1"/>
          </p:cNvPicPr>
          <p:nvPr/>
        </p:nvPicPr>
        <p:blipFill>
          <a:blip r:embed="rId1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7"/>
              </a:ext>
            </a:extLst>
          </a:blip>
          <a:stretch>
            <a:fillRect/>
          </a:stretch>
        </p:blipFill>
        <p:spPr>
          <a:xfrm>
            <a:off x="3499291" y="3595578"/>
            <a:ext cx="393981" cy="393981"/>
          </a:xfrm>
          <a:prstGeom prst="rect">
            <a:avLst/>
          </a:prstGeom>
        </p:spPr>
      </p:pic>
      <p:pic>
        <p:nvPicPr>
          <p:cNvPr id="149" name="Graphic 148">
            <a:extLst>
              <a:ext uri="{FF2B5EF4-FFF2-40B4-BE49-F238E27FC236}">
                <a16:creationId xmlns:a16="http://schemas.microsoft.com/office/drawing/2014/main" id="{C65FA5C3-44C3-4E8D-BD24-80A025DB162E}"/>
              </a:ext>
            </a:extLst>
          </p:cNvPr>
          <p:cNvPicPr>
            <a:picLocks noChangeAspect="1"/>
          </p:cNvPicPr>
          <p:nvPr/>
        </p:nvPicPr>
        <p:blipFill>
          <a:blip r:embed="rId1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9"/>
              </a:ext>
            </a:extLst>
          </a:blip>
          <a:stretch>
            <a:fillRect/>
          </a:stretch>
        </p:blipFill>
        <p:spPr>
          <a:xfrm>
            <a:off x="4078197" y="3610414"/>
            <a:ext cx="393981" cy="393981"/>
          </a:xfrm>
          <a:prstGeom prst="rect">
            <a:avLst/>
          </a:prstGeom>
        </p:spPr>
      </p:pic>
      <p:pic>
        <p:nvPicPr>
          <p:cNvPr id="151" name="Graphic 150">
            <a:extLst>
              <a:ext uri="{FF2B5EF4-FFF2-40B4-BE49-F238E27FC236}">
                <a16:creationId xmlns:a16="http://schemas.microsoft.com/office/drawing/2014/main" id="{40ED2C14-0384-470B-8997-E63BE4579C8C}"/>
              </a:ext>
            </a:extLst>
          </p:cNvPr>
          <p:cNvPicPr>
            <a:picLocks noChangeAspect="1"/>
          </p:cNvPicPr>
          <p:nvPr/>
        </p:nvPicPr>
        <p:blipFill>
          <a:blip r:embed="rId1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1"/>
              </a:ext>
            </a:extLst>
          </a:blip>
          <a:stretch>
            <a:fillRect/>
          </a:stretch>
        </p:blipFill>
        <p:spPr>
          <a:xfrm>
            <a:off x="4744678" y="3683154"/>
            <a:ext cx="306406" cy="306406"/>
          </a:xfrm>
          <a:prstGeom prst="rect">
            <a:avLst/>
          </a:prstGeom>
        </p:spPr>
      </p:pic>
      <p:pic>
        <p:nvPicPr>
          <p:cNvPr id="153" name="Graphic 152">
            <a:extLst>
              <a:ext uri="{FF2B5EF4-FFF2-40B4-BE49-F238E27FC236}">
                <a16:creationId xmlns:a16="http://schemas.microsoft.com/office/drawing/2014/main" id="{8FB55CDD-78D1-4ACC-A44C-25380161A507}"/>
              </a:ext>
            </a:extLst>
          </p:cNvPr>
          <p:cNvPicPr>
            <a:picLocks noChangeAspect="1"/>
          </p:cNvPicPr>
          <p:nvPr/>
        </p:nvPicPr>
        <p:blipFill>
          <a:blip r:embed="rId1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3"/>
              </a:ext>
            </a:extLst>
          </a:blip>
          <a:stretch>
            <a:fillRect/>
          </a:stretch>
        </p:blipFill>
        <p:spPr>
          <a:xfrm>
            <a:off x="5245204" y="3610414"/>
            <a:ext cx="393981" cy="393981"/>
          </a:xfrm>
          <a:prstGeom prst="rect">
            <a:avLst/>
          </a:prstGeom>
        </p:spPr>
      </p:pic>
      <p:pic>
        <p:nvPicPr>
          <p:cNvPr id="155" name="Graphic 154">
            <a:extLst>
              <a:ext uri="{FF2B5EF4-FFF2-40B4-BE49-F238E27FC236}">
                <a16:creationId xmlns:a16="http://schemas.microsoft.com/office/drawing/2014/main" id="{17F55FFB-F7A5-44D8-A839-E302F55A84E0}"/>
              </a:ext>
            </a:extLst>
          </p:cNvPr>
          <p:cNvPicPr>
            <a:picLocks noChangeAspect="1"/>
          </p:cNvPicPr>
          <p:nvPr/>
        </p:nvPicPr>
        <p:blipFill>
          <a:blip r:embed="rId1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5"/>
              </a:ext>
            </a:extLst>
          </a:blip>
          <a:stretch>
            <a:fillRect/>
          </a:stretch>
        </p:blipFill>
        <p:spPr>
          <a:xfrm>
            <a:off x="5878257" y="3605375"/>
            <a:ext cx="393981" cy="393981"/>
          </a:xfrm>
          <a:prstGeom prst="rect">
            <a:avLst/>
          </a:prstGeom>
        </p:spPr>
      </p:pic>
      <p:pic>
        <p:nvPicPr>
          <p:cNvPr id="157" name="Graphic 156">
            <a:extLst>
              <a:ext uri="{FF2B5EF4-FFF2-40B4-BE49-F238E27FC236}">
                <a16:creationId xmlns:a16="http://schemas.microsoft.com/office/drawing/2014/main" id="{99B3CFD3-E55A-4C1A-AA89-ADD3E7C1B03C}"/>
              </a:ext>
            </a:extLst>
          </p:cNvPr>
          <p:cNvPicPr>
            <a:picLocks noChangeAspect="1"/>
          </p:cNvPicPr>
          <p:nvPr/>
        </p:nvPicPr>
        <p:blipFill>
          <a:blip r:embed="rId1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7"/>
              </a:ext>
            </a:extLst>
          </a:blip>
          <a:stretch>
            <a:fillRect/>
          </a:stretch>
        </p:blipFill>
        <p:spPr>
          <a:xfrm>
            <a:off x="6418498" y="3605375"/>
            <a:ext cx="436190" cy="436190"/>
          </a:xfrm>
          <a:prstGeom prst="rect">
            <a:avLst/>
          </a:prstGeom>
        </p:spPr>
      </p:pic>
      <p:pic>
        <p:nvPicPr>
          <p:cNvPr id="159" name="Graphic 158">
            <a:extLst>
              <a:ext uri="{FF2B5EF4-FFF2-40B4-BE49-F238E27FC236}">
                <a16:creationId xmlns:a16="http://schemas.microsoft.com/office/drawing/2014/main" id="{52C49AA4-D54C-4F87-8CA3-22A16E26D475}"/>
              </a:ext>
            </a:extLst>
          </p:cNvPr>
          <p:cNvPicPr>
            <a:picLocks noChangeAspect="1"/>
          </p:cNvPicPr>
          <p:nvPr/>
        </p:nvPicPr>
        <p:blipFill>
          <a:blip r:embed="rId1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9"/>
              </a:ext>
            </a:extLst>
          </a:blip>
          <a:stretch>
            <a:fillRect/>
          </a:stretch>
        </p:blipFill>
        <p:spPr>
          <a:xfrm>
            <a:off x="7111408" y="3593394"/>
            <a:ext cx="359936" cy="359936"/>
          </a:xfrm>
          <a:prstGeom prst="rect">
            <a:avLst/>
          </a:prstGeom>
        </p:spPr>
      </p:pic>
      <p:pic>
        <p:nvPicPr>
          <p:cNvPr id="161" name="Graphic 160">
            <a:extLst>
              <a:ext uri="{FF2B5EF4-FFF2-40B4-BE49-F238E27FC236}">
                <a16:creationId xmlns:a16="http://schemas.microsoft.com/office/drawing/2014/main" id="{4B994A96-8B68-44FF-9258-2871001E6EE4}"/>
              </a:ext>
            </a:extLst>
          </p:cNvPr>
          <p:cNvPicPr>
            <a:picLocks noChangeAspect="1"/>
          </p:cNvPicPr>
          <p:nvPr/>
        </p:nvPicPr>
        <p:blipFill>
          <a:blip r:embed="rId1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1"/>
              </a:ext>
            </a:extLst>
          </a:blip>
          <a:stretch>
            <a:fillRect/>
          </a:stretch>
        </p:blipFill>
        <p:spPr>
          <a:xfrm>
            <a:off x="7685359" y="3604014"/>
            <a:ext cx="393981" cy="393981"/>
          </a:xfrm>
          <a:prstGeom prst="rect">
            <a:avLst/>
          </a:prstGeom>
        </p:spPr>
      </p:pic>
      <p:pic>
        <p:nvPicPr>
          <p:cNvPr id="163" name="Graphic 162">
            <a:extLst>
              <a:ext uri="{FF2B5EF4-FFF2-40B4-BE49-F238E27FC236}">
                <a16:creationId xmlns:a16="http://schemas.microsoft.com/office/drawing/2014/main" id="{400D8C35-2878-4E33-B5B1-5988EFBE4D2B}"/>
              </a:ext>
            </a:extLst>
          </p:cNvPr>
          <p:cNvPicPr>
            <a:picLocks noChangeAspect="1"/>
          </p:cNvPicPr>
          <p:nvPr/>
        </p:nvPicPr>
        <p:blipFill>
          <a:blip r:embed="rId1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3"/>
              </a:ext>
            </a:extLst>
          </a:blip>
          <a:stretch>
            <a:fillRect/>
          </a:stretch>
        </p:blipFill>
        <p:spPr>
          <a:xfrm>
            <a:off x="8278415" y="3627439"/>
            <a:ext cx="359936" cy="359936"/>
          </a:xfrm>
          <a:prstGeom prst="rect">
            <a:avLst/>
          </a:prstGeom>
        </p:spPr>
      </p:pic>
      <p:pic>
        <p:nvPicPr>
          <p:cNvPr id="165" name="Graphic 164">
            <a:extLst>
              <a:ext uri="{FF2B5EF4-FFF2-40B4-BE49-F238E27FC236}">
                <a16:creationId xmlns:a16="http://schemas.microsoft.com/office/drawing/2014/main" id="{1D4AE09D-7C20-4925-AC99-D189822D8C43}"/>
              </a:ext>
            </a:extLst>
          </p:cNvPr>
          <p:cNvPicPr>
            <a:picLocks noChangeAspect="1"/>
          </p:cNvPicPr>
          <p:nvPr/>
        </p:nvPicPr>
        <p:blipFill>
          <a:blip r:embed="rId16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5"/>
              </a:ext>
            </a:extLst>
          </a:blip>
          <a:stretch>
            <a:fillRect/>
          </a:stretch>
        </p:blipFill>
        <p:spPr>
          <a:xfrm>
            <a:off x="8853228" y="3542331"/>
            <a:ext cx="451972" cy="451972"/>
          </a:xfrm>
          <a:prstGeom prst="rect">
            <a:avLst/>
          </a:prstGeom>
        </p:spPr>
      </p:pic>
      <p:pic>
        <p:nvPicPr>
          <p:cNvPr id="167" name="Graphic 166">
            <a:extLst>
              <a:ext uri="{FF2B5EF4-FFF2-40B4-BE49-F238E27FC236}">
                <a16:creationId xmlns:a16="http://schemas.microsoft.com/office/drawing/2014/main" id="{CFD7D1DF-FBEA-4A70-9A8F-F4E9EE39787D}"/>
              </a:ext>
            </a:extLst>
          </p:cNvPr>
          <p:cNvPicPr>
            <a:picLocks noChangeAspect="1"/>
          </p:cNvPicPr>
          <p:nvPr/>
        </p:nvPicPr>
        <p:blipFill>
          <a:blip r:embed="rId16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7"/>
              </a:ext>
            </a:extLst>
          </a:blip>
          <a:stretch>
            <a:fillRect/>
          </a:stretch>
        </p:blipFill>
        <p:spPr>
          <a:xfrm>
            <a:off x="9458288" y="3542331"/>
            <a:ext cx="413065" cy="413065"/>
          </a:xfrm>
          <a:prstGeom prst="rect">
            <a:avLst/>
          </a:prstGeom>
        </p:spPr>
      </p:pic>
      <p:pic>
        <p:nvPicPr>
          <p:cNvPr id="169" name="Graphic 168">
            <a:extLst>
              <a:ext uri="{FF2B5EF4-FFF2-40B4-BE49-F238E27FC236}">
                <a16:creationId xmlns:a16="http://schemas.microsoft.com/office/drawing/2014/main" id="{D23390A8-C976-462B-AE3F-0D795BA23C83}"/>
              </a:ext>
            </a:extLst>
          </p:cNvPr>
          <p:cNvPicPr>
            <a:picLocks noChangeAspect="1"/>
          </p:cNvPicPr>
          <p:nvPr/>
        </p:nvPicPr>
        <p:blipFill>
          <a:blip r:embed="rId16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9"/>
              </a:ext>
            </a:extLst>
          </a:blip>
          <a:stretch>
            <a:fillRect/>
          </a:stretch>
        </p:blipFill>
        <p:spPr>
          <a:xfrm>
            <a:off x="10049255" y="3578559"/>
            <a:ext cx="428019" cy="428019"/>
          </a:xfrm>
          <a:prstGeom prst="rect">
            <a:avLst/>
          </a:prstGeom>
        </p:spPr>
      </p:pic>
      <p:pic>
        <p:nvPicPr>
          <p:cNvPr id="171" name="Graphic 170">
            <a:extLst>
              <a:ext uri="{FF2B5EF4-FFF2-40B4-BE49-F238E27FC236}">
                <a16:creationId xmlns:a16="http://schemas.microsoft.com/office/drawing/2014/main" id="{D69A2567-23D5-4D4A-A2A7-C6D76CD35D0D}"/>
              </a:ext>
            </a:extLst>
          </p:cNvPr>
          <p:cNvPicPr>
            <a:picLocks noChangeAspect="1"/>
          </p:cNvPicPr>
          <p:nvPr/>
        </p:nvPicPr>
        <p:blipFill>
          <a:blip r:embed="rId17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1"/>
              </a:ext>
            </a:extLst>
          </a:blip>
          <a:stretch>
            <a:fillRect/>
          </a:stretch>
        </p:blipFill>
        <p:spPr>
          <a:xfrm>
            <a:off x="10655175" y="3593394"/>
            <a:ext cx="393982" cy="393982"/>
          </a:xfrm>
          <a:prstGeom prst="rect">
            <a:avLst/>
          </a:prstGeom>
        </p:spPr>
      </p:pic>
      <p:pic>
        <p:nvPicPr>
          <p:cNvPr id="173" name="Graphic 172">
            <a:extLst>
              <a:ext uri="{FF2B5EF4-FFF2-40B4-BE49-F238E27FC236}">
                <a16:creationId xmlns:a16="http://schemas.microsoft.com/office/drawing/2014/main" id="{D0683D14-A729-4E28-9B82-353BA2F403BB}"/>
              </a:ext>
            </a:extLst>
          </p:cNvPr>
          <p:cNvPicPr>
            <a:picLocks noChangeAspect="1"/>
          </p:cNvPicPr>
          <p:nvPr/>
        </p:nvPicPr>
        <p:blipFill>
          <a:blip r:embed="rId17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3"/>
              </a:ext>
            </a:extLst>
          </a:blip>
          <a:stretch>
            <a:fillRect/>
          </a:stretch>
        </p:blipFill>
        <p:spPr>
          <a:xfrm>
            <a:off x="1121331" y="4293992"/>
            <a:ext cx="393982" cy="393982"/>
          </a:xfrm>
          <a:prstGeom prst="rect">
            <a:avLst/>
          </a:prstGeom>
        </p:spPr>
      </p:pic>
      <p:pic>
        <p:nvPicPr>
          <p:cNvPr id="175" name="Graphic 174">
            <a:extLst>
              <a:ext uri="{FF2B5EF4-FFF2-40B4-BE49-F238E27FC236}">
                <a16:creationId xmlns:a16="http://schemas.microsoft.com/office/drawing/2014/main" id="{E2BE517A-3E1B-4677-974F-321F4F28FFED}"/>
              </a:ext>
            </a:extLst>
          </p:cNvPr>
          <p:cNvPicPr>
            <a:picLocks noChangeAspect="1"/>
          </p:cNvPicPr>
          <p:nvPr/>
        </p:nvPicPr>
        <p:blipFill>
          <a:blip r:embed="rId17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5"/>
              </a:ext>
            </a:extLst>
          </a:blip>
          <a:stretch>
            <a:fillRect/>
          </a:stretch>
        </p:blipFill>
        <p:spPr>
          <a:xfrm>
            <a:off x="1714172" y="4293992"/>
            <a:ext cx="443237" cy="443237"/>
          </a:xfrm>
          <a:prstGeom prst="rect">
            <a:avLst/>
          </a:prstGeom>
        </p:spPr>
      </p:pic>
      <p:pic>
        <p:nvPicPr>
          <p:cNvPr id="177" name="Graphic 176">
            <a:extLst>
              <a:ext uri="{FF2B5EF4-FFF2-40B4-BE49-F238E27FC236}">
                <a16:creationId xmlns:a16="http://schemas.microsoft.com/office/drawing/2014/main" id="{D4667190-2D04-49D4-A393-6FCD4893F0BD}"/>
              </a:ext>
            </a:extLst>
          </p:cNvPr>
          <p:cNvPicPr>
            <a:picLocks noChangeAspect="1"/>
          </p:cNvPicPr>
          <p:nvPr/>
        </p:nvPicPr>
        <p:blipFill>
          <a:blip r:embed="rId17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7"/>
              </a:ext>
            </a:extLst>
          </a:blip>
          <a:stretch>
            <a:fillRect/>
          </a:stretch>
        </p:blipFill>
        <p:spPr>
          <a:xfrm>
            <a:off x="2308744" y="4328038"/>
            <a:ext cx="413065" cy="413065"/>
          </a:xfrm>
          <a:prstGeom prst="rect">
            <a:avLst/>
          </a:prstGeom>
        </p:spPr>
      </p:pic>
      <p:pic>
        <p:nvPicPr>
          <p:cNvPr id="179" name="Graphic 178">
            <a:extLst>
              <a:ext uri="{FF2B5EF4-FFF2-40B4-BE49-F238E27FC236}">
                <a16:creationId xmlns:a16="http://schemas.microsoft.com/office/drawing/2014/main" id="{506071B2-A818-4C8F-A3F8-533B8B9464A7}"/>
              </a:ext>
            </a:extLst>
          </p:cNvPr>
          <p:cNvPicPr>
            <a:picLocks noChangeAspect="1"/>
          </p:cNvPicPr>
          <p:nvPr/>
        </p:nvPicPr>
        <p:blipFill>
          <a:blip r:embed="rId17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9"/>
              </a:ext>
            </a:extLst>
          </a:blip>
          <a:stretch>
            <a:fillRect/>
          </a:stretch>
        </p:blipFill>
        <p:spPr>
          <a:xfrm>
            <a:off x="2873145" y="4318187"/>
            <a:ext cx="422127" cy="422128"/>
          </a:xfrm>
          <a:prstGeom prst="rect">
            <a:avLst/>
          </a:prstGeom>
        </p:spPr>
      </p:pic>
      <p:pic>
        <p:nvPicPr>
          <p:cNvPr id="181" name="Graphic 180">
            <a:extLst>
              <a:ext uri="{FF2B5EF4-FFF2-40B4-BE49-F238E27FC236}">
                <a16:creationId xmlns:a16="http://schemas.microsoft.com/office/drawing/2014/main" id="{4C404FEF-78A5-492D-9EE9-2A94EB5111BD}"/>
              </a:ext>
            </a:extLst>
          </p:cNvPr>
          <p:cNvPicPr>
            <a:picLocks noChangeAspect="1"/>
          </p:cNvPicPr>
          <p:nvPr/>
        </p:nvPicPr>
        <p:blipFill>
          <a:blip r:embed="rId18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1"/>
              </a:ext>
            </a:extLst>
          </a:blip>
          <a:stretch>
            <a:fillRect/>
          </a:stretch>
        </p:blipFill>
        <p:spPr>
          <a:xfrm>
            <a:off x="3526305" y="4328038"/>
            <a:ext cx="359936" cy="359936"/>
          </a:xfrm>
          <a:prstGeom prst="rect">
            <a:avLst/>
          </a:prstGeom>
        </p:spPr>
      </p:pic>
      <p:pic>
        <p:nvPicPr>
          <p:cNvPr id="183" name="Graphic 182">
            <a:extLst>
              <a:ext uri="{FF2B5EF4-FFF2-40B4-BE49-F238E27FC236}">
                <a16:creationId xmlns:a16="http://schemas.microsoft.com/office/drawing/2014/main" id="{90DD829B-6EAB-4943-9E98-B7451D17B420}"/>
              </a:ext>
            </a:extLst>
          </p:cNvPr>
          <p:cNvPicPr>
            <a:picLocks noChangeAspect="1"/>
          </p:cNvPicPr>
          <p:nvPr/>
        </p:nvPicPr>
        <p:blipFill>
          <a:blip r:embed="rId18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3"/>
              </a:ext>
            </a:extLst>
          </a:blip>
          <a:stretch>
            <a:fillRect/>
          </a:stretch>
        </p:blipFill>
        <p:spPr>
          <a:xfrm>
            <a:off x="4048051" y="4274910"/>
            <a:ext cx="443238" cy="443238"/>
          </a:xfrm>
          <a:prstGeom prst="rect">
            <a:avLst/>
          </a:prstGeom>
        </p:spPr>
      </p:pic>
      <p:pic>
        <p:nvPicPr>
          <p:cNvPr id="185" name="Graphic 184">
            <a:extLst>
              <a:ext uri="{FF2B5EF4-FFF2-40B4-BE49-F238E27FC236}">
                <a16:creationId xmlns:a16="http://schemas.microsoft.com/office/drawing/2014/main" id="{A0B82ABA-2C3A-4ADB-89EA-7CEEBEC855C9}"/>
              </a:ext>
            </a:extLst>
          </p:cNvPr>
          <p:cNvPicPr>
            <a:picLocks noChangeAspect="1"/>
          </p:cNvPicPr>
          <p:nvPr/>
        </p:nvPicPr>
        <p:blipFill>
          <a:blip r:embed="rId18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5"/>
              </a:ext>
            </a:extLst>
          </a:blip>
          <a:stretch>
            <a:fillRect/>
          </a:stretch>
        </p:blipFill>
        <p:spPr>
          <a:xfrm>
            <a:off x="4660141" y="4313113"/>
            <a:ext cx="443238" cy="443238"/>
          </a:xfrm>
          <a:prstGeom prst="rect">
            <a:avLst/>
          </a:prstGeom>
        </p:spPr>
      </p:pic>
      <p:pic>
        <p:nvPicPr>
          <p:cNvPr id="187" name="Graphic 186">
            <a:extLst>
              <a:ext uri="{FF2B5EF4-FFF2-40B4-BE49-F238E27FC236}">
                <a16:creationId xmlns:a16="http://schemas.microsoft.com/office/drawing/2014/main" id="{F50BD4A7-1F48-4564-8FC2-D60BED136D89}"/>
              </a:ext>
            </a:extLst>
          </p:cNvPr>
          <p:cNvPicPr>
            <a:picLocks noChangeAspect="1"/>
          </p:cNvPicPr>
          <p:nvPr/>
        </p:nvPicPr>
        <p:blipFill>
          <a:blip r:embed="rId18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7"/>
              </a:ext>
            </a:extLst>
          </a:blip>
          <a:stretch>
            <a:fillRect/>
          </a:stretch>
        </p:blipFill>
        <p:spPr>
          <a:xfrm>
            <a:off x="5272232" y="4318187"/>
            <a:ext cx="393981" cy="393981"/>
          </a:xfrm>
          <a:prstGeom prst="rect">
            <a:avLst/>
          </a:prstGeom>
        </p:spPr>
      </p:pic>
      <p:pic>
        <p:nvPicPr>
          <p:cNvPr id="189" name="Graphic 188">
            <a:extLst>
              <a:ext uri="{FF2B5EF4-FFF2-40B4-BE49-F238E27FC236}">
                <a16:creationId xmlns:a16="http://schemas.microsoft.com/office/drawing/2014/main" id="{87A4DB42-1C65-42CD-8941-B37AB3BCC9A7}"/>
              </a:ext>
            </a:extLst>
          </p:cNvPr>
          <p:cNvPicPr>
            <a:picLocks noChangeAspect="1"/>
          </p:cNvPicPr>
          <p:nvPr/>
        </p:nvPicPr>
        <p:blipFill>
          <a:blip r:embed="rId18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9"/>
              </a:ext>
            </a:extLst>
          </a:blip>
          <a:stretch>
            <a:fillRect/>
          </a:stretch>
        </p:blipFill>
        <p:spPr>
          <a:xfrm>
            <a:off x="5878257" y="4328038"/>
            <a:ext cx="393981" cy="393981"/>
          </a:xfrm>
          <a:prstGeom prst="rect">
            <a:avLst/>
          </a:prstGeom>
        </p:spPr>
      </p:pic>
      <p:pic>
        <p:nvPicPr>
          <p:cNvPr id="191" name="Graphic 190">
            <a:extLst>
              <a:ext uri="{FF2B5EF4-FFF2-40B4-BE49-F238E27FC236}">
                <a16:creationId xmlns:a16="http://schemas.microsoft.com/office/drawing/2014/main" id="{F42B5DAA-4826-4E7B-9814-237ACA9AFEE6}"/>
              </a:ext>
            </a:extLst>
          </p:cNvPr>
          <p:cNvPicPr>
            <a:picLocks noChangeAspect="1"/>
          </p:cNvPicPr>
          <p:nvPr/>
        </p:nvPicPr>
        <p:blipFill>
          <a:blip r:embed="rId19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1"/>
              </a:ext>
            </a:extLst>
          </a:blip>
          <a:stretch>
            <a:fillRect/>
          </a:stretch>
        </p:blipFill>
        <p:spPr>
          <a:xfrm>
            <a:off x="6496824" y="4318454"/>
            <a:ext cx="406107" cy="406107"/>
          </a:xfrm>
          <a:prstGeom prst="rect">
            <a:avLst/>
          </a:prstGeom>
        </p:spPr>
      </p:pic>
      <p:pic>
        <p:nvPicPr>
          <p:cNvPr id="193" name="Graphic 192">
            <a:extLst>
              <a:ext uri="{FF2B5EF4-FFF2-40B4-BE49-F238E27FC236}">
                <a16:creationId xmlns:a16="http://schemas.microsoft.com/office/drawing/2014/main" id="{C9422320-F2EF-4FF6-9B21-3F6A483CB6FA}"/>
              </a:ext>
            </a:extLst>
          </p:cNvPr>
          <p:cNvPicPr>
            <a:picLocks noChangeAspect="1"/>
          </p:cNvPicPr>
          <p:nvPr/>
        </p:nvPicPr>
        <p:blipFill>
          <a:blip r:embed="rId19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3"/>
              </a:ext>
            </a:extLst>
          </a:blip>
          <a:stretch>
            <a:fillRect/>
          </a:stretch>
        </p:blipFill>
        <p:spPr>
          <a:xfrm>
            <a:off x="7039598" y="4364623"/>
            <a:ext cx="472417" cy="359937"/>
          </a:xfrm>
          <a:prstGeom prst="rect">
            <a:avLst/>
          </a:prstGeom>
        </p:spPr>
      </p:pic>
      <p:pic>
        <p:nvPicPr>
          <p:cNvPr id="195" name="Graphic 194">
            <a:extLst>
              <a:ext uri="{FF2B5EF4-FFF2-40B4-BE49-F238E27FC236}">
                <a16:creationId xmlns:a16="http://schemas.microsoft.com/office/drawing/2014/main" id="{D7031B12-027F-4301-8E77-CE79400B9987}"/>
              </a:ext>
            </a:extLst>
          </p:cNvPr>
          <p:cNvPicPr>
            <a:picLocks noChangeAspect="1"/>
          </p:cNvPicPr>
          <p:nvPr/>
        </p:nvPicPr>
        <p:blipFill>
          <a:blip r:embed="rId19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5"/>
              </a:ext>
            </a:extLst>
          </a:blip>
          <a:stretch>
            <a:fillRect/>
          </a:stretch>
        </p:blipFill>
        <p:spPr>
          <a:xfrm>
            <a:off x="7664252" y="4364623"/>
            <a:ext cx="422112" cy="422112"/>
          </a:xfrm>
          <a:prstGeom prst="rect">
            <a:avLst/>
          </a:prstGeom>
        </p:spPr>
      </p:pic>
      <p:pic>
        <p:nvPicPr>
          <p:cNvPr id="197" name="Graphic 196">
            <a:extLst>
              <a:ext uri="{FF2B5EF4-FFF2-40B4-BE49-F238E27FC236}">
                <a16:creationId xmlns:a16="http://schemas.microsoft.com/office/drawing/2014/main" id="{7668E57B-D16F-413E-97A9-1C9EE0B1284C}"/>
              </a:ext>
            </a:extLst>
          </p:cNvPr>
          <p:cNvPicPr>
            <a:picLocks noChangeAspect="1"/>
          </p:cNvPicPr>
          <p:nvPr/>
        </p:nvPicPr>
        <p:blipFill>
          <a:blip r:embed="rId19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7"/>
              </a:ext>
            </a:extLst>
          </a:blip>
          <a:stretch>
            <a:fillRect/>
          </a:stretch>
        </p:blipFill>
        <p:spPr>
          <a:xfrm>
            <a:off x="8231067" y="4288501"/>
            <a:ext cx="448729" cy="448729"/>
          </a:xfrm>
          <a:prstGeom prst="rect">
            <a:avLst/>
          </a:prstGeom>
        </p:spPr>
      </p:pic>
      <p:pic>
        <p:nvPicPr>
          <p:cNvPr id="199" name="Graphic 198">
            <a:extLst>
              <a:ext uri="{FF2B5EF4-FFF2-40B4-BE49-F238E27FC236}">
                <a16:creationId xmlns:a16="http://schemas.microsoft.com/office/drawing/2014/main" id="{D483D4D5-2BFD-4E54-A4C7-DB1017193F2C}"/>
              </a:ext>
            </a:extLst>
          </p:cNvPr>
          <p:cNvPicPr>
            <a:picLocks noChangeAspect="1"/>
          </p:cNvPicPr>
          <p:nvPr/>
        </p:nvPicPr>
        <p:blipFill>
          <a:blip r:embed="rId19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9"/>
              </a:ext>
            </a:extLst>
          </a:blip>
          <a:stretch>
            <a:fillRect/>
          </a:stretch>
        </p:blipFill>
        <p:spPr>
          <a:xfrm>
            <a:off x="8853228" y="4301473"/>
            <a:ext cx="413066" cy="413066"/>
          </a:xfrm>
          <a:prstGeom prst="rect">
            <a:avLst/>
          </a:prstGeom>
        </p:spPr>
      </p:pic>
      <p:pic>
        <p:nvPicPr>
          <p:cNvPr id="201" name="Graphic 200">
            <a:extLst>
              <a:ext uri="{FF2B5EF4-FFF2-40B4-BE49-F238E27FC236}">
                <a16:creationId xmlns:a16="http://schemas.microsoft.com/office/drawing/2014/main" id="{24717D8D-14E1-48B1-A41A-C5D724BD3D9C}"/>
              </a:ext>
            </a:extLst>
          </p:cNvPr>
          <p:cNvPicPr>
            <a:picLocks noChangeAspect="1"/>
          </p:cNvPicPr>
          <p:nvPr/>
        </p:nvPicPr>
        <p:blipFill>
          <a:blip r:embed="rId20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1"/>
              </a:ext>
            </a:extLst>
          </a:blip>
          <a:stretch>
            <a:fillRect/>
          </a:stretch>
        </p:blipFill>
        <p:spPr>
          <a:xfrm>
            <a:off x="9449707" y="4332260"/>
            <a:ext cx="393981" cy="393981"/>
          </a:xfrm>
          <a:prstGeom prst="rect">
            <a:avLst/>
          </a:prstGeom>
        </p:spPr>
      </p:pic>
      <p:pic>
        <p:nvPicPr>
          <p:cNvPr id="203" name="Graphic 202">
            <a:extLst>
              <a:ext uri="{FF2B5EF4-FFF2-40B4-BE49-F238E27FC236}">
                <a16:creationId xmlns:a16="http://schemas.microsoft.com/office/drawing/2014/main" id="{6C5DF37C-6A2F-428D-BEA3-8CF1B2F007B3}"/>
              </a:ext>
            </a:extLst>
          </p:cNvPr>
          <p:cNvPicPr>
            <a:picLocks noChangeAspect="1"/>
          </p:cNvPicPr>
          <p:nvPr/>
        </p:nvPicPr>
        <p:blipFill>
          <a:blip r:embed="rId20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3"/>
              </a:ext>
            </a:extLst>
          </a:blip>
          <a:stretch>
            <a:fillRect/>
          </a:stretch>
        </p:blipFill>
        <p:spPr>
          <a:xfrm>
            <a:off x="10039714" y="4274910"/>
            <a:ext cx="436190" cy="436190"/>
          </a:xfrm>
          <a:prstGeom prst="rect">
            <a:avLst/>
          </a:prstGeom>
        </p:spPr>
      </p:pic>
      <p:pic>
        <p:nvPicPr>
          <p:cNvPr id="205" name="Graphic 204">
            <a:extLst>
              <a:ext uri="{FF2B5EF4-FFF2-40B4-BE49-F238E27FC236}">
                <a16:creationId xmlns:a16="http://schemas.microsoft.com/office/drawing/2014/main" id="{01BC1D45-D13C-4D86-B509-7B896AD13E8B}"/>
              </a:ext>
            </a:extLst>
          </p:cNvPr>
          <p:cNvPicPr>
            <a:picLocks noChangeAspect="1"/>
          </p:cNvPicPr>
          <p:nvPr/>
        </p:nvPicPr>
        <p:blipFill>
          <a:blip r:embed="rId20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5"/>
              </a:ext>
            </a:extLst>
          </a:blip>
          <a:stretch>
            <a:fillRect/>
          </a:stretch>
        </p:blipFill>
        <p:spPr>
          <a:xfrm>
            <a:off x="10647237" y="4292483"/>
            <a:ext cx="458049" cy="458050"/>
          </a:xfrm>
          <a:prstGeom prst="rect">
            <a:avLst/>
          </a:prstGeom>
        </p:spPr>
      </p:pic>
      <p:pic>
        <p:nvPicPr>
          <p:cNvPr id="207" name="Graphic 206">
            <a:extLst>
              <a:ext uri="{FF2B5EF4-FFF2-40B4-BE49-F238E27FC236}">
                <a16:creationId xmlns:a16="http://schemas.microsoft.com/office/drawing/2014/main" id="{8AF15108-9F9F-4B1D-9C5B-646CEB175C7F}"/>
              </a:ext>
            </a:extLst>
          </p:cNvPr>
          <p:cNvPicPr>
            <a:picLocks noChangeAspect="1"/>
          </p:cNvPicPr>
          <p:nvPr/>
        </p:nvPicPr>
        <p:blipFill>
          <a:blip r:embed="rId20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7"/>
              </a:ext>
            </a:extLst>
          </a:blip>
          <a:stretch>
            <a:fillRect/>
          </a:stretch>
        </p:blipFill>
        <p:spPr>
          <a:xfrm>
            <a:off x="1079120" y="5029198"/>
            <a:ext cx="397491" cy="397491"/>
          </a:xfrm>
          <a:prstGeom prst="rect">
            <a:avLst/>
          </a:prstGeom>
        </p:spPr>
      </p:pic>
      <p:pic>
        <p:nvPicPr>
          <p:cNvPr id="209" name="Graphic 208">
            <a:extLst>
              <a:ext uri="{FF2B5EF4-FFF2-40B4-BE49-F238E27FC236}">
                <a16:creationId xmlns:a16="http://schemas.microsoft.com/office/drawing/2014/main" id="{5E5F5DE0-3EA2-4679-AABD-FAE09522FE50}"/>
              </a:ext>
            </a:extLst>
          </p:cNvPr>
          <p:cNvPicPr>
            <a:picLocks noChangeAspect="1"/>
          </p:cNvPicPr>
          <p:nvPr/>
        </p:nvPicPr>
        <p:blipFill>
          <a:blip r:embed="rId20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9"/>
              </a:ext>
            </a:extLst>
          </a:blip>
          <a:stretch>
            <a:fillRect/>
          </a:stretch>
        </p:blipFill>
        <p:spPr>
          <a:xfrm>
            <a:off x="1714172" y="5030710"/>
            <a:ext cx="413065" cy="413065"/>
          </a:xfrm>
          <a:prstGeom prst="rect">
            <a:avLst/>
          </a:prstGeom>
        </p:spPr>
      </p:pic>
      <p:pic>
        <p:nvPicPr>
          <p:cNvPr id="211" name="Graphic 210">
            <a:extLst>
              <a:ext uri="{FF2B5EF4-FFF2-40B4-BE49-F238E27FC236}">
                <a16:creationId xmlns:a16="http://schemas.microsoft.com/office/drawing/2014/main" id="{17DF673B-E288-418D-86CD-E6BF184E2174}"/>
              </a:ext>
            </a:extLst>
          </p:cNvPr>
          <p:cNvPicPr>
            <a:picLocks noChangeAspect="1"/>
          </p:cNvPicPr>
          <p:nvPr/>
        </p:nvPicPr>
        <p:blipFill>
          <a:blip r:embed="rId2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1"/>
              </a:ext>
            </a:extLst>
          </a:blip>
          <a:stretch>
            <a:fillRect/>
          </a:stretch>
        </p:blipFill>
        <p:spPr>
          <a:xfrm>
            <a:off x="2286401" y="5029198"/>
            <a:ext cx="423688" cy="423688"/>
          </a:xfrm>
          <a:prstGeom prst="rect">
            <a:avLst/>
          </a:prstGeom>
        </p:spPr>
      </p:pic>
      <p:pic>
        <p:nvPicPr>
          <p:cNvPr id="213" name="Graphic 212">
            <a:extLst>
              <a:ext uri="{FF2B5EF4-FFF2-40B4-BE49-F238E27FC236}">
                <a16:creationId xmlns:a16="http://schemas.microsoft.com/office/drawing/2014/main" id="{E496832B-AD7F-4B1D-8698-AF31EDB23212}"/>
              </a:ext>
            </a:extLst>
          </p:cNvPr>
          <p:cNvPicPr>
            <a:picLocks noChangeAspect="1"/>
          </p:cNvPicPr>
          <p:nvPr/>
        </p:nvPicPr>
        <p:blipFill>
          <a:blip r:embed="rId2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3"/>
              </a:ext>
            </a:extLst>
          </a:blip>
          <a:stretch>
            <a:fillRect/>
          </a:stretch>
        </p:blipFill>
        <p:spPr>
          <a:xfrm>
            <a:off x="2887218" y="5040251"/>
            <a:ext cx="393981" cy="393981"/>
          </a:xfrm>
          <a:prstGeom prst="rect">
            <a:avLst/>
          </a:prstGeom>
        </p:spPr>
      </p:pic>
      <p:pic>
        <p:nvPicPr>
          <p:cNvPr id="215" name="Graphic 214">
            <a:extLst>
              <a:ext uri="{FF2B5EF4-FFF2-40B4-BE49-F238E27FC236}">
                <a16:creationId xmlns:a16="http://schemas.microsoft.com/office/drawing/2014/main" id="{B95C3B19-D8F3-418C-BC46-8D4FAAF6FE28}"/>
              </a:ext>
            </a:extLst>
          </p:cNvPr>
          <p:cNvPicPr>
            <a:picLocks noChangeAspect="1"/>
          </p:cNvPicPr>
          <p:nvPr/>
        </p:nvPicPr>
        <p:blipFill>
          <a:blip r:embed="rId2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5"/>
              </a:ext>
            </a:extLst>
          </a:blip>
          <a:stretch>
            <a:fillRect/>
          </a:stretch>
        </p:blipFill>
        <p:spPr>
          <a:xfrm>
            <a:off x="3488737" y="5049793"/>
            <a:ext cx="393981" cy="393981"/>
          </a:xfrm>
          <a:prstGeom prst="rect">
            <a:avLst/>
          </a:prstGeom>
        </p:spPr>
      </p:pic>
      <p:pic>
        <p:nvPicPr>
          <p:cNvPr id="217" name="Graphic 216">
            <a:extLst>
              <a:ext uri="{FF2B5EF4-FFF2-40B4-BE49-F238E27FC236}">
                <a16:creationId xmlns:a16="http://schemas.microsoft.com/office/drawing/2014/main" id="{D53907DB-8807-4F0E-87C1-3974C265A43F}"/>
              </a:ext>
            </a:extLst>
          </p:cNvPr>
          <p:cNvPicPr>
            <a:picLocks noChangeAspect="1"/>
          </p:cNvPicPr>
          <p:nvPr/>
        </p:nvPicPr>
        <p:blipFill>
          <a:blip r:embed="rId2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7"/>
              </a:ext>
            </a:extLst>
          </a:blip>
          <a:stretch>
            <a:fillRect/>
          </a:stretch>
        </p:blipFill>
        <p:spPr>
          <a:xfrm>
            <a:off x="4104787" y="5057274"/>
            <a:ext cx="359936" cy="359936"/>
          </a:xfrm>
          <a:prstGeom prst="rect">
            <a:avLst/>
          </a:prstGeom>
        </p:spPr>
      </p:pic>
      <p:pic>
        <p:nvPicPr>
          <p:cNvPr id="219" name="Graphic 218">
            <a:extLst>
              <a:ext uri="{FF2B5EF4-FFF2-40B4-BE49-F238E27FC236}">
                <a16:creationId xmlns:a16="http://schemas.microsoft.com/office/drawing/2014/main" id="{E1739948-A18A-475E-9583-DC3EE78BC794}"/>
              </a:ext>
            </a:extLst>
          </p:cNvPr>
          <p:cNvPicPr>
            <a:picLocks noChangeAspect="1"/>
          </p:cNvPicPr>
          <p:nvPr/>
        </p:nvPicPr>
        <p:blipFill>
          <a:blip r:embed="rId2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9"/>
              </a:ext>
            </a:extLst>
          </a:blip>
          <a:stretch>
            <a:fillRect/>
          </a:stretch>
        </p:blipFill>
        <p:spPr>
          <a:xfrm>
            <a:off x="4673610" y="5057274"/>
            <a:ext cx="393982" cy="393982"/>
          </a:xfrm>
          <a:prstGeom prst="rect">
            <a:avLst/>
          </a:prstGeom>
        </p:spPr>
      </p:pic>
      <p:pic>
        <p:nvPicPr>
          <p:cNvPr id="221" name="Graphic 220">
            <a:extLst>
              <a:ext uri="{FF2B5EF4-FFF2-40B4-BE49-F238E27FC236}">
                <a16:creationId xmlns:a16="http://schemas.microsoft.com/office/drawing/2014/main" id="{09E44491-8E79-4E2D-9DFF-BF1091AAF782}"/>
              </a:ext>
            </a:extLst>
          </p:cNvPr>
          <p:cNvPicPr>
            <a:picLocks noChangeAspect="1"/>
          </p:cNvPicPr>
          <p:nvPr/>
        </p:nvPicPr>
        <p:blipFill>
          <a:blip r:embed="rId2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1"/>
              </a:ext>
            </a:extLst>
          </a:blip>
          <a:stretch>
            <a:fillRect/>
          </a:stretch>
        </p:blipFill>
        <p:spPr>
          <a:xfrm>
            <a:off x="5291694" y="5011669"/>
            <a:ext cx="413065" cy="413065"/>
          </a:xfrm>
          <a:prstGeom prst="rect">
            <a:avLst/>
          </a:prstGeom>
        </p:spPr>
      </p:pic>
      <p:pic>
        <p:nvPicPr>
          <p:cNvPr id="223" name="Graphic 222">
            <a:extLst>
              <a:ext uri="{FF2B5EF4-FFF2-40B4-BE49-F238E27FC236}">
                <a16:creationId xmlns:a16="http://schemas.microsoft.com/office/drawing/2014/main" id="{42F68B72-61DE-4A2E-9329-FAAE3A2FE90D}"/>
              </a:ext>
            </a:extLst>
          </p:cNvPr>
          <p:cNvPicPr>
            <a:picLocks noChangeAspect="1"/>
          </p:cNvPicPr>
          <p:nvPr/>
        </p:nvPicPr>
        <p:blipFill>
          <a:blip r:embed="rId2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3"/>
              </a:ext>
            </a:extLst>
          </a:blip>
          <a:stretch>
            <a:fillRect/>
          </a:stretch>
        </p:blipFill>
        <p:spPr>
          <a:xfrm>
            <a:off x="5843220" y="4987169"/>
            <a:ext cx="462064" cy="462064"/>
          </a:xfrm>
          <a:prstGeom prst="rect">
            <a:avLst/>
          </a:prstGeom>
        </p:spPr>
      </p:pic>
      <p:pic>
        <p:nvPicPr>
          <p:cNvPr id="225" name="Graphic 224">
            <a:extLst>
              <a:ext uri="{FF2B5EF4-FFF2-40B4-BE49-F238E27FC236}">
                <a16:creationId xmlns:a16="http://schemas.microsoft.com/office/drawing/2014/main" id="{A585FD7A-E844-4116-B65D-87126EAF9BD3}"/>
              </a:ext>
            </a:extLst>
          </p:cNvPr>
          <p:cNvPicPr>
            <a:picLocks noChangeAspect="1"/>
          </p:cNvPicPr>
          <p:nvPr/>
        </p:nvPicPr>
        <p:blipFill>
          <a:blip r:embed="rId2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5"/>
              </a:ext>
            </a:extLst>
          </a:blip>
          <a:stretch>
            <a:fillRect/>
          </a:stretch>
        </p:blipFill>
        <p:spPr>
          <a:xfrm>
            <a:off x="6445926" y="5025907"/>
            <a:ext cx="423326" cy="423327"/>
          </a:xfrm>
          <a:prstGeom prst="rect">
            <a:avLst/>
          </a:prstGeom>
        </p:spPr>
      </p:pic>
      <p:pic>
        <p:nvPicPr>
          <p:cNvPr id="227" name="Graphic 226">
            <a:extLst>
              <a:ext uri="{FF2B5EF4-FFF2-40B4-BE49-F238E27FC236}">
                <a16:creationId xmlns:a16="http://schemas.microsoft.com/office/drawing/2014/main" id="{485D15C9-F556-485F-BAE8-18CD91891EA4}"/>
              </a:ext>
            </a:extLst>
          </p:cNvPr>
          <p:cNvPicPr>
            <a:picLocks noChangeAspect="1"/>
          </p:cNvPicPr>
          <p:nvPr/>
        </p:nvPicPr>
        <p:blipFill>
          <a:blip r:embed="rId2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7"/>
              </a:ext>
            </a:extLst>
          </a:blip>
          <a:stretch>
            <a:fillRect/>
          </a:stretch>
        </p:blipFill>
        <p:spPr>
          <a:xfrm>
            <a:off x="7039598" y="5001817"/>
            <a:ext cx="471569" cy="471569"/>
          </a:xfrm>
          <a:prstGeom prst="rect">
            <a:avLst/>
          </a:prstGeom>
        </p:spPr>
      </p:pic>
      <p:pic>
        <p:nvPicPr>
          <p:cNvPr id="229" name="Graphic 228">
            <a:extLst>
              <a:ext uri="{FF2B5EF4-FFF2-40B4-BE49-F238E27FC236}">
                <a16:creationId xmlns:a16="http://schemas.microsoft.com/office/drawing/2014/main" id="{5A9584CA-5C29-461F-AAA3-1A2663D3BC34}"/>
              </a:ext>
            </a:extLst>
          </p:cNvPr>
          <p:cNvPicPr>
            <a:picLocks noChangeAspect="1"/>
          </p:cNvPicPr>
          <p:nvPr/>
        </p:nvPicPr>
        <p:blipFill>
          <a:blip r:embed="rId2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9"/>
              </a:ext>
            </a:extLst>
          </a:blip>
          <a:stretch>
            <a:fillRect/>
          </a:stretch>
        </p:blipFill>
        <p:spPr>
          <a:xfrm>
            <a:off x="7709501" y="5094417"/>
            <a:ext cx="319694" cy="319694"/>
          </a:xfrm>
          <a:prstGeom prst="rect">
            <a:avLst/>
          </a:prstGeom>
        </p:spPr>
      </p:pic>
      <p:pic>
        <p:nvPicPr>
          <p:cNvPr id="231" name="Graphic 230">
            <a:extLst>
              <a:ext uri="{FF2B5EF4-FFF2-40B4-BE49-F238E27FC236}">
                <a16:creationId xmlns:a16="http://schemas.microsoft.com/office/drawing/2014/main" id="{5AC3FD52-6BC8-4B9F-8610-1163C91214CA}"/>
              </a:ext>
            </a:extLst>
          </p:cNvPr>
          <p:cNvPicPr>
            <a:picLocks noChangeAspect="1"/>
          </p:cNvPicPr>
          <p:nvPr/>
        </p:nvPicPr>
        <p:blipFill>
          <a:blip r:embed="rId2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1"/>
              </a:ext>
            </a:extLst>
          </a:blip>
          <a:stretch>
            <a:fillRect/>
          </a:stretch>
        </p:blipFill>
        <p:spPr>
          <a:xfrm>
            <a:off x="8244369" y="5024657"/>
            <a:ext cx="448729" cy="448729"/>
          </a:xfrm>
          <a:prstGeom prst="rect">
            <a:avLst/>
          </a:prstGeom>
        </p:spPr>
      </p:pic>
      <p:pic>
        <p:nvPicPr>
          <p:cNvPr id="233" name="Graphic 232">
            <a:extLst>
              <a:ext uri="{FF2B5EF4-FFF2-40B4-BE49-F238E27FC236}">
                <a16:creationId xmlns:a16="http://schemas.microsoft.com/office/drawing/2014/main" id="{BA2F6547-10B9-4685-AF7D-D6F489684294}"/>
              </a:ext>
            </a:extLst>
          </p:cNvPr>
          <p:cNvPicPr>
            <a:picLocks noChangeAspect="1"/>
          </p:cNvPicPr>
          <p:nvPr/>
        </p:nvPicPr>
        <p:blipFill>
          <a:blip r:embed="rId2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3"/>
              </a:ext>
            </a:extLst>
          </a:blip>
          <a:stretch>
            <a:fillRect/>
          </a:stretch>
        </p:blipFill>
        <p:spPr>
          <a:xfrm>
            <a:off x="8853228" y="5042246"/>
            <a:ext cx="391987" cy="391987"/>
          </a:xfrm>
          <a:prstGeom prst="rect">
            <a:avLst/>
          </a:prstGeom>
        </p:spPr>
      </p:pic>
      <p:pic>
        <p:nvPicPr>
          <p:cNvPr id="235" name="Graphic 234">
            <a:extLst>
              <a:ext uri="{FF2B5EF4-FFF2-40B4-BE49-F238E27FC236}">
                <a16:creationId xmlns:a16="http://schemas.microsoft.com/office/drawing/2014/main" id="{57756EDA-30EB-4707-93D3-B8C29E85A58E}"/>
              </a:ext>
            </a:extLst>
          </p:cNvPr>
          <p:cNvPicPr>
            <a:picLocks noChangeAspect="1"/>
          </p:cNvPicPr>
          <p:nvPr/>
        </p:nvPicPr>
        <p:blipFill>
          <a:blip r:embed="rId2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5"/>
              </a:ext>
            </a:extLst>
          </a:blip>
          <a:stretch>
            <a:fillRect/>
          </a:stretch>
        </p:blipFill>
        <p:spPr>
          <a:xfrm>
            <a:off x="9461768" y="5024657"/>
            <a:ext cx="413066" cy="413066"/>
          </a:xfrm>
          <a:prstGeom prst="rect">
            <a:avLst/>
          </a:prstGeom>
        </p:spPr>
      </p:pic>
      <p:pic>
        <p:nvPicPr>
          <p:cNvPr id="237" name="Graphic 236">
            <a:extLst>
              <a:ext uri="{FF2B5EF4-FFF2-40B4-BE49-F238E27FC236}">
                <a16:creationId xmlns:a16="http://schemas.microsoft.com/office/drawing/2014/main" id="{E007BBA6-7365-4AD0-8653-A564DC66B958}"/>
              </a:ext>
            </a:extLst>
          </p:cNvPr>
          <p:cNvPicPr>
            <a:picLocks noChangeAspect="1"/>
          </p:cNvPicPr>
          <p:nvPr/>
        </p:nvPicPr>
        <p:blipFill>
          <a:blip r:embed="rId2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7"/>
              </a:ext>
            </a:extLst>
          </a:blip>
          <a:stretch>
            <a:fillRect/>
          </a:stretch>
        </p:blipFill>
        <p:spPr>
          <a:xfrm>
            <a:off x="10049255" y="5036168"/>
            <a:ext cx="413065" cy="413065"/>
          </a:xfrm>
          <a:prstGeom prst="rect">
            <a:avLst/>
          </a:prstGeom>
        </p:spPr>
      </p:pic>
      <p:pic>
        <p:nvPicPr>
          <p:cNvPr id="239" name="Graphic 238">
            <a:extLst>
              <a:ext uri="{FF2B5EF4-FFF2-40B4-BE49-F238E27FC236}">
                <a16:creationId xmlns:a16="http://schemas.microsoft.com/office/drawing/2014/main" id="{0D46FE69-F779-4D87-BB8A-D8CB03799531}"/>
              </a:ext>
            </a:extLst>
          </p:cNvPr>
          <p:cNvPicPr>
            <a:picLocks noChangeAspect="1"/>
          </p:cNvPicPr>
          <p:nvPr/>
        </p:nvPicPr>
        <p:blipFill>
          <a:blip r:embed="rId2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9"/>
              </a:ext>
            </a:extLst>
          </a:blip>
          <a:stretch>
            <a:fillRect/>
          </a:stretch>
        </p:blipFill>
        <p:spPr>
          <a:xfrm>
            <a:off x="10665798" y="5011669"/>
            <a:ext cx="393981" cy="393981"/>
          </a:xfrm>
          <a:prstGeom prst="rect">
            <a:avLst/>
          </a:prstGeom>
        </p:spPr>
      </p:pic>
      <p:pic>
        <p:nvPicPr>
          <p:cNvPr id="241" name="Graphic 240">
            <a:extLst>
              <a:ext uri="{FF2B5EF4-FFF2-40B4-BE49-F238E27FC236}">
                <a16:creationId xmlns:a16="http://schemas.microsoft.com/office/drawing/2014/main" id="{D24A2383-0889-4C5B-A005-336D8EA00B27}"/>
              </a:ext>
            </a:extLst>
          </p:cNvPr>
          <p:cNvPicPr>
            <a:picLocks noChangeAspect="1"/>
          </p:cNvPicPr>
          <p:nvPr/>
        </p:nvPicPr>
        <p:blipFill>
          <a:blip r:embed="rId2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1"/>
              </a:ext>
            </a:extLst>
          </a:blip>
          <a:stretch>
            <a:fillRect/>
          </a:stretch>
        </p:blipFill>
        <p:spPr>
          <a:xfrm>
            <a:off x="1121330" y="5781741"/>
            <a:ext cx="359936" cy="359936"/>
          </a:xfrm>
          <a:prstGeom prst="rect">
            <a:avLst/>
          </a:prstGeom>
        </p:spPr>
      </p:pic>
      <p:pic>
        <p:nvPicPr>
          <p:cNvPr id="243" name="Graphic 242">
            <a:extLst>
              <a:ext uri="{FF2B5EF4-FFF2-40B4-BE49-F238E27FC236}">
                <a16:creationId xmlns:a16="http://schemas.microsoft.com/office/drawing/2014/main" id="{FE7F8E39-78AF-4A88-A252-CC41F2807863}"/>
              </a:ext>
            </a:extLst>
          </p:cNvPr>
          <p:cNvPicPr>
            <a:picLocks noChangeAspect="1"/>
          </p:cNvPicPr>
          <p:nvPr/>
        </p:nvPicPr>
        <p:blipFill>
          <a:blip r:embed="rId2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3"/>
              </a:ext>
            </a:extLst>
          </a:blip>
          <a:stretch>
            <a:fillRect/>
          </a:stretch>
        </p:blipFill>
        <p:spPr>
          <a:xfrm>
            <a:off x="1736359" y="5765584"/>
            <a:ext cx="359936" cy="359936"/>
          </a:xfrm>
          <a:prstGeom prst="rect">
            <a:avLst/>
          </a:prstGeom>
        </p:spPr>
      </p:pic>
      <p:pic>
        <p:nvPicPr>
          <p:cNvPr id="245" name="Graphic 244">
            <a:extLst>
              <a:ext uri="{FF2B5EF4-FFF2-40B4-BE49-F238E27FC236}">
                <a16:creationId xmlns:a16="http://schemas.microsoft.com/office/drawing/2014/main" id="{050C54EB-D617-41AA-B5EA-77E302B99F67}"/>
              </a:ext>
            </a:extLst>
          </p:cNvPr>
          <p:cNvPicPr>
            <a:picLocks noChangeAspect="1"/>
          </p:cNvPicPr>
          <p:nvPr/>
        </p:nvPicPr>
        <p:blipFill>
          <a:blip r:embed="rId2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5"/>
              </a:ext>
            </a:extLst>
          </a:blip>
          <a:stretch>
            <a:fillRect/>
          </a:stretch>
        </p:blipFill>
        <p:spPr>
          <a:xfrm>
            <a:off x="2334368" y="5765583"/>
            <a:ext cx="359936" cy="359936"/>
          </a:xfrm>
          <a:prstGeom prst="rect">
            <a:avLst/>
          </a:prstGeom>
        </p:spPr>
      </p:pic>
      <p:pic>
        <p:nvPicPr>
          <p:cNvPr id="247" name="Graphic 246">
            <a:extLst>
              <a:ext uri="{FF2B5EF4-FFF2-40B4-BE49-F238E27FC236}">
                <a16:creationId xmlns:a16="http://schemas.microsoft.com/office/drawing/2014/main" id="{231EAF2A-702A-4C72-8AC3-58DF708E32B5}"/>
              </a:ext>
            </a:extLst>
          </p:cNvPr>
          <p:cNvPicPr>
            <a:picLocks noChangeAspect="1"/>
          </p:cNvPicPr>
          <p:nvPr/>
        </p:nvPicPr>
        <p:blipFill>
          <a:blip r:embed="rId2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7"/>
              </a:ext>
            </a:extLst>
          </a:blip>
          <a:stretch>
            <a:fillRect/>
          </a:stretch>
        </p:blipFill>
        <p:spPr>
          <a:xfrm>
            <a:off x="2897266" y="5745853"/>
            <a:ext cx="377340" cy="377340"/>
          </a:xfrm>
          <a:prstGeom prst="rect">
            <a:avLst/>
          </a:prstGeom>
        </p:spPr>
      </p:pic>
      <p:pic>
        <p:nvPicPr>
          <p:cNvPr id="249" name="Graphic 248">
            <a:extLst>
              <a:ext uri="{FF2B5EF4-FFF2-40B4-BE49-F238E27FC236}">
                <a16:creationId xmlns:a16="http://schemas.microsoft.com/office/drawing/2014/main" id="{171F924D-B0E6-487B-AB50-2DF2B852E855}"/>
              </a:ext>
            </a:extLst>
          </p:cNvPr>
          <p:cNvPicPr>
            <a:picLocks noChangeAspect="1"/>
          </p:cNvPicPr>
          <p:nvPr/>
        </p:nvPicPr>
        <p:blipFill>
          <a:blip r:embed="rId2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9"/>
              </a:ext>
            </a:extLst>
          </a:blip>
          <a:stretch>
            <a:fillRect/>
          </a:stretch>
        </p:blipFill>
        <p:spPr>
          <a:xfrm>
            <a:off x="4075578" y="5751676"/>
            <a:ext cx="359936" cy="359936"/>
          </a:xfrm>
          <a:prstGeom prst="rect">
            <a:avLst/>
          </a:prstGeom>
        </p:spPr>
      </p:pic>
      <p:pic>
        <p:nvPicPr>
          <p:cNvPr id="251" name="Graphic 250">
            <a:extLst>
              <a:ext uri="{FF2B5EF4-FFF2-40B4-BE49-F238E27FC236}">
                <a16:creationId xmlns:a16="http://schemas.microsoft.com/office/drawing/2014/main" id="{2FCA027A-ABE8-4042-B397-2A7CB77B0335}"/>
              </a:ext>
            </a:extLst>
          </p:cNvPr>
          <p:cNvPicPr>
            <a:picLocks noChangeAspect="1"/>
          </p:cNvPicPr>
          <p:nvPr/>
        </p:nvPicPr>
        <p:blipFill>
          <a:blip r:embed="rId2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7"/>
              </a:ext>
            </a:extLst>
          </a:blip>
          <a:stretch>
            <a:fillRect/>
          </a:stretch>
        </p:blipFill>
        <p:spPr>
          <a:xfrm>
            <a:off x="3505759" y="5763256"/>
            <a:ext cx="359936" cy="359936"/>
          </a:xfrm>
          <a:prstGeom prst="rect">
            <a:avLst/>
          </a:prstGeom>
        </p:spPr>
      </p:pic>
      <p:pic>
        <p:nvPicPr>
          <p:cNvPr id="253" name="Graphic 252">
            <a:extLst>
              <a:ext uri="{FF2B5EF4-FFF2-40B4-BE49-F238E27FC236}">
                <a16:creationId xmlns:a16="http://schemas.microsoft.com/office/drawing/2014/main" id="{5CC270C2-4416-44B5-8288-1FF327239BEE}"/>
              </a:ext>
            </a:extLst>
          </p:cNvPr>
          <p:cNvPicPr>
            <a:picLocks noChangeAspect="1"/>
          </p:cNvPicPr>
          <p:nvPr/>
        </p:nvPicPr>
        <p:blipFill>
          <a:blip r:embed="rId2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9"/>
              </a:ext>
            </a:extLst>
          </a:blip>
          <a:stretch>
            <a:fillRect/>
          </a:stretch>
        </p:blipFill>
        <p:spPr>
          <a:xfrm>
            <a:off x="4707655" y="5750045"/>
            <a:ext cx="359937" cy="359937"/>
          </a:xfrm>
          <a:prstGeom prst="rect">
            <a:avLst/>
          </a:prstGeom>
        </p:spPr>
      </p:pic>
      <p:pic>
        <p:nvPicPr>
          <p:cNvPr id="255" name="Graphic 254">
            <a:extLst>
              <a:ext uri="{FF2B5EF4-FFF2-40B4-BE49-F238E27FC236}">
                <a16:creationId xmlns:a16="http://schemas.microsoft.com/office/drawing/2014/main" id="{6BAC921A-7CB3-440D-B39C-FF00C2B17CDC}"/>
              </a:ext>
            </a:extLst>
          </p:cNvPr>
          <p:cNvPicPr>
            <a:picLocks noChangeAspect="1"/>
          </p:cNvPicPr>
          <p:nvPr/>
        </p:nvPicPr>
        <p:blipFill>
          <a:blip r:embed="rId2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1"/>
              </a:ext>
            </a:extLst>
          </a:blip>
          <a:stretch>
            <a:fillRect/>
          </a:stretch>
        </p:blipFill>
        <p:spPr>
          <a:xfrm>
            <a:off x="5289552" y="5745853"/>
            <a:ext cx="393981" cy="393981"/>
          </a:xfrm>
          <a:prstGeom prst="rect">
            <a:avLst/>
          </a:prstGeom>
        </p:spPr>
      </p:pic>
      <p:pic>
        <p:nvPicPr>
          <p:cNvPr id="257" name="Graphic 256">
            <a:extLst>
              <a:ext uri="{FF2B5EF4-FFF2-40B4-BE49-F238E27FC236}">
                <a16:creationId xmlns:a16="http://schemas.microsoft.com/office/drawing/2014/main" id="{95EEC241-1F7D-4308-9A95-2BBC17CE50D0}"/>
              </a:ext>
            </a:extLst>
          </p:cNvPr>
          <p:cNvPicPr>
            <a:picLocks noChangeAspect="1"/>
          </p:cNvPicPr>
          <p:nvPr/>
        </p:nvPicPr>
        <p:blipFill>
          <a:blip r:embed="rId2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3"/>
              </a:ext>
            </a:extLst>
          </a:blip>
          <a:stretch>
            <a:fillRect/>
          </a:stretch>
        </p:blipFill>
        <p:spPr>
          <a:xfrm>
            <a:off x="5878257" y="5743470"/>
            <a:ext cx="393981" cy="393981"/>
          </a:xfrm>
          <a:prstGeom prst="rect">
            <a:avLst/>
          </a:prstGeom>
        </p:spPr>
      </p:pic>
      <p:pic>
        <p:nvPicPr>
          <p:cNvPr id="259" name="Graphic 258">
            <a:extLst>
              <a:ext uri="{FF2B5EF4-FFF2-40B4-BE49-F238E27FC236}">
                <a16:creationId xmlns:a16="http://schemas.microsoft.com/office/drawing/2014/main" id="{5B3AA478-F1D3-4BE4-B9EA-50636A785CD0}"/>
              </a:ext>
            </a:extLst>
          </p:cNvPr>
          <p:cNvPicPr>
            <a:picLocks noChangeAspect="1"/>
          </p:cNvPicPr>
          <p:nvPr/>
        </p:nvPicPr>
        <p:blipFill>
          <a:blip r:embed="rId2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5"/>
              </a:ext>
            </a:extLst>
          </a:blip>
          <a:stretch>
            <a:fillRect/>
          </a:stretch>
        </p:blipFill>
        <p:spPr>
          <a:xfrm>
            <a:off x="6482303" y="5751676"/>
            <a:ext cx="361324" cy="361324"/>
          </a:xfrm>
          <a:prstGeom prst="rect">
            <a:avLst/>
          </a:prstGeom>
        </p:spPr>
      </p:pic>
      <p:pic>
        <p:nvPicPr>
          <p:cNvPr id="261" name="Graphic 260">
            <a:extLst>
              <a:ext uri="{FF2B5EF4-FFF2-40B4-BE49-F238E27FC236}">
                <a16:creationId xmlns:a16="http://schemas.microsoft.com/office/drawing/2014/main" id="{B66B8A48-75ED-466A-BB15-67DC94BADA43}"/>
              </a:ext>
            </a:extLst>
          </p:cNvPr>
          <p:cNvPicPr>
            <a:picLocks noChangeAspect="1"/>
          </p:cNvPicPr>
          <p:nvPr/>
        </p:nvPicPr>
        <p:blipFill>
          <a:blip r:embed="rId2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7"/>
              </a:ext>
            </a:extLst>
          </a:blip>
          <a:stretch>
            <a:fillRect/>
          </a:stretch>
        </p:blipFill>
        <p:spPr>
          <a:xfrm>
            <a:off x="7035585" y="5750045"/>
            <a:ext cx="413066" cy="413066"/>
          </a:xfrm>
          <a:prstGeom prst="rect">
            <a:avLst/>
          </a:prstGeom>
        </p:spPr>
      </p:pic>
      <p:pic>
        <p:nvPicPr>
          <p:cNvPr id="263" name="Graphic 262">
            <a:extLst>
              <a:ext uri="{FF2B5EF4-FFF2-40B4-BE49-F238E27FC236}">
                <a16:creationId xmlns:a16="http://schemas.microsoft.com/office/drawing/2014/main" id="{197D23CC-6D36-4586-8400-6C8BBE0E3C64}"/>
              </a:ext>
            </a:extLst>
          </p:cNvPr>
          <p:cNvPicPr>
            <a:picLocks noChangeAspect="1"/>
          </p:cNvPicPr>
          <p:nvPr/>
        </p:nvPicPr>
        <p:blipFill>
          <a:blip r:embed="rId2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9"/>
              </a:ext>
            </a:extLst>
          </a:blip>
          <a:stretch>
            <a:fillRect/>
          </a:stretch>
        </p:blipFill>
        <p:spPr>
          <a:xfrm>
            <a:off x="7663037" y="5739784"/>
            <a:ext cx="423326" cy="423327"/>
          </a:xfrm>
          <a:prstGeom prst="rect">
            <a:avLst/>
          </a:prstGeom>
        </p:spPr>
      </p:pic>
      <p:pic>
        <p:nvPicPr>
          <p:cNvPr id="265" name="Graphic 264">
            <a:extLst>
              <a:ext uri="{FF2B5EF4-FFF2-40B4-BE49-F238E27FC236}">
                <a16:creationId xmlns:a16="http://schemas.microsoft.com/office/drawing/2014/main" id="{BEB0E0AD-3904-411F-AE03-8DCA3F5E897A}"/>
              </a:ext>
            </a:extLst>
          </p:cNvPr>
          <p:cNvPicPr>
            <a:picLocks noChangeAspect="1"/>
          </p:cNvPicPr>
          <p:nvPr/>
        </p:nvPicPr>
        <p:blipFill>
          <a:blip r:embed="rId2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1"/>
              </a:ext>
            </a:extLst>
          </a:blip>
          <a:stretch>
            <a:fillRect/>
          </a:stretch>
        </p:blipFill>
        <p:spPr>
          <a:xfrm>
            <a:off x="8278415" y="5739784"/>
            <a:ext cx="413066" cy="413066"/>
          </a:xfrm>
          <a:prstGeom prst="rect">
            <a:avLst/>
          </a:prstGeom>
        </p:spPr>
      </p:pic>
      <p:pic>
        <p:nvPicPr>
          <p:cNvPr id="267" name="Graphic 266">
            <a:extLst>
              <a:ext uri="{FF2B5EF4-FFF2-40B4-BE49-F238E27FC236}">
                <a16:creationId xmlns:a16="http://schemas.microsoft.com/office/drawing/2014/main" id="{D8B50CD9-25E5-44EE-93A0-2F925BED63F4}"/>
              </a:ext>
            </a:extLst>
          </p:cNvPr>
          <p:cNvPicPr>
            <a:picLocks noChangeAspect="1"/>
          </p:cNvPicPr>
          <p:nvPr/>
        </p:nvPicPr>
        <p:blipFill>
          <a:blip r:embed="rId2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3"/>
              </a:ext>
            </a:extLst>
          </a:blip>
          <a:stretch>
            <a:fillRect/>
          </a:stretch>
        </p:blipFill>
        <p:spPr>
          <a:xfrm>
            <a:off x="8895593" y="5777515"/>
            <a:ext cx="359936" cy="359936"/>
          </a:xfrm>
          <a:prstGeom prst="rect">
            <a:avLst/>
          </a:prstGeom>
        </p:spPr>
      </p:pic>
      <p:pic>
        <p:nvPicPr>
          <p:cNvPr id="269" name="Graphic 268">
            <a:extLst>
              <a:ext uri="{FF2B5EF4-FFF2-40B4-BE49-F238E27FC236}">
                <a16:creationId xmlns:a16="http://schemas.microsoft.com/office/drawing/2014/main" id="{307F7D1C-FA08-4DEF-93A6-F0ECD465BA19}"/>
              </a:ext>
            </a:extLst>
          </p:cNvPr>
          <p:cNvPicPr>
            <a:picLocks noChangeAspect="1"/>
          </p:cNvPicPr>
          <p:nvPr/>
        </p:nvPicPr>
        <p:blipFill>
          <a:blip r:embed="rId26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5"/>
              </a:ext>
            </a:extLst>
          </a:blip>
          <a:stretch>
            <a:fillRect/>
          </a:stretch>
        </p:blipFill>
        <p:spPr>
          <a:xfrm>
            <a:off x="9495431" y="5793510"/>
            <a:ext cx="319694" cy="319694"/>
          </a:xfrm>
          <a:prstGeom prst="rect">
            <a:avLst/>
          </a:prstGeom>
        </p:spPr>
      </p:pic>
      <p:pic>
        <p:nvPicPr>
          <p:cNvPr id="271" name="Graphic 270">
            <a:extLst>
              <a:ext uri="{FF2B5EF4-FFF2-40B4-BE49-F238E27FC236}">
                <a16:creationId xmlns:a16="http://schemas.microsoft.com/office/drawing/2014/main" id="{A997E733-FD5B-49E0-A30B-7EC13583E954}"/>
              </a:ext>
            </a:extLst>
          </p:cNvPr>
          <p:cNvPicPr>
            <a:picLocks noChangeAspect="1"/>
          </p:cNvPicPr>
          <p:nvPr/>
        </p:nvPicPr>
        <p:blipFill>
          <a:blip r:embed="rId26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7"/>
              </a:ext>
            </a:extLst>
          </a:blip>
          <a:stretch>
            <a:fillRect/>
          </a:stretch>
        </p:blipFill>
        <p:spPr>
          <a:xfrm>
            <a:off x="10044095" y="5781741"/>
            <a:ext cx="393981" cy="393981"/>
          </a:xfrm>
          <a:prstGeom prst="rect">
            <a:avLst/>
          </a:prstGeom>
        </p:spPr>
      </p:pic>
      <p:pic>
        <p:nvPicPr>
          <p:cNvPr id="273" name="Graphic 272">
            <a:extLst>
              <a:ext uri="{FF2B5EF4-FFF2-40B4-BE49-F238E27FC236}">
                <a16:creationId xmlns:a16="http://schemas.microsoft.com/office/drawing/2014/main" id="{609205D6-B57F-4BB2-BEC5-DE8E0662CAE0}"/>
              </a:ext>
            </a:extLst>
          </p:cNvPr>
          <p:cNvPicPr>
            <a:picLocks noChangeAspect="1"/>
          </p:cNvPicPr>
          <p:nvPr/>
        </p:nvPicPr>
        <p:blipFill>
          <a:blip r:embed="rId26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9"/>
              </a:ext>
            </a:extLst>
          </a:blip>
          <a:stretch>
            <a:fillRect/>
          </a:stretch>
        </p:blipFill>
        <p:spPr>
          <a:xfrm>
            <a:off x="10666669" y="5793510"/>
            <a:ext cx="395245" cy="395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02809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2F93CA4C-DC8D-4625-AB33-8A6911191F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84817" y="802301"/>
            <a:ext cx="344847" cy="344847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9822C477-F8AD-400C-A9C1-4C694F743A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64787" y="802301"/>
            <a:ext cx="391872" cy="391872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22782B2A-6CF0-47F2-9E1F-D32564138E6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29083" y="817976"/>
            <a:ext cx="407547" cy="407547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5E39D2F4-8916-46AD-951C-3009F96B0D4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909053" y="817976"/>
            <a:ext cx="407547" cy="407547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A3AE2B87-674E-48E0-AA5A-6461082AA2F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520373" y="817976"/>
            <a:ext cx="360522" cy="360522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FD1D9A3F-ED57-47D1-A771-12E424739BA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116019" y="817976"/>
            <a:ext cx="360522" cy="360522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61F8B070-7950-457D-AF88-3C7B0BDC607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711664" y="817976"/>
            <a:ext cx="376197" cy="376197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A4A85E3A-0FB2-4DF1-8E3C-0F9E94C2997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275959" y="802301"/>
            <a:ext cx="391872" cy="391872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A1DD3CC9-B87E-4C3D-B202-F2D3DC78B69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855930" y="786626"/>
            <a:ext cx="407547" cy="407547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3FC0E141-0903-4F07-A48F-CAE5EDF9DFCD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435900" y="786626"/>
            <a:ext cx="423222" cy="423222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E5969178-65A1-43A6-80E4-1907FE7D7586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062895" y="802301"/>
            <a:ext cx="407547" cy="407547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67A83C2D-9D6B-4867-B997-D4F889413444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7658540" y="802301"/>
            <a:ext cx="407547" cy="407547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BCE7D1E8-125C-4CE7-895B-D319D394BBC0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8238511" y="770951"/>
            <a:ext cx="407547" cy="407547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30053E96-3B4D-4EE5-8C36-0990AD8116E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8787131" y="770951"/>
            <a:ext cx="407547" cy="407547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7EB5CB46-A1B7-4C2B-B8DF-B64776EBB96D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 flipH="1" flipV="1">
            <a:off x="9445476" y="817976"/>
            <a:ext cx="407547" cy="407547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48CEC3B2-5B77-4024-9272-EA2663F6CDD2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0009771" y="802301"/>
            <a:ext cx="407547" cy="407547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54301251-FECA-410B-97B4-7AC0C272440D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0605417" y="817976"/>
            <a:ext cx="391872" cy="391872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147E5B13-6317-4135-B186-69D2926011AC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184817" y="1491995"/>
            <a:ext cx="344847" cy="344847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BD263B4F-2912-467D-9028-31588C9922DA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1749113" y="1491995"/>
            <a:ext cx="407547" cy="407547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3B139265-EAFC-44EE-9FF1-C0DB17F331F2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2371958" y="1534871"/>
            <a:ext cx="321796" cy="321796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3D704F6B-CA88-43CD-A8F2-ADCFD0B9AF1F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2909053" y="1491995"/>
            <a:ext cx="407547" cy="407547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FF0BD06C-62D6-4356-83C8-A78DB092D100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3473349" y="1491995"/>
            <a:ext cx="407547" cy="407547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6A4FE761-44EB-4054-90F7-0DE09FF814CE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4142054" y="1554694"/>
            <a:ext cx="301972" cy="301972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E8D91653-26F3-4D1C-B1FA-6B4FF7EDD7BC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4717692" y="1544782"/>
            <a:ext cx="354760" cy="354760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78174F54-899C-4DFE-BCBE-1C46912BCCD5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5260284" y="1460646"/>
            <a:ext cx="407547" cy="407547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E3923145-9CE0-4888-A74C-75BFD51D8AF8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5878675" y="1513433"/>
            <a:ext cx="354759" cy="354759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3185BF34-9961-4E80-8880-6D799F748CF4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6478408" y="1513433"/>
            <a:ext cx="354759" cy="354759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FF51AC8C-F96E-41A0-A238-B81D6CCD8D93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7078141" y="1478713"/>
            <a:ext cx="407546" cy="407546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9ABC9049-0028-41AC-A50D-5ABB4C292D1B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7650039" y="1475013"/>
            <a:ext cx="393179" cy="393179"/>
          </a:xfrm>
          <a:prstGeom prst="rect">
            <a:avLst/>
          </a:prstGeom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00468408-6D4B-4643-9189-4C784992B6DC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8238511" y="1475013"/>
            <a:ext cx="393179" cy="393179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8DB0717A-3FA7-47A3-A595-98AC2D35C745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8787131" y="1487040"/>
            <a:ext cx="407547" cy="407547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26D572CF-9807-488B-A45F-389ACF708A2D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9434154" y="1501906"/>
            <a:ext cx="407547" cy="407547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81C6EB75-4735-436C-A9E1-2C6C0BBF123C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7"/>
              </a:ext>
            </a:extLst>
          </a:blip>
          <a:stretch>
            <a:fillRect/>
          </a:stretch>
        </p:blipFill>
        <p:spPr>
          <a:xfrm>
            <a:off x="10081177" y="1586045"/>
            <a:ext cx="250798" cy="250798"/>
          </a:xfrm>
          <a:prstGeom prst="rect">
            <a:avLst/>
          </a:prstGeom>
        </p:spPr>
      </p:pic>
      <p:pic>
        <p:nvPicPr>
          <p:cNvPr id="69" name="Graphic 68">
            <a:extLst>
              <a:ext uri="{FF2B5EF4-FFF2-40B4-BE49-F238E27FC236}">
                <a16:creationId xmlns:a16="http://schemas.microsoft.com/office/drawing/2014/main" id="{9A895C31-DA95-49D9-9DC5-0C6E0C1342FD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9"/>
              </a:ext>
            </a:extLst>
          </a:blip>
          <a:stretch>
            <a:fillRect/>
          </a:stretch>
        </p:blipFill>
        <p:spPr>
          <a:xfrm>
            <a:off x="10623973" y="1528300"/>
            <a:ext cx="354759" cy="354759"/>
          </a:xfrm>
          <a:prstGeom prst="rect">
            <a:avLst/>
          </a:prstGeom>
        </p:spPr>
      </p:pic>
      <p:pic>
        <p:nvPicPr>
          <p:cNvPr id="71" name="Graphic 70">
            <a:extLst>
              <a:ext uri="{FF2B5EF4-FFF2-40B4-BE49-F238E27FC236}">
                <a16:creationId xmlns:a16="http://schemas.microsoft.com/office/drawing/2014/main" id="{89C11160-C6A4-489D-9035-CF7F52F1BFC7}"/>
              </a:ext>
            </a:extLst>
          </p:cNvPr>
          <p:cNvPicPr>
            <a:picLocks noChangeAspect="1"/>
          </p:cNvPicPr>
          <p:nvPr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1"/>
              </a:ext>
            </a:extLst>
          </a:blip>
          <a:stretch>
            <a:fillRect/>
          </a:stretch>
        </p:blipFill>
        <p:spPr>
          <a:xfrm>
            <a:off x="1174291" y="2181690"/>
            <a:ext cx="392486" cy="392486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13F8D2B0-B465-4DE5-A949-38F0B50A40D5}"/>
              </a:ext>
            </a:extLst>
          </p:cNvPr>
          <p:cNvPicPr>
            <a:picLocks noChangeAspect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3"/>
              </a:ext>
            </a:extLst>
          </a:blip>
          <a:stretch>
            <a:fillRect/>
          </a:stretch>
        </p:blipFill>
        <p:spPr>
          <a:xfrm>
            <a:off x="1764787" y="2181690"/>
            <a:ext cx="392486" cy="392486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C056F891-1089-49F1-8794-675C44686A51}"/>
              </a:ext>
            </a:extLst>
          </p:cNvPr>
          <p:cNvPicPr>
            <a:picLocks noChangeAspect="1"/>
          </p:cNvPicPr>
          <p:nvPr/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5"/>
              </a:ext>
            </a:extLst>
          </a:blip>
          <a:stretch>
            <a:fillRect/>
          </a:stretch>
        </p:blipFill>
        <p:spPr>
          <a:xfrm>
            <a:off x="2295076" y="2181690"/>
            <a:ext cx="393179" cy="393179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B707DCD6-BC50-4805-9B02-707FFF1F33DF}"/>
              </a:ext>
            </a:extLst>
          </p:cNvPr>
          <p:cNvPicPr>
            <a:picLocks noChangeAspect="1"/>
          </p:cNvPicPr>
          <p:nvPr/>
        </p:nvPicPr>
        <p:blipFill>
          <a:blip r:embed="rId7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7"/>
              </a:ext>
            </a:extLst>
          </a:blip>
          <a:stretch>
            <a:fillRect/>
          </a:stretch>
        </p:blipFill>
        <p:spPr>
          <a:xfrm>
            <a:off x="2909053" y="2219417"/>
            <a:ext cx="354759" cy="354759"/>
          </a:xfrm>
          <a:prstGeom prst="rect">
            <a:avLst/>
          </a:prstGeom>
        </p:spPr>
      </p:pic>
      <p:pic>
        <p:nvPicPr>
          <p:cNvPr id="79" name="Graphic 78">
            <a:extLst>
              <a:ext uri="{FF2B5EF4-FFF2-40B4-BE49-F238E27FC236}">
                <a16:creationId xmlns:a16="http://schemas.microsoft.com/office/drawing/2014/main" id="{5E8C5BF7-01D1-4D0E-88D5-FA1FD45574D7}"/>
              </a:ext>
            </a:extLst>
          </p:cNvPr>
          <p:cNvPicPr>
            <a:picLocks noChangeAspect="1"/>
          </p:cNvPicPr>
          <p:nvPr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9"/>
              </a:ext>
            </a:extLst>
          </a:blip>
          <a:stretch>
            <a:fillRect/>
          </a:stretch>
        </p:blipFill>
        <p:spPr>
          <a:xfrm>
            <a:off x="3520373" y="2219417"/>
            <a:ext cx="354759" cy="354759"/>
          </a:xfrm>
          <a:prstGeom prst="rect">
            <a:avLst/>
          </a:prstGeom>
        </p:spPr>
      </p:pic>
      <p:pic>
        <p:nvPicPr>
          <p:cNvPr id="81" name="Graphic 80">
            <a:extLst>
              <a:ext uri="{FF2B5EF4-FFF2-40B4-BE49-F238E27FC236}">
                <a16:creationId xmlns:a16="http://schemas.microsoft.com/office/drawing/2014/main" id="{8EB87BEE-15FB-474C-AAE7-D4E7217E93CC}"/>
              </a:ext>
            </a:extLst>
          </p:cNvPr>
          <p:cNvPicPr>
            <a:picLocks noChangeAspect="1"/>
          </p:cNvPicPr>
          <p:nvPr/>
        </p:nvPicPr>
        <p:blipFill>
          <a:blip r:embed="rId8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1"/>
              </a:ext>
            </a:extLst>
          </a:blip>
          <a:stretch>
            <a:fillRect/>
          </a:stretch>
        </p:blipFill>
        <p:spPr>
          <a:xfrm>
            <a:off x="4142053" y="2219417"/>
            <a:ext cx="301972" cy="301972"/>
          </a:xfrm>
          <a:prstGeom prst="rect">
            <a:avLst/>
          </a:prstGeom>
        </p:spPr>
      </p:pic>
      <p:pic>
        <p:nvPicPr>
          <p:cNvPr id="83" name="Graphic 82">
            <a:extLst>
              <a:ext uri="{FF2B5EF4-FFF2-40B4-BE49-F238E27FC236}">
                <a16:creationId xmlns:a16="http://schemas.microsoft.com/office/drawing/2014/main" id="{B6449E8F-5C40-4859-8FB5-A1503D67E9BF}"/>
              </a:ext>
            </a:extLst>
          </p:cNvPr>
          <p:cNvPicPr>
            <a:picLocks noChangeAspect="1"/>
          </p:cNvPicPr>
          <p:nvPr/>
        </p:nvPicPr>
        <p:blipFill>
          <a:blip r:embed="rId8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3"/>
              </a:ext>
            </a:extLst>
          </a:blip>
          <a:stretch>
            <a:fillRect/>
          </a:stretch>
        </p:blipFill>
        <p:spPr>
          <a:xfrm>
            <a:off x="4780299" y="2271397"/>
            <a:ext cx="250798" cy="250798"/>
          </a:xfrm>
          <a:prstGeom prst="rect">
            <a:avLst/>
          </a:prstGeom>
        </p:spPr>
      </p:pic>
      <p:pic>
        <p:nvPicPr>
          <p:cNvPr id="85" name="Graphic 84">
            <a:extLst>
              <a:ext uri="{FF2B5EF4-FFF2-40B4-BE49-F238E27FC236}">
                <a16:creationId xmlns:a16="http://schemas.microsoft.com/office/drawing/2014/main" id="{BA050233-A0D2-442B-9304-7DFE98226D8A}"/>
              </a:ext>
            </a:extLst>
          </p:cNvPr>
          <p:cNvPicPr>
            <a:picLocks noChangeAspect="1"/>
          </p:cNvPicPr>
          <p:nvPr/>
        </p:nvPicPr>
        <p:blipFill>
          <a:blip r:embed="rId8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5"/>
              </a:ext>
            </a:extLst>
          </a:blip>
          <a:stretch>
            <a:fillRect/>
          </a:stretch>
        </p:blipFill>
        <p:spPr>
          <a:xfrm>
            <a:off x="5327133" y="2270591"/>
            <a:ext cx="301972" cy="301972"/>
          </a:xfrm>
          <a:prstGeom prst="rect">
            <a:avLst/>
          </a:prstGeom>
        </p:spPr>
      </p:pic>
      <p:pic>
        <p:nvPicPr>
          <p:cNvPr id="87" name="Graphic 86">
            <a:extLst>
              <a:ext uri="{FF2B5EF4-FFF2-40B4-BE49-F238E27FC236}">
                <a16:creationId xmlns:a16="http://schemas.microsoft.com/office/drawing/2014/main" id="{302CB0C3-F405-40B0-AFFB-5695DD4CD5F3}"/>
              </a:ext>
            </a:extLst>
          </p:cNvPr>
          <p:cNvPicPr>
            <a:picLocks noChangeAspect="1"/>
          </p:cNvPicPr>
          <p:nvPr/>
        </p:nvPicPr>
        <p:blipFill>
          <a:blip r:embed="rId8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7"/>
              </a:ext>
            </a:extLst>
          </a:blip>
          <a:stretch>
            <a:fillRect/>
          </a:stretch>
        </p:blipFill>
        <p:spPr>
          <a:xfrm>
            <a:off x="5896026" y="2244197"/>
            <a:ext cx="354759" cy="354759"/>
          </a:xfrm>
          <a:prstGeom prst="rect">
            <a:avLst/>
          </a:prstGeom>
        </p:spPr>
      </p:pic>
      <p:pic>
        <p:nvPicPr>
          <p:cNvPr id="91" name="Graphic 90">
            <a:extLst>
              <a:ext uri="{FF2B5EF4-FFF2-40B4-BE49-F238E27FC236}">
                <a16:creationId xmlns:a16="http://schemas.microsoft.com/office/drawing/2014/main" id="{B8A94331-2859-4410-82E6-6B00EFDFDAE6}"/>
              </a:ext>
            </a:extLst>
          </p:cNvPr>
          <p:cNvPicPr>
            <a:picLocks noChangeAspect="1"/>
          </p:cNvPicPr>
          <p:nvPr/>
        </p:nvPicPr>
        <p:blipFill>
          <a:blip r:embed="rId8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9"/>
              </a:ext>
            </a:extLst>
          </a:blip>
          <a:stretch>
            <a:fillRect/>
          </a:stretch>
        </p:blipFill>
        <p:spPr>
          <a:xfrm>
            <a:off x="6465268" y="2244197"/>
            <a:ext cx="354759" cy="354759"/>
          </a:xfrm>
          <a:prstGeom prst="rect">
            <a:avLst/>
          </a:prstGeom>
        </p:spPr>
      </p:pic>
      <p:pic>
        <p:nvPicPr>
          <p:cNvPr id="93" name="Graphic 92">
            <a:extLst>
              <a:ext uri="{FF2B5EF4-FFF2-40B4-BE49-F238E27FC236}">
                <a16:creationId xmlns:a16="http://schemas.microsoft.com/office/drawing/2014/main" id="{68103AE3-3AC5-49D5-945B-B8BE4EDAF5CD}"/>
              </a:ext>
            </a:extLst>
          </p:cNvPr>
          <p:cNvPicPr>
            <a:picLocks noChangeAspect="1"/>
          </p:cNvPicPr>
          <p:nvPr/>
        </p:nvPicPr>
        <p:blipFill>
          <a:blip r:embed="rId9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1"/>
              </a:ext>
            </a:extLst>
          </a:blip>
          <a:stretch>
            <a:fillRect/>
          </a:stretch>
        </p:blipFill>
        <p:spPr>
          <a:xfrm>
            <a:off x="7051991" y="2229890"/>
            <a:ext cx="393179" cy="393179"/>
          </a:xfrm>
          <a:prstGeom prst="rect">
            <a:avLst/>
          </a:prstGeom>
        </p:spPr>
      </p:pic>
      <p:pic>
        <p:nvPicPr>
          <p:cNvPr id="95" name="Graphic 94">
            <a:extLst>
              <a:ext uri="{FF2B5EF4-FFF2-40B4-BE49-F238E27FC236}">
                <a16:creationId xmlns:a16="http://schemas.microsoft.com/office/drawing/2014/main" id="{C753B994-86E8-4A7B-813F-0B912734BA90}"/>
              </a:ext>
            </a:extLst>
          </p:cNvPr>
          <p:cNvPicPr>
            <a:picLocks noChangeAspect="1"/>
          </p:cNvPicPr>
          <p:nvPr/>
        </p:nvPicPr>
        <p:blipFill>
          <a:blip r:embed="rId9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3"/>
              </a:ext>
            </a:extLst>
          </a:blip>
          <a:stretch>
            <a:fillRect/>
          </a:stretch>
        </p:blipFill>
        <p:spPr>
          <a:xfrm>
            <a:off x="7649999" y="2191409"/>
            <a:ext cx="407547" cy="407547"/>
          </a:xfrm>
          <a:prstGeom prst="rect">
            <a:avLst/>
          </a:prstGeom>
        </p:spPr>
      </p:pic>
      <p:pic>
        <p:nvPicPr>
          <p:cNvPr id="97" name="Graphic 96">
            <a:extLst>
              <a:ext uri="{FF2B5EF4-FFF2-40B4-BE49-F238E27FC236}">
                <a16:creationId xmlns:a16="http://schemas.microsoft.com/office/drawing/2014/main" id="{5CEC09CD-B638-4F94-A07D-6858A9B883CB}"/>
              </a:ext>
            </a:extLst>
          </p:cNvPr>
          <p:cNvPicPr>
            <a:picLocks noChangeAspect="1"/>
          </p:cNvPicPr>
          <p:nvPr/>
        </p:nvPicPr>
        <p:blipFill>
          <a:blip r:embed="rId9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5"/>
              </a:ext>
            </a:extLst>
          </a:blip>
          <a:stretch>
            <a:fillRect/>
          </a:stretch>
        </p:blipFill>
        <p:spPr>
          <a:xfrm>
            <a:off x="8271678" y="2212552"/>
            <a:ext cx="360011" cy="360011"/>
          </a:xfrm>
          <a:prstGeom prst="rect">
            <a:avLst/>
          </a:prstGeom>
        </p:spPr>
      </p:pic>
      <p:pic>
        <p:nvPicPr>
          <p:cNvPr id="99" name="Graphic 98">
            <a:extLst>
              <a:ext uri="{FF2B5EF4-FFF2-40B4-BE49-F238E27FC236}">
                <a16:creationId xmlns:a16="http://schemas.microsoft.com/office/drawing/2014/main" id="{717BB1C3-736A-4502-A969-CB4220CA0355}"/>
              </a:ext>
            </a:extLst>
          </p:cNvPr>
          <p:cNvPicPr>
            <a:picLocks noChangeAspect="1"/>
          </p:cNvPicPr>
          <p:nvPr/>
        </p:nvPicPr>
        <p:blipFill>
          <a:blip r:embed="rId9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7"/>
              </a:ext>
            </a:extLst>
          </a:blip>
          <a:stretch>
            <a:fillRect/>
          </a:stretch>
        </p:blipFill>
        <p:spPr>
          <a:xfrm>
            <a:off x="8851811" y="2229890"/>
            <a:ext cx="354759" cy="354759"/>
          </a:xfrm>
          <a:prstGeom prst="rect">
            <a:avLst/>
          </a:prstGeom>
        </p:spPr>
      </p:pic>
      <p:pic>
        <p:nvPicPr>
          <p:cNvPr id="101" name="Graphic 100">
            <a:extLst>
              <a:ext uri="{FF2B5EF4-FFF2-40B4-BE49-F238E27FC236}">
                <a16:creationId xmlns:a16="http://schemas.microsoft.com/office/drawing/2014/main" id="{3DFE2B69-9CB7-4025-9F78-C372748AF93D}"/>
              </a:ext>
            </a:extLst>
          </p:cNvPr>
          <p:cNvPicPr>
            <a:picLocks noChangeAspect="1"/>
          </p:cNvPicPr>
          <p:nvPr/>
        </p:nvPicPr>
        <p:blipFill>
          <a:blip r:embed="rId9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9"/>
              </a:ext>
            </a:extLst>
          </a:blip>
          <a:stretch>
            <a:fillRect/>
          </a:stretch>
        </p:blipFill>
        <p:spPr>
          <a:xfrm>
            <a:off x="9434154" y="2215178"/>
            <a:ext cx="331139" cy="331139"/>
          </a:xfrm>
          <a:prstGeom prst="rect">
            <a:avLst/>
          </a:prstGeom>
        </p:spPr>
      </p:pic>
      <p:pic>
        <p:nvPicPr>
          <p:cNvPr id="103" name="Graphic 102">
            <a:extLst>
              <a:ext uri="{FF2B5EF4-FFF2-40B4-BE49-F238E27FC236}">
                <a16:creationId xmlns:a16="http://schemas.microsoft.com/office/drawing/2014/main" id="{A2058282-A356-4DA6-9119-EE8BC50000F8}"/>
              </a:ext>
            </a:extLst>
          </p:cNvPr>
          <p:cNvPicPr>
            <a:picLocks noChangeAspect="1"/>
          </p:cNvPicPr>
          <p:nvPr/>
        </p:nvPicPr>
        <p:blipFill>
          <a:blip r:embed="rId10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1"/>
              </a:ext>
            </a:extLst>
          </a:blip>
          <a:stretch>
            <a:fillRect/>
          </a:stretch>
        </p:blipFill>
        <p:spPr>
          <a:xfrm>
            <a:off x="10065094" y="2229890"/>
            <a:ext cx="331139" cy="331139"/>
          </a:xfrm>
          <a:prstGeom prst="rect">
            <a:avLst/>
          </a:prstGeom>
        </p:spPr>
      </p:pic>
      <p:pic>
        <p:nvPicPr>
          <p:cNvPr id="105" name="Graphic 104">
            <a:extLst>
              <a:ext uri="{FF2B5EF4-FFF2-40B4-BE49-F238E27FC236}">
                <a16:creationId xmlns:a16="http://schemas.microsoft.com/office/drawing/2014/main" id="{07C3D98F-D737-4C30-811B-12AF32DDF802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>
            <a:off x="10591360" y="2181997"/>
            <a:ext cx="391872" cy="391872"/>
          </a:xfrm>
          <a:prstGeom prst="rect">
            <a:avLst/>
          </a:prstGeom>
        </p:spPr>
      </p:pic>
      <p:pic>
        <p:nvPicPr>
          <p:cNvPr id="107" name="Graphic 106">
            <a:extLst>
              <a:ext uri="{FF2B5EF4-FFF2-40B4-BE49-F238E27FC236}">
                <a16:creationId xmlns:a16="http://schemas.microsoft.com/office/drawing/2014/main" id="{37C512F2-E08C-43A9-887D-4D840A427E4F}"/>
              </a:ext>
            </a:extLst>
          </p:cNvPr>
          <p:cNvPicPr>
            <a:picLocks noChangeAspect="1"/>
          </p:cNvPicPr>
          <p:nvPr/>
        </p:nvPicPr>
        <p:blipFill>
          <a:blip r:embed="rId10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5"/>
              </a:ext>
            </a:extLst>
          </a:blip>
          <a:stretch>
            <a:fillRect/>
          </a:stretch>
        </p:blipFill>
        <p:spPr>
          <a:xfrm>
            <a:off x="1173597" y="2871385"/>
            <a:ext cx="393179" cy="393179"/>
          </a:xfrm>
          <a:prstGeom prst="rect">
            <a:avLst/>
          </a:prstGeom>
        </p:spPr>
      </p:pic>
      <p:pic>
        <p:nvPicPr>
          <p:cNvPr id="109" name="Graphic 108">
            <a:extLst>
              <a:ext uri="{FF2B5EF4-FFF2-40B4-BE49-F238E27FC236}">
                <a16:creationId xmlns:a16="http://schemas.microsoft.com/office/drawing/2014/main" id="{EA9D1724-EABC-4AD7-9327-6A8B83B66E32}"/>
              </a:ext>
            </a:extLst>
          </p:cNvPr>
          <p:cNvPicPr>
            <a:picLocks noChangeAspect="1"/>
          </p:cNvPicPr>
          <p:nvPr/>
        </p:nvPicPr>
        <p:blipFill>
          <a:blip r:embed="rId10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7"/>
              </a:ext>
            </a:extLst>
          </a:blip>
          <a:stretch>
            <a:fillRect/>
          </a:stretch>
        </p:blipFill>
        <p:spPr>
          <a:xfrm>
            <a:off x="1764787" y="2909805"/>
            <a:ext cx="354759" cy="354759"/>
          </a:xfrm>
          <a:prstGeom prst="rect">
            <a:avLst/>
          </a:prstGeom>
        </p:spPr>
      </p:pic>
      <p:pic>
        <p:nvPicPr>
          <p:cNvPr id="111" name="Graphic 110">
            <a:extLst>
              <a:ext uri="{FF2B5EF4-FFF2-40B4-BE49-F238E27FC236}">
                <a16:creationId xmlns:a16="http://schemas.microsoft.com/office/drawing/2014/main" id="{DFEB3F54-1C71-422F-840A-5CD4EC09313B}"/>
              </a:ext>
            </a:extLst>
          </p:cNvPr>
          <p:cNvPicPr>
            <a:picLocks noChangeAspect="1"/>
          </p:cNvPicPr>
          <p:nvPr/>
        </p:nvPicPr>
        <p:blipFill>
          <a:blip r:embed="rId10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9"/>
              </a:ext>
            </a:extLst>
          </a:blip>
          <a:stretch>
            <a:fillRect/>
          </a:stretch>
        </p:blipFill>
        <p:spPr>
          <a:xfrm>
            <a:off x="2333496" y="2909805"/>
            <a:ext cx="354760" cy="354760"/>
          </a:xfrm>
          <a:prstGeom prst="rect">
            <a:avLst/>
          </a:prstGeom>
        </p:spPr>
      </p:pic>
      <p:pic>
        <p:nvPicPr>
          <p:cNvPr id="113" name="Graphic 112">
            <a:extLst>
              <a:ext uri="{FF2B5EF4-FFF2-40B4-BE49-F238E27FC236}">
                <a16:creationId xmlns:a16="http://schemas.microsoft.com/office/drawing/2014/main" id="{0016954A-9771-4613-820D-93AF998BD211}"/>
              </a:ext>
            </a:extLst>
          </p:cNvPr>
          <p:cNvPicPr>
            <a:picLocks noChangeAspect="1"/>
          </p:cNvPicPr>
          <p:nvPr/>
        </p:nvPicPr>
        <p:blipFill>
          <a:blip r:embed="rId1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1"/>
              </a:ext>
            </a:extLst>
          </a:blip>
          <a:stretch>
            <a:fillRect/>
          </a:stretch>
        </p:blipFill>
        <p:spPr>
          <a:xfrm>
            <a:off x="2902205" y="2871385"/>
            <a:ext cx="393179" cy="393179"/>
          </a:xfrm>
          <a:prstGeom prst="rect">
            <a:avLst/>
          </a:prstGeom>
        </p:spPr>
      </p:pic>
      <p:pic>
        <p:nvPicPr>
          <p:cNvPr id="115" name="Graphic 114">
            <a:extLst>
              <a:ext uri="{FF2B5EF4-FFF2-40B4-BE49-F238E27FC236}">
                <a16:creationId xmlns:a16="http://schemas.microsoft.com/office/drawing/2014/main" id="{A6AF6762-ECF6-4FE6-822E-DFFF81EF5B84}"/>
              </a:ext>
            </a:extLst>
          </p:cNvPr>
          <p:cNvPicPr>
            <a:picLocks noChangeAspect="1"/>
          </p:cNvPicPr>
          <p:nvPr/>
        </p:nvPicPr>
        <p:blipFill>
          <a:blip r:embed="rId1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3"/>
              </a:ext>
            </a:extLst>
          </a:blip>
          <a:stretch>
            <a:fillRect/>
          </a:stretch>
        </p:blipFill>
        <p:spPr>
          <a:xfrm>
            <a:off x="3487716" y="2871384"/>
            <a:ext cx="393179" cy="393179"/>
          </a:xfrm>
          <a:prstGeom prst="rect">
            <a:avLst/>
          </a:prstGeom>
        </p:spPr>
      </p:pic>
      <p:pic>
        <p:nvPicPr>
          <p:cNvPr id="117" name="Graphic 116">
            <a:extLst>
              <a:ext uri="{FF2B5EF4-FFF2-40B4-BE49-F238E27FC236}">
                <a16:creationId xmlns:a16="http://schemas.microsoft.com/office/drawing/2014/main" id="{50C5BC6C-90D1-47D8-8093-E3899E6B7DE4}"/>
              </a:ext>
            </a:extLst>
          </p:cNvPr>
          <p:cNvPicPr>
            <a:picLocks noChangeAspect="1"/>
          </p:cNvPicPr>
          <p:nvPr/>
        </p:nvPicPr>
        <p:blipFill>
          <a:blip r:embed="rId1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5"/>
              </a:ext>
            </a:extLst>
          </a:blip>
          <a:stretch>
            <a:fillRect/>
          </a:stretch>
        </p:blipFill>
        <p:spPr>
          <a:xfrm>
            <a:off x="4096448" y="2884139"/>
            <a:ext cx="393179" cy="393179"/>
          </a:xfrm>
          <a:prstGeom prst="rect">
            <a:avLst/>
          </a:prstGeom>
        </p:spPr>
      </p:pic>
      <p:pic>
        <p:nvPicPr>
          <p:cNvPr id="119" name="Graphic 118">
            <a:extLst>
              <a:ext uri="{FF2B5EF4-FFF2-40B4-BE49-F238E27FC236}">
                <a16:creationId xmlns:a16="http://schemas.microsoft.com/office/drawing/2014/main" id="{C1C8172C-A8FA-4F35-8909-3C9C74D39BDF}"/>
              </a:ext>
            </a:extLst>
          </p:cNvPr>
          <p:cNvPicPr>
            <a:picLocks noChangeAspect="1"/>
          </p:cNvPicPr>
          <p:nvPr/>
        </p:nvPicPr>
        <p:blipFill>
          <a:blip r:embed="rId1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7"/>
              </a:ext>
            </a:extLst>
          </a:blip>
          <a:stretch>
            <a:fillRect/>
          </a:stretch>
        </p:blipFill>
        <p:spPr>
          <a:xfrm>
            <a:off x="4665158" y="2920648"/>
            <a:ext cx="393179" cy="393179"/>
          </a:xfrm>
          <a:prstGeom prst="rect">
            <a:avLst/>
          </a:prstGeom>
        </p:spPr>
      </p:pic>
      <p:pic>
        <p:nvPicPr>
          <p:cNvPr id="121" name="Graphic 120">
            <a:extLst>
              <a:ext uri="{FF2B5EF4-FFF2-40B4-BE49-F238E27FC236}">
                <a16:creationId xmlns:a16="http://schemas.microsoft.com/office/drawing/2014/main" id="{7D543448-4592-43B1-A38F-E764C73E358A}"/>
              </a:ext>
            </a:extLst>
          </p:cNvPr>
          <p:cNvPicPr>
            <a:picLocks noChangeAspect="1"/>
          </p:cNvPicPr>
          <p:nvPr/>
        </p:nvPicPr>
        <p:blipFill>
          <a:blip r:embed="rId1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9"/>
              </a:ext>
            </a:extLst>
          </a:blip>
          <a:stretch>
            <a:fillRect/>
          </a:stretch>
        </p:blipFill>
        <p:spPr>
          <a:xfrm>
            <a:off x="5300740" y="2939858"/>
            <a:ext cx="354759" cy="354759"/>
          </a:xfrm>
          <a:prstGeom prst="rect">
            <a:avLst/>
          </a:prstGeom>
        </p:spPr>
      </p:pic>
      <p:pic>
        <p:nvPicPr>
          <p:cNvPr id="123" name="Graphic 122">
            <a:extLst>
              <a:ext uri="{FF2B5EF4-FFF2-40B4-BE49-F238E27FC236}">
                <a16:creationId xmlns:a16="http://schemas.microsoft.com/office/drawing/2014/main" id="{DD4012BC-6FB5-45ED-A9EA-F035896102C0}"/>
              </a:ext>
            </a:extLst>
          </p:cNvPr>
          <p:cNvPicPr>
            <a:picLocks noChangeAspect="1"/>
          </p:cNvPicPr>
          <p:nvPr/>
        </p:nvPicPr>
        <p:blipFill>
          <a:blip r:embed="rId1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1"/>
              </a:ext>
            </a:extLst>
          </a:blip>
          <a:stretch>
            <a:fillRect/>
          </a:stretch>
        </p:blipFill>
        <p:spPr>
          <a:xfrm>
            <a:off x="5878675" y="2891779"/>
            <a:ext cx="384801" cy="384801"/>
          </a:xfrm>
          <a:prstGeom prst="rect">
            <a:avLst/>
          </a:prstGeom>
        </p:spPr>
      </p:pic>
      <p:pic>
        <p:nvPicPr>
          <p:cNvPr id="125" name="Graphic 124">
            <a:extLst>
              <a:ext uri="{FF2B5EF4-FFF2-40B4-BE49-F238E27FC236}">
                <a16:creationId xmlns:a16="http://schemas.microsoft.com/office/drawing/2014/main" id="{53800E01-9D9A-4C31-8B3B-F273BCBC864B}"/>
              </a:ext>
            </a:extLst>
          </p:cNvPr>
          <p:cNvPicPr>
            <a:picLocks noChangeAspect="1"/>
          </p:cNvPicPr>
          <p:nvPr/>
        </p:nvPicPr>
        <p:blipFill>
          <a:blip r:embed="rId1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3"/>
              </a:ext>
            </a:extLst>
          </a:blip>
          <a:stretch>
            <a:fillRect/>
          </a:stretch>
        </p:blipFill>
        <p:spPr>
          <a:xfrm>
            <a:off x="6478408" y="2921822"/>
            <a:ext cx="354759" cy="354759"/>
          </a:xfrm>
          <a:prstGeom prst="rect">
            <a:avLst/>
          </a:prstGeom>
        </p:spPr>
      </p:pic>
      <p:pic>
        <p:nvPicPr>
          <p:cNvPr id="127" name="Graphic 126">
            <a:extLst>
              <a:ext uri="{FF2B5EF4-FFF2-40B4-BE49-F238E27FC236}">
                <a16:creationId xmlns:a16="http://schemas.microsoft.com/office/drawing/2014/main" id="{23433686-3A9D-4A97-926C-A0256DD62549}"/>
              </a:ext>
            </a:extLst>
          </p:cNvPr>
          <p:cNvPicPr>
            <a:picLocks noChangeAspect="1"/>
          </p:cNvPicPr>
          <p:nvPr/>
        </p:nvPicPr>
        <p:blipFill>
          <a:blip r:embed="rId1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5"/>
              </a:ext>
            </a:extLst>
          </a:blip>
          <a:stretch>
            <a:fillRect/>
          </a:stretch>
        </p:blipFill>
        <p:spPr>
          <a:xfrm>
            <a:off x="7078141" y="2966700"/>
            <a:ext cx="354759" cy="354759"/>
          </a:xfrm>
          <a:prstGeom prst="rect">
            <a:avLst/>
          </a:prstGeom>
        </p:spPr>
      </p:pic>
      <p:pic>
        <p:nvPicPr>
          <p:cNvPr id="129" name="Graphic 128">
            <a:extLst>
              <a:ext uri="{FF2B5EF4-FFF2-40B4-BE49-F238E27FC236}">
                <a16:creationId xmlns:a16="http://schemas.microsoft.com/office/drawing/2014/main" id="{1683AC82-A123-4A55-BD29-5B3C1D154DAC}"/>
              </a:ext>
            </a:extLst>
          </p:cNvPr>
          <p:cNvPicPr>
            <a:picLocks noChangeAspect="1"/>
          </p:cNvPicPr>
          <p:nvPr/>
        </p:nvPicPr>
        <p:blipFill>
          <a:blip r:embed="rId1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7"/>
              </a:ext>
            </a:extLst>
          </a:blip>
          <a:stretch>
            <a:fillRect/>
          </a:stretch>
        </p:blipFill>
        <p:spPr>
          <a:xfrm>
            <a:off x="7638738" y="2879762"/>
            <a:ext cx="384801" cy="384801"/>
          </a:xfrm>
          <a:prstGeom prst="rect">
            <a:avLst/>
          </a:prstGeom>
        </p:spPr>
      </p:pic>
      <p:pic>
        <p:nvPicPr>
          <p:cNvPr id="131" name="Graphic 130">
            <a:extLst>
              <a:ext uri="{FF2B5EF4-FFF2-40B4-BE49-F238E27FC236}">
                <a16:creationId xmlns:a16="http://schemas.microsoft.com/office/drawing/2014/main" id="{65425BED-901C-4B3D-A7FC-B28AE9A42994}"/>
              </a:ext>
            </a:extLst>
          </p:cNvPr>
          <p:cNvPicPr>
            <a:picLocks noChangeAspect="1"/>
          </p:cNvPicPr>
          <p:nvPr/>
        </p:nvPicPr>
        <p:blipFill>
          <a:blip r:embed="rId1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9"/>
              </a:ext>
            </a:extLst>
          </a:blip>
          <a:stretch>
            <a:fillRect/>
          </a:stretch>
        </p:blipFill>
        <p:spPr>
          <a:xfrm>
            <a:off x="8220876" y="2891779"/>
            <a:ext cx="384801" cy="384801"/>
          </a:xfrm>
          <a:prstGeom prst="rect">
            <a:avLst/>
          </a:prstGeom>
        </p:spPr>
      </p:pic>
      <p:pic>
        <p:nvPicPr>
          <p:cNvPr id="133" name="Graphic 132">
            <a:extLst>
              <a:ext uri="{FF2B5EF4-FFF2-40B4-BE49-F238E27FC236}">
                <a16:creationId xmlns:a16="http://schemas.microsoft.com/office/drawing/2014/main" id="{A422601B-D90F-4219-9EF9-D1F0E4090971}"/>
              </a:ext>
            </a:extLst>
          </p:cNvPr>
          <p:cNvPicPr>
            <a:picLocks noChangeAspect="1"/>
          </p:cNvPicPr>
          <p:nvPr/>
        </p:nvPicPr>
        <p:blipFill>
          <a:blip r:embed="rId1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1"/>
              </a:ext>
            </a:extLst>
          </a:blip>
          <a:stretch>
            <a:fillRect/>
          </a:stretch>
        </p:blipFill>
        <p:spPr>
          <a:xfrm>
            <a:off x="8836790" y="2891779"/>
            <a:ext cx="384801" cy="384801"/>
          </a:xfrm>
          <a:prstGeom prst="rect">
            <a:avLst/>
          </a:prstGeom>
        </p:spPr>
      </p:pic>
      <p:pic>
        <p:nvPicPr>
          <p:cNvPr id="135" name="Graphic 134">
            <a:extLst>
              <a:ext uri="{FF2B5EF4-FFF2-40B4-BE49-F238E27FC236}">
                <a16:creationId xmlns:a16="http://schemas.microsoft.com/office/drawing/2014/main" id="{E3CE1B46-F1E6-489E-9DC0-37B7A302988A}"/>
              </a:ext>
            </a:extLst>
          </p:cNvPr>
          <p:cNvPicPr>
            <a:picLocks noChangeAspect="1"/>
          </p:cNvPicPr>
          <p:nvPr/>
        </p:nvPicPr>
        <p:blipFill>
          <a:blip r:embed="rId1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3"/>
              </a:ext>
            </a:extLst>
          </a:blip>
          <a:stretch>
            <a:fillRect/>
          </a:stretch>
        </p:blipFill>
        <p:spPr>
          <a:xfrm>
            <a:off x="9449727" y="2921822"/>
            <a:ext cx="354759" cy="354759"/>
          </a:xfrm>
          <a:prstGeom prst="rect">
            <a:avLst/>
          </a:prstGeom>
        </p:spPr>
      </p:pic>
      <p:pic>
        <p:nvPicPr>
          <p:cNvPr id="137" name="Graphic 136">
            <a:extLst>
              <a:ext uri="{FF2B5EF4-FFF2-40B4-BE49-F238E27FC236}">
                <a16:creationId xmlns:a16="http://schemas.microsoft.com/office/drawing/2014/main" id="{163B3E09-667C-45F4-BFA6-952FA7EFD934}"/>
              </a:ext>
            </a:extLst>
          </p:cNvPr>
          <p:cNvPicPr>
            <a:picLocks noChangeAspect="1"/>
          </p:cNvPicPr>
          <p:nvPr/>
        </p:nvPicPr>
        <p:blipFill>
          <a:blip r:embed="rId1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5"/>
              </a:ext>
            </a:extLst>
          </a:blip>
          <a:stretch>
            <a:fillRect/>
          </a:stretch>
        </p:blipFill>
        <p:spPr>
          <a:xfrm>
            <a:off x="10032516" y="2939858"/>
            <a:ext cx="360582" cy="360582"/>
          </a:xfrm>
          <a:prstGeom prst="rect">
            <a:avLst/>
          </a:prstGeom>
        </p:spPr>
      </p:pic>
      <p:pic>
        <p:nvPicPr>
          <p:cNvPr id="139" name="Graphic 138">
            <a:extLst>
              <a:ext uri="{FF2B5EF4-FFF2-40B4-BE49-F238E27FC236}">
                <a16:creationId xmlns:a16="http://schemas.microsoft.com/office/drawing/2014/main" id="{E7C52B97-27E5-4F4E-955B-BEB509FD9046}"/>
              </a:ext>
            </a:extLst>
          </p:cNvPr>
          <p:cNvPicPr>
            <a:picLocks noChangeAspect="1"/>
          </p:cNvPicPr>
          <p:nvPr/>
        </p:nvPicPr>
        <p:blipFill>
          <a:blip r:embed="rId1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7"/>
              </a:ext>
            </a:extLst>
          </a:blip>
          <a:stretch>
            <a:fillRect/>
          </a:stretch>
        </p:blipFill>
        <p:spPr>
          <a:xfrm>
            <a:off x="10605417" y="2905685"/>
            <a:ext cx="384801" cy="384801"/>
          </a:xfrm>
          <a:prstGeom prst="rect">
            <a:avLst/>
          </a:prstGeom>
        </p:spPr>
      </p:pic>
      <p:pic>
        <p:nvPicPr>
          <p:cNvPr id="141" name="Graphic 140">
            <a:extLst>
              <a:ext uri="{FF2B5EF4-FFF2-40B4-BE49-F238E27FC236}">
                <a16:creationId xmlns:a16="http://schemas.microsoft.com/office/drawing/2014/main" id="{1444CC94-64B5-45CA-BBC6-F8F8A2047541}"/>
              </a:ext>
            </a:extLst>
          </p:cNvPr>
          <p:cNvPicPr>
            <a:picLocks noChangeAspect="1"/>
          </p:cNvPicPr>
          <p:nvPr/>
        </p:nvPicPr>
        <p:blipFill>
          <a:blip r:embed="rId1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9"/>
              </a:ext>
            </a:extLst>
          </a:blip>
          <a:stretch>
            <a:fillRect/>
          </a:stretch>
        </p:blipFill>
        <p:spPr>
          <a:xfrm>
            <a:off x="1108364" y="3546223"/>
            <a:ext cx="449911" cy="449911"/>
          </a:xfrm>
          <a:prstGeom prst="rect">
            <a:avLst/>
          </a:prstGeom>
        </p:spPr>
      </p:pic>
      <p:pic>
        <p:nvPicPr>
          <p:cNvPr id="143" name="Graphic 142">
            <a:extLst>
              <a:ext uri="{FF2B5EF4-FFF2-40B4-BE49-F238E27FC236}">
                <a16:creationId xmlns:a16="http://schemas.microsoft.com/office/drawing/2014/main" id="{C95D4A36-C8BD-4974-965A-0F0D34E54624}"/>
              </a:ext>
            </a:extLst>
          </p:cNvPr>
          <p:cNvPicPr>
            <a:picLocks noChangeAspect="1"/>
          </p:cNvPicPr>
          <p:nvPr/>
        </p:nvPicPr>
        <p:blipFill>
          <a:blip r:embed="rId1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1"/>
              </a:ext>
            </a:extLst>
          </a:blip>
          <a:stretch>
            <a:fillRect/>
          </a:stretch>
        </p:blipFill>
        <p:spPr>
          <a:xfrm>
            <a:off x="1712000" y="3546223"/>
            <a:ext cx="407547" cy="407547"/>
          </a:xfrm>
          <a:prstGeom prst="rect">
            <a:avLst/>
          </a:prstGeom>
        </p:spPr>
      </p:pic>
      <p:pic>
        <p:nvPicPr>
          <p:cNvPr id="145" name="Graphic 144">
            <a:extLst>
              <a:ext uri="{FF2B5EF4-FFF2-40B4-BE49-F238E27FC236}">
                <a16:creationId xmlns:a16="http://schemas.microsoft.com/office/drawing/2014/main" id="{56C66952-E436-48BA-87D5-A3867F69A632}"/>
              </a:ext>
            </a:extLst>
          </p:cNvPr>
          <p:cNvPicPr>
            <a:picLocks noChangeAspect="1"/>
          </p:cNvPicPr>
          <p:nvPr/>
        </p:nvPicPr>
        <p:blipFill>
          <a:blip r:embed="rId1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3"/>
              </a:ext>
            </a:extLst>
          </a:blip>
          <a:stretch>
            <a:fillRect/>
          </a:stretch>
        </p:blipFill>
        <p:spPr>
          <a:xfrm>
            <a:off x="2329084" y="3554010"/>
            <a:ext cx="407547" cy="407547"/>
          </a:xfrm>
          <a:prstGeom prst="rect">
            <a:avLst/>
          </a:prstGeom>
        </p:spPr>
      </p:pic>
      <p:pic>
        <p:nvPicPr>
          <p:cNvPr id="147" name="Graphic 146">
            <a:extLst>
              <a:ext uri="{FF2B5EF4-FFF2-40B4-BE49-F238E27FC236}">
                <a16:creationId xmlns:a16="http://schemas.microsoft.com/office/drawing/2014/main" id="{DE5D4658-EF54-40A5-8C17-82B3FFB05847}"/>
              </a:ext>
            </a:extLst>
          </p:cNvPr>
          <p:cNvPicPr>
            <a:picLocks noChangeAspect="1"/>
          </p:cNvPicPr>
          <p:nvPr/>
        </p:nvPicPr>
        <p:blipFill>
          <a:blip r:embed="rId1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5"/>
              </a:ext>
            </a:extLst>
          </a:blip>
          <a:stretch>
            <a:fillRect/>
          </a:stretch>
        </p:blipFill>
        <p:spPr>
          <a:xfrm>
            <a:off x="2921415" y="3606798"/>
            <a:ext cx="354759" cy="354759"/>
          </a:xfrm>
          <a:prstGeom prst="rect">
            <a:avLst/>
          </a:prstGeom>
        </p:spPr>
      </p:pic>
      <p:pic>
        <p:nvPicPr>
          <p:cNvPr id="149" name="Graphic 148">
            <a:extLst>
              <a:ext uri="{FF2B5EF4-FFF2-40B4-BE49-F238E27FC236}">
                <a16:creationId xmlns:a16="http://schemas.microsoft.com/office/drawing/2014/main" id="{315CB7B9-FBE0-488E-A94A-F07701D98C40}"/>
              </a:ext>
            </a:extLst>
          </p:cNvPr>
          <p:cNvPicPr>
            <a:picLocks noChangeAspect="1"/>
          </p:cNvPicPr>
          <p:nvPr/>
        </p:nvPicPr>
        <p:blipFill>
          <a:blip r:embed="rId1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7"/>
              </a:ext>
            </a:extLst>
          </a:blip>
          <a:stretch>
            <a:fillRect/>
          </a:stretch>
        </p:blipFill>
        <p:spPr>
          <a:xfrm>
            <a:off x="3506824" y="3584053"/>
            <a:ext cx="407547" cy="407547"/>
          </a:xfrm>
          <a:prstGeom prst="rect">
            <a:avLst/>
          </a:prstGeom>
        </p:spPr>
      </p:pic>
      <p:pic>
        <p:nvPicPr>
          <p:cNvPr id="151" name="Graphic 150">
            <a:extLst>
              <a:ext uri="{FF2B5EF4-FFF2-40B4-BE49-F238E27FC236}">
                <a16:creationId xmlns:a16="http://schemas.microsoft.com/office/drawing/2014/main" id="{D71AF5D9-2647-4584-9883-221BA59FB527}"/>
              </a:ext>
            </a:extLst>
          </p:cNvPr>
          <p:cNvPicPr>
            <a:picLocks noChangeAspect="1"/>
          </p:cNvPicPr>
          <p:nvPr/>
        </p:nvPicPr>
        <p:blipFill>
          <a:blip r:embed="rId1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9"/>
              </a:ext>
            </a:extLst>
          </a:blip>
          <a:stretch>
            <a:fillRect/>
          </a:stretch>
        </p:blipFill>
        <p:spPr>
          <a:xfrm>
            <a:off x="4082080" y="3608516"/>
            <a:ext cx="421915" cy="421915"/>
          </a:xfrm>
          <a:prstGeom prst="rect">
            <a:avLst/>
          </a:prstGeom>
        </p:spPr>
      </p:pic>
      <p:pic>
        <p:nvPicPr>
          <p:cNvPr id="153" name="Graphic 152">
            <a:extLst>
              <a:ext uri="{FF2B5EF4-FFF2-40B4-BE49-F238E27FC236}">
                <a16:creationId xmlns:a16="http://schemas.microsoft.com/office/drawing/2014/main" id="{62BA19F8-C610-4212-913B-7A54D3F0704E}"/>
              </a:ext>
            </a:extLst>
          </p:cNvPr>
          <p:cNvPicPr>
            <a:picLocks noChangeAspect="1"/>
          </p:cNvPicPr>
          <p:nvPr/>
        </p:nvPicPr>
        <p:blipFill>
          <a:blip r:embed="rId1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1"/>
              </a:ext>
            </a:extLst>
          </a:blip>
          <a:stretch>
            <a:fillRect/>
          </a:stretch>
        </p:blipFill>
        <p:spPr>
          <a:xfrm>
            <a:off x="4684564" y="3567932"/>
            <a:ext cx="408699" cy="408699"/>
          </a:xfrm>
          <a:prstGeom prst="rect">
            <a:avLst/>
          </a:prstGeom>
        </p:spPr>
      </p:pic>
      <p:pic>
        <p:nvPicPr>
          <p:cNvPr id="155" name="Graphic 154">
            <a:extLst>
              <a:ext uri="{FF2B5EF4-FFF2-40B4-BE49-F238E27FC236}">
                <a16:creationId xmlns:a16="http://schemas.microsoft.com/office/drawing/2014/main" id="{9E02926B-299B-469F-9FD9-24CB17AD4C31}"/>
              </a:ext>
            </a:extLst>
          </p:cNvPr>
          <p:cNvPicPr>
            <a:picLocks noChangeAspect="1"/>
          </p:cNvPicPr>
          <p:nvPr/>
        </p:nvPicPr>
        <p:blipFill>
          <a:blip r:embed="rId1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3"/>
              </a:ext>
            </a:extLst>
          </a:blip>
          <a:stretch>
            <a:fillRect/>
          </a:stretch>
        </p:blipFill>
        <p:spPr>
          <a:xfrm>
            <a:off x="5286678" y="3599010"/>
            <a:ext cx="354760" cy="354760"/>
          </a:xfrm>
          <a:prstGeom prst="rect">
            <a:avLst/>
          </a:prstGeom>
        </p:spPr>
      </p:pic>
      <p:pic>
        <p:nvPicPr>
          <p:cNvPr id="157" name="Graphic 156">
            <a:extLst>
              <a:ext uri="{FF2B5EF4-FFF2-40B4-BE49-F238E27FC236}">
                <a16:creationId xmlns:a16="http://schemas.microsoft.com/office/drawing/2014/main" id="{4A576315-F3F8-4981-BDF6-010F006C6ED3}"/>
              </a:ext>
            </a:extLst>
          </p:cNvPr>
          <p:cNvPicPr>
            <a:picLocks noChangeAspect="1"/>
          </p:cNvPicPr>
          <p:nvPr/>
        </p:nvPicPr>
        <p:blipFill>
          <a:blip r:embed="rId1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5"/>
              </a:ext>
            </a:extLst>
          </a:blip>
          <a:stretch>
            <a:fillRect/>
          </a:stretch>
        </p:blipFill>
        <p:spPr>
          <a:xfrm>
            <a:off x="5908717" y="3587637"/>
            <a:ext cx="354760" cy="354760"/>
          </a:xfrm>
          <a:prstGeom prst="rect">
            <a:avLst/>
          </a:prstGeom>
        </p:spPr>
      </p:pic>
      <p:pic>
        <p:nvPicPr>
          <p:cNvPr id="159" name="Graphic 158">
            <a:extLst>
              <a:ext uri="{FF2B5EF4-FFF2-40B4-BE49-F238E27FC236}">
                <a16:creationId xmlns:a16="http://schemas.microsoft.com/office/drawing/2014/main" id="{B6105D72-DB75-4AF3-B0DD-D62CCEF050F0}"/>
              </a:ext>
            </a:extLst>
          </p:cNvPr>
          <p:cNvPicPr>
            <a:picLocks noChangeAspect="1"/>
          </p:cNvPicPr>
          <p:nvPr/>
        </p:nvPicPr>
        <p:blipFill>
          <a:blip r:embed="rId1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7"/>
              </a:ext>
            </a:extLst>
          </a:blip>
          <a:stretch>
            <a:fillRect/>
          </a:stretch>
        </p:blipFill>
        <p:spPr>
          <a:xfrm>
            <a:off x="6477967" y="3587637"/>
            <a:ext cx="354760" cy="354760"/>
          </a:xfrm>
          <a:prstGeom prst="rect">
            <a:avLst/>
          </a:prstGeom>
        </p:spPr>
      </p:pic>
      <p:pic>
        <p:nvPicPr>
          <p:cNvPr id="161" name="Graphic 160">
            <a:extLst>
              <a:ext uri="{FF2B5EF4-FFF2-40B4-BE49-F238E27FC236}">
                <a16:creationId xmlns:a16="http://schemas.microsoft.com/office/drawing/2014/main" id="{4D452B90-1026-4BE6-BE01-F8E3073B1061}"/>
              </a:ext>
            </a:extLst>
          </p:cNvPr>
          <p:cNvPicPr>
            <a:picLocks noChangeAspect="1"/>
          </p:cNvPicPr>
          <p:nvPr/>
        </p:nvPicPr>
        <p:blipFill>
          <a:blip r:embed="rId1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9"/>
              </a:ext>
            </a:extLst>
          </a:blip>
          <a:stretch>
            <a:fillRect/>
          </a:stretch>
        </p:blipFill>
        <p:spPr>
          <a:xfrm>
            <a:off x="7025354" y="3569085"/>
            <a:ext cx="407546" cy="407546"/>
          </a:xfrm>
          <a:prstGeom prst="rect">
            <a:avLst/>
          </a:prstGeom>
        </p:spPr>
      </p:pic>
      <p:pic>
        <p:nvPicPr>
          <p:cNvPr id="163" name="Graphic 162">
            <a:extLst>
              <a:ext uri="{FF2B5EF4-FFF2-40B4-BE49-F238E27FC236}">
                <a16:creationId xmlns:a16="http://schemas.microsoft.com/office/drawing/2014/main" id="{10714EDB-99B8-417D-9F98-256837EEF67D}"/>
              </a:ext>
            </a:extLst>
          </p:cNvPr>
          <p:cNvPicPr>
            <a:picLocks noChangeAspect="1"/>
          </p:cNvPicPr>
          <p:nvPr/>
        </p:nvPicPr>
        <p:blipFill>
          <a:blip r:embed="rId1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1"/>
              </a:ext>
            </a:extLst>
          </a:blip>
          <a:stretch>
            <a:fillRect/>
          </a:stretch>
        </p:blipFill>
        <p:spPr>
          <a:xfrm>
            <a:off x="7625528" y="3568631"/>
            <a:ext cx="465526" cy="465527"/>
          </a:xfrm>
          <a:prstGeom prst="rect">
            <a:avLst/>
          </a:prstGeom>
        </p:spPr>
      </p:pic>
      <p:pic>
        <p:nvPicPr>
          <p:cNvPr id="165" name="Graphic 164">
            <a:extLst>
              <a:ext uri="{FF2B5EF4-FFF2-40B4-BE49-F238E27FC236}">
                <a16:creationId xmlns:a16="http://schemas.microsoft.com/office/drawing/2014/main" id="{4A9BCB55-08D6-4D54-AE61-4CA1F72E9AEA}"/>
              </a:ext>
            </a:extLst>
          </p:cNvPr>
          <p:cNvPicPr>
            <a:picLocks noChangeAspect="1"/>
          </p:cNvPicPr>
          <p:nvPr/>
        </p:nvPicPr>
        <p:blipFill>
          <a:blip r:embed="rId1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3"/>
              </a:ext>
            </a:extLst>
          </a:blip>
          <a:stretch>
            <a:fillRect/>
          </a:stretch>
        </p:blipFill>
        <p:spPr>
          <a:xfrm>
            <a:off x="8202337" y="3568631"/>
            <a:ext cx="465526" cy="465527"/>
          </a:xfrm>
          <a:prstGeom prst="rect">
            <a:avLst/>
          </a:prstGeom>
        </p:spPr>
      </p:pic>
      <p:pic>
        <p:nvPicPr>
          <p:cNvPr id="167" name="Graphic 166">
            <a:extLst>
              <a:ext uri="{FF2B5EF4-FFF2-40B4-BE49-F238E27FC236}">
                <a16:creationId xmlns:a16="http://schemas.microsoft.com/office/drawing/2014/main" id="{62FB05C2-7EFE-48DE-8DE7-6A584AC18AD9}"/>
              </a:ext>
            </a:extLst>
          </p:cNvPr>
          <p:cNvPicPr>
            <a:picLocks noChangeAspect="1"/>
          </p:cNvPicPr>
          <p:nvPr/>
        </p:nvPicPr>
        <p:blipFill>
          <a:blip r:embed="rId16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5"/>
              </a:ext>
            </a:extLst>
          </a:blip>
          <a:stretch>
            <a:fillRect/>
          </a:stretch>
        </p:blipFill>
        <p:spPr>
          <a:xfrm>
            <a:off x="8813531" y="3554010"/>
            <a:ext cx="448590" cy="448590"/>
          </a:xfrm>
          <a:prstGeom prst="rect">
            <a:avLst/>
          </a:prstGeom>
        </p:spPr>
      </p:pic>
      <p:pic>
        <p:nvPicPr>
          <p:cNvPr id="169" name="Graphic 168">
            <a:extLst>
              <a:ext uri="{FF2B5EF4-FFF2-40B4-BE49-F238E27FC236}">
                <a16:creationId xmlns:a16="http://schemas.microsoft.com/office/drawing/2014/main" id="{930E7E81-D329-49D2-992C-50D81B013C68}"/>
              </a:ext>
            </a:extLst>
          </p:cNvPr>
          <p:cNvPicPr>
            <a:picLocks noChangeAspect="1"/>
          </p:cNvPicPr>
          <p:nvPr/>
        </p:nvPicPr>
        <p:blipFill>
          <a:blip r:embed="rId16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7"/>
              </a:ext>
            </a:extLst>
          </a:blip>
          <a:stretch>
            <a:fillRect/>
          </a:stretch>
        </p:blipFill>
        <p:spPr>
          <a:xfrm>
            <a:off x="9430824" y="3609405"/>
            <a:ext cx="337799" cy="337799"/>
          </a:xfrm>
          <a:prstGeom prst="rect">
            <a:avLst/>
          </a:prstGeom>
        </p:spPr>
      </p:pic>
      <p:pic>
        <p:nvPicPr>
          <p:cNvPr id="171" name="Graphic 170">
            <a:extLst>
              <a:ext uri="{FF2B5EF4-FFF2-40B4-BE49-F238E27FC236}">
                <a16:creationId xmlns:a16="http://schemas.microsoft.com/office/drawing/2014/main" id="{13BBA723-9AA2-4E15-9D0E-45A8F07D9973}"/>
              </a:ext>
            </a:extLst>
          </p:cNvPr>
          <p:cNvPicPr>
            <a:picLocks noChangeAspect="1"/>
          </p:cNvPicPr>
          <p:nvPr/>
        </p:nvPicPr>
        <p:blipFill>
          <a:blip r:embed="rId16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9"/>
              </a:ext>
            </a:extLst>
          </a:blip>
          <a:stretch>
            <a:fillRect/>
          </a:stretch>
        </p:blipFill>
        <p:spPr>
          <a:xfrm>
            <a:off x="10016877" y="3606798"/>
            <a:ext cx="401827" cy="401827"/>
          </a:xfrm>
          <a:prstGeom prst="rect">
            <a:avLst/>
          </a:prstGeom>
        </p:spPr>
      </p:pic>
      <p:pic>
        <p:nvPicPr>
          <p:cNvPr id="173" name="Graphic 172">
            <a:extLst>
              <a:ext uri="{FF2B5EF4-FFF2-40B4-BE49-F238E27FC236}">
                <a16:creationId xmlns:a16="http://schemas.microsoft.com/office/drawing/2014/main" id="{5A7848A9-17E1-45EA-B723-00B7433CC90F}"/>
              </a:ext>
            </a:extLst>
          </p:cNvPr>
          <p:cNvPicPr>
            <a:picLocks noChangeAspect="1"/>
          </p:cNvPicPr>
          <p:nvPr/>
        </p:nvPicPr>
        <p:blipFill>
          <a:blip r:embed="rId17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1"/>
              </a:ext>
            </a:extLst>
          </a:blip>
          <a:stretch>
            <a:fillRect/>
          </a:stretch>
        </p:blipFill>
        <p:spPr>
          <a:xfrm>
            <a:off x="10589544" y="3622303"/>
            <a:ext cx="395505" cy="395506"/>
          </a:xfrm>
          <a:prstGeom prst="rect">
            <a:avLst/>
          </a:prstGeom>
        </p:spPr>
      </p:pic>
      <p:pic>
        <p:nvPicPr>
          <p:cNvPr id="175" name="Graphic 174">
            <a:extLst>
              <a:ext uri="{FF2B5EF4-FFF2-40B4-BE49-F238E27FC236}">
                <a16:creationId xmlns:a16="http://schemas.microsoft.com/office/drawing/2014/main" id="{73681FD2-4D49-41F0-AA56-18436D7293D3}"/>
              </a:ext>
            </a:extLst>
          </p:cNvPr>
          <p:cNvPicPr>
            <a:picLocks noChangeAspect="1"/>
          </p:cNvPicPr>
          <p:nvPr/>
        </p:nvPicPr>
        <p:blipFill>
          <a:blip r:embed="rId17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3"/>
              </a:ext>
            </a:extLst>
          </a:blip>
          <a:stretch>
            <a:fillRect/>
          </a:stretch>
        </p:blipFill>
        <p:spPr>
          <a:xfrm>
            <a:off x="1136459" y="4277793"/>
            <a:ext cx="407545" cy="407545"/>
          </a:xfrm>
          <a:prstGeom prst="rect">
            <a:avLst/>
          </a:prstGeom>
        </p:spPr>
      </p:pic>
      <p:pic>
        <p:nvPicPr>
          <p:cNvPr id="177" name="Graphic 176">
            <a:extLst>
              <a:ext uri="{FF2B5EF4-FFF2-40B4-BE49-F238E27FC236}">
                <a16:creationId xmlns:a16="http://schemas.microsoft.com/office/drawing/2014/main" id="{AF771E84-A3E7-4650-BDB7-B830F1728A29}"/>
              </a:ext>
            </a:extLst>
          </p:cNvPr>
          <p:cNvPicPr>
            <a:picLocks noChangeAspect="1"/>
          </p:cNvPicPr>
          <p:nvPr/>
        </p:nvPicPr>
        <p:blipFill>
          <a:blip r:embed="rId17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5"/>
              </a:ext>
            </a:extLst>
          </a:blip>
          <a:stretch>
            <a:fillRect/>
          </a:stretch>
        </p:blipFill>
        <p:spPr>
          <a:xfrm>
            <a:off x="1712000" y="4288229"/>
            <a:ext cx="407547" cy="407547"/>
          </a:xfrm>
          <a:prstGeom prst="rect">
            <a:avLst/>
          </a:prstGeom>
        </p:spPr>
      </p:pic>
      <p:pic>
        <p:nvPicPr>
          <p:cNvPr id="179" name="Graphic 178">
            <a:extLst>
              <a:ext uri="{FF2B5EF4-FFF2-40B4-BE49-F238E27FC236}">
                <a16:creationId xmlns:a16="http://schemas.microsoft.com/office/drawing/2014/main" id="{B8D1546C-7520-49F3-B94D-A6FF9CFF6638}"/>
              </a:ext>
            </a:extLst>
          </p:cNvPr>
          <p:cNvPicPr>
            <a:picLocks noChangeAspect="1"/>
          </p:cNvPicPr>
          <p:nvPr/>
        </p:nvPicPr>
        <p:blipFill>
          <a:blip r:embed="rId17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7"/>
              </a:ext>
            </a:extLst>
          </a:blip>
          <a:stretch>
            <a:fillRect/>
          </a:stretch>
        </p:blipFill>
        <p:spPr>
          <a:xfrm>
            <a:off x="2327141" y="4350940"/>
            <a:ext cx="354760" cy="354760"/>
          </a:xfrm>
          <a:prstGeom prst="rect">
            <a:avLst/>
          </a:prstGeom>
        </p:spPr>
      </p:pic>
      <p:pic>
        <p:nvPicPr>
          <p:cNvPr id="181" name="Graphic 180">
            <a:extLst>
              <a:ext uri="{FF2B5EF4-FFF2-40B4-BE49-F238E27FC236}">
                <a16:creationId xmlns:a16="http://schemas.microsoft.com/office/drawing/2014/main" id="{1890B1D5-235A-48A1-AE89-84437C4EABD3}"/>
              </a:ext>
            </a:extLst>
          </p:cNvPr>
          <p:cNvPicPr>
            <a:picLocks noChangeAspect="1"/>
          </p:cNvPicPr>
          <p:nvPr/>
        </p:nvPicPr>
        <p:blipFill>
          <a:blip r:embed="rId17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9"/>
              </a:ext>
            </a:extLst>
          </a:blip>
          <a:stretch>
            <a:fillRect/>
          </a:stretch>
        </p:blipFill>
        <p:spPr>
          <a:xfrm>
            <a:off x="2923421" y="4312520"/>
            <a:ext cx="393179" cy="393179"/>
          </a:xfrm>
          <a:prstGeom prst="rect">
            <a:avLst/>
          </a:prstGeom>
        </p:spPr>
      </p:pic>
      <p:pic>
        <p:nvPicPr>
          <p:cNvPr id="183" name="Graphic 182">
            <a:extLst>
              <a:ext uri="{FF2B5EF4-FFF2-40B4-BE49-F238E27FC236}">
                <a16:creationId xmlns:a16="http://schemas.microsoft.com/office/drawing/2014/main" id="{1693D587-B800-47CE-9D86-76C51828F364}"/>
              </a:ext>
            </a:extLst>
          </p:cNvPr>
          <p:cNvPicPr>
            <a:picLocks noChangeAspect="1"/>
          </p:cNvPicPr>
          <p:nvPr/>
        </p:nvPicPr>
        <p:blipFill>
          <a:blip r:embed="rId18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1"/>
              </a:ext>
            </a:extLst>
          </a:blip>
          <a:stretch>
            <a:fillRect/>
          </a:stretch>
        </p:blipFill>
        <p:spPr>
          <a:xfrm>
            <a:off x="3558120" y="4283813"/>
            <a:ext cx="395505" cy="395506"/>
          </a:xfrm>
          <a:prstGeom prst="rect">
            <a:avLst/>
          </a:prstGeom>
        </p:spPr>
      </p:pic>
      <p:pic>
        <p:nvPicPr>
          <p:cNvPr id="185" name="Graphic 184">
            <a:extLst>
              <a:ext uri="{FF2B5EF4-FFF2-40B4-BE49-F238E27FC236}">
                <a16:creationId xmlns:a16="http://schemas.microsoft.com/office/drawing/2014/main" id="{42A247A8-A396-431E-860A-519957BAD702}"/>
              </a:ext>
            </a:extLst>
          </p:cNvPr>
          <p:cNvPicPr>
            <a:picLocks noChangeAspect="1"/>
          </p:cNvPicPr>
          <p:nvPr/>
        </p:nvPicPr>
        <p:blipFill>
          <a:blip r:embed="rId18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3"/>
              </a:ext>
            </a:extLst>
          </a:blip>
          <a:stretch>
            <a:fillRect/>
          </a:stretch>
        </p:blipFill>
        <p:spPr>
          <a:xfrm>
            <a:off x="4089609" y="4283813"/>
            <a:ext cx="421915" cy="421915"/>
          </a:xfrm>
          <a:prstGeom prst="rect">
            <a:avLst/>
          </a:prstGeom>
        </p:spPr>
      </p:pic>
      <p:pic>
        <p:nvPicPr>
          <p:cNvPr id="187" name="Graphic 186">
            <a:extLst>
              <a:ext uri="{FF2B5EF4-FFF2-40B4-BE49-F238E27FC236}">
                <a16:creationId xmlns:a16="http://schemas.microsoft.com/office/drawing/2014/main" id="{063663F0-5CA3-42E7-9B23-1A442BDE6923}"/>
              </a:ext>
            </a:extLst>
          </p:cNvPr>
          <p:cNvPicPr>
            <a:picLocks noChangeAspect="1"/>
          </p:cNvPicPr>
          <p:nvPr/>
        </p:nvPicPr>
        <p:blipFill>
          <a:blip r:embed="rId18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5"/>
              </a:ext>
            </a:extLst>
          </a:blip>
          <a:stretch>
            <a:fillRect/>
          </a:stretch>
        </p:blipFill>
        <p:spPr>
          <a:xfrm>
            <a:off x="4684564" y="4289833"/>
            <a:ext cx="395505" cy="395506"/>
          </a:xfrm>
          <a:prstGeom prst="rect">
            <a:avLst/>
          </a:prstGeom>
        </p:spPr>
      </p:pic>
      <p:pic>
        <p:nvPicPr>
          <p:cNvPr id="189" name="Graphic 188">
            <a:extLst>
              <a:ext uri="{FF2B5EF4-FFF2-40B4-BE49-F238E27FC236}">
                <a16:creationId xmlns:a16="http://schemas.microsoft.com/office/drawing/2014/main" id="{12A5433B-F655-4281-A39F-4475F7504610}"/>
              </a:ext>
            </a:extLst>
          </p:cNvPr>
          <p:cNvPicPr>
            <a:picLocks noChangeAspect="1"/>
          </p:cNvPicPr>
          <p:nvPr/>
        </p:nvPicPr>
        <p:blipFill>
          <a:blip r:embed="rId18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7"/>
              </a:ext>
            </a:extLst>
          </a:blip>
          <a:stretch>
            <a:fillRect/>
          </a:stretch>
        </p:blipFill>
        <p:spPr>
          <a:xfrm>
            <a:off x="5248335" y="4286005"/>
            <a:ext cx="421915" cy="421915"/>
          </a:xfrm>
          <a:prstGeom prst="rect">
            <a:avLst/>
          </a:prstGeom>
        </p:spPr>
      </p:pic>
      <p:pic>
        <p:nvPicPr>
          <p:cNvPr id="191" name="Graphic 190">
            <a:extLst>
              <a:ext uri="{FF2B5EF4-FFF2-40B4-BE49-F238E27FC236}">
                <a16:creationId xmlns:a16="http://schemas.microsoft.com/office/drawing/2014/main" id="{EB5A98BE-EAE8-4643-ABE9-DC015C24FEEE}"/>
              </a:ext>
            </a:extLst>
          </p:cNvPr>
          <p:cNvPicPr>
            <a:picLocks noChangeAspect="1"/>
          </p:cNvPicPr>
          <p:nvPr/>
        </p:nvPicPr>
        <p:blipFill>
          <a:blip r:embed="rId18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9"/>
              </a:ext>
            </a:extLst>
          </a:blip>
          <a:stretch>
            <a:fillRect/>
          </a:stretch>
        </p:blipFill>
        <p:spPr>
          <a:xfrm>
            <a:off x="5908717" y="4309999"/>
            <a:ext cx="395700" cy="395701"/>
          </a:xfrm>
          <a:prstGeom prst="rect">
            <a:avLst/>
          </a:prstGeom>
        </p:spPr>
      </p:pic>
      <p:pic>
        <p:nvPicPr>
          <p:cNvPr id="193" name="Graphic 192">
            <a:extLst>
              <a:ext uri="{FF2B5EF4-FFF2-40B4-BE49-F238E27FC236}">
                <a16:creationId xmlns:a16="http://schemas.microsoft.com/office/drawing/2014/main" id="{6443D925-17D3-492B-9A76-8704B5A5631A}"/>
              </a:ext>
            </a:extLst>
          </p:cNvPr>
          <p:cNvPicPr>
            <a:picLocks noChangeAspect="1"/>
          </p:cNvPicPr>
          <p:nvPr/>
        </p:nvPicPr>
        <p:blipFill>
          <a:blip r:embed="rId19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1"/>
              </a:ext>
            </a:extLst>
          </a:blip>
          <a:stretch>
            <a:fillRect/>
          </a:stretch>
        </p:blipFill>
        <p:spPr>
          <a:xfrm>
            <a:off x="6465141" y="4310591"/>
            <a:ext cx="374748" cy="374748"/>
          </a:xfrm>
          <a:prstGeom prst="rect">
            <a:avLst/>
          </a:prstGeom>
        </p:spPr>
      </p:pic>
      <p:pic>
        <p:nvPicPr>
          <p:cNvPr id="195" name="Graphic 194">
            <a:extLst>
              <a:ext uri="{FF2B5EF4-FFF2-40B4-BE49-F238E27FC236}">
                <a16:creationId xmlns:a16="http://schemas.microsoft.com/office/drawing/2014/main" id="{AD807A51-B44A-4EBC-BD0B-35140C7DAA71}"/>
              </a:ext>
            </a:extLst>
          </p:cNvPr>
          <p:cNvPicPr>
            <a:picLocks noChangeAspect="1"/>
          </p:cNvPicPr>
          <p:nvPr/>
        </p:nvPicPr>
        <p:blipFill>
          <a:blip r:embed="rId19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3"/>
              </a:ext>
            </a:extLst>
          </a:blip>
          <a:stretch>
            <a:fillRect/>
          </a:stretch>
        </p:blipFill>
        <p:spPr>
          <a:xfrm>
            <a:off x="7071852" y="4350529"/>
            <a:ext cx="374748" cy="374748"/>
          </a:xfrm>
          <a:prstGeom prst="rect">
            <a:avLst/>
          </a:prstGeom>
        </p:spPr>
      </p:pic>
      <p:pic>
        <p:nvPicPr>
          <p:cNvPr id="197" name="Graphic 196">
            <a:extLst>
              <a:ext uri="{FF2B5EF4-FFF2-40B4-BE49-F238E27FC236}">
                <a16:creationId xmlns:a16="http://schemas.microsoft.com/office/drawing/2014/main" id="{7BEDFA16-59DF-46E8-AE6B-63AC4063EC5E}"/>
              </a:ext>
            </a:extLst>
          </p:cNvPr>
          <p:cNvPicPr>
            <a:picLocks noChangeAspect="1"/>
          </p:cNvPicPr>
          <p:nvPr/>
        </p:nvPicPr>
        <p:blipFill>
          <a:blip r:embed="rId19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5"/>
              </a:ext>
            </a:extLst>
          </a:blip>
          <a:stretch>
            <a:fillRect/>
          </a:stretch>
        </p:blipFill>
        <p:spPr>
          <a:xfrm>
            <a:off x="7625528" y="4283813"/>
            <a:ext cx="395505" cy="395506"/>
          </a:xfrm>
          <a:prstGeom prst="rect">
            <a:avLst/>
          </a:prstGeom>
        </p:spPr>
      </p:pic>
      <p:pic>
        <p:nvPicPr>
          <p:cNvPr id="199" name="Graphic 198">
            <a:extLst>
              <a:ext uri="{FF2B5EF4-FFF2-40B4-BE49-F238E27FC236}">
                <a16:creationId xmlns:a16="http://schemas.microsoft.com/office/drawing/2014/main" id="{0CDB11E7-ADF2-421F-98C3-938EF87A2B5F}"/>
              </a:ext>
            </a:extLst>
          </p:cNvPr>
          <p:cNvPicPr>
            <a:picLocks noChangeAspect="1"/>
          </p:cNvPicPr>
          <p:nvPr/>
        </p:nvPicPr>
        <p:blipFill>
          <a:blip r:embed="rId19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7"/>
              </a:ext>
            </a:extLst>
          </a:blip>
          <a:stretch>
            <a:fillRect/>
          </a:stretch>
        </p:blipFill>
        <p:spPr>
          <a:xfrm>
            <a:off x="8250552" y="4326209"/>
            <a:ext cx="395505" cy="395506"/>
          </a:xfrm>
          <a:prstGeom prst="rect">
            <a:avLst/>
          </a:prstGeom>
        </p:spPr>
      </p:pic>
      <p:pic>
        <p:nvPicPr>
          <p:cNvPr id="201" name="Graphic 200">
            <a:extLst>
              <a:ext uri="{FF2B5EF4-FFF2-40B4-BE49-F238E27FC236}">
                <a16:creationId xmlns:a16="http://schemas.microsoft.com/office/drawing/2014/main" id="{22F52908-3523-4851-B76A-77521C315647}"/>
              </a:ext>
            </a:extLst>
          </p:cNvPr>
          <p:cNvPicPr>
            <a:picLocks noChangeAspect="1"/>
          </p:cNvPicPr>
          <p:nvPr/>
        </p:nvPicPr>
        <p:blipFill>
          <a:blip r:embed="rId19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9"/>
              </a:ext>
            </a:extLst>
          </a:blip>
          <a:stretch>
            <a:fillRect/>
          </a:stretch>
        </p:blipFill>
        <p:spPr>
          <a:xfrm>
            <a:off x="8866831" y="4350529"/>
            <a:ext cx="354760" cy="354760"/>
          </a:xfrm>
          <a:prstGeom prst="rect">
            <a:avLst/>
          </a:prstGeom>
        </p:spPr>
      </p:pic>
      <p:pic>
        <p:nvPicPr>
          <p:cNvPr id="203" name="Graphic 202">
            <a:extLst>
              <a:ext uri="{FF2B5EF4-FFF2-40B4-BE49-F238E27FC236}">
                <a16:creationId xmlns:a16="http://schemas.microsoft.com/office/drawing/2014/main" id="{BDB1A998-D9F6-4F19-931E-F64D44C5F786}"/>
              </a:ext>
            </a:extLst>
          </p:cNvPr>
          <p:cNvPicPr>
            <a:picLocks noChangeAspect="1"/>
          </p:cNvPicPr>
          <p:nvPr/>
        </p:nvPicPr>
        <p:blipFill>
          <a:blip r:embed="rId20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1"/>
              </a:ext>
            </a:extLst>
          </a:blip>
          <a:stretch>
            <a:fillRect/>
          </a:stretch>
        </p:blipFill>
        <p:spPr>
          <a:xfrm>
            <a:off x="9376308" y="4277833"/>
            <a:ext cx="501596" cy="501596"/>
          </a:xfrm>
          <a:prstGeom prst="rect">
            <a:avLst/>
          </a:prstGeom>
        </p:spPr>
      </p:pic>
      <p:pic>
        <p:nvPicPr>
          <p:cNvPr id="205" name="Graphic 204">
            <a:extLst>
              <a:ext uri="{FF2B5EF4-FFF2-40B4-BE49-F238E27FC236}">
                <a16:creationId xmlns:a16="http://schemas.microsoft.com/office/drawing/2014/main" id="{FDED9CDB-EE69-4E8D-B0DF-A4FFA8D041BA}"/>
              </a:ext>
            </a:extLst>
          </p:cNvPr>
          <p:cNvPicPr>
            <a:picLocks noChangeAspect="1"/>
          </p:cNvPicPr>
          <p:nvPr/>
        </p:nvPicPr>
        <p:blipFill>
          <a:blip r:embed="rId20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3"/>
              </a:ext>
            </a:extLst>
          </a:blip>
          <a:stretch>
            <a:fillRect/>
          </a:stretch>
        </p:blipFill>
        <p:spPr>
          <a:xfrm>
            <a:off x="10006929" y="4309999"/>
            <a:ext cx="419634" cy="419634"/>
          </a:xfrm>
          <a:prstGeom prst="rect">
            <a:avLst/>
          </a:prstGeom>
        </p:spPr>
      </p:pic>
      <p:pic>
        <p:nvPicPr>
          <p:cNvPr id="207" name="Graphic 206">
            <a:extLst>
              <a:ext uri="{FF2B5EF4-FFF2-40B4-BE49-F238E27FC236}">
                <a16:creationId xmlns:a16="http://schemas.microsoft.com/office/drawing/2014/main" id="{1F7F1B50-E795-4263-8CAA-6EAE3BCC043B}"/>
              </a:ext>
            </a:extLst>
          </p:cNvPr>
          <p:cNvPicPr>
            <a:picLocks noChangeAspect="1"/>
          </p:cNvPicPr>
          <p:nvPr/>
        </p:nvPicPr>
        <p:blipFill>
          <a:blip r:embed="rId20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5"/>
              </a:ext>
            </a:extLst>
          </a:blip>
          <a:stretch>
            <a:fillRect/>
          </a:stretch>
        </p:blipFill>
        <p:spPr>
          <a:xfrm flipH="1">
            <a:off x="10608155" y="4307690"/>
            <a:ext cx="419635" cy="419635"/>
          </a:xfrm>
          <a:prstGeom prst="rect">
            <a:avLst/>
          </a:prstGeom>
        </p:spPr>
      </p:pic>
      <p:pic>
        <p:nvPicPr>
          <p:cNvPr id="209" name="Graphic 208">
            <a:extLst>
              <a:ext uri="{FF2B5EF4-FFF2-40B4-BE49-F238E27FC236}">
                <a16:creationId xmlns:a16="http://schemas.microsoft.com/office/drawing/2014/main" id="{08CC632A-2A6A-4D13-A353-CCC7502A27B5}"/>
              </a:ext>
            </a:extLst>
          </p:cNvPr>
          <p:cNvPicPr>
            <a:picLocks noChangeAspect="1"/>
          </p:cNvPicPr>
          <p:nvPr/>
        </p:nvPicPr>
        <p:blipFill>
          <a:blip r:embed="rId20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7"/>
              </a:ext>
            </a:extLst>
          </a:blip>
          <a:stretch>
            <a:fillRect/>
          </a:stretch>
        </p:blipFill>
        <p:spPr>
          <a:xfrm>
            <a:off x="1173597" y="5018682"/>
            <a:ext cx="397721" cy="397721"/>
          </a:xfrm>
          <a:prstGeom prst="rect">
            <a:avLst/>
          </a:prstGeom>
        </p:spPr>
      </p:pic>
      <p:pic>
        <p:nvPicPr>
          <p:cNvPr id="211" name="Graphic 210">
            <a:extLst>
              <a:ext uri="{FF2B5EF4-FFF2-40B4-BE49-F238E27FC236}">
                <a16:creationId xmlns:a16="http://schemas.microsoft.com/office/drawing/2014/main" id="{03E86709-5512-44DA-BCA3-2EB98C3599A4}"/>
              </a:ext>
            </a:extLst>
          </p:cNvPr>
          <p:cNvPicPr>
            <a:picLocks noChangeAspect="1"/>
          </p:cNvPicPr>
          <p:nvPr/>
        </p:nvPicPr>
        <p:blipFill>
          <a:blip r:embed="rId20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9"/>
              </a:ext>
            </a:extLst>
          </a:blip>
          <a:stretch>
            <a:fillRect/>
          </a:stretch>
        </p:blipFill>
        <p:spPr>
          <a:xfrm>
            <a:off x="1709925" y="4966744"/>
            <a:ext cx="501596" cy="501596"/>
          </a:xfrm>
          <a:prstGeom prst="rect">
            <a:avLst/>
          </a:prstGeom>
        </p:spPr>
      </p:pic>
      <p:pic>
        <p:nvPicPr>
          <p:cNvPr id="213" name="Graphic 212">
            <a:extLst>
              <a:ext uri="{FF2B5EF4-FFF2-40B4-BE49-F238E27FC236}">
                <a16:creationId xmlns:a16="http://schemas.microsoft.com/office/drawing/2014/main" id="{183E1C21-1072-49C6-8EE5-409BBBBE07BD}"/>
              </a:ext>
            </a:extLst>
          </p:cNvPr>
          <p:cNvPicPr>
            <a:picLocks noChangeAspect="1"/>
          </p:cNvPicPr>
          <p:nvPr/>
        </p:nvPicPr>
        <p:blipFill>
          <a:blip r:embed="rId2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1"/>
              </a:ext>
            </a:extLst>
          </a:blip>
          <a:stretch>
            <a:fillRect/>
          </a:stretch>
        </p:blipFill>
        <p:spPr>
          <a:xfrm>
            <a:off x="2350128" y="5018682"/>
            <a:ext cx="406631" cy="406631"/>
          </a:xfrm>
          <a:prstGeom prst="rect">
            <a:avLst/>
          </a:prstGeom>
        </p:spPr>
      </p:pic>
      <p:pic>
        <p:nvPicPr>
          <p:cNvPr id="215" name="Graphic 214">
            <a:extLst>
              <a:ext uri="{FF2B5EF4-FFF2-40B4-BE49-F238E27FC236}">
                <a16:creationId xmlns:a16="http://schemas.microsoft.com/office/drawing/2014/main" id="{4FA042A4-06E5-4B40-A0B4-4BE77B047263}"/>
              </a:ext>
            </a:extLst>
          </p:cNvPr>
          <p:cNvPicPr>
            <a:picLocks noChangeAspect="1"/>
          </p:cNvPicPr>
          <p:nvPr/>
        </p:nvPicPr>
        <p:blipFill>
          <a:blip r:embed="rId2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3"/>
              </a:ext>
            </a:extLst>
          </a:blip>
          <a:stretch>
            <a:fillRect/>
          </a:stretch>
        </p:blipFill>
        <p:spPr>
          <a:xfrm>
            <a:off x="2952987" y="5053837"/>
            <a:ext cx="342398" cy="342398"/>
          </a:xfrm>
          <a:prstGeom prst="rect">
            <a:avLst/>
          </a:prstGeom>
        </p:spPr>
      </p:pic>
      <p:pic>
        <p:nvPicPr>
          <p:cNvPr id="217" name="Graphic 216">
            <a:extLst>
              <a:ext uri="{FF2B5EF4-FFF2-40B4-BE49-F238E27FC236}">
                <a16:creationId xmlns:a16="http://schemas.microsoft.com/office/drawing/2014/main" id="{05A8C4EF-580C-4628-83CE-EFC8F288B6C4}"/>
              </a:ext>
            </a:extLst>
          </p:cNvPr>
          <p:cNvPicPr>
            <a:picLocks noChangeAspect="1"/>
          </p:cNvPicPr>
          <p:nvPr/>
        </p:nvPicPr>
        <p:blipFill>
          <a:blip r:embed="rId2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5"/>
              </a:ext>
            </a:extLst>
          </a:blip>
          <a:stretch>
            <a:fillRect/>
          </a:stretch>
        </p:blipFill>
        <p:spPr>
          <a:xfrm>
            <a:off x="3526554" y="5018682"/>
            <a:ext cx="342397" cy="342397"/>
          </a:xfrm>
          <a:prstGeom prst="rect">
            <a:avLst/>
          </a:prstGeom>
        </p:spPr>
      </p:pic>
      <p:pic>
        <p:nvPicPr>
          <p:cNvPr id="219" name="Graphic 218">
            <a:extLst>
              <a:ext uri="{FF2B5EF4-FFF2-40B4-BE49-F238E27FC236}">
                <a16:creationId xmlns:a16="http://schemas.microsoft.com/office/drawing/2014/main" id="{386B4EAD-86E3-4207-A6BE-B3DB84CA2141}"/>
              </a:ext>
            </a:extLst>
          </p:cNvPr>
          <p:cNvPicPr>
            <a:picLocks noChangeAspect="1"/>
          </p:cNvPicPr>
          <p:nvPr/>
        </p:nvPicPr>
        <p:blipFill>
          <a:blip r:embed="rId2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7"/>
              </a:ext>
            </a:extLst>
          </a:blip>
          <a:stretch>
            <a:fillRect/>
          </a:stretch>
        </p:blipFill>
        <p:spPr>
          <a:xfrm>
            <a:off x="4107481" y="5053837"/>
            <a:ext cx="342398" cy="342398"/>
          </a:xfrm>
          <a:prstGeom prst="rect">
            <a:avLst/>
          </a:prstGeom>
        </p:spPr>
      </p:pic>
      <p:pic>
        <p:nvPicPr>
          <p:cNvPr id="221" name="Graphic 220">
            <a:extLst>
              <a:ext uri="{FF2B5EF4-FFF2-40B4-BE49-F238E27FC236}">
                <a16:creationId xmlns:a16="http://schemas.microsoft.com/office/drawing/2014/main" id="{93B84467-4AC8-4EE4-AA76-A483AA26F810}"/>
              </a:ext>
            </a:extLst>
          </p:cNvPr>
          <p:cNvPicPr>
            <a:picLocks noChangeAspect="1"/>
          </p:cNvPicPr>
          <p:nvPr/>
        </p:nvPicPr>
        <p:blipFill>
          <a:blip r:embed="rId2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9"/>
              </a:ext>
            </a:extLst>
          </a:blip>
          <a:stretch>
            <a:fillRect/>
          </a:stretch>
        </p:blipFill>
        <p:spPr>
          <a:xfrm>
            <a:off x="4634782" y="4965573"/>
            <a:ext cx="408698" cy="408698"/>
          </a:xfrm>
          <a:prstGeom prst="rect">
            <a:avLst/>
          </a:prstGeom>
        </p:spPr>
      </p:pic>
      <p:pic>
        <p:nvPicPr>
          <p:cNvPr id="223" name="Graphic 222">
            <a:extLst>
              <a:ext uri="{FF2B5EF4-FFF2-40B4-BE49-F238E27FC236}">
                <a16:creationId xmlns:a16="http://schemas.microsoft.com/office/drawing/2014/main" id="{1DEFEB56-165F-4166-81F0-94D495DE0770}"/>
              </a:ext>
            </a:extLst>
          </p:cNvPr>
          <p:cNvPicPr>
            <a:picLocks noChangeAspect="1"/>
          </p:cNvPicPr>
          <p:nvPr/>
        </p:nvPicPr>
        <p:blipFill>
          <a:blip r:embed="rId2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1"/>
              </a:ext>
            </a:extLst>
          </a:blip>
          <a:stretch>
            <a:fillRect/>
          </a:stretch>
        </p:blipFill>
        <p:spPr>
          <a:xfrm>
            <a:off x="5250457" y="5053837"/>
            <a:ext cx="408698" cy="408698"/>
          </a:xfrm>
          <a:prstGeom prst="rect">
            <a:avLst/>
          </a:prstGeom>
        </p:spPr>
      </p:pic>
      <p:pic>
        <p:nvPicPr>
          <p:cNvPr id="225" name="Graphic 224">
            <a:extLst>
              <a:ext uri="{FF2B5EF4-FFF2-40B4-BE49-F238E27FC236}">
                <a16:creationId xmlns:a16="http://schemas.microsoft.com/office/drawing/2014/main" id="{FC6A4D01-DFCD-42CD-8979-A091DE9EE826}"/>
              </a:ext>
            </a:extLst>
          </p:cNvPr>
          <p:cNvPicPr>
            <a:picLocks noChangeAspect="1"/>
          </p:cNvPicPr>
          <p:nvPr/>
        </p:nvPicPr>
        <p:blipFill>
          <a:blip r:embed="rId2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3"/>
              </a:ext>
            </a:extLst>
          </a:blip>
          <a:stretch>
            <a:fillRect/>
          </a:stretch>
        </p:blipFill>
        <p:spPr>
          <a:xfrm>
            <a:off x="5809311" y="5012624"/>
            <a:ext cx="449911" cy="449911"/>
          </a:xfrm>
          <a:prstGeom prst="rect">
            <a:avLst/>
          </a:prstGeom>
        </p:spPr>
      </p:pic>
      <p:pic>
        <p:nvPicPr>
          <p:cNvPr id="227" name="Graphic 226">
            <a:extLst>
              <a:ext uri="{FF2B5EF4-FFF2-40B4-BE49-F238E27FC236}">
                <a16:creationId xmlns:a16="http://schemas.microsoft.com/office/drawing/2014/main" id="{3AF58B34-4138-4B83-B77C-34CE82B420EF}"/>
              </a:ext>
            </a:extLst>
          </p:cNvPr>
          <p:cNvPicPr>
            <a:picLocks noChangeAspect="1"/>
          </p:cNvPicPr>
          <p:nvPr/>
        </p:nvPicPr>
        <p:blipFill>
          <a:blip r:embed="rId2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5"/>
              </a:ext>
            </a:extLst>
          </a:blip>
          <a:stretch>
            <a:fillRect/>
          </a:stretch>
        </p:blipFill>
        <p:spPr>
          <a:xfrm>
            <a:off x="6459732" y="5057998"/>
            <a:ext cx="374748" cy="374748"/>
          </a:xfrm>
          <a:prstGeom prst="rect">
            <a:avLst/>
          </a:prstGeom>
        </p:spPr>
      </p:pic>
      <p:pic>
        <p:nvPicPr>
          <p:cNvPr id="229" name="Graphic 228">
            <a:extLst>
              <a:ext uri="{FF2B5EF4-FFF2-40B4-BE49-F238E27FC236}">
                <a16:creationId xmlns:a16="http://schemas.microsoft.com/office/drawing/2014/main" id="{2A7499A9-B78F-4210-80A5-2A910444B1B3}"/>
              </a:ext>
            </a:extLst>
          </p:cNvPr>
          <p:cNvPicPr>
            <a:picLocks noChangeAspect="1"/>
          </p:cNvPicPr>
          <p:nvPr/>
        </p:nvPicPr>
        <p:blipFill>
          <a:blip r:embed="rId2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7"/>
              </a:ext>
            </a:extLst>
          </a:blip>
          <a:stretch>
            <a:fillRect/>
          </a:stretch>
        </p:blipFill>
        <p:spPr>
          <a:xfrm>
            <a:off x="7034991" y="5057998"/>
            <a:ext cx="375726" cy="375726"/>
          </a:xfrm>
          <a:prstGeom prst="rect">
            <a:avLst/>
          </a:prstGeom>
        </p:spPr>
      </p:pic>
      <p:pic>
        <p:nvPicPr>
          <p:cNvPr id="231" name="Graphic 230">
            <a:extLst>
              <a:ext uri="{FF2B5EF4-FFF2-40B4-BE49-F238E27FC236}">
                <a16:creationId xmlns:a16="http://schemas.microsoft.com/office/drawing/2014/main" id="{0FEE2B7C-798D-4FC8-8196-9F40B9ECFE13}"/>
              </a:ext>
            </a:extLst>
          </p:cNvPr>
          <p:cNvPicPr>
            <a:picLocks noChangeAspect="1"/>
          </p:cNvPicPr>
          <p:nvPr/>
        </p:nvPicPr>
        <p:blipFill>
          <a:blip r:embed="rId2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9"/>
              </a:ext>
            </a:extLst>
          </a:blip>
          <a:stretch>
            <a:fillRect/>
          </a:stretch>
        </p:blipFill>
        <p:spPr>
          <a:xfrm>
            <a:off x="7625528" y="5065179"/>
            <a:ext cx="403161" cy="403161"/>
          </a:xfrm>
          <a:prstGeom prst="rect">
            <a:avLst/>
          </a:prstGeom>
        </p:spPr>
      </p:pic>
      <p:pic>
        <p:nvPicPr>
          <p:cNvPr id="233" name="Graphic 232">
            <a:extLst>
              <a:ext uri="{FF2B5EF4-FFF2-40B4-BE49-F238E27FC236}">
                <a16:creationId xmlns:a16="http://schemas.microsoft.com/office/drawing/2014/main" id="{0E1CD436-182B-4CFE-8088-8C25176EB559}"/>
              </a:ext>
            </a:extLst>
          </p:cNvPr>
          <p:cNvPicPr>
            <a:picLocks noChangeAspect="1"/>
          </p:cNvPicPr>
          <p:nvPr/>
        </p:nvPicPr>
        <p:blipFill>
          <a:blip r:embed="rId2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1"/>
              </a:ext>
            </a:extLst>
          </a:blip>
          <a:stretch>
            <a:fillRect/>
          </a:stretch>
        </p:blipFill>
        <p:spPr>
          <a:xfrm>
            <a:off x="8246348" y="5070824"/>
            <a:ext cx="391872" cy="391872"/>
          </a:xfrm>
          <a:prstGeom prst="rect">
            <a:avLst/>
          </a:prstGeom>
        </p:spPr>
      </p:pic>
      <p:pic>
        <p:nvPicPr>
          <p:cNvPr id="235" name="Graphic 234">
            <a:extLst>
              <a:ext uri="{FF2B5EF4-FFF2-40B4-BE49-F238E27FC236}">
                <a16:creationId xmlns:a16="http://schemas.microsoft.com/office/drawing/2014/main" id="{9208180C-BB83-475E-AC5C-1639B83493B3}"/>
              </a:ext>
            </a:extLst>
          </p:cNvPr>
          <p:cNvPicPr>
            <a:picLocks noChangeAspect="1"/>
          </p:cNvPicPr>
          <p:nvPr/>
        </p:nvPicPr>
        <p:blipFill>
          <a:blip r:embed="rId2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3"/>
              </a:ext>
            </a:extLst>
          </a:blip>
          <a:stretch>
            <a:fillRect/>
          </a:stretch>
        </p:blipFill>
        <p:spPr>
          <a:xfrm>
            <a:off x="8866831" y="5070824"/>
            <a:ext cx="354760" cy="354760"/>
          </a:xfrm>
          <a:prstGeom prst="rect">
            <a:avLst/>
          </a:prstGeom>
        </p:spPr>
      </p:pic>
      <p:pic>
        <p:nvPicPr>
          <p:cNvPr id="237" name="Graphic 236">
            <a:extLst>
              <a:ext uri="{FF2B5EF4-FFF2-40B4-BE49-F238E27FC236}">
                <a16:creationId xmlns:a16="http://schemas.microsoft.com/office/drawing/2014/main" id="{0B0000BB-E61C-4DD0-B145-F48B8B0ACDDB}"/>
              </a:ext>
            </a:extLst>
          </p:cNvPr>
          <p:cNvPicPr>
            <a:picLocks noChangeAspect="1"/>
          </p:cNvPicPr>
          <p:nvPr/>
        </p:nvPicPr>
        <p:blipFill>
          <a:blip r:embed="rId2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5"/>
              </a:ext>
            </a:extLst>
          </a:blip>
          <a:stretch>
            <a:fillRect/>
          </a:stretch>
        </p:blipFill>
        <p:spPr>
          <a:xfrm>
            <a:off x="9388881" y="5034761"/>
            <a:ext cx="447080" cy="447080"/>
          </a:xfrm>
          <a:prstGeom prst="rect">
            <a:avLst/>
          </a:prstGeom>
        </p:spPr>
      </p:pic>
      <p:pic>
        <p:nvPicPr>
          <p:cNvPr id="239" name="Graphic 238">
            <a:extLst>
              <a:ext uri="{FF2B5EF4-FFF2-40B4-BE49-F238E27FC236}">
                <a16:creationId xmlns:a16="http://schemas.microsoft.com/office/drawing/2014/main" id="{EE253898-4FB3-4935-9E59-205CBA9958DF}"/>
              </a:ext>
            </a:extLst>
          </p:cNvPr>
          <p:cNvPicPr>
            <a:picLocks noChangeAspect="1"/>
          </p:cNvPicPr>
          <p:nvPr/>
        </p:nvPicPr>
        <p:blipFill>
          <a:blip r:embed="rId2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7"/>
              </a:ext>
            </a:extLst>
          </a:blip>
          <a:stretch>
            <a:fillRect/>
          </a:stretch>
        </p:blipFill>
        <p:spPr>
          <a:xfrm>
            <a:off x="10016901" y="5012624"/>
            <a:ext cx="376197" cy="376197"/>
          </a:xfrm>
          <a:prstGeom prst="rect">
            <a:avLst/>
          </a:prstGeom>
        </p:spPr>
      </p:pic>
      <p:pic>
        <p:nvPicPr>
          <p:cNvPr id="241" name="Graphic 240">
            <a:extLst>
              <a:ext uri="{FF2B5EF4-FFF2-40B4-BE49-F238E27FC236}">
                <a16:creationId xmlns:a16="http://schemas.microsoft.com/office/drawing/2014/main" id="{63F4428D-BC39-4575-B2AE-23695D7290F0}"/>
              </a:ext>
            </a:extLst>
          </p:cNvPr>
          <p:cNvPicPr>
            <a:picLocks noChangeAspect="1"/>
          </p:cNvPicPr>
          <p:nvPr/>
        </p:nvPicPr>
        <p:blipFill>
          <a:blip r:embed="rId2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9"/>
              </a:ext>
            </a:extLst>
          </a:blip>
          <a:stretch>
            <a:fillRect/>
          </a:stretch>
        </p:blipFill>
        <p:spPr>
          <a:xfrm>
            <a:off x="10578304" y="5048114"/>
            <a:ext cx="406744" cy="406745"/>
          </a:xfrm>
          <a:prstGeom prst="rect">
            <a:avLst/>
          </a:prstGeom>
        </p:spPr>
      </p:pic>
      <p:pic>
        <p:nvPicPr>
          <p:cNvPr id="243" name="Graphic 242">
            <a:extLst>
              <a:ext uri="{FF2B5EF4-FFF2-40B4-BE49-F238E27FC236}">
                <a16:creationId xmlns:a16="http://schemas.microsoft.com/office/drawing/2014/main" id="{9FCB98CC-AD9D-4545-8AAA-2C6683B2D82F}"/>
              </a:ext>
            </a:extLst>
          </p:cNvPr>
          <p:cNvPicPr>
            <a:picLocks noChangeAspect="1"/>
          </p:cNvPicPr>
          <p:nvPr/>
        </p:nvPicPr>
        <p:blipFill>
          <a:blip r:embed="rId2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1"/>
              </a:ext>
            </a:extLst>
          </a:blip>
          <a:stretch>
            <a:fillRect/>
          </a:stretch>
        </p:blipFill>
        <p:spPr>
          <a:xfrm>
            <a:off x="1136459" y="5707886"/>
            <a:ext cx="454571" cy="454571"/>
          </a:xfrm>
          <a:prstGeom prst="rect">
            <a:avLst/>
          </a:prstGeom>
        </p:spPr>
      </p:pic>
      <p:pic>
        <p:nvPicPr>
          <p:cNvPr id="245" name="Graphic 244">
            <a:extLst>
              <a:ext uri="{FF2B5EF4-FFF2-40B4-BE49-F238E27FC236}">
                <a16:creationId xmlns:a16="http://schemas.microsoft.com/office/drawing/2014/main" id="{EB06E7EE-4674-4761-BBD6-B065A0CEF806}"/>
              </a:ext>
            </a:extLst>
          </p:cNvPr>
          <p:cNvPicPr>
            <a:picLocks noChangeAspect="1"/>
          </p:cNvPicPr>
          <p:nvPr/>
        </p:nvPicPr>
        <p:blipFill>
          <a:blip r:embed="rId2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3"/>
              </a:ext>
            </a:extLst>
          </a:blip>
          <a:stretch>
            <a:fillRect/>
          </a:stretch>
        </p:blipFill>
        <p:spPr>
          <a:xfrm>
            <a:off x="1738741" y="5738581"/>
            <a:ext cx="393180" cy="393180"/>
          </a:xfrm>
          <a:prstGeom prst="rect">
            <a:avLst/>
          </a:prstGeom>
        </p:spPr>
      </p:pic>
      <p:pic>
        <p:nvPicPr>
          <p:cNvPr id="247" name="Graphic 246">
            <a:extLst>
              <a:ext uri="{FF2B5EF4-FFF2-40B4-BE49-F238E27FC236}">
                <a16:creationId xmlns:a16="http://schemas.microsoft.com/office/drawing/2014/main" id="{5FAFC1E5-6B38-480E-A7A6-4F6F9DC66DC3}"/>
              </a:ext>
            </a:extLst>
          </p:cNvPr>
          <p:cNvPicPr>
            <a:picLocks noChangeAspect="1"/>
          </p:cNvPicPr>
          <p:nvPr/>
        </p:nvPicPr>
        <p:blipFill>
          <a:blip r:embed="rId2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5"/>
              </a:ext>
            </a:extLst>
          </a:blip>
          <a:stretch>
            <a:fillRect/>
          </a:stretch>
        </p:blipFill>
        <p:spPr>
          <a:xfrm>
            <a:off x="2327141" y="5743237"/>
            <a:ext cx="406631" cy="406631"/>
          </a:xfrm>
          <a:prstGeom prst="rect">
            <a:avLst/>
          </a:prstGeom>
        </p:spPr>
      </p:pic>
      <p:pic>
        <p:nvPicPr>
          <p:cNvPr id="249" name="Graphic 248">
            <a:extLst>
              <a:ext uri="{FF2B5EF4-FFF2-40B4-BE49-F238E27FC236}">
                <a16:creationId xmlns:a16="http://schemas.microsoft.com/office/drawing/2014/main" id="{B728A141-6C21-4530-B88E-9E413186A9FA}"/>
              </a:ext>
            </a:extLst>
          </p:cNvPr>
          <p:cNvPicPr>
            <a:picLocks noChangeAspect="1"/>
          </p:cNvPicPr>
          <p:nvPr/>
        </p:nvPicPr>
        <p:blipFill>
          <a:blip r:embed="rId2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7"/>
              </a:ext>
            </a:extLst>
          </a:blip>
          <a:stretch>
            <a:fillRect/>
          </a:stretch>
        </p:blipFill>
        <p:spPr>
          <a:xfrm>
            <a:off x="2928992" y="5707886"/>
            <a:ext cx="391872" cy="391872"/>
          </a:xfrm>
          <a:prstGeom prst="rect">
            <a:avLst/>
          </a:prstGeom>
        </p:spPr>
      </p:pic>
      <p:pic>
        <p:nvPicPr>
          <p:cNvPr id="251" name="Graphic 250">
            <a:extLst>
              <a:ext uri="{FF2B5EF4-FFF2-40B4-BE49-F238E27FC236}">
                <a16:creationId xmlns:a16="http://schemas.microsoft.com/office/drawing/2014/main" id="{1E1B6443-6CE5-4264-A7B9-26F7CD78DE17}"/>
              </a:ext>
            </a:extLst>
          </p:cNvPr>
          <p:cNvPicPr>
            <a:picLocks noChangeAspect="1"/>
          </p:cNvPicPr>
          <p:nvPr/>
        </p:nvPicPr>
        <p:blipFill>
          <a:blip r:embed="rId2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9"/>
              </a:ext>
            </a:extLst>
          </a:blip>
          <a:stretch>
            <a:fillRect/>
          </a:stretch>
        </p:blipFill>
        <p:spPr>
          <a:xfrm>
            <a:off x="3533217" y="5769172"/>
            <a:ext cx="354760" cy="354760"/>
          </a:xfrm>
          <a:prstGeom prst="rect">
            <a:avLst/>
          </a:prstGeom>
        </p:spPr>
      </p:pic>
      <p:pic>
        <p:nvPicPr>
          <p:cNvPr id="253" name="Graphic 252">
            <a:extLst>
              <a:ext uri="{FF2B5EF4-FFF2-40B4-BE49-F238E27FC236}">
                <a16:creationId xmlns:a16="http://schemas.microsoft.com/office/drawing/2014/main" id="{A547F9FD-CAF6-4634-BC8C-3DE3CA97D19B}"/>
              </a:ext>
            </a:extLst>
          </p:cNvPr>
          <p:cNvPicPr>
            <a:picLocks noChangeAspect="1"/>
          </p:cNvPicPr>
          <p:nvPr/>
        </p:nvPicPr>
        <p:blipFill>
          <a:blip r:embed="rId2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1"/>
              </a:ext>
            </a:extLst>
          </a:blip>
          <a:stretch>
            <a:fillRect/>
          </a:stretch>
        </p:blipFill>
        <p:spPr>
          <a:xfrm>
            <a:off x="4142053" y="5792030"/>
            <a:ext cx="331902" cy="331902"/>
          </a:xfrm>
          <a:prstGeom prst="rect">
            <a:avLst/>
          </a:prstGeom>
        </p:spPr>
      </p:pic>
      <p:pic>
        <p:nvPicPr>
          <p:cNvPr id="255" name="Graphic 254">
            <a:extLst>
              <a:ext uri="{FF2B5EF4-FFF2-40B4-BE49-F238E27FC236}">
                <a16:creationId xmlns:a16="http://schemas.microsoft.com/office/drawing/2014/main" id="{56423F31-54D7-40D8-8942-A8BD54B72565}"/>
              </a:ext>
            </a:extLst>
          </p:cNvPr>
          <p:cNvPicPr>
            <a:picLocks noChangeAspect="1"/>
          </p:cNvPicPr>
          <p:nvPr/>
        </p:nvPicPr>
        <p:blipFill>
          <a:blip r:embed="rId2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3"/>
              </a:ext>
            </a:extLst>
          </a:blip>
          <a:stretch>
            <a:fillRect/>
          </a:stretch>
        </p:blipFill>
        <p:spPr>
          <a:xfrm>
            <a:off x="4591667" y="5653419"/>
            <a:ext cx="501596" cy="501596"/>
          </a:xfrm>
          <a:prstGeom prst="rect">
            <a:avLst/>
          </a:prstGeom>
        </p:spPr>
      </p:pic>
      <p:pic>
        <p:nvPicPr>
          <p:cNvPr id="257" name="Graphic 256">
            <a:extLst>
              <a:ext uri="{FF2B5EF4-FFF2-40B4-BE49-F238E27FC236}">
                <a16:creationId xmlns:a16="http://schemas.microsoft.com/office/drawing/2014/main" id="{DABE4A81-0F42-4C0B-9E0B-21789AB9CCB9}"/>
              </a:ext>
            </a:extLst>
          </p:cNvPr>
          <p:cNvPicPr>
            <a:picLocks noChangeAspect="1"/>
          </p:cNvPicPr>
          <p:nvPr/>
        </p:nvPicPr>
        <p:blipFill>
          <a:blip r:embed="rId2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5"/>
              </a:ext>
            </a:extLst>
          </a:blip>
          <a:stretch>
            <a:fillRect/>
          </a:stretch>
        </p:blipFill>
        <p:spPr>
          <a:xfrm>
            <a:off x="5260284" y="5723560"/>
            <a:ext cx="423222" cy="423222"/>
          </a:xfrm>
          <a:prstGeom prst="rect">
            <a:avLst/>
          </a:prstGeom>
        </p:spPr>
      </p:pic>
      <p:pic>
        <p:nvPicPr>
          <p:cNvPr id="259" name="Graphic 258">
            <a:extLst>
              <a:ext uri="{FF2B5EF4-FFF2-40B4-BE49-F238E27FC236}">
                <a16:creationId xmlns:a16="http://schemas.microsoft.com/office/drawing/2014/main" id="{7E9E2822-6E73-4F8E-94A1-4DC908C5B8A4}"/>
              </a:ext>
            </a:extLst>
          </p:cNvPr>
          <p:cNvPicPr>
            <a:picLocks noChangeAspect="1"/>
          </p:cNvPicPr>
          <p:nvPr/>
        </p:nvPicPr>
        <p:blipFill>
          <a:blip r:embed="rId2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7"/>
              </a:ext>
            </a:extLst>
          </a:blip>
          <a:stretch>
            <a:fillRect/>
          </a:stretch>
        </p:blipFill>
        <p:spPr>
          <a:xfrm>
            <a:off x="5896026" y="5815079"/>
            <a:ext cx="322250" cy="322250"/>
          </a:xfrm>
          <a:prstGeom prst="rect">
            <a:avLst/>
          </a:prstGeom>
        </p:spPr>
      </p:pic>
      <p:pic>
        <p:nvPicPr>
          <p:cNvPr id="261" name="Graphic 260">
            <a:extLst>
              <a:ext uri="{FF2B5EF4-FFF2-40B4-BE49-F238E27FC236}">
                <a16:creationId xmlns:a16="http://schemas.microsoft.com/office/drawing/2014/main" id="{2A9CDC54-4651-438E-85A1-606FE5C63BF8}"/>
              </a:ext>
            </a:extLst>
          </p:cNvPr>
          <p:cNvPicPr>
            <a:picLocks noChangeAspect="1"/>
          </p:cNvPicPr>
          <p:nvPr/>
        </p:nvPicPr>
        <p:blipFill>
          <a:blip r:embed="rId2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9"/>
              </a:ext>
            </a:extLst>
          </a:blip>
          <a:stretch>
            <a:fillRect/>
          </a:stretch>
        </p:blipFill>
        <p:spPr>
          <a:xfrm>
            <a:off x="6486226" y="5803528"/>
            <a:ext cx="333802" cy="333802"/>
          </a:xfrm>
          <a:prstGeom prst="rect">
            <a:avLst/>
          </a:prstGeom>
        </p:spPr>
      </p:pic>
      <p:pic>
        <p:nvPicPr>
          <p:cNvPr id="263" name="Graphic 262">
            <a:extLst>
              <a:ext uri="{FF2B5EF4-FFF2-40B4-BE49-F238E27FC236}">
                <a16:creationId xmlns:a16="http://schemas.microsoft.com/office/drawing/2014/main" id="{6D544D80-B652-4DD2-A358-8B017F725A54}"/>
              </a:ext>
            </a:extLst>
          </p:cNvPr>
          <p:cNvPicPr>
            <a:picLocks noChangeAspect="1"/>
          </p:cNvPicPr>
          <p:nvPr/>
        </p:nvPicPr>
        <p:blipFill>
          <a:blip r:embed="rId2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1"/>
              </a:ext>
            </a:extLst>
          </a:blip>
          <a:stretch>
            <a:fillRect/>
          </a:stretch>
        </p:blipFill>
        <p:spPr>
          <a:xfrm>
            <a:off x="7047118" y="5792030"/>
            <a:ext cx="357486" cy="357486"/>
          </a:xfrm>
          <a:prstGeom prst="rect">
            <a:avLst/>
          </a:prstGeom>
        </p:spPr>
      </p:pic>
      <p:pic>
        <p:nvPicPr>
          <p:cNvPr id="265" name="Graphic 264">
            <a:extLst>
              <a:ext uri="{FF2B5EF4-FFF2-40B4-BE49-F238E27FC236}">
                <a16:creationId xmlns:a16="http://schemas.microsoft.com/office/drawing/2014/main" id="{5DE35588-82CA-4301-B2A6-721F0F4A80ED}"/>
              </a:ext>
            </a:extLst>
          </p:cNvPr>
          <p:cNvPicPr>
            <a:picLocks noChangeAspect="1"/>
          </p:cNvPicPr>
          <p:nvPr/>
        </p:nvPicPr>
        <p:blipFill>
          <a:blip r:embed="rId2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3"/>
              </a:ext>
            </a:extLst>
          </a:blip>
          <a:stretch>
            <a:fillRect/>
          </a:stretch>
        </p:blipFill>
        <p:spPr>
          <a:xfrm>
            <a:off x="7619507" y="5754207"/>
            <a:ext cx="407547" cy="407547"/>
          </a:xfrm>
          <a:prstGeom prst="rect">
            <a:avLst/>
          </a:prstGeom>
        </p:spPr>
      </p:pic>
      <p:pic>
        <p:nvPicPr>
          <p:cNvPr id="267" name="Graphic 266">
            <a:extLst>
              <a:ext uri="{FF2B5EF4-FFF2-40B4-BE49-F238E27FC236}">
                <a16:creationId xmlns:a16="http://schemas.microsoft.com/office/drawing/2014/main" id="{2D0E4CD5-AF86-4D68-AF0B-414A0F304572}"/>
              </a:ext>
            </a:extLst>
          </p:cNvPr>
          <p:cNvPicPr>
            <a:picLocks noChangeAspect="1"/>
          </p:cNvPicPr>
          <p:nvPr/>
        </p:nvPicPr>
        <p:blipFill>
          <a:blip r:embed="rId26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5"/>
              </a:ext>
            </a:extLst>
          </a:blip>
          <a:stretch>
            <a:fillRect/>
          </a:stretch>
        </p:blipFill>
        <p:spPr>
          <a:xfrm>
            <a:off x="8217340" y="5757458"/>
            <a:ext cx="391872" cy="391872"/>
          </a:xfrm>
          <a:prstGeom prst="rect">
            <a:avLst/>
          </a:prstGeom>
        </p:spPr>
      </p:pic>
      <p:pic>
        <p:nvPicPr>
          <p:cNvPr id="269" name="Graphic 268">
            <a:extLst>
              <a:ext uri="{FF2B5EF4-FFF2-40B4-BE49-F238E27FC236}">
                <a16:creationId xmlns:a16="http://schemas.microsoft.com/office/drawing/2014/main" id="{2068D75B-EC61-40CD-AFA2-95C75F38E125}"/>
              </a:ext>
            </a:extLst>
          </p:cNvPr>
          <p:cNvPicPr>
            <a:picLocks noChangeAspect="1"/>
          </p:cNvPicPr>
          <p:nvPr/>
        </p:nvPicPr>
        <p:blipFill>
          <a:blip r:embed="rId26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7"/>
              </a:ext>
            </a:extLst>
          </a:blip>
          <a:stretch>
            <a:fillRect/>
          </a:stretch>
        </p:blipFill>
        <p:spPr>
          <a:xfrm>
            <a:off x="8829160" y="5738581"/>
            <a:ext cx="366646" cy="366646"/>
          </a:xfrm>
          <a:prstGeom prst="rect">
            <a:avLst/>
          </a:prstGeom>
        </p:spPr>
      </p:pic>
      <p:pic>
        <p:nvPicPr>
          <p:cNvPr id="271" name="Graphic 270">
            <a:extLst>
              <a:ext uri="{FF2B5EF4-FFF2-40B4-BE49-F238E27FC236}">
                <a16:creationId xmlns:a16="http://schemas.microsoft.com/office/drawing/2014/main" id="{FF0AA3CA-0F2D-45FB-8DC4-2B2DB95777AB}"/>
              </a:ext>
            </a:extLst>
          </p:cNvPr>
          <p:cNvPicPr>
            <a:picLocks noChangeAspect="1"/>
          </p:cNvPicPr>
          <p:nvPr/>
        </p:nvPicPr>
        <p:blipFill>
          <a:blip r:embed="rId26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9"/>
              </a:ext>
            </a:extLst>
          </a:blip>
          <a:stretch>
            <a:fillRect/>
          </a:stretch>
        </p:blipFill>
        <p:spPr>
          <a:xfrm>
            <a:off x="9430824" y="5783300"/>
            <a:ext cx="326502" cy="326502"/>
          </a:xfrm>
          <a:prstGeom prst="rect">
            <a:avLst/>
          </a:prstGeom>
        </p:spPr>
      </p:pic>
      <p:pic>
        <p:nvPicPr>
          <p:cNvPr id="273" name="Graphic 272">
            <a:extLst>
              <a:ext uri="{FF2B5EF4-FFF2-40B4-BE49-F238E27FC236}">
                <a16:creationId xmlns:a16="http://schemas.microsoft.com/office/drawing/2014/main" id="{5A204042-0389-467B-BC29-435432E65CCF}"/>
              </a:ext>
            </a:extLst>
          </p:cNvPr>
          <p:cNvPicPr>
            <a:picLocks noChangeAspect="1"/>
          </p:cNvPicPr>
          <p:nvPr/>
        </p:nvPicPr>
        <p:blipFill>
          <a:blip r:embed="rId27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1"/>
              </a:ext>
            </a:extLst>
          </a:blip>
          <a:stretch>
            <a:fillRect/>
          </a:stretch>
        </p:blipFill>
        <p:spPr>
          <a:xfrm>
            <a:off x="9983391" y="5716385"/>
            <a:ext cx="399438" cy="399438"/>
          </a:xfrm>
          <a:prstGeom prst="rect">
            <a:avLst/>
          </a:prstGeom>
        </p:spPr>
      </p:pic>
      <p:pic>
        <p:nvPicPr>
          <p:cNvPr id="275" name="Graphic 274">
            <a:extLst>
              <a:ext uri="{FF2B5EF4-FFF2-40B4-BE49-F238E27FC236}">
                <a16:creationId xmlns:a16="http://schemas.microsoft.com/office/drawing/2014/main" id="{B957A2DB-EAD0-49E9-9CB8-A4063C08281F}"/>
              </a:ext>
            </a:extLst>
          </p:cNvPr>
          <p:cNvPicPr>
            <a:picLocks noChangeAspect="1"/>
          </p:cNvPicPr>
          <p:nvPr/>
        </p:nvPicPr>
        <p:blipFill>
          <a:blip r:embed="rId27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3"/>
              </a:ext>
            </a:extLst>
          </a:blip>
          <a:stretch>
            <a:fillRect/>
          </a:stretch>
        </p:blipFill>
        <p:spPr>
          <a:xfrm>
            <a:off x="10605417" y="5723560"/>
            <a:ext cx="391873" cy="391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08750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49E24FBC-DA7B-499C-AA67-69A6F2C788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0201" y="760884"/>
            <a:ext cx="362211" cy="362211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42AF69BD-C30D-459F-8DDB-882EA7E30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76454" y="760884"/>
            <a:ext cx="362211" cy="362211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27BB3F52-E329-4678-9164-BBDB02B2003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02707" y="760884"/>
            <a:ext cx="362211" cy="362211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D5FC53A7-8D03-4967-AC96-EACEC047023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879969" y="760884"/>
            <a:ext cx="401985" cy="401986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3000DE5C-54E9-4BD9-A27E-06ADC9CA30F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251177" y="740996"/>
            <a:ext cx="401986" cy="401986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13B5A616-D54B-47BA-AF9F-AC602D5AF93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685855" y="721108"/>
            <a:ext cx="401986" cy="401986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7E5DB854-92EE-45C5-B236-0C5712F951C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079913" y="760884"/>
            <a:ext cx="401986" cy="401986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EF4D0A03-727B-4B7D-BABE-2D991B40994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433349" y="740996"/>
            <a:ext cx="401986" cy="401986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F958836-A09F-4ACC-8EEB-6B6C58A8047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868028" y="760884"/>
            <a:ext cx="362211" cy="362211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67F2E760-F44B-4FBA-B25F-0DEF7FA908BE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600288" y="1446403"/>
            <a:ext cx="473061" cy="473061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98FA76C8-95BE-48C9-9148-96282AD5B9D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972773" y="1446403"/>
            <a:ext cx="473061" cy="473061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33A9381B-47E4-481C-908A-BD5C7DCB936A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0741050" y="740996"/>
            <a:ext cx="385055" cy="385055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400E76DD-299E-4581-8573-90A98DAD3CEC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0135107" y="760883"/>
            <a:ext cx="385055" cy="385055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5869E178-4C77-4115-8DD7-3C67981E1101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9529165" y="721108"/>
            <a:ext cx="385054" cy="385054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F5127F7E-4891-4264-804B-FA4F5B70CF16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8880073" y="740996"/>
            <a:ext cx="468825" cy="468825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5EAF211B-BAD2-4A1E-8ED7-CB4A62B809E9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8265645" y="648327"/>
            <a:ext cx="514542" cy="514543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EDD17BF7-9AEF-487D-A380-A5F37B4C731B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7729109" y="760883"/>
            <a:ext cx="401986" cy="401986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D9483F0F-D270-4339-B7B7-DD9551607E1D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7051232" y="721108"/>
            <a:ext cx="514542" cy="514543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9B189693-3690-4A68-BAE4-24B3DB073062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6485911" y="760884"/>
            <a:ext cx="401987" cy="401987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F5F2D561-50FB-4DB2-B3F1-6BCDA0A0AD81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7666710" y="1477921"/>
            <a:ext cx="401985" cy="401986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C5C40112-6F2A-4CA9-BA64-1244F6E7E818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7111678" y="1505451"/>
            <a:ext cx="363603" cy="363603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39E8A78A-1C0B-447C-BDD7-CE624FCB7343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6484287" y="1477919"/>
            <a:ext cx="401987" cy="401987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0665D66A-A565-4DB8-AF36-548E4A38338C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5929255" y="1494001"/>
            <a:ext cx="329629" cy="329629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CFCBF70F-033A-4F2A-AB43-470763625C2C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5189309" y="1392895"/>
            <a:ext cx="514542" cy="514543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434E63BF-D62E-4591-915E-E46D8E92EBB5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4607039" y="1392895"/>
            <a:ext cx="514542" cy="514543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C0EF9525-B836-4A77-B717-784F6F9E0F7A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4052281" y="1477920"/>
            <a:ext cx="401986" cy="401986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4DA27670-5DC0-4C02-AD99-A16BFAA8FF84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3478039" y="1491365"/>
            <a:ext cx="362211" cy="362211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70D105B1-AF29-4B95-B437-56224B0D9CCC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2853034" y="1491365"/>
            <a:ext cx="362211" cy="362211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2D9EA8A5-8ADD-4497-BF41-FDC0FD9935EC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2250880" y="1446403"/>
            <a:ext cx="377226" cy="377227"/>
          </a:xfrm>
          <a:prstGeom prst="rect">
            <a:avLst/>
          </a:prstGeom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1D1553BD-7EC0-4DA8-A2A7-A7F1C3260F65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3421103" y="2101692"/>
            <a:ext cx="432010" cy="432010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53702CDC-B8CC-42BC-B4A1-6B04E59DDD39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2811984" y="2140832"/>
            <a:ext cx="432011" cy="432011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5F33E5FD-8B82-4BCE-95EE-CE7537C01BF5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2196096" y="2140832"/>
            <a:ext cx="432011" cy="432011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C4553B30-7F65-4D59-8CEA-1CDE6D2FCDD0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7"/>
              </a:ext>
            </a:extLst>
          </a:blip>
          <a:stretch>
            <a:fillRect/>
          </a:stretch>
        </p:blipFill>
        <p:spPr>
          <a:xfrm>
            <a:off x="1600288" y="2124292"/>
            <a:ext cx="473060" cy="473060"/>
          </a:xfrm>
          <a:prstGeom prst="rect">
            <a:avLst/>
          </a:prstGeom>
        </p:spPr>
      </p:pic>
      <p:pic>
        <p:nvPicPr>
          <p:cNvPr id="69" name="Graphic 68">
            <a:extLst>
              <a:ext uri="{FF2B5EF4-FFF2-40B4-BE49-F238E27FC236}">
                <a16:creationId xmlns:a16="http://schemas.microsoft.com/office/drawing/2014/main" id="{DFCFFF6B-6CDA-4A15-8575-C7AA12316665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9"/>
              </a:ext>
            </a:extLst>
          </a:blip>
          <a:stretch>
            <a:fillRect/>
          </a:stretch>
        </p:blipFill>
        <p:spPr>
          <a:xfrm>
            <a:off x="972773" y="2124291"/>
            <a:ext cx="473061" cy="473061"/>
          </a:xfrm>
          <a:prstGeom prst="rect">
            <a:avLst/>
          </a:prstGeom>
        </p:spPr>
      </p:pic>
      <p:pic>
        <p:nvPicPr>
          <p:cNvPr id="71" name="Graphic 70">
            <a:extLst>
              <a:ext uri="{FF2B5EF4-FFF2-40B4-BE49-F238E27FC236}">
                <a16:creationId xmlns:a16="http://schemas.microsoft.com/office/drawing/2014/main" id="{8CEC1821-FBEE-49C6-972E-A4BCE6E6196A}"/>
              </a:ext>
            </a:extLst>
          </p:cNvPr>
          <p:cNvPicPr>
            <a:picLocks noChangeAspect="1"/>
          </p:cNvPicPr>
          <p:nvPr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1"/>
              </a:ext>
            </a:extLst>
          </a:blip>
          <a:stretch>
            <a:fillRect/>
          </a:stretch>
        </p:blipFill>
        <p:spPr>
          <a:xfrm>
            <a:off x="10712122" y="1498237"/>
            <a:ext cx="385054" cy="385054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31A3922C-23BE-4C88-9188-ED738DD18C81}"/>
              </a:ext>
            </a:extLst>
          </p:cNvPr>
          <p:cNvPicPr>
            <a:picLocks noChangeAspect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3"/>
              </a:ext>
            </a:extLst>
          </a:blip>
          <a:stretch>
            <a:fillRect/>
          </a:stretch>
        </p:blipFill>
        <p:spPr>
          <a:xfrm>
            <a:off x="10119476" y="1491365"/>
            <a:ext cx="385054" cy="385054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D22253E5-A0B6-469C-B60E-735F2BD53E08}"/>
              </a:ext>
            </a:extLst>
          </p:cNvPr>
          <p:cNvPicPr>
            <a:picLocks noChangeAspect="1"/>
          </p:cNvPicPr>
          <p:nvPr/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5"/>
              </a:ext>
            </a:extLst>
          </a:blip>
          <a:stretch>
            <a:fillRect/>
          </a:stretch>
        </p:blipFill>
        <p:spPr>
          <a:xfrm>
            <a:off x="9470887" y="1453091"/>
            <a:ext cx="466373" cy="466373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CEB2F1DA-6729-487E-85B0-C490FCB5FCBB}"/>
              </a:ext>
            </a:extLst>
          </p:cNvPr>
          <p:cNvPicPr>
            <a:picLocks noChangeAspect="1"/>
          </p:cNvPicPr>
          <p:nvPr/>
        </p:nvPicPr>
        <p:blipFill>
          <a:blip r:embed="rId7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7"/>
              </a:ext>
            </a:extLst>
          </a:blip>
          <a:stretch>
            <a:fillRect/>
          </a:stretch>
        </p:blipFill>
        <p:spPr>
          <a:xfrm>
            <a:off x="8893093" y="1467068"/>
            <a:ext cx="401985" cy="401986"/>
          </a:xfrm>
          <a:prstGeom prst="rect">
            <a:avLst/>
          </a:prstGeom>
        </p:spPr>
      </p:pic>
      <p:pic>
        <p:nvPicPr>
          <p:cNvPr id="79" name="Graphic 78">
            <a:extLst>
              <a:ext uri="{FF2B5EF4-FFF2-40B4-BE49-F238E27FC236}">
                <a16:creationId xmlns:a16="http://schemas.microsoft.com/office/drawing/2014/main" id="{9EE30327-7D5B-4865-9777-8203719CF014}"/>
              </a:ext>
            </a:extLst>
          </p:cNvPr>
          <p:cNvPicPr>
            <a:picLocks noChangeAspect="1"/>
          </p:cNvPicPr>
          <p:nvPr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9"/>
              </a:ext>
            </a:extLst>
          </a:blip>
          <a:stretch>
            <a:fillRect/>
          </a:stretch>
        </p:blipFill>
        <p:spPr>
          <a:xfrm>
            <a:off x="8294039" y="1481306"/>
            <a:ext cx="401985" cy="401986"/>
          </a:xfrm>
          <a:prstGeom prst="rect">
            <a:avLst/>
          </a:prstGeom>
        </p:spPr>
      </p:pic>
      <p:pic>
        <p:nvPicPr>
          <p:cNvPr id="81" name="Graphic 80">
            <a:extLst>
              <a:ext uri="{FF2B5EF4-FFF2-40B4-BE49-F238E27FC236}">
                <a16:creationId xmlns:a16="http://schemas.microsoft.com/office/drawing/2014/main" id="{1FF760B5-35CF-4F69-8BB3-4B0AE551A535}"/>
              </a:ext>
            </a:extLst>
          </p:cNvPr>
          <p:cNvPicPr>
            <a:picLocks noChangeAspect="1"/>
          </p:cNvPicPr>
          <p:nvPr/>
        </p:nvPicPr>
        <p:blipFill>
          <a:blip r:embed="rId8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1"/>
              </a:ext>
            </a:extLst>
          </a:blip>
          <a:stretch>
            <a:fillRect/>
          </a:stretch>
        </p:blipFill>
        <p:spPr>
          <a:xfrm>
            <a:off x="4022257" y="2157719"/>
            <a:ext cx="432011" cy="432011"/>
          </a:xfrm>
          <a:prstGeom prst="rect">
            <a:avLst/>
          </a:prstGeom>
        </p:spPr>
      </p:pic>
      <p:pic>
        <p:nvPicPr>
          <p:cNvPr id="83" name="Graphic 82">
            <a:extLst>
              <a:ext uri="{FF2B5EF4-FFF2-40B4-BE49-F238E27FC236}">
                <a16:creationId xmlns:a16="http://schemas.microsoft.com/office/drawing/2014/main" id="{CC29540F-99D3-46CB-8734-22456BAD6057}"/>
              </a:ext>
            </a:extLst>
          </p:cNvPr>
          <p:cNvPicPr>
            <a:picLocks noChangeAspect="1"/>
          </p:cNvPicPr>
          <p:nvPr/>
        </p:nvPicPr>
        <p:blipFill>
          <a:blip r:embed="rId8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3"/>
              </a:ext>
            </a:extLst>
          </a:blip>
          <a:stretch>
            <a:fillRect/>
          </a:stretch>
        </p:blipFill>
        <p:spPr>
          <a:xfrm>
            <a:off x="9507738" y="2194955"/>
            <a:ext cx="401985" cy="401985"/>
          </a:xfrm>
          <a:prstGeom prst="rect">
            <a:avLst/>
          </a:prstGeom>
        </p:spPr>
      </p:pic>
      <p:pic>
        <p:nvPicPr>
          <p:cNvPr id="85" name="Graphic 84">
            <a:extLst>
              <a:ext uri="{FF2B5EF4-FFF2-40B4-BE49-F238E27FC236}">
                <a16:creationId xmlns:a16="http://schemas.microsoft.com/office/drawing/2014/main" id="{9FA7E6E8-C4D1-45A0-BDBE-2A07850E92DA}"/>
              </a:ext>
            </a:extLst>
          </p:cNvPr>
          <p:cNvPicPr>
            <a:picLocks noChangeAspect="1"/>
          </p:cNvPicPr>
          <p:nvPr/>
        </p:nvPicPr>
        <p:blipFill>
          <a:blip r:embed="rId8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5"/>
              </a:ext>
            </a:extLst>
          </a:blip>
          <a:stretch>
            <a:fillRect/>
          </a:stretch>
        </p:blipFill>
        <p:spPr>
          <a:xfrm>
            <a:off x="8893092" y="2168750"/>
            <a:ext cx="401985" cy="401986"/>
          </a:xfrm>
          <a:prstGeom prst="rect">
            <a:avLst/>
          </a:prstGeom>
        </p:spPr>
      </p:pic>
      <p:pic>
        <p:nvPicPr>
          <p:cNvPr id="87" name="Graphic 86">
            <a:extLst>
              <a:ext uri="{FF2B5EF4-FFF2-40B4-BE49-F238E27FC236}">
                <a16:creationId xmlns:a16="http://schemas.microsoft.com/office/drawing/2014/main" id="{0AC95714-FACC-47A1-8758-6DD8134EA2A3}"/>
              </a:ext>
            </a:extLst>
          </p:cNvPr>
          <p:cNvPicPr>
            <a:picLocks noChangeAspect="1"/>
          </p:cNvPicPr>
          <p:nvPr/>
        </p:nvPicPr>
        <p:blipFill>
          <a:blip r:embed="rId8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7"/>
              </a:ext>
            </a:extLst>
          </a:blip>
          <a:stretch>
            <a:fillRect/>
          </a:stretch>
        </p:blipFill>
        <p:spPr>
          <a:xfrm>
            <a:off x="8276108" y="2146475"/>
            <a:ext cx="401985" cy="401986"/>
          </a:xfrm>
          <a:prstGeom prst="rect">
            <a:avLst/>
          </a:prstGeom>
        </p:spPr>
      </p:pic>
      <p:pic>
        <p:nvPicPr>
          <p:cNvPr id="89" name="Graphic 88">
            <a:extLst>
              <a:ext uri="{FF2B5EF4-FFF2-40B4-BE49-F238E27FC236}">
                <a16:creationId xmlns:a16="http://schemas.microsoft.com/office/drawing/2014/main" id="{DB5EBCF5-839B-453F-8684-DA74D964EE44}"/>
              </a:ext>
            </a:extLst>
          </p:cNvPr>
          <p:cNvPicPr>
            <a:picLocks noChangeAspect="1"/>
          </p:cNvPicPr>
          <p:nvPr/>
        </p:nvPicPr>
        <p:blipFill>
          <a:blip r:embed="rId8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9"/>
              </a:ext>
            </a:extLst>
          </a:blip>
          <a:stretch>
            <a:fillRect/>
          </a:stretch>
        </p:blipFill>
        <p:spPr>
          <a:xfrm>
            <a:off x="7613096" y="2124302"/>
            <a:ext cx="487043" cy="487043"/>
          </a:xfrm>
          <a:prstGeom prst="rect">
            <a:avLst/>
          </a:prstGeom>
        </p:spPr>
      </p:pic>
      <p:pic>
        <p:nvPicPr>
          <p:cNvPr id="91" name="Graphic 90">
            <a:extLst>
              <a:ext uri="{FF2B5EF4-FFF2-40B4-BE49-F238E27FC236}">
                <a16:creationId xmlns:a16="http://schemas.microsoft.com/office/drawing/2014/main" id="{1E3B166D-3931-43D8-A8CA-97118B9DEF11}"/>
              </a:ext>
            </a:extLst>
          </p:cNvPr>
          <p:cNvPicPr>
            <a:picLocks noChangeAspect="1"/>
          </p:cNvPicPr>
          <p:nvPr/>
        </p:nvPicPr>
        <p:blipFill>
          <a:blip r:embed="rId9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1"/>
              </a:ext>
            </a:extLst>
          </a:blip>
          <a:stretch>
            <a:fillRect/>
          </a:stretch>
        </p:blipFill>
        <p:spPr>
          <a:xfrm>
            <a:off x="7072357" y="2194955"/>
            <a:ext cx="363603" cy="363603"/>
          </a:xfrm>
          <a:prstGeom prst="rect">
            <a:avLst/>
          </a:prstGeom>
        </p:spPr>
      </p:pic>
      <p:pic>
        <p:nvPicPr>
          <p:cNvPr id="93" name="Graphic 92">
            <a:extLst>
              <a:ext uri="{FF2B5EF4-FFF2-40B4-BE49-F238E27FC236}">
                <a16:creationId xmlns:a16="http://schemas.microsoft.com/office/drawing/2014/main" id="{AEB46940-E6D4-4771-B69F-385BF97A053A}"/>
              </a:ext>
            </a:extLst>
          </p:cNvPr>
          <p:cNvPicPr>
            <a:picLocks noChangeAspect="1"/>
          </p:cNvPicPr>
          <p:nvPr/>
        </p:nvPicPr>
        <p:blipFill>
          <a:blip r:embed="rId9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3"/>
              </a:ext>
            </a:extLst>
          </a:blip>
          <a:stretch>
            <a:fillRect/>
          </a:stretch>
        </p:blipFill>
        <p:spPr>
          <a:xfrm>
            <a:off x="6471204" y="2171668"/>
            <a:ext cx="401987" cy="401987"/>
          </a:xfrm>
          <a:prstGeom prst="rect">
            <a:avLst/>
          </a:prstGeom>
        </p:spPr>
      </p:pic>
      <p:pic>
        <p:nvPicPr>
          <p:cNvPr id="95" name="Graphic 94">
            <a:extLst>
              <a:ext uri="{FF2B5EF4-FFF2-40B4-BE49-F238E27FC236}">
                <a16:creationId xmlns:a16="http://schemas.microsoft.com/office/drawing/2014/main" id="{1DBA1D02-5C2C-4A5B-9EF5-11B9A5B2A5DF}"/>
              </a:ext>
            </a:extLst>
          </p:cNvPr>
          <p:cNvPicPr>
            <a:picLocks noChangeAspect="1"/>
          </p:cNvPicPr>
          <p:nvPr/>
        </p:nvPicPr>
        <p:blipFill>
          <a:blip r:embed="rId9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5"/>
              </a:ext>
            </a:extLst>
          </a:blip>
          <a:stretch>
            <a:fillRect/>
          </a:stretch>
        </p:blipFill>
        <p:spPr>
          <a:xfrm>
            <a:off x="5797899" y="2131513"/>
            <a:ext cx="473061" cy="473061"/>
          </a:xfrm>
          <a:prstGeom prst="rect">
            <a:avLst/>
          </a:prstGeom>
        </p:spPr>
      </p:pic>
      <p:pic>
        <p:nvPicPr>
          <p:cNvPr id="97" name="Graphic 96">
            <a:extLst>
              <a:ext uri="{FF2B5EF4-FFF2-40B4-BE49-F238E27FC236}">
                <a16:creationId xmlns:a16="http://schemas.microsoft.com/office/drawing/2014/main" id="{8F9D6A1B-BECD-4742-9F48-D1B6689FB598}"/>
              </a:ext>
            </a:extLst>
          </p:cNvPr>
          <p:cNvPicPr>
            <a:picLocks noChangeAspect="1"/>
          </p:cNvPicPr>
          <p:nvPr/>
        </p:nvPicPr>
        <p:blipFill>
          <a:blip r:embed="rId9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7"/>
              </a:ext>
            </a:extLst>
          </a:blip>
          <a:stretch>
            <a:fillRect/>
          </a:stretch>
        </p:blipFill>
        <p:spPr>
          <a:xfrm>
            <a:off x="5226205" y="2138284"/>
            <a:ext cx="473061" cy="473061"/>
          </a:xfrm>
          <a:prstGeom prst="rect">
            <a:avLst/>
          </a:prstGeom>
        </p:spPr>
      </p:pic>
      <p:pic>
        <p:nvPicPr>
          <p:cNvPr id="99" name="Graphic 98">
            <a:extLst>
              <a:ext uri="{FF2B5EF4-FFF2-40B4-BE49-F238E27FC236}">
                <a16:creationId xmlns:a16="http://schemas.microsoft.com/office/drawing/2014/main" id="{7469D137-FC7B-4BD5-A845-3D24B1B55878}"/>
              </a:ext>
            </a:extLst>
          </p:cNvPr>
          <p:cNvPicPr>
            <a:picLocks noChangeAspect="1"/>
          </p:cNvPicPr>
          <p:nvPr/>
        </p:nvPicPr>
        <p:blipFill>
          <a:blip r:embed="rId9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9"/>
              </a:ext>
            </a:extLst>
          </a:blip>
          <a:stretch>
            <a:fillRect/>
          </a:stretch>
        </p:blipFill>
        <p:spPr>
          <a:xfrm>
            <a:off x="4602580" y="2157718"/>
            <a:ext cx="432011" cy="432011"/>
          </a:xfrm>
          <a:prstGeom prst="rect">
            <a:avLst/>
          </a:prstGeom>
        </p:spPr>
      </p:pic>
      <p:pic>
        <p:nvPicPr>
          <p:cNvPr id="101" name="Graphic 100">
            <a:extLst>
              <a:ext uri="{FF2B5EF4-FFF2-40B4-BE49-F238E27FC236}">
                <a16:creationId xmlns:a16="http://schemas.microsoft.com/office/drawing/2014/main" id="{BD9F1705-20A9-474C-AEAD-9B96EC59B528}"/>
              </a:ext>
            </a:extLst>
          </p:cNvPr>
          <p:cNvPicPr>
            <a:picLocks noChangeAspect="1"/>
          </p:cNvPicPr>
          <p:nvPr/>
        </p:nvPicPr>
        <p:blipFill>
          <a:blip r:embed="rId10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1"/>
              </a:ext>
            </a:extLst>
          </a:blip>
          <a:stretch>
            <a:fillRect/>
          </a:stretch>
        </p:blipFill>
        <p:spPr>
          <a:xfrm>
            <a:off x="4589353" y="2821188"/>
            <a:ext cx="514542" cy="514543"/>
          </a:xfrm>
          <a:prstGeom prst="rect">
            <a:avLst/>
          </a:prstGeom>
        </p:spPr>
      </p:pic>
      <p:pic>
        <p:nvPicPr>
          <p:cNvPr id="103" name="Graphic 102">
            <a:extLst>
              <a:ext uri="{FF2B5EF4-FFF2-40B4-BE49-F238E27FC236}">
                <a16:creationId xmlns:a16="http://schemas.microsoft.com/office/drawing/2014/main" id="{C6736F67-9E4E-4375-B762-178C56CD9393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>
            <a:off x="4038164" y="2867542"/>
            <a:ext cx="432011" cy="432011"/>
          </a:xfrm>
          <a:prstGeom prst="rect">
            <a:avLst/>
          </a:prstGeom>
        </p:spPr>
      </p:pic>
      <p:pic>
        <p:nvPicPr>
          <p:cNvPr id="105" name="Graphic 104">
            <a:extLst>
              <a:ext uri="{FF2B5EF4-FFF2-40B4-BE49-F238E27FC236}">
                <a16:creationId xmlns:a16="http://schemas.microsoft.com/office/drawing/2014/main" id="{94A63F9D-8A8B-4287-8EC3-3AE21B4B0D59}"/>
              </a:ext>
            </a:extLst>
          </p:cNvPr>
          <p:cNvPicPr>
            <a:picLocks noChangeAspect="1"/>
          </p:cNvPicPr>
          <p:nvPr/>
        </p:nvPicPr>
        <p:blipFill>
          <a:blip r:embed="rId10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5"/>
              </a:ext>
            </a:extLst>
          </a:blip>
          <a:stretch>
            <a:fillRect/>
          </a:stretch>
        </p:blipFill>
        <p:spPr>
          <a:xfrm>
            <a:off x="3399258" y="2852799"/>
            <a:ext cx="432011" cy="432011"/>
          </a:xfrm>
          <a:prstGeom prst="rect">
            <a:avLst/>
          </a:prstGeom>
        </p:spPr>
      </p:pic>
      <p:pic>
        <p:nvPicPr>
          <p:cNvPr id="107" name="Graphic 106">
            <a:extLst>
              <a:ext uri="{FF2B5EF4-FFF2-40B4-BE49-F238E27FC236}">
                <a16:creationId xmlns:a16="http://schemas.microsoft.com/office/drawing/2014/main" id="{E5BAE265-F48B-49CC-9632-FBF9C4A4DCAB}"/>
              </a:ext>
            </a:extLst>
          </p:cNvPr>
          <p:cNvPicPr>
            <a:picLocks noChangeAspect="1"/>
          </p:cNvPicPr>
          <p:nvPr/>
        </p:nvPicPr>
        <p:blipFill>
          <a:blip r:embed="rId10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7"/>
              </a:ext>
            </a:extLst>
          </a:blip>
          <a:stretch>
            <a:fillRect/>
          </a:stretch>
        </p:blipFill>
        <p:spPr>
          <a:xfrm>
            <a:off x="2832589" y="2844971"/>
            <a:ext cx="473061" cy="473061"/>
          </a:xfrm>
          <a:prstGeom prst="rect">
            <a:avLst/>
          </a:prstGeom>
        </p:spPr>
      </p:pic>
      <p:pic>
        <p:nvPicPr>
          <p:cNvPr id="109" name="Graphic 108">
            <a:extLst>
              <a:ext uri="{FF2B5EF4-FFF2-40B4-BE49-F238E27FC236}">
                <a16:creationId xmlns:a16="http://schemas.microsoft.com/office/drawing/2014/main" id="{E62F30D0-CF60-45BC-A95A-F7C67DBC744E}"/>
              </a:ext>
            </a:extLst>
          </p:cNvPr>
          <p:cNvPicPr>
            <a:picLocks noChangeAspect="1"/>
          </p:cNvPicPr>
          <p:nvPr/>
        </p:nvPicPr>
        <p:blipFill>
          <a:blip r:embed="rId10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9"/>
              </a:ext>
            </a:extLst>
          </a:blip>
          <a:stretch>
            <a:fillRect/>
          </a:stretch>
        </p:blipFill>
        <p:spPr>
          <a:xfrm>
            <a:off x="2239121" y="2838325"/>
            <a:ext cx="432011" cy="432011"/>
          </a:xfrm>
          <a:prstGeom prst="rect">
            <a:avLst/>
          </a:prstGeom>
        </p:spPr>
      </p:pic>
      <p:pic>
        <p:nvPicPr>
          <p:cNvPr id="111" name="Graphic 110">
            <a:extLst>
              <a:ext uri="{FF2B5EF4-FFF2-40B4-BE49-F238E27FC236}">
                <a16:creationId xmlns:a16="http://schemas.microsoft.com/office/drawing/2014/main" id="{21D1CA71-272A-4231-8B54-58E0FCE6FFC4}"/>
              </a:ext>
            </a:extLst>
          </p:cNvPr>
          <p:cNvPicPr>
            <a:picLocks noChangeAspect="1"/>
          </p:cNvPicPr>
          <p:nvPr/>
        </p:nvPicPr>
        <p:blipFill>
          <a:blip r:embed="rId1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1"/>
              </a:ext>
            </a:extLst>
          </a:blip>
          <a:stretch>
            <a:fillRect/>
          </a:stretch>
        </p:blipFill>
        <p:spPr>
          <a:xfrm>
            <a:off x="1600288" y="2847193"/>
            <a:ext cx="473061" cy="473061"/>
          </a:xfrm>
          <a:prstGeom prst="rect">
            <a:avLst/>
          </a:prstGeom>
        </p:spPr>
      </p:pic>
      <p:pic>
        <p:nvPicPr>
          <p:cNvPr id="113" name="Graphic 112">
            <a:extLst>
              <a:ext uri="{FF2B5EF4-FFF2-40B4-BE49-F238E27FC236}">
                <a16:creationId xmlns:a16="http://schemas.microsoft.com/office/drawing/2014/main" id="{E1A032AF-D6E5-42D9-99BF-C69D14D58A9F}"/>
              </a:ext>
            </a:extLst>
          </p:cNvPr>
          <p:cNvPicPr>
            <a:picLocks noChangeAspect="1"/>
          </p:cNvPicPr>
          <p:nvPr/>
        </p:nvPicPr>
        <p:blipFill>
          <a:blip r:embed="rId1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3"/>
              </a:ext>
            </a:extLst>
          </a:blip>
          <a:stretch>
            <a:fillRect/>
          </a:stretch>
        </p:blipFill>
        <p:spPr>
          <a:xfrm>
            <a:off x="972773" y="2847193"/>
            <a:ext cx="473061" cy="473061"/>
          </a:xfrm>
          <a:prstGeom prst="rect">
            <a:avLst/>
          </a:prstGeom>
        </p:spPr>
      </p:pic>
      <p:pic>
        <p:nvPicPr>
          <p:cNvPr id="115" name="Graphic 114">
            <a:extLst>
              <a:ext uri="{FF2B5EF4-FFF2-40B4-BE49-F238E27FC236}">
                <a16:creationId xmlns:a16="http://schemas.microsoft.com/office/drawing/2014/main" id="{BEA42525-71B0-4099-A896-833929BD250F}"/>
              </a:ext>
            </a:extLst>
          </p:cNvPr>
          <p:cNvPicPr>
            <a:picLocks noChangeAspect="1"/>
          </p:cNvPicPr>
          <p:nvPr/>
        </p:nvPicPr>
        <p:blipFill>
          <a:blip r:embed="rId1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5"/>
              </a:ext>
            </a:extLst>
          </a:blip>
          <a:stretch>
            <a:fillRect/>
          </a:stretch>
        </p:blipFill>
        <p:spPr>
          <a:xfrm>
            <a:off x="10712122" y="2142588"/>
            <a:ext cx="437332" cy="437332"/>
          </a:xfrm>
          <a:prstGeom prst="rect">
            <a:avLst/>
          </a:prstGeom>
        </p:spPr>
      </p:pic>
      <p:pic>
        <p:nvPicPr>
          <p:cNvPr id="117" name="Graphic 116">
            <a:extLst>
              <a:ext uri="{FF2B5EF4-FFF2-40B4-BE49-F238E27FC236}">
                <a16:creationId xmlns:a16="http://schemas.microsoft.com/office/drawing/2014/main" id="{9ECFD6BC-AFCC-47F7-BCF7-A87E64CB9AB1}"/>
              </a:ext>
            </a:extLst>
          </p:cNvPr>
          <p:cNvPicPr>
            <a:picLocks noChangeAspect="1"/>
          </p:cNvPicPr>
          <p:nvPr/>
        </p:nvPicPr>
        <p:blipFill>
          <a:blip r:embed="rId1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7"/>
              </a:ext>
            </a:extLst>
          </a:blip>
          <a:stretch>
            <a:fillRect/>
          </a:stretch>
        </p:blipFill>
        <p:spPr>
          <a:xfrm>
            <a:off x="10052274" y="2120586"/>
            <a:ext cx="550721" cy="550721"/>
          </a:xfrm>
          <a:prstGeom prst="rect">
            <a:avLst/>
          </a:prstGeom>
        </p:spPr>
      </p:pic>
      <p:pic>
        <p:nvPicPr>
          <p:cNvPr id="119" name="Graphic 118">
            <a:extLst>
              <a:ext uri="{FF2B5EF4-FFF2-40B4-BE49-F238E27FC236}">
                <a16:creationId xmlns:a16="http://schemas.microsoft.com/office/drawing/2014/main" id="{5A77F348-8430-4E29-8ED3-358540893BCC}"/>
              </a:ext>
            </a:extLst>
          </p:cNvPr>
          <p:cNvPicPr>
            <a:picLocks noChangeAspect="1"/>
          </p:cNvPicPr>
          <p:nvPr/>
        </p:nvPicPr>
        <p:blipFill>
          <a:blip r:embed="rId1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9"/>
              </a:ext>
            </a:extLst>
          </a:blip>
          <a:stretch>
            <a:fillRect/>
          </a:stretch>
        </p:blipFill>
        <p:spPr>
          <a:xfrm>
            <a:off x="10643752" y="2782538"/>
            <a:ext cx="550721" cy="550721"/>
          </a:xfrm>
          <a:prstGeom prst="rect">
            <a:avLst/>
          </a:prstGeom>
        </p:spPr>
      </p:pic>
      <p:pic>
        <p:nvPicPr>
          <p:cNvPr id="121" name="Graphic 120">
            <a:extLst>
              <a:ext uri="{FF2B5EF4-FFF2-40B4-BE49-F238E27FC236}">
                <a16:creationId xmlns:a16="http://schemas.microsoft.com/office/drawing/2014/main" id="{79C136C3-AF66-4552-9915-A13AE8C86AF8}"/>
              </a:ext>
            </a:extLst>
          </p:cNvPr>
          <p:cNvPicPr>
            <a:picLocks noChangeAspect="1"/>
          </p:cNvPicPr>
          <p:nvPr/>
        </p:nvPicPr>
        <p:blipFill>
          <a:blip r:embed="rId1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1"/>
              </a:ext>
            </a:extLst>
          </a:blip>
          <a:stretch>
            <a:fillRect/>
          </a:stretch>
        </p:blipFill>
        <p:spPr>
          <a:xfrm>
            <a:off x="10036164" y="2862763"/>
            <a:ext cx="551678" cy="551678"/>
          </a:xfrm>
          <a:prstGeom prst="rect">
            <a:avLst/>
          </a:prstGeom>
        </p:spPr>
      </p:pic>
      <p:pic>
        <p:nvPicPr>
          <p:cNvPr id="123" name="Graphic 122">
            <a:extLst>
              <a:ext uri="{FF2B5EF4-FFF2-40B4-BE49-F238E27FC236}">
                <a16:creationId xmlns:a16="http://schemas.microsoft.com/office/drawing/2014/main" id="{3ACD9E81-06E1-491A-A948-9C02768F1835}"/>
              </a:ext>
            </a:extLst>
          </p:cNvPr>
          <p:cNvPicPr>
            <a:picLocks noChangeAspect="1"/>
          </p:cNvPicPr>
          <p:nvPr/>
        </p:nvPicPr>
        <p:blipFill>
          <a:blip r:embed="rId1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3"/>
              </a:ext>
            </a:extLst>
          </a:blip>
          <a:stretch>
            <a:fillRect/>
          </a:stretch>
        </p:blipFill>
        <p:spPr>
          <a:xfrm>
            <a:off x="9470651" y="2832325"/>
            <a:ext cx="551677" cy="551677"/>
          </a:xfrm>
          <a:prstGeom prst="rect">
            <a:avLst/>
          </a:prstGeom>
        </p:spPr>
      </p:pic>
      <p:pic>
        <p:nvPicPr>
          <p:cNvPr id="125" name="Graphic 124">
            <a:extLst>
              <a:ext uri="{FF2B5EF4-FFF2-40B4-BE49-F238E27FC236}">
                <a16:creationId xmlns:a16="http://schemas.microsoft.com/office/drawing/2014/main" id="{4A333474-4EE4-4470-9085-2F83DAF87446}"/>
              </a:ext>
            </a:extLst>
          </p:cNvPr>
          <p:cNvPicPr>
            <a:picLocks noChangeAspect="1"/>
          </p:cNvPicPr>
          <p:nvPr/>
        </p:nvPicPr>
        <p:blipFill>
          <a:blip r:embed="rId1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5"/>
              </a:ext>
            </a:extLst>
          </a:blip>
          <a:stretch>
            <a:fillRect/>
          </a:stretch>
        </p:blipFill>
        <p:spPr>
          <a:xfrm>
            <a:off x="8855293" y="2787693"/>
            <a:ext cx="545567" cy="545567"/>
          </a:xfrm>
          <a:prstGeom prst="rect">
            <a:avLst/>
          </a:prstGeom>
        </p:spPr>
      </p:pic>
      <p:pic>
        <p:nvPicPr>
          <p:cNvPr id="127" name="Graphic 126">
            <a:extLst>
              <a:ext uri="{FF2B5EF4-FFF2-40B4-BE49-F238E27FC236}">
                <a16:creationId xmlns:a16="http://schemas.microsoft.com/office/drawing/2014/main" id="{8FD32D2C-C4DD-4B4A-96F6-A546C1AEAB21}"/>
              </a:ext>
            </a:extLst>
          </p:cNvPr>
          <p:cNvPicPr>
            <a:picLocks noChangeAspect="1"/>
          </p:cNvPicPr>
          <p:nvPr/>
        </p:nvPicPr>
        <p:blipFill>
          <a:blip r:embed="rId1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7"/>
              </a:ext>
            </a:extLst>
          </a:blip>
          <a:stretch>
            <a:fillRect/>
          </a:stretch>
        </p:blipFill>
        <p:spPr>
          <a:xfrm>
            <a:off x="8212612" y="2787692"/>
            <a:ext cx="604843" cy="604843"/>
          </a:xfrm>
          <a:prstGeom prst="rect">
            <a:avLst/>
          </a:prstGeom>
        </p:spPr>
      </p:pic>
      <p:pic>
        <p:nvPicPr>
          <p:cNvPr id="129" name="Graphic 128">
            <a:extLst>
              <a:ext uri="{FF2B5EF4-FFF2-40B4-BE49-F238E27FC236}">
                <a16:creationId xmlns:a16="http://schemas.microsoft.com/office/drawing/2014/main" id="{FF7E6E26-87E8-4A54-B4E9-67B8FEAE24E4}"/>
              </a:ext>
            </a:extLst>
          </p:cNvPr>
          <p:cNvPicPr>
            <a:picLocks noChangeAspect="1"/>
          </p:cNvPicPr>
          <p:nvPr/>
        </p:nvPicPr>
        <p:blipFill>
          <a:blip r:embed="rId1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9"/>
              </a:ext>
            </a:extLst>
          </a:blip>
          <a:stretch>
            <a:fillRect/>
          </a:stretch>
        </p:blipFill>
        <p:spPr>
          <a:xfrm>
            <a:off x="7616553" y="2818717"/>
            <a:ext cx="514542" cy="514543"/>
          </a:xfrm>
          <a:prstGeom prst="rect">
            <a:avLst/>
          </a:prstGeom>
        </p:spPr>
      </p:pic>
      <p:pic>
        <p:nvPicPr>
          <p:cNvPr id="131" name="Graphic 130">
            <a:extLst>
              <a:ext uri="{FF2B5EF4-FFF2-40B4-BE49-F238E27FC236}">
                <a16:creationId xmlns:a16="http://schemas.microsoft.com/office/drawing/2014/main" id="{2EB7ECA3-1116-4CE4-92CE-B23EAA587BE3}"/>
              </a:ext>
            </a:extLst>
          </p:cNvPr>
          <p:cNvPicPr>
            <a:picLocks noChangeAspect="1"/>
          </p:cNvPicPr>
          <p:nvPr/>
        </p:nvPicPr>
        <p:blipFill>
          <a:blip r:embed="rId1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1"/>
              </a:ext>
            </a:extLst>
          </a:blip>
          <a:stretch>
            <a:fillRect/>
          </a:stretch>
        </p:blipFill>
        <p:spPr>
          <a:xfrm>
            <a:off x="7022117" y="2826964"/>
            <a:ext cx="548617" cy="548617"/>
          </a:xfrm>
          <a:prstGeom prst="rect">
            <a:avLst/>
          </a:prstGeom>
        </p:spPr>
      </p:pic>
      <p:pic>
        <p:nvPicPr>
          <p:cNvPr id="133" name="Graphic 132">
            <a:extLst>
              <a:ext uri="{FF2B5EF4-FFF2-40B4-BE49-F238E27FC236}">
                <a16:creationId xmlns:a16="http://schemas.microsoft.com/office/drawing/2014/main" id="{B48270A2-F15C-4B18-AD87-40CA634C8192}"/>
              </a:ext>
            </a:extLst>
          </p:cNvPr>
          <p:cNvPicPr>
            <a:picLocks noChangeAspect="1"/>
          </p:cNvPicPr>
          <p:nvPr/>
        </p:nvPicPr>
        <p:blipFill>
          <a:blip r:embed="rId1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3"/>
              </a:ext>
            </a:extLst>
          </a:blip>
          <a:stretch>
            <a:fillRect/>
          </a:stretch>
        </p:blipFill>
        <p:spPr>
          <a:xfrm>
            <a:off x="6386400" y="2820941"/>
            <a:ext cx="571595" cy="571595"/>
          </a:xfrm>
          <a:prstGeom prst="rect">
            <a:avLst/>
          </a:prstGeom>
        </p:spPr>
      </p:pic>
      <p:pic>
        <p:nvPicPr>
          <p:cNvPr id="135" name="Graphic 134">
            <a:extLst>
              <a:ext uri="{FF2B5EF4-FFF2-40B4-BE49-F238E27FC236}">
                <a16:creationId xmlns:a16="http://schemas.microsoft.com/office/drawing/2014/main" id="{74DB29E4-7A35-468C-B69E-057E6640275F}"/>
              </a:ext>
            </a:extLst>
          </p:cNvPr>
          <p:cNvPicPr>
            <a:picLocks noChangeAspect="1"/>
          </p:cNvPicPr>
          <p:nvPr/>
        </p:nvPicPr>
        <p:blipFill>
          <a:blip r:embed="rId1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5"/>
              </a:ext>
            </a:extLst>
          </a:blip>
          <a:stretch>
            <a:fillRect/>
          </a:stretch>
        </p:blipFill>
        <p:spPr>
          <a:xfrm>
            <a:off x="5797899" y="2849222"/>
            <a:ext cx="534780" cy="534780"/>
          </a:xfrm>
          <a:prstGeom prst="rect">
            <a:avLst/>
          </a:prstGeom>
        </p:spPr>
      </p:pic>
      <p:pic>
        <p:nvPicPr>
          <p:cNvPr id="137" name="Graphic 136">
            <a:extLst>
              <a:ext uri="{FF2B5EF4-FFF2-40B4-BE49-F238E27FC236}">
                <a16:creationId xmlns:a16="http://schemas.microsoft.com/office/drawing/2014/main" id="{3BAB9A98-0F61-4583-B406-1743F010CB77}"/>
              </a:ext>
            </a:extLst>
          </p:cNvPr>
          <p:cNvPicPr>
            <a:picLocks noChangeAspect="1"/>
          </p:cNvPicPr>
          <p:nvPr/>
        </p:nvPicPr>
        <p:blipFill>
          <a:blip r:embed="rId1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7"/>
              </a:ext>
            </a:extLst>
          </a:blip>
          <a:stretch>
            <a:fillRect/>
          </a:stretch>
        </p:blipFill>
        <p:spPr>
          <a:xfrm>
            <a:off x="5235101" y="2867542"/>
            <a:ext cx="473062" cy="473062"/>
          </a:xfrm>
          <a:prstGeom prst="rect">
            <a:avLst/>
          </a:prstGeom>
        </p:spPr>
      </p:pic>
      <p:pic>
        <p:nvPicPr>
          <p:cNvPr id="139" name="Graphic 138">
            <a:extLst>
              <a:ext uri="{FF2B5EF4-FFF2-40B4-BE49-F238E27FC236}">
                <a16:creationId xmlns:a16="http://schemas.microsoft.com/office/drawing/2014/main" id="{131E7D39-527B-4F9C-9802-70674D40BD10}"/>
              </a:ext>
            </a:extLst>
          </p:cNvPr>
          <p:cNvPicPr>
            <a:picLocks noChangeAspect="1"/>
          </p:cNvPicPr>
          <p:nvPr/>
        </p:nvPicPr>
        <p:blipFill>
          <a:blip r:embed="rId1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9"/>
              </a:ext>
            </a:extLst>
          </a:blip>
          <a:stretch>
            <a:fillRect/>
          </a:stretch>
        </p:blipFill>
        <p:spPr>
          <a:xfrm>
            <a:off x="5263194" y="3632206"/>
            <a:ext cx="409206" cy="409207"/>
          </a:xfrm>
          <a:prstGeom prst="rect">
            <a:avLst/>
          </a:prstGeom>
        </p:spPr>
      </p:pic>
      <p:pic>
        <p:nvPicPr>
          <p:cNvPr id="141" name="Graphic 140">
            <a:extLst>
              <a:ext uri="{FF2B5EF4-FFF2-40B4-BE49-F238E27FC236}">
                <a16:creationId xmlns:a16="http://schemas.microsoft.com/office/drawing/2014/main" id="{4ED144EE-4094-4FE5-9E9F-03FF68444BA0}"/>
              </a:ext>
            </a:extLst>
          </p:cNvPr>
          <p:cNvPicPr>
            <a:picLocks noChangeAspect="1"/>
          </p:cNvPicPr>
          <p:nvPr/>
        </p:nvPicPr>
        <p:blipFill>
          <a:blip r:embed="rId1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1"/>
              </a:ext>
            </a:extLst>
          </a:blip>
          <a:stretch>
            <a:fillRect/>
          </a:stretch>
        </p:blipFill>
        <p:spPr>
          <a:xfrm>
            <a:off x="4623730" y="3606092"/>
            <a:ext cx="497851" cy="497851"/>
          </a:xfrm>
          <a:prstGeom prst="rect">
            <a:avLst/>
          </a:prstGeom>
        </p:spPr>
      </p:pic>
      <p:pic>
        <p:nvPicPr>
          <p:cNvPr id="143" name="Graphic 142">
            <a:extLst>
              <a:ext uri="{FF2B5EF4-FFF2-40B4-BE49-F238E27FC236}">
                <a16:creationId xmlns:a16="http://schemas.microsoft.com/office/drawing/2014/main" id="{80E4DF51-03C8-4535-9D5C-6835FF83C0F0}"/>
              </a:ext>
            </a:extLst>
          </p:cNvPr>
          <p:cNvPicPr>
            <a:picLocks noChangeAspect="1"/>
          </p:cNvPicPr>
          <p:nvPr/>
        </p:nvPicPr>
        <p:blipFill>
          <a:blip r:embed="rId1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3"/>
              </a:ext>
            </a:extLst>
          </a:blip>
          <a:stretch>
            <a:fillRect/>
          </a:stretch>
        </p:blipFill>
        <p:spPr>
          <a:xfrm>
            <a:off x="3979104" y="3591180"/>
            <a:ext cx="527674" cy="527675"/>
          </a:xfrm>
          <a:prstGeom prst="rect">
            <a:avLst/>
          </a:prstGeom>
        </p:spPr>
      </p:pic>
      <p:pic>
        <p:nvPicPr>
          <p:cNvPr id="145" name="Graphic 144">
            <a:extLst>
              <a:ext uri="{FF2B5EF4-FFF2-40B4-BE49-F238E27FC236}">
                <a16:creationId xmlns:a16="http://schemas.microsoft.com/office/drawing/2014/main" id="{A47CA61C-6461-481A-A1CC-96745836CF06}"/>
              </a:ext>
            </a:extLst>
          </p:cNvPr>
          <p:cNvPicPr>
            <a:picLocks noChangeAspect="1"/>
          </p:cNvPicPr>
          <p:nvPr/>
        </p:nvPicPr>
        <p:blipFill>
          <a:blip r:embed="rId1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5"/>
              </a:ext>
            </a:extLst>
          </a:blip>
          <a:stretch>
            <a:fillRect/>
          </a:stretch>
        </p:blipFill>
        <p:spPr>
          <a:xfrm>
            <a:off x="3384454" y="3603907"/>
            <a:ext cx="489715" cy="489715"/>
          </a:xfrm>
          <a:prstGeom prst="rect">
            <a:avLst/>
          </a:prstGeom>
        </p:spPr>
      </p:pic>
      <p:pic>
        <p:nvPicPr>
          <p:cNvPr id="147" name="Graphic 146">
            <a:extLst>
              <a:ext uri="{FF2B5EF4-FFF2-40B4-BE49-F238E27FC236}">
                <a16:creationId xmlns:a16="http://schemas.microsoft.com/office/drawing/2014/main" id="{34C65FC2-2DFB-4DAC-ABE9-4EEB3608B6D3}"/>
              </a:ext>
            </a:extLst>
          </p:cNvPr>
          <p:cNvPicPr>
            <a:picLocks noChangeAspect="1"/>
          </p:cNvPicPr>
          <p:nvPr/>
        </p:nvPicPr>
        <p:blipFill>
          <a:blip r:embed="rId1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7"/>
              </a:ext>
            </a:extLst>
          </a:blip>
          <a:stretch>
            <a:fillRect/>
          </a:stretch>
        </p:blipFill>
        <p:spPr>
          <a:xfrm>
            <a:off x="2802484" y="3590161"/>
            <a:ext cx="493298" cy="493298"/>
          </a:xfrm>
          <a:prstGeom prst="rect">
            <a:avLst/>
          </a:prstGeom>
        </p:spPr>
      </p:pic>
      <p:pic>
        <p:nvPicPr>
          <p:cNvPr id="151" name="Graphic 150">
            <a:extLst>
              <a:ext uri="{FF2B5EF4-FFF2-40B4-BE49-F238E27FC236}">
                <a16:creationId xmlns:a16="http://schemas.microsoft.com/office/drawing/2014/main" id="{BD787687-C7CD-4F61-B341-8603354E25AC}"/>
              </a:ext>
            </a:extLst>
          </p:cNvPr>
          <p:cNvPicPr>
            <a:picLocks noChangeAspect="1"/>
          </p:cNvPicPr>
          <p:nvPr/>
        </p:nvPicPr>
        <p:blipFill>
          <a:blip r:embed="rId1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9"/>
              </a:ext>
            </a:extLst>
          </a:blip>
          <a:stretch>
            <a:fillRect/>
          </a:stretch>
        </p:blipFill>
        <p:spPr>
          <a:xfrm>
            <a:off x="2207468" y="3611576"/>
            <a:ext cx="493297" cy="493297"/>
          </a:xfrm>
          <a:prstGeom prst="rect">
            <a:avLst/>
          </a:prstGeom>
        </p:spPr>
      </p:pic>
      <p:pic>
        <p:nvPicPr>
          <p:cNvPr id="153" name="Graphic 152">
            <a:extLst>
              <a:ext uri="{FF2B5EF4-FFF2-40B4-BE49-F238E27FC236}">
                <a16:creationId xmlns:a16="http://schemas.microsoft.com/office/drawing/2014/main" id="{6621A3E7-44AB-4D26-A05D-688676B323CA}"/>
              </a:ext>
            </a:extLst>
          </p:cNvPr>
          <p:cNvPicPr>
            <a:picLocks noChangeAspect="1"/>
          </p:cNvPicPr>
          <p:nvPr/>
        </p:nvPicPr>
        <p:blipFill>
          <a:blip r:embed="rId1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1"/>
              </a:ext>
            </a:extLst>
          </a:blip>
          <a:stretch>
            <a:fillRect/>
          </a:stretch>
        </p:blipFill>
        <p:spPr>
          <a:xfrm>
            <a:off x="1600288" y="3611576"/>
            <a:ext cx="473060" cy="473060"/>
          </a:xfrm>
          <a:prstGeom prst="rect">
            <a:avLst/>
          </a:prstGeom>
        </p:spPr>
      </p:pic>
      <p:pic>
        <p:nvPicPr>
          <p:cNvPr id="157" name="Graphic 156">
            <a:extLst>
              <a:ext uri="{FF2B5EF4-FFF2-40B4-BE49-F238E27FC236}">
                <a16:creationId xmlns:a16="http://schemas.microsoft.com/office/drawing/2014/main" id="{9F70B62B-6824-436A-A45A-87FCBC0BB0F7}"/>
              </a:ext>
            </a:extLst>
          </p:cNvPr>
          <p:cNvPicPr>
            <a:picLocks noChangeAspect="1"/>
          </p:cNvPicPr>
          <p:nvPr/>
        </p:nvPicPr>
        <p:blipFill>
          <a:blip r:embed="rId1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3"/>
              </a:ext>
            </a:extLst>
          </a:blip>
          <a:stretch>
            <a:fillRect/>
          </a:stretch>
        </p:blipFill>
        <p:spPr>
          <a:xfrm>
            <a:off x="1026472" y="3691661"/>
            <a:ext cx="409206" cy="409207"/>
          </a:xfrm>
          <a:prstGeom prst="rect">
            <a:avLst/>
          </a:prstGeom>
        </p:spPr>
      </p:pic>
      <p:pic>
        <p:nvPicPr>
          <p:cNvPr id="159" name="Graphic 158">
            <a:extLst>
              <a:ext uri="{FF2B5EF4-FFF2-40B4-BE49-F238E27FC236}">
                <a16:creationId xmlns:a16="http://schemas.microsoft.com/office/drawing/2014/main" id="{01FC7779-0AFF-43B7-8289-0E18608FBA11}"/>
              </a:ext>
            </a:extLst>
          </p:cNvPr>
          <p:cNvPicPr>
            <a:picLocks noChangeAspect="1"/>
          </p:cNvPicPr>
          <p:nvPr/>
        </p:nvPicPr>
        <p:blipFill>
          <a:blip r:embed="rId1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5"/>
              </a:ext>
            </a:extLst>
          </a:blip>
          <a:stretch>
            <a:fillRect/>
          </a:stretch>
        </p:blipFill>
        <p:spPr>
          <a:xfrm>
            <a:off x="1026472" y="4358616"/>
            <a:ext cx="409206" cy="409207"/>
          </a:xfrm>
          <a:prstGeom prst="rect">
            <a:avLst/>
          </a:prstGeom>
        </p:spPr>
      </p:pic>
      <p:pic>
        <p:nvPicPr>
          <p:cNvPr id="161" name="Graphic 160">
            <a:extLst>
              <a:ext uri="{FF2B5EF4-FFF2-40B4-BE49-F238E27FC236}">
                <a16:creationId xmlns:a16="http://schemas.microsoft.com/office/drawing/2014/main" id="{38392E97-F6BF-4C6D-9030-746BA0FEC426}"/>
              </a:ext>
            </a:extLst>
          </p:cNvPr>
          <p:cNvPicPr>
            <a:picLocks noChangeAspect="1"/>
          </p:cNvPicPr>
          <p:nvPr/>
        </p:nvPicPr>
        <p:blipFill>
          <a:blip r:embed="rId1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7"/>
              </a:ext>
            </a:extLst>
          </a:blip>
          <a:stretch>
            <a:fillRect/>
          </a:stretch>
        </p:blipFill>
        <p:spPr>
          <a:xfrm>
            <a:off x="10711784" y="3632206"/>
            <a:ext cx="414657" cy="414657"/>
          </a:xfrm>
          <a:prstGeom prst="rect">
            <a:avLst/>
          </a:prstGeom>
        </p:spPr>
      </p:pic>
      <p:pic>
        <p:nvPicPr>
          <p:cNvPr id="163" name="Graphic 162">
            <a:extLst>
              <a:ext uri="{FF2B5EF4-FFF2-40B4-BE49-F238E27FC236}">
                <a16:creationId xmlns:a16="http://schemas.microsoft.com/office/drawing/2014/main" id="{BAED1D0A-C9B3-4064-9AE4-DF0B9C4859F9}"/>
              </a:ext>
            </a:extLst>
          </p:cNvPr>
          <p:cNvPicPr>
            <a:picLocks noChangeAspect="1"/>
          </p:cNvPicPr>
          <p:nvPr/>
        </p:nvPicPr>
        <p:blipFill>
          <a:blip r:embed="rId1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9"/>
              </a:ext>
            </a:extLst>
          </a:blip>
          <a:stretch>
            <a:fillRect/>
          </a:stretch>
        </p:blipFill>
        <p:spPr>
          <a:xfrm>
            <a:off x="10083852" y="3654023"/>
            <a:ext cx="464831" cy="464831"/>
          </a:xfrm>
          <a:prstGeom prst="rect">
            <a:avLst/>
          </a:prstGeom>
        </p:spPr>
      </p:pic>
      <p:pic>
        <p:nvPicPr>
          <p:cNvPr id="165" name="Graphic 164">
            <a:extLst>
              <a:ext uri="{FF2B5EF4-FFF2-40B4-BE49-F238E27FC236}">
                <a16:creationId xmlns:a16="http://schemas.microsoft.com/office/drawing/2014/main" id="{EF963320-0076-438F-8988-118B9480E867}"/>
              </a:ext>
            </a:extLst>
          </p:cNvPr>
          <p:cNvPicPr>
            <a:picLocks noChangeAspect="1"/>
          </p:cNvPicPr>
          <p:nvPr/>
        </p:nvPicPr>
        <p:blipFill>
          <a:blip r:embed="rId1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1"/>
              </a:ext>
            </a:extLst>
          </a:blip>
          <a:stretch>
            <a:fillRect/>
          </a:stretch>
        </p:blipFill>
        <p:spPr>
          <a:xfrm>
            <a:off x="9520408" y="3651007"/>
            <a:ext cx="401986" cy="401986"/>
          </a:xfrm>
          <a:prstGeom prst="rect">
            <a:avLst/>
          </a:prstGeom>
        </p:spPr>
      </p:pic>
      <p:pic>
        <p:nvPicPr>
          <p:cNvPr id="167" name="Graphic 166">
            <a:extLst>
              <a:ext uri="{FF2B5EF4-FFF2-40B4-BE49-F238E27FC236}">
                <a16:creationId xmlns:a16="http://schemas.microsoft.com/office/drawing/2014/main" id="{16AC8C30-E3A9-482D-9405-DA5E6E44A2A2}"/>
              </a:ext>
            </a:extLst>
          </p:cNvPr>
          <p:cNvPicPr>
            <a:picLocks noChangeAspect="1"/>
          </p:cNvPicPr>
          <p:nvPr/>
        </p:nvPicPr>
        <p:blipFill>
          <a:blip r:embed="rId1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3"/>
              </a:ext>
            </a:extLst>
          </a:blip>
          <a:stretch>
            <a:fillRect/>
          </a:stretch>
        </p:blipFill>
        <p:spPr>
          <a:xfrm>
            <a:off x="8281367" y="3626755"/>
            <a:ext cx="414657" cy="414657"/>
          </a:xfrm>
          <a:prstGeom prst="rect">
            <a:avLst/>
          </a:prstGeom>
        </p:spPr>
      </p:pic>
      <p:pic>
        <p:nvPicPr>
          <p:cNvPr id="169" name="Graphic 168">
            <a:extLst>
              <a:ext uri="{FF2B5EF4-FFF2-40B4-BE49-F238E27FC236}">
                <a16:creationId xmlns:a16="http://schemas.microsoft.com/office/drawing/2014/main" id="{A39AD72E-CEBE-43DD-BB3C-53834B9BE3E7}"/>
              </a:ext>
            </a:extLst>
          </p:cNvPr>
          <p:cNvPicPr>
            <a:picLocks noChangeAspect="1"/>
          </p:cNvPicPr>
          <p:nvPr/>
        </p:nvPicPr>
        <p:blipFill>
          <a:blip r:embed="rId16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5"/>
              </a:ext>
            </a:extLst>
          </a:blip>
          <a:stretch>
            <a:fillRect/>
          </a:stretch>
        </p:blipFill>
        <p:spPr>
          <a:xfrm>
            <a:off x="8893092" y="3654024"/>
            <a:ext cx="401985" cy="401986"/>
          </a:xfrm>
          <a:prstGeom prst="rect">
            <a:avLst/>
          </a:prstGeom>
        </p:spPr>
      </p:pic>
      <p:pic>
        <p:nvPicPr>
          <p:cNvPr id="171" name="Graphic 170">
            <a:extLst>
              <a:ext uri="{FF2B5EF4-FFF2-40B4-BE49-F238E27FC236}">
                <a16:creationId xmlns:a16="http://schemas.microsoft.com/office/drawing/2014/main" id="{49E84E5C-9EBF-44B3-AAAB-0F473D87FBD4}"/>
              </a:ext>
            </a:extLst>
          </p:cNvPr>
          <p:cNvPicPr>
            <a:picLocks noChangeAspect="1"/>
          </p:cNvPicPr>
          <p:nvPr/>
        </p:nvPicPr>
        <p:blipFill>
          <a:blip r:embed="rId16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7"/>
              </a:ext>
            </a:extLst>
          </a:blip>
          <a:stretch>
            <a:fillRect/>
          </a:stretch>
        </p:blipFill>
        <p:spPr>
          <a:xfrm>
            <a:off x="7663484" y="3651007"/>
            <a:ext cx="420678" cy="420678"/>
          </a:xfrm>
          <a:prstGeom prst="rect">
            <a:avLst/>
          </a:prstGeom>
        </p:spPr>
      </p:pic>
      <p:pic>
        <p:nvPicPr>
          <p:cNvPr id="173" name="Graphic 172">
            <a:extLst>
              <a:ext uri="{FF2B5EF4-FFF2-40B4-BE49-F238E27FC236}">
                <a16:creationId xmlns:a16="http://schemas.microsoft.com/office/drawing/2014/main" id="{9B5DDC17-77CE-4CF7-AACD-715B70B62EBC}"/>
              </a:ext>
            </a:extLst>
          </p:cNvPr>
          <p:cNvPicPr>
            <a:picLocks noChangeAspect="1"/>
          </p:cNvPicPr>
          <p:nvPr/>
        </p:nvPicPr>
        <p:blipFill>
          <a:blip r:embed="rId16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9"/>
              </a:ext>
            </a:extLst>
          </a:blip>
          <a:stretch>
            <a:fillRect/>
          </a:stretch>
        </p:blipFill>
        <p:spPr>
          <a:xfrm>
            <a:off x="7095257" y="3651008"/>
            <a:ext cx="420677" cy="420677"/>
          </a:xfrm>
          <a:prstGeom prst="rect">
            <a:avLst/>
          </a:prstGeom>
        </p:spPr>
      </p:pic>
      <p:pic>
        <p:nvPicPr>
          <p:cNvPr id="175" name="Graphic 174">
            <a:extLst>
              <a:ext uri="{FF2B5EF4-FFF2-40B4-BE49-F238E27FC236}">
                <a16:creationId xmlns:a16="http://schemas.microsoft.com/office/drawing/2014/main" id="{9A729D51-FAE8-44C3-9357-3CBDF8F42056}"/>
              </a:ext>
            </a:extLst>
          </p:cNvPr>
          <p:cNvPicPr>
            <a:picLocks noChangeAspect="1"/>
          </p:cNvPicPr>
          <p:nvPr/>
        </p:nvPicPr>
        <p:blipFill>
          <a:blip r:embed="rId17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1"/>
              </a:ext>
            </a:extLst>
          </a:blip>
          <a:stretch>
            <a:fillRect/>
          </a:stretch>
        </p:blipFill>
        <p:spPr>
          <a:xfrm>
            <a:off x="6479064" y="3691661"/>
            <a:ext cx="380025" cy="380025"/>
          </a:xfrm>
          <a:prstGeom prst="rect">
            <a:avLst/>
          </a:prstGeom>
        </p:spPr>
      </p:pic>
      <p:pic>
        <p:nvPicPr>
          <p:cNvPr id="177" name="Graphic 176">
            <a:extLst>
              <a:ext uri="{FF2B5EF4-FFF2-40B4-BE49-F238E27FC236}">
                <a16:creationId xmlns:a16="http://schemas.microsoft.com/office/drawing/2014/main" id="{2AD5FBFD-90B2-4AB4-B294-14A880DCE04B}"/>
              </a:ext>
            </a:extLst>
          </p:cNvPr>
          <p:cNvPicPr>
            <a:picLocks noChangeAspect="1"/>
          </p:cNvPicPr>
          <p:nvPr/>
        </p:nvPicPr>
        <p:blipFill>
          <a:blip r:embed="rId17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3"/>
              </a:ext>
            </a:extLst>
          </a:blip>
          <a:stretch>
            <a:fillRect/>
          </a:stretch>
        </p:blipFill>
        <p:spPr>
          <a:xfrm>
            <a:off x="5823690" y="3597746"/>
            <a:ext cx="514542" cy="514543"/>
          </a:xfrm>
          <a:prstGeom prst="rect">
            <a:avLst/>
          </a:prstGeom>
        </p:spPr>
      </p:pic>
      <p:pic>
        <p:nvPicPr>
          <p:cNvPr id="179" name="Graphic 178">
            <a:extLst>
              <a:ext uri="{FF2B5EF4-FFF2-40B4-BE49-F238E27FC236}">
                <a16:creationId xmlns:a16="http://schemas.microsoft.com/office/drawing/2014/main" id="{C4D9057C-D54A-4A0B-A5B6-32D7F7C74DEF}"/>
              </a:ext>
            </a:extLst>
          </p:cNvPr>
          <p:cNvPicPr>
            <a:picLocks noChangeAspect="1"/>
          </p:cNvPicPr>
          <p:nvPr/>
        </p:nvPicPr>
        <p:blipFill>
          <a:blip r:embed="rId17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5"/>
              </a:ext>
            </a:extLst>
          </a:blip>
          <a:stretch>
            <a:fillRect/>
          </a:stretch>
        </p:blipFill>
        <p:spPr>
          <a:xfrm>
            <a:off x="7072357" y="4367499"/>
            <a:ext cx="420677" cy="420677"/>
          </a:xfrm>
          <a:prstGeom prst="rect">
            <a:avLst/>
          </a:prstGeom>
        </p:spPr>
      </p:pic>
      <p:pic>
        <p:nvPicPr>
          <p:cNvPr id="181" name="Graphic 180">
            <a:extLst>
              <a:ext uri="{FF2B5EF4-FFF2-40B4-BE49-F238E27FC236}">
                <a16:creationId xmlns:a16="http://schemas.microsoft.com/office/drawing/2014/main" id="{83B6C293-DC72-4446-8F5F-3A25F2A78241}"/>
              </a:ext>
            </a:extLst>
          </p:cNvPr>
          <p:cNvPicPr>
            <a:picLocks noChangeAspect="1"/>
          </p:cNvPicPr>
          <p:nvPr/>
        </p:nvPicPr>
        <p:blipFill>
          <a:blip r:embed="rId17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7"/>
              </a:ext>
            </a:extLst>
          </a:blip>
          <a:stretch>
            <a:fillRect/>
          </a:stretch>
        </p:blipFill>
        <p:spPr>
          <a:xfrm>
            <a:off x="6479064" y="4336458"/>
            <a:ext cx="431365" cy="431365"/>
          </a:xfrm>
          <a:prstGeom prst="rect">
            <a:avLst/>
          </a:prstGeom>
        </p:spPr>
      </p:pic>
      <p:pic>
        <p:nvPicPr>
          <p:cNvPr id="183" name="Graphic 182">
            <a:extLst>
              <a:ext uri="{FF2B5EF4-FFF2-40B4-BE49-F238E27FC236}">
                <a16:creationId xmlns:a16="http://schemas.microsoft.com/office/drawing/2014/main" id="{250FD9FC-A51B-4EA7-A812-60A3362CC940}"/>
              </a:ext>
            </a:extLst>
          </p:cNvPr>
          <p:cNvPicPr>
            <a:picLocks noChangeAspect="1"/>
          </p:cNvPicPr>
          <p:nvPr/>
        </p:nvPicPr>
        <p:blipFill>
          <a:blip r:embed="rId17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9"/>
              </a:ext>
            </a:extLst>
          </a:blip>
          <a:stretch>
            <a:fillRect/>
          </a:stretch>
        </p:blipFill>
        <p:spPr>
          <a:xfrm>
            <a:off x="5165030" y="4355064"/>
            <a:ext cx="450604" cy="450604"/>
          </a:xfrm>
          <a:prstGeom prst="rect">
            <a:avLst/>
          </a:prstGeom>
        </p:spPr>
      </p:pic>
      <p:pic>
        <p:nvPicPr>
          <p:cNvPr id="185" name="Graphic 184">
            <a:extLst>
              <a:ext uri="{FF2B5EF4-FFF2-40B4-BE49-F238E27FC236}">
                <a16:creationId xmlns:a16="http://schemas.microsoft.com/office/drawing/2014/main" id="{3FEED606-44B8-4674-8243-EC998912A253}"/>
              </a:ext>
            </a:extLst>
          </p:cNvPr>
          <p:cNvPicPr>
            <a:picLocks noChangeAspect="1"/>
          </p:cNvPicPr>
          <p:nvPr/>
        </p:nvPicPr>
        <p:blipFill>
          <a:blip r:embed="rId18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1"/>
              </a:ext>
            </a:extLst>
          </a:blip>
          <a:stretch>
            <a:fillRect/>
          </a:stretch>
        </p:blipFill>
        <p:spPr>
          <a:xfrm>
            <a:off x="4589353" y="4374304"/>
            <a:ext cx="431365" cy="431365"/>
          </a:xfrm>
          <a:prstGeom prst="rect">
            <a:avLst/>
          </a:prstGeom>
        </p:spPr>
      </p:pic>
      <p:pic>
        <p:nvPicPr>
          <p:cNvPr id="187" name="Graphic 186">
            <a:extLst>
              <a:ext uri="{FF2B5EF4-FFF2-40B4-BE49-F238E27FC236}">
                <a16:creationId xmlns:a16="http://schemas.microsoft.com/office/drawing/2014/main" id="{688FDAB7-D7F6-4572-87EA-56D371ECE097}"/>
              </a:ext>
            </a:extLst>
          </p:cNvPr>
          <p:cNvPicPr>
            <a:picLocks noChangeAspect="1"/>
          </p:cNvPicPr>
          <p:nvPr/>
        </p:nvPicPr>
        <p:blipFill>
          <a:blip r:embed="rId18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3"/>
              </a:ext>
            </a:extLst>
          </a:blip>
          <a:stretch>
            <a:fillRect/>
          </a:stretch>
        </p:blipFill>
        <p:spPr>
          <a:xfrm>
            <a:off x="4003664" y="4358202"/>
            <a:ext cx="450604" cy="450604"/>
          </a:xfrm>
          <a:prstGeom prst="rect">
            <a:avLst/>
          </a:prstGeom>
        </p:spPr>
      </p:pic>
      <p:pic>
        <p:nvPicPr>
          <p:cNvPr id="189" name="Graphic 188">
            <a:extLst>
              <a:ext uri="{FF2B5EF4-FFF2-40B4-BE49-F238E27FC236}">
                <a16:creationId xmlns:a16="http://schemas.microsoft.com/office/drawing/2014/main" id="{FFD619DF-C37B-4215-A6A9-2A0104D88CF7}"/>
              </a:ext>
            </a:extLst>
          </p:cNvPr>
          <p:cNvPicPr>
            <a:picLocks noChangeAspect="1"/>
          </p:cNvPicPr>
          <p:nvPr/>
        </p:nvPicPr>
        <p:blipFill>
          <a:blip r:embed="rId18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5"/>
              </a:ext>
            </a:extLst>
          </a:blip>
          <a:stretch>
            <a:fillRect/>
          </a:stretch>
        </p:blipFill>
        <p:spPr>
          <a:xfrm>
            <a:off x="3433922" y="4358202"/>
            <a:ext cx="450604" cy="450604"/>
          </a:xfrm>
          <a:prstGeom prst="rect">
            <a:avLst/>
          </a:prstGeom>
        </p:spPr>
      </p:pic>
      <p:pic>
        <p:nvPicPr>
          <p:cNvPr id="191" name="Graphic 190">
            <a:extLst>
              <a:ext uri="{FF2B5EF4-FFF2-40B4-BE49-F238E27FC236}">
                <a16:creationId xmlns:a16="http://schemas.microsoft.com/office/drawing/2014/main" id="{ED5EDA95-CCE6-455C-B20B-29B42444346B}"/>
              </a:ext>
            </a:extLst>
          </p:cNvPr>
          <p:cNvPicPr>
            <a:picLocks noChangeAspect="1"/>
          </p:cNvPicPr>
          <p:nvPr/>
        </p:nvPicPr>
        <p:blipFill>
          <a:blip r:embed="rId18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7"/>
              </a:ext>
            </a:extLst>
          </a:blip>
          <a:stretch>
            <a:fillRect/>
          </a:stretch>
        </p:blipFill>
        <p:spPr>
          <a:xfrm>
            <a:off x="2798228" y="4367499"/>
            <a:ext cx="432011" cy="432011"/>
          </a:xfrm>
          <a:prstGeom prst="rect">
            <a:avLst/>
          </a:prstGeom>
        </p:spPr>
      </p:pic>
      <p:pic>
        <p:nvPicPr>
          <p:cNvPr id="193" name="Graphic 192">
            <a:extLst>
              <a:ext uri="{FF2B5EF4-FFF2-40B4-BE49-F238E27FC236}">
                <a16:creationId xmlns:a16="http://schemas.microsoft.com/office/drawing/2014/main" id="{46C85F2C-E503-4052-9E39-83035E774AD2}"/>
              </a:ext>
            </a:extLst>
          </p:cNvPr>
          <p:cNvPicPr>
            <a:picLocks noChangeAspect="1"/>
          </p:cNvPicPr>
          <p:nvPr/>
        </p:nvPicPr>
        <p:blipFill>
          <a:blip r:embed="rId18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9"/>
              </a:ext>
            </a:extLst>
          </a:blip>
          <a:stretch>
            <a:fillRect/>
          </a:stretch>
        </p:blipFill>
        <p:spPr>
          <a:xfrm>
            <a:off x="2223488" y="4367500"/>
            <a:ext cx="432011" cy="432011"/>
          </a:xfrm>
          <a:prstGeom prst="rect">
            <a:avLst/>
          </a:prstGeom>
        </p:spPr>
      </p:pic>
      <p:pic>
        <p:nvPicPr>
          <p:cNvPr id="195" name="Graphic 194">
            <a:extLst>
              <a:ext uri="{FF2B5EF4-FFF2-40B4-BE49-F238E27FC236}">
                <a16:creationId xmlns:a16="http://schemas.microsoft.com/office/drawing/2014/main" id="{1867506B-A5DC-47B8-8FAD-AA9843C78B8F}"/>
              </a:ext>
            </a:extLst>
          </p:cNvPr>
          <p:cNvPicPr>
            <a:picLocks noChangeAspect="1"/>
          </p:cNvPicPr>
          <p:nvPr/>
        </p:nvPicPr>
        <p:blipFill>
          <a:blip r:embed="rId19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1"/>
              </a:ext>
            </a:extLst>
          </a:blip>
          <a:stretch>
            <a:fillRect/>
          </a:stretch>
        </p:blipFill>
        <p:spPr>
          <a:xfrm>
            <a:off x="1627038" y="4326450"/>
            <a:ext cx="473060" cy="473060"/>
          </a:xfrm>
          <a:prstGeom prst="rect">
            <a:avLst/>
          </a:prstGeom>
        </p:spPr>
      </p:pic>
      <p:pic>
        <p:nvPicPr>
          <p:cNvPr id="197" name="Graphic 196">
            <a:extLst>
              <a:ext uri="{FF2B5EF4-FFF2-40B4-BE49-F238E27FC236}">
                <a16:creationId xmlns:a16="http://schemas.microsoft.com/office/drawing/2014/main" id="{9BE71C25-876A-4FEE-AC7E-1D4E2CBEDFFB}"/>
              </a:ext>
            </a:extLst>
          </p:cNvPr>
          <p:cNvPicPr>
            <a:picLocks noChangeAspect="1"/>
          </p:cNvPicPr>
          <p:nvPr/>
        </p:nvPicPr>
        <p:blipFill>
          <a:blip r:embed="rId19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3"/>
              </a:ext>
            </a:extLst>
          </a:blip>
          <a:stretch>
            <a:fillRect/>
          </a:stretch>
        </p:blipFill>
        <p:spPr>
          <a:xfrm>
            <a:off x="5861786" y="4380732"/>
            <a:ext cx="428785" cy="428785"/>
          </a:xfrm>
          <a:prstGeom prst="rect">
            <a:avLst/>
          </a:prstGeom>
        </p:spPr>
      </p:pic>
      <p:pic>
        <p:nvPicPr>
          <p:cNvPr id="199" name="Graphic 198">
            <a:extLst>
              <a:ext uri="{FF2B5EF4-FFF2-40B4-BE49-F238E27FC236}">
                <a16:creationId xmlns:a16="http://schemas.microsoft.com/office/drawing/2014/main" id="{63DEC5CF-DE7C-468A-91A2-58E21EA1139B}"/>
              </a:ext>
            </a:extLst>
          </p:cNvPr>
          <p:cNvPicPr>
            <a:picLocks noChangeAspect="1"/>
          </p:cNvPicPr>
          <p:nvPr/>
        </p:nvPicPr>
        <p:blipFill>
          <a:blip r:embed="rId19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5"/>
              </a:ext>
            </a:extLst>
          </a:blip>
          <a:stretch>
            <a:fillRect/>
          </a:stretch>
        </p:blipFill>
        <p:spPr>
          <a:xfrm flipH="1" flipV="1">
            <a:off x="1031441" y="5025572"/>
            <a:ext cx="414393" cy="414393"/>
          </a:xfrm>
          <a:prstGeom prst="rect">
            <a:avLst/>
          </a:prstGeom>
        </p:spPr>
      </p:pic>
      <p:pic>
        <p:nvPicPr>
          <p:cNvPr id="201" name="Graphic 200">
            <a:extLst>
              <a:ext uri="{FF2B5EF4-FFF2-40B4-BE49-F238E27FC236}">
                <a16:creationId xmlns:a16="http://schemas.microsoft.com/office/drawing/2014/main" id="{AF907CC2-7EE2-4468-A838-5361413F7535}"/>
              </a:ext>
            </a:extLst>
          </p:cNvPr>
          <p:cNvPicPr>
            <a:picLocks noChangeAspect="1"/>
          </p:cNvPicPr>
          <p:nvPr/>
        </p:nvPicPr>
        <p:blipFill>
          <a:blip r:embed="rId19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7"/>
              </a:ext>
            </a:extLst>
          </a:blip>
          <a:stretch>
            <a:fillRect/>
          </a:stretch>
        </p:blipFill>
        <p:spPr>
          <a:xfrm flipH="1" flipV="1">
            <a:off x="10726930" y="4358606"/>
            <a:ext cx="431365" cy="431365"/>
          </a:xfrm>
          <a:prstGeom prst="rect">
            <a:avLst/>
          </a:prstGeom>
        </p:spPr>
      </p:pic>
      <p:pic>
        <p:nvPicPr>
          <p:cNvPr id="203" name="Graphic 202">
            <a:extLst>
              <a:ext uri="{FF2B5EF4-FFF2-40B4-BE49-F238E27FC236}">
                <a16:creationId xmlns:a16="http://schemas.microsoft.com/office/drawing/2014/main" id="{C39CA01B-3A60-43FD-893C-0EE724AE1E51}"/>
              </a:ext>
            </a:extLst>
          </p:cNvPr>
          <p:cNvPicPr>
            <a:picLocks noChangeAspect="1"/>
          </p:cNvPicPr>
          <p:nvPr/>
        </p:nvPicPr>
        <p:blipFill>
          <a:blip r:embed="rId19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9"/>
              </a:ext>
            </a:extLst>
          </a:blip>
          <a:stretch>
            <a:fillRect/>
          </a:stretch>
        </p:blipFill>
        <p:spPr>
          <a:xfrm flipH="1" flipV="1">
            <a:off x="10147646" y="4403728"/>
            <a:ext cx="372517" cy="372517"/>
          </a:xfrm>
          <a:prstGeom prst="rect">
            <a:avLst/>
          </a:prstGeom>
        </p:spPr>
      </p:pic>
      <p:pic>
        <p:nvPicPr>
          <p:cNvPr id="205" name="Graphic 204">
            <a:extLst>
              <a:ext uri="{FF2B5EF4-FFF2-40B4-BE49-F238E27FC236}">
                <a16:creationId xmlns:a16="http://schemas.microsoft.com/office/drawing/2014/main" id="{46A9AFEA-E8E3-43CB-95DB-7D776AB99411}"/>
              </a:ext>
            </a:extLst>
          </p:cNvPr>
          <p:cNvPicPr>
            <a:picLocks noChangeAspect="1"/>
          </p:cNvPicPr>
          <p:nvPr/>
        </p:nvPicPr>
        <p:blipFill>
          <a:blip r:embed="rId20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1"/>
              </a:ext>
            </a:extLst>
          </a:blip>
          <a:stretch>
            <a:fillRect/>
          </a:stretch>
        </p:blipFill>
        <p:spPr>
          <a:xfrm rot="10800000" flipH="1" flipV="1">
            <a:off x="9514204" y="4375577"/>
            <a:ext cx="414393" cy="414393"/>
          </a:xfrm>
          <a:prstGeom prst="rect">
            <a:avLst/>
          </a:prstGeom>
        </p:spPr>
      </p:pic>
      <p:pic>
        <p:nvPicPr>
          <p:cNvPr id="207" name="Graphic 206">
            <a:extLst>
              <a:ext uri="{FF2B5EF4-FFF2-40B4-BE49-F238E27FC236}">
                <a16:creationId xmlns:a16="http://schemas.microsoft.com/office/drawing/2014/main" id="{29525D67-E434-452F-A7DD-56A32D6B27F9}"/>
              </a:ext>
            </a:extLst>
          </p:cNvPr>
          <p:cNvPicPr>
            <a:picLocks noChangeAspect="1"/>
          </p:cNvPicPr>
          <p:nvPr/>
        </p:nvPicPr>
        <p:blipFill>
          <a:blip r:embed="rId20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3"/>
              </a:ext>
            </a:extLst>
          </a:blip>
          <a:stretch>
            <a:fillRect/>
          </a:stretch>
        </p:blipFill>
        <p:spPr>
          <a:xfrm flipH="1" flipV="1">
            <a:off x="8867137" y="4373675"/>
            <a:ext cx="414392" cy="414392"/>
          </a:xfrm>
          <a:prstGeom prst="rect">
            <a:avLst/>
          </a:prstGeom>
        </p:spPr>
      </p:pic>
      <p:pic>
        <p:nvPicPr>
          <p:cNvPr id="209" name="Graphic 208">
            <a:extLst>
              <a:ext uri="{FF2B5EF4-FFF2-40B4-BE49-F238E27FC236}">
                <a16:creationId xmlns:a16="http://schemas.microsoft.com/office/drawing/2014/main" id="{12C22479-1CA5-40F6-BCE0-1470D55AC373}"/>
              </a:ext>
            </a:extLst>
          </p:cNvPr>
          <p:cNvPicPr>
            <a:picLocks noChangeAspect="1"/>
          </p:cNvPicPr>
          <p:nvPr/>
        </p:nvPicPr>
        <p:blipFill>
          <a:blip r:embed="rId20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5"/>
              </a:ext>
            </a:extLst>
          </a:blip>
          <a:stretch>
            <a:fillRect/>
          </a:stretch>
        </p:blipFill>
        <p:spPr>
          <a:xfrm>
            <a:off x="8287702" y="4382510"/>
            <a:ext cx="401986" cy="401986"/>
          </a:xfrm>
          <a:prstGeom prst="rect">
            <a:avLst/>
          </a:prstGeom>
        </p:spPr>
      </p:pic>
      <p:pic>
        <p:nvPicPr>
          <p:cNvPr id="211" name="Graphic 210">
            <a:extLst>
              <a:ext uri="{FF2B5EF4-FFF2-40B4-BE49-F238E27FC236}">
                <a16:creationId xmlns:a16="http://schemas.microsoft.com/office/drawing/2014/main" id="{7014DF6C-E9E7-4444-83CD-A6112B088A8C}"/>
              </a:ext>
            </a:extLst>
          </p:cNvPr>
          <p:cNvPicPr>
            <a:picLocks noChangeAspect="1"/>
          </p:cNvPicPr>
          <p:nvPr/>
        </p:nvPicPr>
        <p:blipFill>
          <a:blip r:embed="rId20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7"/>
              </a:ext>
            </a:extLst>
          </a:blip>
          <a:stretch>
            <a:fillRect/>
          </a:stretch>
        </p:blipFill>
        <p:spPr>
          <a:xfrm>
            <a:off x="7616553" y="4325174"/>
            <a:ext cx="514542" cy="514543"/>
          </a:xfrm>
          <a:prstGeom prst="rect">
            <a:avLst/>
          </a:prstGeom>
        </p:spPr>
      </p:pic>
      <p:pic>
        <p:nvPicPr>
          <p:cNvPr id="252" name="Graphic 251">
            <a:extLst>
              <a:ext uri="{FF2B5EF4-FFF2-40B4-BE49-F238E27FC236}">
                <a16:creationId xmlns:a16="http://schemas.microsoft.com/office/drawing/2014/main" id="{2E6BF3AE-8E6E-42BB-91C1-04C99BC5D39C}"/>
              </a:ext>
            </a:extLst>
          </p:cNvPr>
          <p:cNvPicPr>
            <a:picLocks noChangeAspect="1"/>
          </p:cNvPicPr>
          <p:nvPr/>
        </p:nvPicPr>
        <p:blipFill>
          <a:blip r:embed="rId20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9"/>
              </a:ext>
            </a:extLst>
          </a:blip>
          <a:stretch>
            <a:fillRect/>
          </a:stretch>
        </p:blipFill>
        <p:spPr>
          <a:xfrm flipH="1">
            <a:off x="2305821" y="5862100"/>
            <a:ext cx="322285" cy="322285"/>
          </a:xfrm>
          <a:prstGeom prst="rect">
            <a:avLst/>
          </a:prstGeom>
        </p:spPr>
      </p:pic>
      <p:pic>
        <p:nvPicPr>
          <p:cNvPr id="253" name="Graphic 252">
            <a:extLst>
              <a:ext uri="{FF2B5EF4-FFF2-40B4-BE49-F238E27FC236}">
                <a16:creationId xmlns:a16="http://schemas.microsoft.com/office/drawing/2014/main" id="{2475AA7A-023B-4DB2-9A86-5D12BBE932C9}"/>
              </a:ext>
            </a:extLst>
          </p:cNvPr>
          <p:cNvPicPr>
            <a:picLocks noChangeAspect="1"/>
          </p:cNvPicPr>
          <p:nvPr/>
        </p:nvPicPr>
        <p:blipFill>
          <a:blip r:embed="rId2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1"/>
              </a:ext>
            </a:extLst>
          </a:blip>
          <a:stretch>
            <a:fillRect/>
          </a:stretch>
        </p:blipFill>
        <p:spPr>
          <a:xfrm flipH="1">
            <a:off x="1618562" y="5769329"/>
            <a:ext cx="424825" cy="424825"/>
          </a:xfrm>
          <a:prstGeom prst="rect">
            <a:avLst/>
          </a:prstGeom>
        </p:spPr>
      </p:pic>
      <p:pic>
        <p:nvPicPr>
          <p:cNvPr id="254" name="Graphic 253">
            <a:extLst>
              <a:ext uri="{FF2B5EF4-FFF2-40B4-BE49-F238E27FC236}">
                <a16:creationId xmlns:a16="http://schemas.microsoft.com/office/drawing/2014/main" id="{D99005B3-4563-4369-A2BC-5CD1E3220BB7}"/>
              </a:ext>
            </a:extLst>
          </p:cNvPr>
          <p:cNvPicPr>
            <a:picLocks noChangeAspect="1"/>
          </p:cNvPicPr>
          <p:nvPr/>
        </p:nvPicPr>
        <p:blipFill>
          <a:blip r:embed="rId2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3"/>
              </a:ext>
            </a:extLst>
          </a:blip>
          <a:stretch>
            <a:fillRect/>
          </a:stretch>
        </p:blipFill>
        <p:spPr>
          <a:xfrm flipH="1">
            <a:off x="1066830" y="5899439"/>
            <a:ext cx="284946" cy="284947"/>
          </a:xfrm>
          <a:prstGeom prst="rect">
            <a:avLst/>
          </a:prstGeom>
        </p:spPr>
      </p:pic>
      <p:pic>
        <p:nvPicPr>
          <p:cNvPr id="255" name="Graphic 254">
            <a:extLst>
              <a:ext uri="{FF2B5EF4-FFF2-40B4-BE49-F238E27FC236}">
                <a16:creationId xmlns:a16="http://schemas.microsoft.com/office/drawing/2014/main" id="{C0CA6990-4294-4E01-AA32-46522F71039C}"/>
              </a:ext>
            </a:extLst>
          </p:cNvPr>
          <p:cNvPicPr>
            <a:picLocks noChangeAspect="1"/>
          </p:cNvPicPr>
          <p:nvPr/>
        </p:nvPicPr>
        <p:blipFill>
          <a:blip r:embed="rId2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5"/>
              </a:ext>
            </a:extLst>
          </a:blip>
          <a:stretch>
            <a:fillRect/>
          </a:stretch>
        </p:blipFill>
        <p:spPr>
          <a:xfrm flipH="1">
            <a:off x="10711784" y="4952816"/>
            <a:ext cx="479200" cy="479200"/>
          </a:xfrm>
          <a:prstGeom prst="rect">
            <a:avLst/>
          </a:prstGeom>
        </p:spPr>
      </p:pic>
      <p:pic>
        <p:nvPicPr>
          <p:cNvPr id="256" name="Graphic 255">
            <a:extLst>
              <a:ext uri="{FF2B5EF4-FFF2-40B4-BE49-F238E27FC236}">
                <a16:creationId xmlns:a16="http://schemas.microsoft.com/office/drawing/2014/main" id="{66166A1F-BD80-415A-A895-D8C82CA438B8}"/>
              </a:ext>
            </a:extLst>
          </p:cNvPr>
          <p:cNvPicPr>
            <a:picLocks noChangeAspect="1"/>
          </p:cNvPicPr>
          <p:nvPr/>
        </p:nvPicPr>
        <p:blipFill>
          <a:blip r:embed="rId2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7"/>
              </a:ext>
            </a:extLst>
          </a:blip>
          <a:stretch>
            <a:fillRect/>
          </a:stretch>
        </p:blipFill>
        <p:spPr>
          <a:xfrm flipH="1">
            <a:off x="9520408" y="5093684"/>
            <a:ext cx="372426" cy="372426"/>
          </a:xfrm>
          <a:prstGeom prst="rect">
            <a:avLst/>
          </a:prstGeom>
        </p:spPr>
      </p:pic>
      <p:pic>
        <p:nvPicPr>
          <p:cNvPr id="257" name="Graphic 256">
            <a:extLst>
              <a:ext uri="{FF2B5EF4-FFF2-40B4-BE49-F238E27FC236}">
                <a16:creationId xmlns:a16="http://schemas.microsoft.com/office/drawing/2014/main" id="{2E535679-2942-4BC9-A2B9-10F9464236C5}"/>
              </a:ext>
            </a:extLst>
          </p:cNvPr>
          <p:cNvPicPr>
            <a:picLocks noChangeAspect="1"/>
          </p:cNvPicPr>
          <p:nvPr/>
        </p:nvPicPr>
        <p:blipFill>
          <a:blip r:embed="rId2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9"/>
              </a:ext>
            </a:extLst>
          </a:blip>
          <a:stretch>
            <a:fillRect/>
          </a:stretch>
        </p:blipFill>
        <p:spPr>
          <a:xfrm>
            <a:off x="2779781" y="5795263"/>
            <a:ext cx="508716" cy="493298"/>
          </a:xfrm>
          <a:prstGeom prst="rect">
            <a:avLst/>
          </a:prstGeom>
        </p:spPr>
      </p:pic>
      <p:pic>
        <p:nvPicPr>
          <p:cNvPr id="258" name="Graphic 257">
            <a:extLst>
              <a:ext uri="{FF2B5EF4-FFF2-40B4-BE49-F238E27FC236}">
                <a16:creationId xmlns:a16="http://schemas.microsoft.com/office/drawing/2014/main" id="{5CBC226A-06A5-4777-BC04-E4CCEEC4B7B1}"/>
              </a:ext>
            </a:extLst>
          </p:cNvPr>
          <p:cNvPicPr>
            <a:picLocks noChangeAspect="1"/>
          </p:cNvPicPr>
          <p:nvPr/>
        </p:nvPicPr>
        <p:blipFill>
          <a:blip r:embed="rId2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1"/>
              </a:ext>
            </a:extLst>
          </a:blip>
          <a:stretch>
            <a:fillRect/>
          </a:stretch>
        </p:blipFill>
        <p:spPr>
          <a:xfrm flipH="1">
            <a:off x="5768200" y="5141032"/>
            <a:ext cx="470535" cy="470536"/>
          </a:xfrm>
          <a:prstGeom prst="rect">
            <a:avLst/>
          </a:prstGeom>
        </p:spPr>
      </p:pic>
      <p:pic>
        <p:nvPicPr>
          <p:cNvPr id="259" name="Graphic 258">
            <a:extLst>
              <a:ext uri="{FF2B5EF4-FFF2-40B4-BE49-F238E27FC236}">
                <a16:creationId xmlns:a16="http://schemas.microsoft.com/office/drawing/2014/main" id="{CBA21AE1-2473-496E-9F6C-6FEC2069D9BE}"/>
              </a:ext>
            </a:extLst>
          </p:cNvPr>
          <p:cNvPicPr>
            <a:picLocks noChangeAspect="1"/>
          </p:cNvPicPr>
          <p:nvPr/>
        </p:nvPicPr>
        <p:blipFill>
          <a:blip r:embed="rId2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3"/>
              </a:ext>
            </a:extLst>
          </a:blip>
          <a:stretch>
            <a:fillRect/>
          </a:stretch>
        </p:blipFill>
        <p:spPr>
          <a:xfrm flipH="1">
            <a:off x="5216902" y="5078428"/>
            <a:ext cx="470535" cy="470536"/>
          </a:xfrm>
          <a:prstGeom prst="rect">
            <a:avLst/>
          </a:prstGeom>
        </p:spPr>
      </p:pic>
      <p:pic>
        <p:nvPicPr>
          <p:cNvPr id="260" name="Graphic 259">
            <a:extLst>
              <a:ext uri="{FF2B5EF4-FFF2-40B4-BE49-F238E27FC236}">
                <a16:creationId xmlns:a16="http://schemas.microsoft.com/office/drawing/2014/main" id="{6DE264B1-EC7E-4077-964B-8C797F53702D}"/>
              </a:ext>
            </a:extLst>
          </p:cNvPr>
          <p:cNvPicPr>
            <a:picLocks noChangeAspect="1"/>
          </p:cNvPicPr>
          <p:nvPr/>
        </p:nvPicPr>
        <p:blipFill>
          <a:blip r:embed="rId2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5"/>
              </a:ext>
            </a:extLst>
          </a:blip>
          <a:stretch>
            <a:fillRect/>
          </a:stretch>
        </p:blipFill>
        <p:spPr>
          <a:xfrm flipH="1">
            <a:off x="4623730" y="5093403"/>
            <a:ext cx="470535" cy="470536"/>
          </a:xfrm>
          <a:prstGeom prst="rect">
            <a:avLst/>
          </a:prstGeom>
        </p:spPr>
      </p:pic>
      <p:pic>
        <p:nvPicPr>
          <p:cNvPr id="261" name="Graphic 260">
            <a:extLst>
              <a:ext uri="{FF2B5EF4-FFF2-40B4-BE49-F238E27FC236}">
                <a16:creationId xmlns:a16="http://schemas.microsoft.com/office/drawing/2014/main" id="{8738187B-3771-4BA4-8C77-CF19C9180D9F}"/>
              </a:ext>
            </a:extLst>
          </p:cNvPr>
          <p:cNvPicPr>
            <a:picLocks noChangeAspect="1"/>
          </p:cNvPicPr>
          <p:nvPr/>
        </p:nvPicPr>
        <p:blipFill>
          <a:blip r:embed="rId2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7"/>
              </a:ext>
            </a:extLst>
          </a:blip>
          <a:stretch>
            <a:fillRect/>
          </a:stretch>
        </p:blipFill>
        <p:spPr>
          <a:xfrm flipH="1">
            <a:off x="3999639" y="5018039"/>
            <a:ext cx="470535" cy="470536"/>
          </a:xfrm>
          <a:prstGeom prst="rect">
            <a:avLst/>
          </a:prstGeom>
        </p:spPr>
      </p:pic>
      <p:pic>
        <p:nvPicPr>
          <p:cNvPr id="262" name="Graphic 261">
            <a:extLst>
              <a:ext uri="{FF2B5EF4-FFF2-40B4-BE49-F238E27FC236}">
                <a16:creationId xmlns:a16="http://schemas.microsoft.com/office/drawing/2014/main" id="{5E043DA1-4F6A-449D-80F4-F441756E6123}"/>
              </a:ext>
            </a:extLst>
          </p:cNvPr>
          <p:cNvPicPr>
            <a:picLocks noChangeAspect="1"/>
          </p:cNvPicPr>
          <p:nvPr/>
        </p:nvPicPr>
        <p:blipFill>
          <a:blip r:embed="rId2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9"/>
              </a:ext>
            </a:extLst>
          </a:blip>
          <a:stretch>
            <a:fillRect/>
          </a:stretch>
        </p:blipFill>
        <p:spPr>
          <a:xfrm flipH="1">
            <a:off x="3377484" y="5021574"/>
            <a:ext cx="542364" cy="542364"/>
          </a:xfrm>
          <a:prstGeom prst="rect">
            <a:avLst/>
          </a:prstGeom>
        </p:spPr>
      </p:pic>
      <p:pic>
        <p:nvPicPr>
          <p:cNvPr id="263" name="Graphic 262">
            <a:extLst>
              <a:ext uri="{FF2B5EF4-FFF2-40B4-BE49-F238E27FC236}">
                <a16:creationId xmlns:a16="http://schemas.microsoft.com/office/drawing/2014/main" id="{6367F2B0-0D1C-411D-8154-28511C06CFC7}"/>
              </a:ext>
            </a:extLst>
          </p:cNvPr>
          <p:cNvPicPr>
            <a:picLocks noChangeAspect="1"/>
          </p:cNvPicPr>
          <p:nvPr/>
        </p:nvPicPr>
        <p:blipFill>
          <a:blip r:embed="rId2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1"/>
              </a:ext>
            </a:extLst>
          </a:blip>
          <a:stretch>
            <a:fillRect/>
          </a:stretch>
        </p:blipFill>
        <p:spPr>
          <a:xfrm flipH="1">
            <a:off x="10115695" y="5093403"/>
            <a:ext cx="415105" cy="415105"/>
          </a:xfrm>
          <a:prstGeom prst="rect">
            <a:avLst/>
          </a:prstGeom>
        </p:spPr>
      </p:pic>
      <p:pic>
        <p:nvPicPr>
          <p:cNvPr id="264" name="Graphic 263">
            <a:extLst>
              <a:ext uri="{FF2B5EF4-FFF2-40B4-BE49-F238E27FC236}">
                <a16:creationId xmlns:a16="http://schemas.microsoft.com/office/drawing/2014/main" id="{84636A4E-1F65-4016-BDDB-ADB4D7CEAE82}"/>
              </a:ext>
            </a:extLst>
          </p:cNvPr>
          <p:cNvPicPr>
            <a:picLocks noChangeAspect="1"/>
          </p:cNvPicPr>
          <p:nvPr/>
        </p:nvPicPr>
        <p:blipFill>
          <a:blip r:embed="rId2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3"/>
              </a:ext>
            </a:extLst>
          </a:blip>
          <a:stretch>
            <a:fillRect/>
          </a:stretch>
        </p:blipFill>
        <p:spPr>
          <a:xfrm flipH="1">
            <a:off x="2807987" y="5049629"/>
            <a:ext cx="470535" cy="470536"/>
          </a:xfrm>
          <a:prstGeom prst="rect">
            <a:avLst/>
          </a:prstGeom>
        </p:spPr>
      </p:pic>
      <p:pic>
        <p:nvPicPr>
          <p:cNvPr id="265" name="Graphic 264">
            <a:extLst>
              <a:ext uri="{FF2B5EF4-FFF2-40B4-BE49-F238E27FC236}">
                <a16:creationId xmlns:a16="http://schemas.microsoft.com/office/drawing/2014/main" id="{0978A052-8A39-43B6-A160-B14BEC88A3C6}"/>
              </a:ext>
            </a:extLst>
          </p:cNvPr>
          <p:cNvPicPr>
            <a:picLocks noChangeAspect="1"/>
          </p:cNvPicPr>
          <p:nvPr/>
        </p:nvPicPr>
        <p:blipFill>
          <a:blip r:embed="rId2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5"/>
              </a:ext>
            </a:extLst>
          </a:blip>
          <a:stretch>
            <a:fillRect/>
          </a:stretch>
        </p:blipFill>
        <p:spPr>
          <a:xfrm flipH="1">
            <a:off x="2170377" y="4992040"/>
            <a:ext cx="542365" cy="542365"/>
          </a:xfrm>
          <a:prstGeom prst="rect">
            <a:avLst/>
          </a:prstGeom>
        </p:spPr>
      </p:pic>
      <p:pic>
        <p:nvPicPr>
          <p:cNvPr id="266" name="Graphic 265">
            <a:extLst>
              <a:ext uri="{FF2B5EF4-FFF2-40B4-BE49-F238E27FC236}">
                <a16:creationId xmlns:a16="http://schemas.microsoft.com/office/drawing/2014/main" id="{C66DA607-6C05-4242-895A-D025D5FA9215}"/>
              </a:ext>
            </a:extLst>
          </p:cNvPr>
          <p:cNvPicPr>
            <a:picLocks noChangeAspect="1"/>
          </p:cNvPicPr>
          <p:nvPr/>
        </p:nvPicPr>
        <p:blipFill>
          <a:blip r:embed="rId2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7"/>
              </a:ext>
            </a:extLst>
          </a:blip>
          <a:stretch>
            <a:fillRect/>
          </a:stretch>
        </p:blipFill>
        <p:spPr>
          <a:xfrm flipH="1">
            <a:off x="1516113" y="4964851"/>
            <a:ext cx="583985" cy="583985"/>
          </a:xfrm>
          <a:prstGeom prst="rect">
            <a:avLst/>
          </a:prstGeom>
        </p:spPr>
      </p:pic>
      <p:pic>
        <p:nvPicPr>
          <p:cNvPr id="267" name="Graphic 266">
            <a:extLst>
              <a:ext uri="{FF2B5EF4-FFF2-40B4-BE49-F238E27FC236}">
                <a16:creationId xmlns:a16="http://schemas.microsoft.com/office/drawing/2014/main" id="{ECB6C2E8-EE40-4BB3-88E5-FC2F8B9800ED}"/>
              </a:ext>
            </a:extLst>
          </p:cNvPr>
          <p:cNvPicPr>
            <a:picLocks noChangeAspect="1"/>
          </p:cNvPicPr>
          <p:nvPr/>
        </p:nvPicPr>
        <p:blipFill>
          <a:blip r:embed="rId2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9"/>
              </a:ext>
            </a:extLst>
          </a:blip>
          <a:stretch>
            <a:fillRect/>
          </a:stretch>
        </p:blipFill>
        <p:spPr>
          <a:xfrm flipH="1">
            <a:off x="8964249" y="5120369"/>
            <a:ext cx="340088" cy="340088"/>
          </a:xfrm>
          <a:prstGeom prst="rect">
            <a:avLst/>
          </a:prstGeom>
        </p:spPr>
      </p:pic>
      <p:pic>
        <p:nvPicPr>
          <p:cNvPr id="268" name="Graphic 267">
            <a:extLst>
              <a:ext uri="{FF2B5EF4-FFF2-40B4-BE49-F238E27FC236}">
                <a16:creationId xmlns:a16="http://schemas.microsoft.com/office/drawing/2014/main" id="{6096A594-BB69-4CFC-8371-7FF9B69873A9}"/>
              </a:ext>
            </a:extLst>
          </p:cNvPr>
          <p:cNvPicPr>
            <a:picLocks noChangeAspect="1"/>
          </p:cNvPicPr>
          <p:nvPr/>
        </p:nvPicPr>
        <p:blipFill>
          <a:blip r:embed="rId2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1"/>
              </a:ext>
            </a:extLst>
          </a:blip>
          <a:stretch>
            <a:fillRect/>
          </a:stretch>
        </p:blipFill>
        <p:spPr>
          <a:xfrm flipH="1">
            <a:off x="8266286" y="4952009"/>
            <a:ext cx="480007" cy="480007"/>
          </a:xfrm>
          <a:prstGeom prst="rect">
            <a:avLst/>
          </a:prstGeom>
        </p:spPr>
      </p:pic>
      <p:pic>
        <p:nvPicPr>
          <p:cNvPr id="269" name="Graphic 268">
            <a:extLst>
              <a:ext uri="{FF2B5EF4-FFF2-40B4-BE49-F238E27FC236}">
                <a16:creationId xmlns:a16="http://schemas.microsoft.com/office/drawing/2014/main" id="{7F4117A6-7346-42B0-876E-C995EA315915}"/>
              </a:ext>
            </a:extLst>
          </p:cNvPr>
          <p:cNvPicPr>
            <a:picLocks noChangeAspect="1"/>
          </p:cNvPicPr>
          <p:nvPr/>
        </p:nvPicPr>
        <p:blipFill>
          <a:blip r:embed="rId2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3"/>
              </a:ext>
            </a:extLst>
          </a:blip>
          <a:stretch>
            <a:fillRect/>
          </a:stretch>
        </p:blipFill>
        <p:spPr>
          <a:xfrm flipH="1">
            <a:off x="7702971" y="5120369"/>
            <a:ext cx="397168" cy="397168"/>
          </a:xfrm>
          <a:prstGeom prst="rect">
            <a:avLst/>
          </a:prstGeom>
        </p:spPr>
      </p:pic>
      <p:pic>
        <p:nvPicPr>
          <p:cNvPr id="270" name="Graphic 269">
            <a:extLst>
              <a:ext uri="{FF2B5EF4-FFF2-40B4-BE49-F238E27FC236}">
                <a16:creationId xmlns:a16="http://schemas.microsoft.com/office/drawing/2014/main" id="{8CA11A4C-6813-4B63-AC55-C0C5241BBDF6}"/>
              </a:ext>
            </a:extLst>
          </p:cNvPr>
          <p:cNvPicPr>
            <a:picLocks noChangeAspect="1"/>
          </p:cNvPicPr>
          <p:nvPr/>
        </p:nvPicPr>
        <p:blipFill>
          <a:blip r:embed="rId2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5"/>
              </a:ext>
            </a:extLst>
          </a:blip>
          <a:stretch>
            <a:fillRect/>
          </a:stretch>
        </p:blipFill>
        <p:spPr>
          <a:xfrm flipH="1">
            <a:off x="7096114" y="5120369"/>
            <a:ext cx="379168" cy="379168"/>
          </a:xfrm>
          <a:prstGeom prst="rect">
            <a:avLst/>
          </a:prstGeom>
        </p:spPr>
      </p:pic>
      <p:pic>
        <p:nvPicPr>
          <p:cNvPr id="271" name="Graphic 270">
            <a:extLst>
              <a:ext uri="{FF2B5EF4-FFF2-40B4-BE49-F238E27FC236}">
                <a16:creationId xmlns:a16="http://schemas.microsoft.com/office/drawing/2014/main" id="{EA3EF1F3-6EDF-4145-B3BB-7C273334053C}"/>
              </a:ext>
            </a:extLst>
          </p:cNvPr>
          <p:cNvPicPr>
            <a:picLocks noChangeAspect="1"/>
          </p:cNvPicPr>
          <p:nvPr/>
        </p:nvPicPr>
        <p:blipFill>
          <a:blip r:embed="rId2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7"/>
              </a:ext>
            </a:extLst>
          </a:blip>
          <a:stretch>
            <a:fillRect/>
          </a:stretch>
        </p:blipFill>
        <p:spPr>
          <a:xfrm>
            <a:off x="6430303" y="5068579"/>
            <a:ext cx="428785" cy="428785"/>
          </a:xfrm>
          <a:prstGeom prst="rect">
            <a:avLst/>
          </a:prstGeom>
        </p:spPr>
      </p:pic>
      <p:pic>
        <p:nvPicPr>
          <p:cNvPr id="294" name="Graphic 293">
            <a:extLst>
              <a:ext uri="{FF2B5EF4-FFF2-40B4-BE49-F238E27FC236}">
                <a16:creationId xmlns:a16="http://schemas.microsoft.com/office/drawing/2014/main" id="{06514FB4-DEA8-45B6-8993-D2794D7A4C66}"/>
              </a:ext>
            </a:extLst>
          </p:cNvPr>
          <p:cNvPicPr>
            <a:picLocks noChangeAspect="1"/>
          </p:cNvPicPr>
          <p:nvPr/>
        </p:nvPicPr>
        <p:blipFill>
          <a:blip r:embed="rId2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9"/>
              </a:ext>
            </a:extLst>
          </a:blip>
          <a:stretch>
            <a:fillRect/>
          </a:stretch>
        </p:blipFill>
        <p:spPr>
          <a:xfrm>
            <a:off x="9464129" y="5679611"/>
            <a:ext cx="514542" cy="514543"/>
          </a:xfrm>
          <a:prstGeom prst="rect">
            <a:avLst/>
          </a:prstGeom>
        </p:spPr>
      </p:pic>
      <p:pic>
        <p:nvPicPr>
          <p:cNvPr id="295" name="Graphic 294">
            <a:extLst>
              <a:ext uri="{FF2B5EF4-FFF2-40B4-BE49-F238E27FC236}">
                <a16:creationId xmlns:a16="http://schemas.microsoft.com/office/drawing/2014/main" id="{DFACC1C6-E5C0-4E08-A31F-5248F6C557F7}"/>
              </a:ext>
            </a:extLst>
          </p:cNvPr>
          <p:cNvPicPr>
            <a:picLocks noChangeAspect="1"/>
          </p:cNvPicPr>
          <p:nvPr/>
        </p:nvPicPr>
        <p:blipFill>
          <a:blip r:embed="rId2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1"/>
              </a:ext>
            </a:extLst>
          </a:blip>
          <a:stretch>
            <a:fillRect/>
          </a:stretch>
        </p:blipFill>
        <p:spPr>
          <a:xfrm>
            <a:off x="8857214" y="5731102"/>
            <a:ext cx="514542" cy="514543"/>
          </a:xfrm>
          <a:prstGeom prst="rect">
            <a:avLst/>
          </a:prstGeom>
        </p:spPr>
      </p:pic>
      <p:pic>
        <p:nvPicPr>
          <p:cNvPr id="296" name="Graphic 295">
            <a:extLst>
              <a:ext uri="{FF2B5EF4-FFF2-40B4-BE49-F238E27FC236}">
                <a16:creationId xmlns:a16="http://schemas.microsoft.com/office/drawing/2014/main" id="{B6DB6E3C-405A-4E7D-BCC5-EDBD417C1147}"/>
              </a:ext>
            </a:extLst>
          </p:cNvPr>
          <p:cNvPicPr>
            <a:picLocks noChangeAspect="1"/>
          </p:cNvPicPr>
          <p:nvPr/>
        </p:nvPicPr>
        <p:blipFill>
          <a:blip r:embed="rId2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3"/>
              </a:ext>
            </a:extLst>
          </a:blip>
          <a:stretch>
            <a:fillRect/>
          </a:stretch>
        </p:blipFill>
        <p:spPr>
          <a:xfrm>
            <a:off x="8212612" y="5731102"/>
            <a:ext cx="514542" cy="514543"/>
          </a:xfrm>
          <a:prstGeom prst="rect">
            <a:avLst/>
          </a:prstGeom>
        </p:spPr>
      </p:pic>
      <p:pic>
        <p:nvPicPr>
          <p:cNvPr id="297" name="Graphic 296">
            <a:extLst>
              <a:ext uri="{FF2B5EF4-FFF2-40B4-BE49-F238E27FC236}">
                <a16:creationId xmlns:a16="http://schemas.microsoft.com/office/drawing/2014/main" id="{98CA49A1-0E78-4342-B1AC-06099C24CAF4}"/>
              </a:ext>
            </a:extLst>
          </p:cNvPr>
          <p:cNvPicPr>
            <a:picLocks noChangeAspect="1"/>
          </p:cNvPicPr>
          <p:nvPr/>
        </p:nvPicPr>
        <p:blipFill>
          <a:blip r:embed="rId2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5"/>
              </a:ext>
            </a:extLst>
          </a:blip>
          <a:stretch>
            <a:fillRect/>
          </a:stretch>
        </p:blipFill>
        <p:spPr>
          <a:xfrm>
            <a:off x="7628543" y="5731102"/>
            <a:ext cx="514542" cy="514543"/>
          </a:xfrm>
          <a:prstGeom prst="rect">
            <a:avLst/>
          </a:prstGeom>
        </p:spPr>
      </p:pic>
      <p:pic>
        <p:nvPicPr>
          <p:cNvPr id="298" name="Graphic 297">
            <a:extLst>
              <a:ext uri="{FF2B5EF4-FFF2-40B4-BE49-F238E27FC236}">
                <a16:creationId xmlns:a16="http://schemas.microsoft.com/office/drawing/2014/main" id="{275F4C94-648B-401F-88C1-F52FCA3AE94B}"/>
              </a:ext>
            </a:extLst>
          </p:cNvPr>
          <p:cNvPicPr>
            <a:picLocks noChangeAspect="1"/>
          </p:cNvPicPr>
          <p:nvPr/>
        </p:nvPicPr>
        <p:blipFill>
          <a:blip r:embed="rId2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7"/>
              </a:ext>
            </a:extLst>
          </a:blip>
          <a:stretch>
            <a:fillRect/>
          </a:stretch>
        </p:blipFill>
        <p:spPr>
          <a:xfrm>
            <a:off x="7000606" y="5765971"/>
            <a:ext cx="514542" cy="514543"/>
          </a:xfrm>
          <a:prstGeom prst="rect">
            <a:avLst/>
          </a:prstGeom>
        </p:spPr>
      </p:pic>
      <p:pic>
        <p:nvPicPr>
          <p:cNvPr id="299" name="Graphic 298">
            <a:extLst>
              <a:ext uri="{FF2B5EF4-FFF2-40B4-BE49-F238E27FC236}">
                <a16:creationId xmlns:a16="http://schemas.microsoft.com/office/drawing/2014/main" id="{CD254401-24EF-4485-BFEE-E81E1B64DDB4}"/>
              </a:ext>
            </a:extLst>
          </p:cNvPr>
          <p:cNvPicPr>
            <a:picLocks noChangeAspect="1"/>
          </p:cNvPicPr>
          <p:nvPr/>
        </p:nvPicPr>
        <p:blipFill>
          <a:blip r:embed="rId2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9"/>
              </a:ext>
            </a:extLst>
          </a:blip>
          <a:stretch>
            <a:fillRect/>
          </a:stretch>
        </p:blipFill>
        <p:spPr>
          <a:xfrm>
            <a:off x="6415886" y="5724470"/>
            <a:ext cx="514542" cy="514543"/>
          </a:xfrm>
          <a:prstGeom prst="rect">
            <a:avLst/>
          </a:prstGeom>
        </p:spPr>
      </p:pic>
      <p:pic>
        <p:nvPicPr>
          <p:cNvPr id="300" name="Graphic 299">
            <a:extLst>
              <a:ext uri="{FF2B5EF4-FFF2-40B4-BE49-F238E27FC236}">
                <a16:creationId xmlns:a16="http://schemas.microsoft.com/office/drawing/2014/main" id="{8CEF643D-1DAE-4747-B6C2-D65602A4A413}"/>
              </a:ext>
            </a:extLst>
          </p:cNvPr>
          <p:cNvPicPr>
            <a:picLocks noChangeAspect="1"/>
          </p:cNvPicPr>
          <p:nvPr/>
        </p:nvPicPr>
        <p:blipFill>
          <a:blip r:embed="rId2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1"/>
              </a:ext>
            </a:extLst>
          </a:blip>
          <a:stretch>
            <a:fillRect/>
          </a:stretch>
        </p:blipFill>
        <p:spPr>
          <a:xfrm>
            <a:off x="5818136" y="5731102"/>
            <a:ext cx="514542" cy="514543"/>
          </a:xfrm>
          <a:prstGeom prst="rect">
            <a:avLst/>
          </a:prstGeom>
        </p:spPr>
      </p:pic>
      <p:pic>
        <p:nvPicPr>
          <p:cNvPr id="301" name="Graphic 300">
            <a:extLst>
              <a:ext uri="{FF2B5EF4-FFF2-40B4-BE49-F238E27FC236}">
                <a16:creationId xmlns:a16="http://schemas.microsoft.com/office/drawing/2014/main" id="{79BC069C-1931-45C3-BB34-76FDBC9083E8}"/>
              </a:ext>
            </a:extLst>
          </p:cNvPr>
          <p:cNvPicPr>
            <a:picLocks noChangeAspect="1"/>
          </p:cNvPicPr>
          <p:nvPr/>
        </p:nvPicPr>
        <p:blipFill>
          <a:blip r:embed="rId2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3"/>
              </a:ext>
            </a:extLst>
          </a:blip>
          <a:stretch>
            <a:fillRect/>
          </a:stretch>
        </p:blipFill>
        <p:spPr>
          <a:xfrm>
            <a:off x="5194898" y="5768101"/>
            <a:ext cx="514542" cy="514543"/>
          </a:xfrm>
          <a:prstGeom prst="rect">
            <a:avLst/>
          </a:prstGeom>
        </p:spPr>
      </p:pic>
      <p:pic>
        <p:nvPicPr>
          <p:cNvPr id="302" name="Graphic 301">
            <a:extLst>
              <a:ext uri="{FF2B5EF4-FFF2-40B4-BE49-F238E27FC236}">
                <a16:creationId xmlns:a16="http://schemas.microsoft.com/office/drawing/2014/main" id="{CD4C3B42-F7BB-4B67-B3B2-B50EAA120BA8}"/>
              </a:ext>
            </a:extLst>
          </p:cNvPr>
          <p:cNvPicPr>
            <a:picLocks noChangeAspect="1"/>
          </p:cNvPicPr>
          <p:nvPr/>
        </p:nvPicPr>
        <p:blipFill>
          <a:blip r:embed="rId26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5"/>
              </a:ext>
            </a:extLst>
          </a:blip>
          <a:stretch>
            <a:fillRect/>
          </a:stretch>
        </p:blipFill>
        <p:spPr>
          <a:xfrm>
            <a:off x="4589353" y="5765971"/>
            <a:ext cx="514542" cy="514543"/>
          </a:xfrm>
          <a:prstGeom prst="rect">
            <a:avLst/>
          </a:prstGeom>
        </p:spPr>
      </p:pic>
      <p:pic>
        <p:nvPicPr>
          <p:cNvPr id="303" name="Graphic 302">
            <a:extLst>
              <a:ext uri="{FF2B5EF4-FFF2-40B4-BE49-F238E27FC236}">
                <a16:creationId xmlns:a16="http://schemas.microsoft.com/office/drawing/2014/main" id="{22DA1FCA-3B4B-4760-BBD1-B188192F5C64}"/>
              </a:ext>
            </a:extLst>
          </p:cNvPr>
          <p:cNvPicPr>
            <a:picLocks noChangeAspect="1"/>
          </p:cNvPicPr>
          <p:nvPr/>
        </p:nvPicPr>
        <p:blipFill>
          <a:blip r:embed="rId26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7"/>
              </a:ext>
            </a:extLst>
          </a:blip>
          <a:stretch>
            <a:fillRect/>
          </a:stretch>
        </p:blipFill>
        <p:spPr>
          <a:xfrm>
            <a:off x="3996003" y="5769329"/>
            <a:ext cx="514542" cy="514543"/>
          </a:xfrm>
          <a:prstGeom prst="rect">
            <a:avLst/>
          </a:prstGeom>
        </p:spPr>
      </p:pic>
      <p:pic>
        <p:nvPicPr>
          <p:cNvPr id="304" name="Graphic 303">
            <a:extLst>
              <a:ext uri="{FF2B5EF4-FFF2-40B4-BE49-F238E27FC236}">
                <a16:creationId xmlns:a16="http://schemas.microsoft.com/office/drawing/2014/main" id="{3254FB00-F569-4A06-A3D8-B53FB560EAA8}"/>
              </a:ext>
            </a:extLst>
          </p:cNvPr>
          <p:cNvPicPr>
            <a:picLocks noChangeAspect="1"/>
          </p:cNvPicPr>
          <p:nvPr/>
        </p:nvPicPr>
        <p:blipFill>
          <a:blip r:embed="rId26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9"/>
              </a:ext>
            </a:extLst>
          </a:blip>
          <a:stretch>
            <a:fillRect/>
          </a:stretch>
        </p:blipFill>
        <p:spPr>
          <a:xfrm>
            <a:off x="3431255" y="5840920"/>
            <a:ext cx="442914" cy="442914"/>
          </a:xfrm>
          <a:prstGeom prst="rect">
            <a:avLst/>
          </a:prstGeom>
        </p:spPr>
      </p:pic>
      <p:pic>
        <p:nvPicPr>
          <p:cNvPr id="308" name="Graphic 307">
            <a:extLst>
              <a:ext uri="{FF2B5EF4-FFF2-40B4-BE49-F238E27FC236}">
                <a16:creationId xmlns:a16="http://schemas.microsoft.com/office/drawing/2014/main" id="{5E2AA9C6-B6F3-4042-AE8F-FE0DFA37A943}"/>
              </a:ext>
            </a:extLst>
          </p:cNvPr>
          <p:cNvPicPr>
            <a:picLocks noChangeAspect="1"/>
          </p:cNvPicPr>
          <p:nvPr/>
        </p:nvPicPr>
        <p:blipFill>
          <a:blip r:embed="rId27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1"/>
              </a:ext>
            </a:extLst>
          </a:blip>
          <a:stretch>
            <a:fillRect/>
          </a:stretch>
        </p:blipFill>
        <p:spPr>
          <a:xfrm>
            <a:off x="10734349" y="5765971"/>
            <a:ext cx="415105" cy="415105"/>
          </a:xfrm>
          <a:prstGeom prst="rect">
            <a:avLst/>
          </a:prstGeom>
        </p:spPr>
      </p:pic>
      <p:pic>
        <p:nvPicPr>
          <p:cNvPr id="310" name="Graphic 309">
            <a:extLst>
              <a:ext uri="{FF2B5EF4-FFF2-40B4-BE49-F238E27FC236}">
                <a16:creationId xmlns:a16="http://schemas.microsoft.com/office/drawing/2014/main" id="{309CE2E1-5B78-49C3-9FBC-CC8F978C1221}"/>
              </a:ext>
            </a:extLst>
          </p:cNvPr>
          <p:cNvPicPr>
            <a:picLocks noChangeAspect="1"/>
          </p:cNvPicPr>
          <p:nvPr/>
        </p:nvPicPr>
        <p:blipFill>
          <a:blip r:embed="rId27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3"/>
              </a:ext>
            </a:extLst>
          </a:blip>
          <a:stretch>
            <a:fillRect/>
          </a:stretch>
        </p:blipFill>
        <p:spPr>
          <a:xfrm>
            <a:off x="10112368" y="5735604"/>
            <a:ext cx="415105" cy="415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92819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7C2A4CD-7995-4517-B5F8-D04C379E586D}"/>
              </a:ext>
            </a:extLst>
          </p:cNvPr>
          <p:cNvSpPr txBox="1"/>
          <p:nvPr/>
        </p:nvSpPr>
        <p:spPr>
          <a:xfrm>
            <a:off x="10689397" y="269807"/>
            <a:ext cx="10102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Modern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Style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1B616C-3D57-45FD-85F2-C609295462D8}"/>
              </a:ext>
            </a:extLst>
          </p:cNvPr>
          <p:cNvSpPr txBox="1"/>
          <p:nvPr/>
        </p:nvSpPr>
        <p:spPr>
          <a:xfrm>
            <a:off x="11408983" y="2643956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37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040240-923D-4CA8-B601-3B431EFF1123}"/>
              </a:ext>
            </a:extLst>
          </p:cNvPr>
          <p:cNvSpPr txBox="1"/>
          <p:nvPr/>
        </p:nvSpPr>
        <p:spPr>
          <a:xfrm>
            <a:off x="11401022" y="3085245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38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23FB517-B5C6-4670-A97B-F27575D9FA8C}"/>
              </a:ext>
            </a:extLst>
          </p:cNvPr>
          <p:cNvSpPr txBox="1"/>
          <p:nvPr/>
        </p:nvSpPr>
        <p:spPr>
          <a:xfrm>
            <a:off x="11393061" y="3526534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39</a:t>
            </a:r>
            <a:endParaRPr lang="en-US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A75DFA-BA47-4605-B3FA-4FA847683379}"/>
              </a:ext>
            </a:extLst>
          </p:cNvPr>
          <p:cNvSpPr txBox="1"/>
          <p:nvPr/>
        </p:nvSpPr>
        <p:spPr>
          <a:xfrm>
            <a:off x="11385100" y="3967823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40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8A425E3-3808-4541-ADC6-3BDC48BFBD05}"/>
              </a:ext>
            </a:extLst>
          </p:cNvPr>
          <p:cNvSpPr/>
          <p:nvPr/>
        </p:nvSpPr>
        <p:spPr>
          <a:xfrm>
            <a:off x="11366138" y="3469232"/>
            <a:ext cx="410594" cy="360824"/>
          </a:xfrm>
          <a:prstGeom prst="roundRect">
            <a:avLst>
              <a:gd name="adj" fmla="val 21318"/>
            </a:avLst>
          </a:prstGeom>
          <a:noFill/>
          <a:ln w="317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3DF3F3C-1ED9-4441-84D8-F6D16F79A5C3}"/>
              </a:ext>
            </a:extLst>
          </p:cNvPr>
          <p:cNvCxnSpPr/>
          <p:nvPr/>
        </p:nvCxnSpPr>
        <p:spPr>
          <a:xfrm>
            <a:off x="1124262" y="6371952"/>
            <a:ext cx="1933731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46000">
                  <a:schemeClr val="tx1">
                    <a:lumMod val="50000"/>
                    <a:lumOff val="50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65E2E58-50A7-4380-B74A-E2634156AF16}"/>
              </a:ext>
            </a:extLst>
          </p:cNvPr>
          <p:cNvCxnSpPr>
            <a:cxnSpLocks/>
          </p:cNvCxnSpPr>
          <p:nvPr/>
        </p:nvCxnSpPr>
        <p:spPr>
          <a:xfrm>
            <a:off x="884420" y="123092"/>
            <a:ext cx="0" cy="6614592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35000">
                  <a:schemeClr val="tx1">
                    <a:lumMod val="95000"/>
                    <a:lumOff val="5000"/>
                  </a:schemeClr>
                </a:gs>
                <a:gs pos="65000">
                  <a:schemeClr val="tx1">
                    <a:lumMod val="95000"/>
                    <a:lumOff val="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E6D89F6-2020-48BB-9457-34E55834C383}"/>
              </a:ext>
            </a:extLst>
          </p:cNvPr>
          <p:cNvGrpSpPr/>
          <p:nvPr/>
        </p:nvGrpSpPr>
        <p:grpSpPr>
          <a:xfrm>
            <a:off x="369913" y="269807"/>
            <a:ext cx="332992" cy="246221"/>
            <a:chOff x="7060367" y="1319134"/>
            <a:chExt cx="629579" cy="350519"/>
          </a:xfrm>
          <a:solidFill>
            <a:schemeClr val="bg1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C7AA7E5-B529-4F16-A37B-6B220579B769}"/>
                </a:ext>
              </a:extLst>
            </p:cNvPr>
            <p:cNvSpPr/>
            <p:nvPr/>
          </p:nvSpPr>
          <p:spPr>
            <a:xfrm>
              <a:off x="7060367" y="13191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5A37372-F008-4B36-B5BF-421E7C5F3C1C}"/>
                </a:ext>
              </a:extLst>
            </p:cNvPr>
            <p:cNvSpPr/>
            <p:nvPr/>
          </p:nvSpPr>
          <p:spPr>
            <a:xfrm>
              <a:off x="7060367" y="14715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C72030B-982F-43C9-AFBB-4F3162E173AE}"/>
                </a:ext>
              </a:extLst>
            </p:cNvPr>
            <p:cNvSpPr/>
            <p:nvPr/>
          </p:nvSpPr>
          <p:spPr>
            <a:xfrm>
              <a:off x="7060367" y="16239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aphic 33" descr="Mouse">
            <a:extLst>
              <a:ext uri="{FF2B5EF4-FFF2-40B4-BE49-F238E27FC236}">
                <a16:creationId xmlns:a16="http://schemas.microsoft.com/office/drawing/2014/main" id="{F0B553CD-309D-42B9-9D38-7E5D3CBC55F8}"/>
              </a:ext>
            </a:extLst>
          </p:cNvPr>
          <p:cNvGrpSpPr/>
          <p:nvPr/>
        </p:nvGrpSpPr>
        <p:grpSpPr>
          <a:xfrm>
            <a:off x="310204" y="3217785"/>
            <a:ext cx="422429" cy="422429"/>
            <a:chOff x="144378" y="3003035"/>
            <a:chExt cx="662520" cy="662520"/>
          </a:xfrm>
          <a:solidFill>
            <a:schemeClr val="tx1"/>
          </a:solidFill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97DE905-F416-492E-8293-AAD60AB5148A}"/>
                </a:ext>
              </a:extLst>
            </p:cNvPr>
            <p:cNvSpPr/>
            <p:nvPr/>
          </p:nvSpPr>
          <p:spPr>
            <a:xfrm>
              <a:off x="454928" y="3168665"/>
              <a:ext cx="41418" cy="103518"/>
            </a:xfrm>
            <a:custGeom>
              <a:avLst/>
              <a:gdLst>
                <a:gd name="connsiteX0" fmla="*/ 20709 w 41418"/>
                <a:gd name="connsiteY0" fmla="*/ 0 h 103518"/>
                <a:gd name="connsiteX1" fmla="*/ 5 w 41418"/>
                <a:gd name="connsiteY1" fmla="*/ 21649 h 103518"/>
                <a:gd name="connsiteX2" fmla="*/ 5 w 41418"/>
                <a:gd name="connsiteY2" fmla="*/ 82815 h 103518"/>
                <a:gd name="connsiteX3" fmla="*/ 20709 w 41418"/>
                <a:gd name="connsiteY3" fmla="*/ 103519 h 103518"/>
                <a:gd name="connsiteX4" fmla="*/ 41413 w 41418"/>
                <a:gd name="connsiteY4" fmla="*/ 82815 h 103518"/>
                <a:gd name="connsiteX5" fmla="*/ 41413 w 41418"/>
                <a:gd name="connsiteY5" fmla="*/ 21649 h 103518"/>
                <a:gd name="connsiteX6" fmla="*/ 20709 w 41418"/>
                <a:gd name="connsiteY6" fmla="*/ 0 h 10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18" h="103518">
                  <a:moveTo>
                    <a:pt x="20709" y="0"/>
                  </a:moveTo>
                  <a:cubicBezTo>
                    <a:pt x="9015" y="264"/>
                    <a:pt x="-253" y="9955"/>
                    <a:pt x="5" y="21649"/>
                  </a:cubicBezTo>
                  <a:lnTo>
                    <a:pt x="5" y="82815"/>
                  </a:lnTo>
                  <a:cubicBezTo>
                    <a:pt x="5" y="94250"/>
                    <a:pt x="9274" y="103519"/>
                    <a:pt x="20709" y="103519"/>
                  </a:cubicBezTo>
                  <a:cubicBezTo>
                    <a:pt x="32144" y="103519"/>
                    <a:pt x="41413" y="94250"/>
                    <a:pt x="41413" y="82815"/>
                  </a:cubicBezTo>
                  <a:lnTo>
                    <a:pt x="41413" y="21649"/>
                  </a:lnTo>
                  <a:cubicBezTo>
                    <a:pt x="41671" y="9955"/>
                    <a:pt x="32403" y="264"/>
                    <a:pt x="20709" y="0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17EE791-54D6-4721-A57D-129BDEF2C35C}"/>
                </a:ext>
              </a:extLst>
            </p:cNvPr>
            <p:cNvSpPr/>
            <p:nvPr/>
          </p:nvSpPr>
          <p:spPr>
            <a:xfrm>
              <a:off x="306462" y="3065146"/>
              <a:ext cx="337326" cy="545198"/>
            </a:xfrm>
            <a:custGeom>
              <a:avLst/>
              <a:gdLst>
                <a:gd name="connsiteX0" fmla="*/ 336185 w 337326"/>
                <a:gd name="connsiteY0" fmla="*/ 363951 h 545198"/>
                <a:gd name="connsiteX1" fmla="*/ 328297 w 337326"/>
                <a:gd name="connsiteY1" fmla="*/ 252586 h 545198"/>
                <a:gd name="connsiteX2" fmla="*/ 331686 w 337326"/>
                <a:gd name="connsiteY2" fmla="*/ 167949 h 545198"/>
                <a:gd name="connsiteX3" fmla="*/ 189783 w 337326"/>
                <a:gd name="connsiteY3" fmla="*/ 667 h 545198"/>
                <a:gd name="connsiteX4" fmla="*/ 183758 w 337326"/>
                <a:gd name="connsiteY4" fmla="*/ 290 h 545198"/>
                <a:gd name="connsiteX5" fmla="*/ 168678 w 337326"/>
                <a:gd name="connsiteY5" fmla="*/ 0 h 545198"/>
                <a:gd name="connsiteX6" fmla="*/ 153599 w 337326"/>
                <a:gd name="connsiteY6" fmla="*/ 290 h 545198"/>
                <a:gd name="connsiteX7" fmla="*/ 5296 w 337326"/>
                <a:gd name="connsiteY7" fmla="*/ 161925 h 545198"/>
                <a:gd name="connsiteX8" fmla="*/ 5671 w 337326"/>
                <a:gd name="connsiteY8" fmla="*/ 167928 h 545198"/>
                <a:gd name="connsiteX9" fmla="*/ 9066 w 337326"/>
                <a:gd name="connsiteY9" fmla="*/ 252586 h 545198"/>
                <a:gd name="connsiteX10" fmla="*/ 1150 w 337326"/>
                <a:gd name="connsiteY10" fmla="*/ 363972 h 545198"/>
                <a:gd name="connsiteX11" fmla="*/ 142876 w 337326"/>
                <a:gd name="connsiteY11" fmla="*/ 543977 h 545198"/>
                <a:gd name="connsiteX12" fmla="*/ 155104 w 337326"/>
                <a:gd name="connsiteY12" fmla="*/ 544964 h 545198"/>
                <a:gd name="connsiteX13" fmla="*/ 168678 w 337326"/>
                <a:gd name="connsiteY13" fmla="*/ 545199 h 545198"/>
                <a:gd name="connsiteX14" fmla="*/ 182267 w 337326"/>
                <a:gd name="connsiteY14" fmla="*/ 544964 h 545198"/>
                <a:gd name="connsiteX15" fmla="*/ 337175 w 337326"/>
                <a:gd name="connsiteY15" fmla="*/ 376183 h 545198"/>
                <a:gd name="connsiteX16" fmla="*/ 336185 w 337326"/>
                <a:gd name="connsiteY16" fmla="*/ 363951 h 545198"/>
                <a:gd name="connsiteX17" fmla="*/ 217484 w 337326"/>
                <a:gd name="connsiteY17" fmla="*/ 186334 h 545198"/>
                <a:gd name="connsiteX18" fmla="*/ 182978 w 337326"/>
                <a:gd name="connsiteY18" fmla="*/ 233518 h 545198"/>
                <a:gd name="connsiteX19" fmla="*/ 182978 w 337326"/>
                <a:gd name="connsiteY19" fmla="*/ 338161 h 545198"/>
                <a:gd name="connsiteX20" fmla="*/ 169175 w 337326"/>
                <a:gd name="connsiteY20" fmla="*/ 351964 h 545198"/>
                <a:gd name="connsiteX21" fmla="*/ 155373 w 337326"/>
                <a:gd name="connsiteY21" fmla="*/ 338161 h 545198"/>
                <a:gd name="connsiteX22" fmla="*/ 155373 w 337326"/>
                <a:gd name="connsiteY22" fmla="*/ 233518 h 545198"/>
                <a:gd name="connsiteX23" fmla="*/ 120866 w 337326"/>
                <a:gd name="connsiteY23" fmla="*/ 186334 h 545198"/>
                <a:gd name="connsiteX24" fmla="*/ 120866 w 337326"/>
                <a:gd name="connsiteY24" fmla="*/ 125175 h 545198"/>
                <a:gd name="connsiteX25" fmla="*/ 155373 w 337326"/>
                <a:gd name="connsiteY25" fmla="*/ 77984 h 545198"/>
                <a:gd name="connsiteX26" fmla="*/ 155373 w 337326"/>
                <a:gd name="connsiteY26" fmla="*/ 41408 h 545198"/>
                <a:gd name="connsiteX27" fmla="*/ 169175 w 337326"/>
                <a:gd name="connsiteY27" fmla="*/ 27605 h 545198"/>
                <a:gd name="connsiteX28" fmla="*/ 182978 w 337326"/>
                <a:gd name="connsiteY28" fmla="*/ 41408 h 545198"/>
                <a:gd name="connsiteX29" fmla="*/ 182978 w 337326"/>
                <a:gd name="connsiteY29" fmla="*/ 77984 h 545198"/>
                <a:gd name="connsiteX30" fmla="*/ 217484 w 337326"/>
                <a:gd name="connsiteY30" fmla="*/ 125175 h 54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326" h="545198">
                  <a:moveTo>
                    <a:pt x="336185" y="363951"/>
                  </a:moveTo>
                  <a:cubicBezTo>
                    <a:pt x="331554" y="326998"/>
                    <a:pt x="328921" y="289823"/>
                    <a:pt x="328297" y="252586"/>
                  </a:cubicBezTo>
                  <a:cubicBezTo>
                    <a:pt x="328297" y="222220"/>
                    <a:pt x="329678" y="193608"/>
                    <a:pt x="331686" y="167949"/>
                  </a:cubicBezTo>
                  <a:cubicBezTo>
                    <a:pt x="338694" y="82570"/>
                    <a:pt x="275162" y="7675"/>
                    <a:pt x="189783" y="667"/>
                  </a:cubicBezTo>
                  <a:cubicBezTo>
                    <a:pt x="187777" y="502"/>
                    <a:pt x="185769" y="376"/>
                    <a:pt x="183758" y="290"/>
                  </a:cubicBezTo>
                  <a:cubicBezTo>
                    <a:pt x="178825" y="97"/>
                    <a:pt x="173799" y="0"/>
                    <a:pt x="168678" y="0"/>
                  </a:cubicBezTo>
                  <a:cubicBezTo>
                    <a:pt x="163558" y="0"/>
                    <a:pt x="158531" y="97"/>
                    <a:pt x="153599" y="290"/>
                  </a:cubicBezTo>
                  <a:cubicBezTo>
                    <a:pt x="68012" y="3971"/>
                    <a:pt x="1614" y="76338"/>
                    <a:pt x="5296" y="161925"/>
                  </a:cubicBezTo>
                  <a:cubicBezTo>
                    <a:pt x="5382" y="163928"/>
                    <a:pt x="5507" y="165930"/>
                    <a:pt x="5671" y="167928"/>
                  </a:cubicBezTo>
                  <a:cubicBezTo>
                    <a:pt x="7686" y="193587"/>
                    <a:pt x="9066" y="222220"/>
                    <a:pt x="9066" y="252586"/>
                  </a:cubicBezTo>
                  <a:cubicBezTo>
                    <a:pt x="8435" y="289830"/>
                    <a:pt x="5792" y="327013"/>
                    <a:pt x="1150" y="363972"/>
                  </a:cubicBezTo>
                  <a:cubicBezTo>
                    <a:pt x="-9420" y="452815"/>
                    <a:pt x="54033" y="533407"/>
                    <a:pt x="142876" y="543977"/>
                  </a:cubicBezTo>
                  <a:cubicBezTo>
                    <a:pt x="146938" y="544460"/>
                    <a:pt x="151017" y="544790"/>
                    <a:pt x="155104" y="544964"/>
                  </a:cubicBezTo>
                  <a:cubicBezTo>
                    <a:pt x="159548" y="545116"/>
                    <a:pt x="164073" y="545194"/>
                    <a:pt x="168678" y="545199"/>
                  </a:cubicBezTo>
                  <a:cubicBezTo>
                    <a:pt x="173284" y="545204"/>
                    <a:pt x="177814" y="545125"/>
                    <a:pt x="182267" y="544964"/>
                  </a:cubicBezTo>
                  <a:cubicBezTo>
                    <a:pt x="271651" y="541133"/>
                    <a:pt x="341006" y="465567"/>
                    <a:pt x="337175" y="376183"/>
                  </a:cubicBezTo>
                  <a:cubicBezTo>
                    <a:pt x="337000" y="372095"/>
                    <a:pt x="336670" y="368015"/>
                    <a:pt x="336185" y="363951"/>
                  </a:cubicBezTo>
                  <a:close/>
                  <a:moveTo>
                    <a:pt x="217484" y="186334"/>
                  </a:moveTo>
                  <a:cubicBezTo>
                    <a:pt x="217583" y="207930"/>
                    <a:pt x="203588" y="227066"/>
                    <a:pt x="182978" y="233518"/>
                  </a:cubicBezTo>
                  <a:lnTo>
                    <a:pt x="182978" y="338161"/>
                  </a:lnTo>
                  <a:cubicBezTo>
                    <a:pt x="182978" y="345784"/>
                    <a:pt x="176798" y="351964"/>
                    <a:pt x="169175" y="351964"/>
                  </a:cubicBezTo>
                  <a:cubicBezTo>
                    <a:pt x="161552" y="351964"/>
                    <a:pt x="155373" y="345784"/>
                    <a:pt x="155373" y="338161"/>
                  </a:cubicBezTo>
                  <a:lnTo>
                    <a:pt x="155373" y="233518"/>
                  </a:lnTo>
                  <a:cubicBezTo>
                    <a:pt x="134766" y="227062"/>
                    <a:pt x="120773" y="207928"/>
                    <a:pt x="120866" y="186334"/>
                  </a:cubicBezTo>
                  <a:lnTo>
                    <a:pt x="120866" y="125175"/>
                  </a:lnTo>
                  <a:cubicBezTo>
                    <a:pt x="120765" y="103576"/>
                    <a:pt x="134760" y="84436"/>
                    <a:pt x="155373" y="77984"/>
                  </a:cubicBezTo>
                  <a:lnTo>
                    <a:pt x="155373" y="41408"/>
                  </a:lnTo>
                  <a:cubicBezTo>
                    <a:pt x="155373" y="33784"/>
                    <a:pt x="161552" y="27605"/>
                    <a:pt x="169175" y="27605"/>
                  </a:cubicBezTo>
                  <a:cubicBezTo>
                    <a:pt x="176798" y="27605"/>
                    <a:pt x="182978" y="33784"/>
                    <a:pt x="182978" y="41408"/>
                  </a:cubicBezTo>
                  <a:lnTo>
                    <a:pt x="182978" y="77984"/>
                  </a:lnTo>
                  <a:cubicBezTo>
                    <a:pt x="203588" y="84440"/>
                    <a:pt x="217581" y="103577"/>
                    <a:pt x="217484" y="125175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47A977C0-3C6B-4E9F-BCC1-8B2C024879F0}"/>
              </a:ext>
            </a:extLst>
          </p:cNvPr>
          <p:cNvSpPr txBox="1"/>
          <p:nvPr/>
        </p:nvSpPr>
        <p:spPr>
          <a:xfrm>
            <a:off x="1080992" y="5815368"/>
            <a:ext cx="7008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39/    </a:t>
            </a:r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39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5E62A2D-BDCB-41C2-AD1C-C8FDCD9A55E4}"/>
              </a:ext>
            </a:extLst>
          </p:cNvPr>
          <p:cNvSpPr txBox="1"/>
          <p:nvPr/>
        </p:nvSpPr>
        <p:spPr>
          <a:xfrm>
            <a:off x="1065936" y="6061589"/>
            <a:ext cx="103586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Ending Slide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Graphic 56" descr="Caret Left">
            <a:extLst>
              <a:ext uri="{FF2B5EF4-FFF2-40B4-BE49-F238E27FC236}">
                <a16:creationId xmlns:a16="http://schemas.microsoft.com/office/drawing/2014/main" id="{E2CEE16C-64B4-4924-859C-60386A8ED4FC}"/>
              </a:ext>
            </a:extLst>
          </p:cNvPr>
          <p:cNvSpPr/>
          <p:nvPr/>
        </p:nvSpPr>
        <p:spPr>
          <a:xfrm rot="5400000">
            <a:off x="429214" y="1766174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Graphic 56" descr="Caret Left">
            <a:extLst>
              <a:ext uri="{FF2B5EF4-FFF2-40B4-BE49-F238E27FC236}">
                <a16:creationId xmlns:a16="http://schemas.microsoft.com/office/drawing/2014/main" id="{34F6C48B-F6B2-426F-8BF8-B69E0F3B733E}"/>
              </a:ext>
            </a:extLst>
          </p:cNvPr>
          <p:cNvSpPr/>
          <p:nvPr/>
        </p:nvSpPr>
        <p:spPr>
          <a:xfrm rot="16200000">
            <a:off x="413591" y="4808450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B9D6F8C-D0C2-4784-A1FD-234DB5E9B6FD}"/>
              </a:ext>
            </a:extLst>
          </p:cNvPr>
          <p:cNvSpPr txBox="1"/>
          <p:nvPr/>
        </p:nvSpPr>
        <p:spPr>
          <a:xfrm>
            <a:off x="10155596" y="6323199"/>
            <a:ext cx="15712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1</a:t>
            </a:r>
            <a:r>
              <a:rPr lang="en-US" sz="1000" baseline="30000" dirty="0">
                <a:solidFill>
                  <a:schemeClr val="bg1"/>
                </a:solidFill>
                <a:latin typeface="Work Sans Medium" panose="00000600000000000000" pitchFamily="2" charset="0"/>
              </a:rPr>
              <a:t>st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 Art </a:t>
            </a:r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</a:t>
            </a:r>
            <a:r>
              <a:rPr lang="en-US" sz="1000" b="1" dirty="0">
                <a:solidFill>
                  <a:schemeClr val="bg1"/>
                </a:solidFill>
                <a:latin typeface="Work Sans Medium" panose="00000600000000000000" pitchFamily="2" charset="0"/>
              </a:rPr>
              <a:t> 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in CA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461D834-B783-FE3C-C625-DCCFBAE7AC5B}"/>
              </a:ext>
            </a:extLst>
          </p:cNvPr>
          <p:cNvSpPr txBox="1"/>
          <p:nvPr/>
        </p:nvSpPr>
        <p:spPr>
          <a:xfrm>
            <a:off x="1570321" y="1888374"/>
            <a:ext cx="575670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spc="60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THANK YOU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1FDC87E-38FD-C9E3-8BE5-9FCF14D6AAF6}"/>
              </a:ext>
            </a:extLst>
          </p:cNvPr>
          <p:cNvSpPr txBox="1"/>
          <p:nvPr/>
        </p:nvSpPr>
        <p:spPr>
          <a:xfrm>
            <a:off x="1730311" y="1425864"/>
            <a:ext cx="12458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Premium Design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9396689-D6ED-0BAD-4A87-E3645B088D3F}"/>
              </a:ext>
            </a:extLst>
          </p:cNvPr>
          <p:cNvSpPr txBox="1"/>
          <p:nvPr/>
        </p:nvSpPr>
        <p:spPr>
          <a:xfrm>
            <a:off x="1731905" y="3836221"/>
            <a:ext cx="149912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Business</a:t>
            </a:r>
          </a:p>
          <a:p>
            <a:r>
              <a:rPr lang="en-US" sz="16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Presentation</a:t>
            </a:r>
          </a:p>
          <a:p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template.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90805FA-B9CC-8520-0C64-15E2C63B7248}"/>
              </a:ext>
            </a:extLst>
          </p:cNvPr>
          <p:cNvSpPr txBox="1"/>
          <p:nvPr/>
        </p:nvSpPr>
        <p:spPr>
          <a:xfrm>
            <a:off x="1731905" y="3433935"/>
            <a:ext cx="8611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Template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21F0247-726B-725A-68B1-9607CB234F1C}"/>
              </a:ext>
            </a:extLst>
          </p:cNvPr>
          <p:cNvSpPr txBox="1"/>
          <p:nvPr/>
        </p:nvSpPr>
        <p:spPr>
          <a:xfrm>
            <a:off x="1734490" y="4906403"/>
            <a:ext cx="96051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Modern Design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064000D-2F3A-7BCF-D0B2-FBBB0CE2AA76}"/>
              </a:ext>
            </a:extLst>
          </p:cNvPr>
          <p:cNvSpPr txBox="1"/>
          <p:nvPr/>
        </p:nvSpPr>
        <p:spPr>
          <a:xfrm>
            <a:off x="3779485" y="4633674"/>
            <a:ext cx="93807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</a:p>
          <a:p>
            <a:r>
              <a:rPr lang="en-US" sz="9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Dolor</a:t>
            </a:r>
          </a:p>
          <a:p>
            <a:r>
              <a:rPr lang="en-US" sz="9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Sit amet.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32E1EED-23DC-803F-C2C9-E24BB59FACE8}"/>
              </a:ext>
            </a:extLst>
          </p:cNvPr>
          <p:cNvSpPr txBox="1"/>
          <p:nvPr/>
        </p:nvSpPr>
        <p:spPr>
          <a:xfrm>
            <a:off x="5337371" y="4928112"/>
            <a:ext cx="12458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Premium </a:t>
            </a:r>
            <a:r>
              <a:rPr lang="en-US" sz="1000">
                <a:solidFill>
                  <a:schemeClr val="tx1">
                    <a:lumMod val="50000"/>
                    <a:lumOff val="50000"/>
                  </a:schemeClr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Design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2A2B1D12-7BD0-C7AF-EE22-7311AE392CEE}"/>
              </a:ext>
            </a:extLst>
          </p:cNvPr>
          <p:cNvCxnSpPr>
            <a:cxnSpLocks/>
          </p:cNvCxnSpPr>
          <p:nvPr/>
        </p:nvCxnSpPr>
        <p:spPr>
          <a:xfrm>
            <a:off x="1778907" y="3119480"/>
            <a:ext cx="564750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8E8AB146-FABA-C3BE-C551-2E4190B9B60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2852920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75D1878-A1F5-47B5-BF61-7C9CF02457A8}"/>
              </a:ext>
            </a:extLst>
          </p:cNvPr>
          <p:cNvSpPr txBox="1"/>
          <p:nvPr/>
        </p:nvSpPr>
        <p:spPr>
          <a:xfrm>
            <a:off x="10689397" y="269807"/>
            <a:ext cx="10102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Modern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7083444-53E8-4507-B316-875F500E007F}"/>
              </a:ext>
            </a:extLst>
          </p:cNvPr>
          <p:cNvCxnSpPr/>
          <p:nvPr/>
        </p:nvCxnSpPr>
        <p:spPr>
          <a:xfrm>
            <a:off x="1124262" y="6371952"/>
            <a:ext cx="1933731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46000">
                  <a:schemeClr val="tx1">
                    <a:lumMod val="50000"/>
                    <a:lumOff val="50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3FE622C-755C-4C7C-9F10-302F669DC035}"/>
              </a:ext>
            </a:extLst>
          </p:cNvPr>
          <p:cNvCxnSpPr>
            <a:cxnSpLocks/>
          </p:cNvCxnSpPr>
          <p:nvPr/>
        </p:nvCxnSpPr>
        <p:spPr>
          <a:xfrm>
            <a:off x="884420" y="123092"/>
            <a:ext cx="0" cy="6614592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35000">
                  <a:schemeClr val="tx1">
                    <a:lumMod val="95000"/>
                    <a:lumOff val="5000"/>
                  </a:schemeClr>
                </a:gs>
                <a:gs pos="65000">
                  <a:schemeClr val="tx1">
                    <a:lumMod val="95000"/>
                    <a:lumOff val="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72A4C8F0-A7D7-4804-8F71-2F83617428E5}"/>
              </a:ext>
            </a:extLst>
          </p:cNvPr>
          <p:cNvGrpSpPr/>
          <p:nvPr/>
        </p:nvGrpSpPr>
        <p:grpSpPr>
          <a:xfrm>
            <a:off x="369913" y="269807"/>
            <a:ext cx="332992" cy="246221"/>
            <a:chOff x="7060367" y="1319134"/>
            <a:chExt cx="629579" cy="350519"/>
          </a:xfrm>
          <a:solidFill>
            <a:schemeClr val="bg1"/>
          </a:solidFill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623C5A1-42E9-40EF-9323-DB8C830B49DB}"/>
                </a:ext>
              </a:extLst>
            </p:cNvPr>
            <p:cNvSpPr/>
            <p:nvPr/>
          </p:nvSpPr>
          <p:spPr>
            <a:xfrm>
              <a:off x="7060367" y="13191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2D48EE1-3FBD-4727-AF06-0DC1E4A52E6F}"/>
                </a:ext>
              </a:extLst>
            </p:cNvPr>
            <p:cNvSpPr/>
            <p:nvPr/>
          </p:nvSpPr>
          <p:spPr>
            <a:xfrm>
              <a:off x="7060367" y="14715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9B73D23-89BE-4979-B633-A6D14B1FDD40}"/>
                </a:ext>
              </a:extLst>
            </p:cNvPr>
            <p:cNvSpPr/>
            <p:nvPr/>
          </p:nvSpPr>
          <p:spPr>
            <a:xfrm>
              <a:off x="7060367" y="16239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aphic 33" descr="Mouse">
            <a:extLst>
              <a:ext uri="{FF2B5EF4-FFF2-40B4-BE49-F238E27FC236}">
                <a16:creationId xmlns:a16="http://schemas.microsoft.com/office/drawing/2014/main" id="{9D4DBCF3-22EC-4A54-A27C-08E01159A2EB}"/>
              </a:ext>
            </a:extLst>
          </p:cNvPr>
          <p:cNvGrpSpPr/>
          <p:nvPr/>
        </p:nvGrpSpPr>
        <p:grpSpPr>
          <a:xfrm>
            <a:off x="310204" y="3217785"/>
            <a:ext cx="422429" cy="422429"/>
            <a:chOff x="144378" y="3003035"/>
            <a:chExt cx="662520" cy="662520"/>
          </a:xfrm>
          <a:solidFill>
            <a:schemeClr val="tx1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CBE213F-70A5-457C-AFCE-5764D0E3EFB3}"/>
                </a:ext>
              </a:extLst>
            </p:cNvPr>
            <p:cNvSpPr/>
            <p:nvPr/>
          </p:nvSpPr>
          <p:spPr>
            <a:xfrm>
              <a:off x="454928" y="3168665"/>
              <a:ext cx="41418" cy="103518"/>
            </a:xfrm>
            <a:custGeom>
              <a:avLst/>
              <a:gdLst>
                <a:gd name="connsiteX0" fmla="*/ 20709 w 41418"/>
                <a:gd name="connsiteY0" fmla="*/ 0 h 103518"/>
                <a:gd name="connsiteX1" fmla="*/ 5 w 41418"/>
                <a:gd name="connsiteY1" fmla="*/ 21649 h 103518"/>
                <a:gd name="connsiteX2" fmla="*/ 5 w 41418"/>
                <a:gd name="connsiteY2" fmla="*/ 82815 h 103518"/>
                <a:gd name="connsiteX3" fmla="*/ 20709 w 41418"/>
                <a:gd name="connsiteY3" fmla="*/ 103519 h 103518"/>
                <a:gd name="connsiteX4" fmla="*/ 41413 w 41418"/>
                <a:gd name="connsiteY4" fmla="*/ 82815 h 103518"/>
                <a:gd name="connsiteX5" fmla="*/ 41413 w 41418"/>
                <a:gd name="connsiteY5" fmla="*/ 21649 h 103518"/>
                <a:gd name="connsiteX6" fmla="*/ 20709 w 41418"/>
                <a:gd name="connsiteY6" fmla="*/ 0 h 10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18" h="103518">
                  <a:moveTo>
                    <a:pt x="20709" y="0"/>
                  </a:moveTo>
                  <a:cubicBezTo>
                    <a:pt x="9015" y="264"/>
                    <a:pt x="-253" y="9955"/>
                    <a:pt x="5" y="21649"/>
                  </a:cubicBezTo>
                  <a:lnTo>
                    <a:pt x="5" y="82815"/>
                  </a:lnTo>
                  <a:cubicBezTo>
                    <a:pt x="5" y="94250"/>
                    <a:pt x="9274" y="103519"/>
                    <a:pt x="20709" y="103519"/>
                  </a:cubicBezTo>
                  <a:cubicBezTo>
                    <a:pt x="32144" y="103519"/>
                    <a:pt x="41413" y="94250"/>
                    <a:pt x="41413" y="82815"/>
                  </a:cubicBezTo>
                  <a:lnTo>
                    <a:pt x="41413" y="21649"/>
                  </a:lnTo>
                  <a:cubicBezTo>
                    <a:pt x="41671" y="9955"/>
                    <a:pt x="32403" y="264"/>
                    <a:pt x="20709" y="0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503FA197-DBF8-43DA-83A1-D1E60FFE1C5C}"/>
                </a:ext>
              </a:extLst>
            </p:cNvPr>
            <p:cNvSpPr/>
            <p:nvPr/>
          </p:nvSpPr>
          <p:spPr>
            <a:xfrm>
              <a:off x="306462" y="3065146"/>
              <a:ext cx="337326" cy="545198"/>
            </a:xfrm>
            <a:custGeom>
              <a:avLst/>
              <a:gdLst>
                <a:gd name="connsiteX0" fmla="*/ 336185 w 337326"/>
                <a:gd name="connsiteY0" fmla="*/ 363951 h 545198"/>
                <a:gd name="connsiteX1" fmla="*/ 328297 w 337326"/>
                <a:gd name="connsiteY1" fmla="*/ 252586 h 545198"/>
                <a:gd name="connsiteX2" fmla="*/ 331686 w 337326"/>
                <a:gd name="connsiteY2" fmla="*/ 167949 h 545198"/>
                <a:gd name="connsiteX3" fmla="*/ 189783 w 337326"/>
                <a:gd name="connsiteY3" fmla="*/ 667 h 545198"/>
                <a:gd name="connsiteX4" fmla="*/ 183758 w 337326"/>
                <a:gd name="connsiteY4" fmla="*/ 290 h 545198"/>
                <a:gd name="connsiteX5" fmla="*/ 168678 w 337326"/>
                <a:gd name="connsiteY5" fmla="*/ 0 h 545198"/>
                <a:gd name="connsiteX6" fmla="*/ 153599 w 337326"/>
                <a:gd name="connsiteY6" fmla="*/ 290 h 545198"/>
                <a:gd name="connsiteX7" fmla="*/ 5296 w 337326"/>
                <a:gd name="connsiteY7" fmla="*/ 161925 h 545198"/>
                <a:gd name="connsiteX8" fmla="*/ 5671 w 337326"/>
                <a:gd name="connsiteY8" fmla="*/ 167928 h 545198"/>
                <a:gd name="connsiteX9" fmla="*/ 9066 w 337326"/>
                <a:gd name="connsiteY9" fmla="*/ 252586 h 545198"/>
                <a:gd name="connsiteX10" fmla="*/ 1150 w 337326"/>
                <a:gd name="connsiteY10" fmla="*/ 363972 h 545198"/>
                <a:gd name="connsiteX11" fmla="*/ 142876 w 337326"/>
                <a:gd name="connsiteY11" fmla="*/ 543977 h 545198"/>
                <a:gd name="connsiteX12" fmla="*/ 155104 w 337326"/>
                <a:gd name="connsiteY12" fmla="*/ 544964 h 545198"/>
                <a:gd name="connsiteX13" fmla="*/ 168678 w 337326"/>
                <a:gd name="connsiteY13" fmla="*/ 545199 h 545198"/>
                <a:gd name="connsiteX14" fmla="*/ 182267 w 337326"/>
                <a:gd name="connsiteY14" fmla="*/ 544964 h 545198"/>
                <a:gd name="connsiteX15" fmla="*/ 337175 w 337326"/>
                <a:gd name="connsiteY15" fmla="*/ 376183 h 545198"/>
                <a:gd name="connsiteX16" fmla="*/ 336185 w 337326"/>
                <a:gd name="connsiteY16" fmla="*/ 363951 h 545198"/>
                <a:gd name="connsiteX17" fmla="*/ 217484 w 337326"/>
                <a:gd name="connsiteY17" fmla="*/ 186334 h 545198"/>
                <a:gd name="connsiteX18" fmla="*/ 182978 w 337326"/>
                <a:gd name="connsiteY18" fmla="*/ 233518 h 545198"/>
                <a:gd name="connsiteX19" fmla="*/ 182978 w 337326"/>
                <a:gd name="connsiteY19" fmla="*/ 338161 h 545198"/>
                <a:gd name="connsiteX20" fmla="*/ 169175 w 337326"/>
                <a:gd name="connsiteY20" fmla="*/ 351964 h 545198"/>
                <a:gd name="connsiteX21" fmla="*/ 155373 w 337326"/>
                <a:gd name="connsiteY21" fmla="*/ 338161 h 545198"/>
                <a:gd name="connsiteX22" fmla="*/ 155373 w 337326"/>
                <a:gd name="connsiteY22" fmla="*/ 233518 h 545198"/>
                <a:gd name="connsiteX23" fmla="*/ 120866 w 337326"/>
                <a:gd name="connsiteY23" fmla="*/ 186334 h 545198"/>
                <a:gd name="connsiteX24" fmla="*/ 120866 w 337326"/>
                <a:gd name="connsiteY24" fmla="*/ 125175 h 545198"/>
                <a:gd name="connsiteX25" fmla="*/ 155373 w 337326"/>
                <a:gd name="connsiteY25" fmla="*/ 77984 h 545198"/>
                <a:gd name="connsiteX26" fmla="*/ 155373 w 337326"/>
                <a:gd name="connsiteY26" fmla="*/ 41408 h 545198"/>
                <a:gd name="connsiteX27" fmla="*/ 169175 w 337326"/>
                <a:gd name="connsiteY27" fmla="*/ 27605 h 545198"/>
                <a:gd name="connsiteX28" fmla="*/ 182978 w 337326"/>
                <a:gd name="connsiteY28" fmla="*/ 41408 h 545198"/>
                <a:gd name="connsiteX29" fmla="*/ 182978 w 337326"/>
                <a:gd name="connsiteY29" fmla="*/ 77984 h 545198"/>
                <a:gd name="connsiteX30" fmla="*/ 217484 w 337326"/>
                <a:gd name="connsiteY30" fmla="*/ 125175 h 54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326" h="545198">
                  <a:moveTo>
                    <a:pt x="336185" y="363951"/>
                  </a:moveTo>
                  <a:cubicBezTo>
                    <a:pt x="331554" y="326998"/>
                    <a:pt x="328921" y="289823"/>
                    <a:pt x="328297" y="252586"/>
                  </a:cubicBezTo>
                  <a:cubicBezTo>
                    <a:pt x="328297" y="222220"/>
                    <a:pt x="329678" y="193608"/>
                    <a:pt x="331686" y="167949"/>
                  </a:cubicBezTo>
                  <a:cubicBezTo>
                    <a:pt x="338694" y="82570"/>
                    <a:pt x="275162" y="7675"/>
                    <a:pt x="189783" y="667"/>
                  </a:cubicBezTo>
                  <a:cubicBezTo>
                    <a:pt x="187777" y="502"/>
                    <a:pt x="185769" y="376"/>
                    <a:pt x="183758" y="290"/>
                  </a:cubicBezTo>
                  <a:cubicBezTo>
                    <a:pt x="178825" y="97"/>
                    <a:pt x="173799" y="0"/>
                    <a:pt x="168678" y="0"/>
                  </a:cubicBezTo>
                  <a:cubicBezTo>
                    <a:pt x="163558" y="0"/>
                    <a:pt x="158531" y="97"/>
                    <a:pt x="153599" y="290"/>
                  </a:cubicBezTo>
                  <a:cubicBezTo>
                    <a:pt x="68012" y="3971"/>
                    <a:pt x="1614" y="76338"/>
                    <a:pt x="5296" y="161925"/>
                  </a:cubicBezTo>
                  <a:cubicBezTo>
                    <a:pt x="5382" y="163928"/>
                    <a:pt x="5507" y="165930"/>
                    <a:pt x="5671" y="167928"/>
                  </a:cubicBezTo>
                  <a:cubicBezTo>
                    <a:pt x="7686" y="193587"/>
                    <a:pt x="9066" y="222220"/>
                    <a:pt x="9066" y="252586"/>
                  </a:cubicBezTo>
                  <a:cubicBezTo>
                    <a:pt x="8435" y="289830"/>
                    <a:pt x="5792" y="327013"/>
                    <a:pt x="1150" y="363972"/>
                  </a:cubicBezTo>
                  <a:cubicBezTo>
                    <a:pt x="-9420" y="452815"/>
                    <a:pt x="54033" y="533407"/>
                    <a:pt x="142876" y="543977"/>
                  </a:cubicBezTo>
                  <a:cubicBezTo>
                    <a:pt x="146938" y="544460"/>
                    <a:pt x="151017" y="544790"/>
                    <a:pt x="155104" y="544964"/>
                  </a:cubicBezTo>
                  <a:cubicBezTo>
                    <a:pt x="159548" y="545116"/>
                    <a:pt x="164073" y="545194"/>
                    <a:pt x="168678" y="545199"/>
                  </a:cubicBezTo>
                  <a:cubicBezTo>
                    <a:pt x="173284" y="545204"/>
                    <a:pt x="177814" y="545125"/>
                    <a:pt x="182267" y="544964"/>
                  </a:cubicBezTo>
                  <a:cubicBezTo>
                    <a:pt x="271651" y="541133"/>
                    <a:pt x="341006" y="465567"/>
                    <a:pt x="337175" y="376183"/>
                  </a:cubicBezTo>
                  <a:cubicBezTo>
                    <a:pt x="337000" y="372095"/>
                    <a:pt x="336670" y="368015"/>
                    <a:pt x="336185" y="363951"/>
                  </a:cubicBezTo>
                  <a:close/>
                  <a:moveTo>
                    <a:pt x="217484" y="186334"/>
                  </a:moveTo>
                  <a:cubicBezTo>
                    <a:pt x="217583" y="207930"/>
                    <a:pt x="203588" y="227066"/>
                    <a:pt x="182978" y="233518"/>
                  </a:cubicBezTo>
                  <a:lnTo>
                    <a:pt x="182978" y="338161"/>
                  </a:lnTo>
                  <a:cubicBezTo>
                    <a:pt x="182978" y="345784"/>
                    <a:pt x="176798" y="351964"/>
                    <a:pt x="169175" y="351964"/>
                  </a:cubicBezTo>
                  <a:cubicBezTo>
                    <a:pt x="161552" y="351964"/>
                    <a:pt x="155373" y="345784"/>
                    <a:pt x="155373" y="338161"/>
                  </a:cubicBezTo>
                  <a:lnTo>
                    <a:pt x="155373" y="233518"/>
                  </a:lnTo>
                  <a:cubicBezTo>
                    <a:pt x="134766" y="227062"/>
                    <a:pt x="120773" y="207928"/>
                    <a:pt x="120866" y="186334"/>
                  </a:cubicBezTo>
                  <a:lnTo>
                    <a:pt x="120866" y="125175"/>
                  </a:lnTo>
                  <a:cubicBezTo>
                    <a:pt x="120765" y="103576"/>
                    <a:pt x="134760" y="84436"/>
                    <a:pt x="155373" y="77984"/>
                  </a:cubicBezTo>
                  <a:lnTo>
                    <a:pt x="155373" y="41408"/>
                  </a:lnTo>
                  <a:cubicBezTo>
                    <a:pt x="155373" y="33784"/>
                    <a:pt x="161552" y="27605"/>
                    <a:pt x="169175" y="27605"/>
                  </a:cubicBezTo>
                  <a:cubicBezTo>
                    <a:pt x="176798" y="27605"/>
                    <a:pt x="182978" y="33784"/>
                    <a:pt x="182978" y="41408"/>
                  </a:cubicBezTo>
                  <a:lnTo>
                    <a:pt x="182978" y="77984"/>
                  </a:lnTo>
                  <a:cubicBezTo>
                    <a:pt x="203588" y="84440"/>
                    <a:pt x="217581" y="103577"/>
                    <a:pt x="217484" y="125175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33AFD95D-7D49-46BB-A21C-9BD8789EED4F}"/>
              </a:ext>
            </a:extLst>
          </p:cNvPr>
          <p:cNvSpPr txBox="1"/>
          <p:nvPr/>
        </p:nvSpPr>
        <p:spPr>
          <a:xfrm>
            <a:off x="1080992" y="5815368"/>
            <a:ext cx="7008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04/    </a:t>
            </a:r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39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870F006-E2E3-44D1-B652-B174B9DA726B}"/>
              </a:ext>
            </a:extLst>
          </p:cNvPr>
          <p:cNvSpPr txBox="1"/>
          <p:nvPr/>
        </p:nvSpPr>
        <p:spPr>
          <a:xfrm>
            <a:off x="1065936" y="6061589"/>
            <a:ext cx="131157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About Company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Graphic 56" descr="Caret Left">
            <a:extLst>
              <a:ext uri="{FF2B5EF4-FFF2-40B4-BE49-F238E27FC236}">
                <a16:creationId xmlns:a16="http://schemas.microsoft.com/office/drawing/2014/main" id="{7647139C-D47E-407A-8E59-AD9008E4B7B5}"/>
              </a:ext>
            </a:extLst>
          </p:cNvPr>
          <p:cNvSpPr/>
          <p:nvPr/>
        </p:nvSpPr>
        <p:spPr>
          <a:xfrm rot="5400000">
            <a:off x="429214" y="1766174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Graphic 56" descr="Caret Left">
            <a:extLst>
              <a:ext uri="{FF2B5EF4-FFF2-40B4-BE49-F238E27FC236}">
                <a16:creationId xmlns:a16="http://schemas.microsoft.com/office/drawing/2014/main" id="{E962625F-B199-4368-B538-9E627D95BDA1}"/>
              </a:ext>
            </a:extLst>
          </p:cNvPr>
          <p:cNvSpPr/>
          <p:nvPr/>
        </p:nvSpPr>
        <p:spPr>
          <a:xfrm rot="16200000">
            <a:off x="413591" y="4808450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2E6FF8-4917-4430-AD8D-75E1CA276A2F}"/>
              </a:ext>
            </a:extLst>
          </p:cNvPr>
          <p:cNvSpPr txBox="1"/>
          <p:nvPr/>
        </p:nvSpPr>
        <p:spPr>
          <a:xfrm>
            <a:off x="10155596" y="6323199"/>
            <a:ext cx="15712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1</a:t>
            </a:r>
            <a:r>
              <a:rPr lang="en-US" sz="1000" baseline="30000" dirty="0">
                <a:solidFill>
                  <a:schemeClr val="bg1"/>
                </a:solidFill>
                <a:latin typeface="Work Sans Medium" panose="00000600000000000000" pitchFamily="2" charset="0"/>
              </a:rPr>
              <a:t>st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 Art </a:t>
            </a:r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</a:t>
            </a:r>
            <a:r>
              <a:rPr lang="en-US" sz="1000" b="1" dirty="0">
                <a:solidFill>
                  <a:schemeClr val="bg1"/>
                </a:solidFill>
                <a:latin typeface="Work Sans Medium" panose="00000600000000000000" pitchFamily="2" charset="0"/>
              </a:rPr>
              <a:t> 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in CA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BFBB151-3196-4821-B281-DC4330BD675E}"/>
              </a:ext>
            </a:extLst>
          </p:cNvPr>
          <p:cNvSpPr txBox="1"/>
          <p:nvPr/>
        </p:nvSpPr>
        <p:spPr>
          <a:xfrm>
            <a:off x="11408983" y="2643956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749F825-EE12-4C70-B814-3652C59D0A6C}"/>
              </a:ext>
            </a:extLst>
          </p:cNvPr>
          <p:cNvSpPr txBox="1"/>
          <p:nvPr/>
        </p:nvSpPr>
        <p:spPr>
          <a:xfrm>
            <a:off x="11401022" y="3085245"/>
            <a:ext cx="3369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822B84A-11C5-4A30-9C7C-AC509B8CD107}"/>
              </a:ext>
            </a:extLst>
          </p:cNvPr>
          <p:cNvSpPr txBox="1"/>
          <p:nvPr/>
        </p:nvSpPr>
        <p:spPr>
          <a:xfrm>
            <a:off x="11393061" y="3526534"/>
            <a:ext cx="3369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BFAB99B-9CB8-4340-8848-96729ED40C38}"/>
              </a:ext>
            </a:extLst>
          </p:cNvPr>
          <p:cNvSpPr txBox="1"/>
          <p:nvPr/>
        </p:nvSpPr>
        <p:spPr>
          <a:xfrm>
            <a:off x="11385100" y="3967823"/>
            <a:ext cx="3417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en-US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DFBDCEFE-1AA2-42BC-A42E-69B53F2DF0E7}"/>
              </a:ext>
            </a:extLst>
          </p:cNvPr>
          <p:cNvSpPr/>
          <p:nvPr/>
        </p:nvSpPr>
        <p:spPr>
          <a:xfrm>
            <a:off x="11350096" y="3910521"/>
            <a:ext cx="410594" cy="360824"/>
          </a:xfrm>
          <a:prstGeom prst="roundRect">
            <a:avLst>
              <a:gd name="adj" fmla="val 21318"/>
            </a:avLst>
          </a:prstGeom>
          <a:noFill/>
          <a:ln w="317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0A98822-3F0A-4A3A-BD2E-549BEA064394}"/>
              </a:ext>
            </a:extLst>
          </p:cNvPr>
          <p:cNvSpPr txBox="1"/>
          <p:nvPr/>
        </p:nvSpPr>
        <p:spPr>
          <a:xfrm>
            <a:off x="6273555" y="1332163"/>
            <a:ext cx="339708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WHO START</a:t>
            </a:r>
          </a:p>
          <a:p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MENELAS STD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FB8CCE9-FD97-4A81-A567-B8A6FFCB5750}"/>
              </a:ext>
            </a:extLst>
          </p:cNvPr>
          <p:cNvSpPr/>
          <p:nvPr/>
        </p:nvSpPr>
        <p:spPr>
          <a:xfrm>
            <a:off x="6328890" y="2945489"/>
            <a:ext cx="3150684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epree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deriti vols esse cill inure dolorlaboru sit amet. Duis autelo irusitakus reprehenderi Voluptate lorem kuisais.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E586F6E-084F-44EE-89CE-5EE3CBAFAF2E}"/>
              </a:ext>
            </a:extLst>
          </p:cNvPr>
          <p:cNvSpPr/>
          <p:nvPr/>
        </p:nvSpPr>
        <p:spPr>
          <a:xfrm>
            <a:off x="6328889" y="3664942"/>
            <a:ext cx="3255817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oilusioisduili reprehenderitisi voluptates esse cill inure dolorlaborusita amet. Duis aute irusitaseiad dolorin repreheno dui lroeml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19C1190-D9AC-483E-8AC9-2BCAEAAA5D08}"/>
              </a:ext>
            </a:extLst>
          </p:cNvPr>
          <p:cNvSpPr/>
          <p:nvPr/>
        </p:nvSpPr>
        <p:spPr>
          <a:xfrm>
            <a:off x="6328889" y="5013040"/>
            <a:ext cx="1813560" cy="30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i="1">
                <a:solidFill>
                  <a:schemeClr val="bg1">
                    <a:lumMod val="7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California, </a:t>
            </a:r>
            <a:r>
              <a:rPr lang="en-US" sz="1000" i="1">
                <a:solidFill>
                  <a:schemeClr val="bg1">
                    <a:lumMod val="75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03/14/1990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33B403A7-8948-48EE-A5AE-6317D6EE8A6D}"/>
              </a:ext>
            </a:extLst>
          </p:cNvPr>
          <p:cNvSpPr/>
          <p:nvPr/>
        </p:nvSpPr>
        <p:spPr>
          <a:xfrm>
            <a:off x="6328889" y="5223271"/>
            <a:ext cx="1596390" cy="259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 "/>
                <a:ea typeface="Open Sans" panose="020B0606030504020204" pitchFamily="34" charset="0"/>
                <a:cs typeface="Poppins SemiBold" panose="00000700000000000000" pitchFamily="2" charset="0"/>
              </a:rPr>
              <a:t>CEO &amp; Owner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 "/>
              <a:cs typeface="Poppins SemiBold" panose="00000700000000000000" pitchFamily="2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10CF03F-6D40-425A-AFE9-46FCCCFA1054}"/>
              </a:ext>
            </a:extLst>
          </p:cNvPr>
          <p:cNvSpPr txBox="1"/>
          <p:nvPr/>
        </p:nvSpPr>
        <p:spPr>
          <a:xfrm>
            <a:off x="6328889" y="4702657"/>
            <a:ext cx="20006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kern="0">
                <a:solidFill>
                  <a:schemeClr val="bg1">
                    <a:lumMod val="95000"/>
                  </a:schemeClr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Text Tittle  Here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6764B9E-5935-7576-0986-675D1233C953}"/>
              </a:ext>
            </a:extLst>
          </p:cNvPr>
          <p:cNvSpPr/>
          <p:nvPr/>
        </p:nvSpPr>
        <p:spPr>
          <a:xfrm rot="16200000" flipV="1">
            <a:off x="7892077" y="1071610"/>
            <a:ext cx="152450" cy="3232808"/>
          </a:xfrm>
          <a:prstGeom prst="rect">
            <a:avLst/>
          </a:prstGeom>
          <a:gradFill flip="none" rotWithShape="1">
            <a:gsLst>
              <a:gs pos="56000">
                <a:srgbClr val="646464"/>
              </a:gs>
              <a:gs pos="0">
                <a:schemeClr val="tx1">
                  <a:lumMod val="95000"/>
                  <a:lumOff val="5000"/>
                </a:schemeClr>
              </a:gs>
              <a:gs pos="100000">
                <a:schemeClr val="tx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0E56D489-29B0-35C4-12DD-3D32ECAF278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690536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BA6D8F8-2F40-409C-905E-94D74FD1BDB5}"/>
              </a:ext>
            </a:extLst>
          </p:cNvPr>
          <p:cNvSpPr txBox="1"/>
          <p:nvPr/>
        </p:nvSpPr>
        <p:spPr>
          <a:xfrm>
            <a:off x="10689397" y="269807"/>
            <a:ext cx="10102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Modern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231511A-59C0-4191-80AE-980FF47CA829}"/>
              </a:ext>
            </a:extLst>
          </p:cNvPr>
          <p:cNvCxnSpPr/>
          <p:nvPr/>
        </p:nvCxnSpPr>
        <p:spPr>
          <a:xfrm>
            <a:off x="1124262" y="6371952"/>
            <a:ext cx="1933731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46000">
                  <a:schemeClr val="tx1">
                    <a:lumMod val="50000"/>
                    <a:lumOff val="50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9C4E462-4B45-4472-8B35-53A5206F052F}"/>
              </a:ext>
            </a:extLst>
          </p:cNvPr>
          <p:cNvCxnSpPr>
            <a:cxnSpLocks/>
          </p:cNvCxnSpPr>
          <p:nvPr/>
        </p:nvCxnSpPr>
        <p:spPr>
          <a:xfrm>
            <a:off x="884420" y="123092"/>
            <a:ext cx="0" cy="6614592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35000">
                  <a:schemeClr val="tx1">
                    <a:lumMod val="95000"/>
                    <a:lumOff val="5000"/>
                  </a:schemeClr>
                </a:gs>
                <a:gs pos="65000">
                  <a:schemeClr val="tx1">
                    <a:lumMod val="95000"/>
                    <a:lumOff val="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13B4E682-5EB3-4659-96AC-EF897EAF0837}"/>
              </a:ext>
            </a:extLst>
          </p:cNvPr>
          <p:cNvGrpSpPr/>
          <p:nvPr/>
        </p:nvGrpSpPr>
        <p:grpSpPr>
          <a:xfrm>
            <a:off x="369913" y="269807"/>
            <a:ext cx="332992" cy="246221"/>
            <a:chOff x="7060367" y="1319134"/>
            <a:chExt cx="629579" cy="350519"/>
          </a:xfrm>
          <a:solidFill>
            <a:schemeClr val="bg1"/>
          </a:solidFill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CB75BBC-0A35-436A-AFF3-B0567991FE11}"/>
                </a:ext>
              </a:extLst>
            </p:cNvPr>
            <p:cNvSpPr/>
            <p:nvPr/>
          </p:nvSpPr>
          <p:spPr>
            <a:xfrm>
              <a:off x="7060367" y="13191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E82719F-70D7-4F26-8AEF-0A5AC5BE5D1B}"/>
                </a:ext>
              </a:extLst>
            </p:cNvPr>
            <p:cNvSpPr/>
            <p:nvPr/>
          </p:nvSpPr>
          <p:spPr>
            <a:xfrm>
              <a:off x="7060367" y="14715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5CEF442-C80E-477C-A300-A73B3B937F43}"/>
                </a:ext>
              </a:extLst>
            </p:cNvPr>
            <p:cNvSpPr/>
            <p:nvPr/>
          </p:nvSpPr>
          <p:spPr>
            <a:xfrm>
              <a:off x="7060367" y="16239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aphic 33" descr="Mouse">
            <a:extLst>
              <a:ext uri="{FF2B5EF4-FFF2-40B4-BE49-F238E27FC236}">
                <a16:creationId xmlns:a16="http://schemas.microsoft.com/office/drawing/2014/main" id="{84162BD3-CBA2-4161-A81C-9BCEED2CD916}"/>
              </a:ext>
            </a:extLst>
          </p:cNvPr>
          <p:cNvGrpSpPr/>
          <p:nvPr/>
        </p:nvGrpSpPr>
        <p:grpSpPr>
          <a:xfrm>
            <a:off x="310204" y="3217785"/>
            <a:ext cx="422429" cy="422429"/>
            <a:chOff x="144378" y="3003035"/>
            <a:chExt cx="662520" cy="662520"/>
          </a:xfrm>
          <a:solidFill>
            <a:schemeClr val="tx1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244B5CA1-B8F4-4EA8-9514-8470810E1164}"/>
                </a:ext>
              </a:extLst>
            </p:cNvPr>
            <p:cNvSpPr/>
            <p:nvPr/>
          </p:nvSpPr>
          <p:spPr>
            <a:xfrm>
              <a:off x="454928" y="3168665"/>
              <a:ext cx="41418" cy="103518"/>
            </a:xfrm>
            <a:custGeom>
              <a:avLst/>
              <a:gdLst>
                <a:gd name="connsiteX0" fmla="*/ 20709 w 41418"/>
                <a:gd name="connsiteY0" fmla="*/ 0 h 103518"/>
                <a:gd name="connsiteX1" fmla="*/ 5 w 41418"/>
                <a:gd name="connsiteY1" fmla="*/ 21649 h 103518"/>
                <a:gd name="connsiteX2" fmla="*/ 5 w 41418"/>
                <a:gd name="connsiteY2" fmla="*/ 82815 h 103518"/>
                <a:gd name="connsiteX3" fmla="*/ 20709 w 41418"/>
                <a:gd name="connsiteY3" fmla="*/ 103519 h 103518"/>
                <a:gd name="connsiteX4" fmla="*/ 41413 w 41418"/>
                <a:gd name="connsiteY4" fmla="*/ 82815 h 103518"/>
                <a:gd name="connsiteX5" fmla="*/ 41413 w 41418"/>
                <a:gd name="connsiteY5" fmla="*/ 21649 h 103518"/>
                <a:gd name="connsiteX6" fmla="*/ 20709 w 41418"/>
                <a:gd name="connsiteY6" fmla="*/ 0 h 10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18" h="103518">
                  <a:moveTo>
                    <a:pt x="20709" y="0"/>
                  </a:moveTo>
                  <a:cubicBezTo>
                    <a:pt x="9015" y="264"/>
                    <a:pt x="-253" y="9955"/>
                    <a:pt x="5" y="21649"/>
                  </a:cubicBezTo>
                  <a:lnTo>
                    <a:pt x="5" y="82815"/>
                  </a:lnTo>
                  <a:cubicBezTo>
                    <a:pt x="5" y="94250"/>
                    <a:pt x="9274" y="103519"/>
                    <a:pt x="20709" y="103519"/>
                  </a:cubicBezTo>
                  <a:cubicBezTo>
                    <a:pt x="32144" y="103519"/>
                    <a:pt x="41413" y="94250"/>
                    <a:pt x="41413" y="82815"/>
                  </a:cubicBezTo>
                  <a:lnTo>
                    <a:pt x="41413" y="21649"/>
                  </a:lnTo>
                  <a:cubicBezTo>
                    <a:pt x="41671" y="9955"/>
                    <a:pt x="32403" y="264"/>
                    <a:pt x="20709" y="0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61201994-4167-49A3-B60C-E35157A0AD02}"/>
                </a:ext>
              </a:extLst>
            </p:cNvPr>
            <p:cNvSpPr/>
            <p:nvPr/>
          </p:nvSpPr>
          <p:spPr>
            <a:xfrm>
              <a:off x="306462" y="3065146"/>
              <a:ext cx="337326" cy="545198"/>
            </a:xfrm>
            <a:custGeom>
              <a:avLst/>
              <a:gdLst>
                <a:gd name="connsiteX0" fmla="*/ 336185 w 337326"/>
                <a:gd name="connsiteY0" fmla="*/ 363951 h 545198"/>
                <a:gd name="connsiteX1" fmla="*/ 328297 w 337326"/>
                <a:gd name="connsiteY1" fmla="*/ 252586 h 545198"/>
                <a:gd name="connsiteX2" fmla="*/ 331686 w 337326"/>
                <a:gd name="connsiteY2" fmla="*/ 167949 h 545198"/>
                <a:gd name="connsiteX3" fmla="*/ 189783 w 337326"/>
                <a:gd name="connsiteY3" fmla="*/ 667 h 545198"/>
                <a:gd name="connsiteX4" fmla="*/ 183758 w 337326"/>
                <a:gd name="connsiteY4" fmla="*/ 290 h 545198"/>
                <a:gd name="connsiteX5" fmla="*/ 168678 w 337326"/>
                <a:gd name="connsiteY5" fmla="*/ 0 h 545198"/>
                <a:gd name="connsiteX6" fmla="*/ 153599 w 337326"/>
                <a:gd name="connsiteY6" fmla="*/ 290 h 545198"/>
                <a:gd name="connsiteX7" fmla="*/ 5296 w 337326"/>
                <a:gd name="connsiteY7" fmla="*/ 161925 h 545198"/>
                <a:gd name="connsiteX8" fmla="*/ 5671 w 337326"/>
                <a:gd name="connsiteY8" fmla="*/ 167928 h 545198"/>
                <a:gd name="connsiteX9" fmla="*/ 9066 w 337326"/>
                <a:gd name="connsiteY9" fmla="*/ 252586 h 545198"/>
                <a:gd name="connsiteX10" fmla="*/ 1150 w 337326"/>
                <a:gd name="connsiteY10" fmla="*/ 363972 h 545198"/>
                <a:gd name="connsiteX11" fmla="*/ 142876 w 337326"/>
                <a:gd name="connsiteY11" fmla="*/ 543977 h 545198"/>
                <a:gd name="connsiteX12" fmla="*/ 155104 w 337326"/>
                <a:gd name="connsiteY12" fmla="*/ 544964 h 545198"/>
                <a:gd name="connsiteX13" fmla="*/ 168678 w 337326"/>
                <a:gd name="connsiteY13" fmla="*/ 545199 h 545198"/>
                <a:gd name="connsiteX14" fmla="*/ 182267 w 337326"/>
                <a:gd name="connsiteY14" fmla="*/ 544964 h 545198"/>
                <a:gd name="connsiteX15" fmla="*/ 337175 w 337326"/>
                <a:gd name="connsiteY15" fmla="*/ 376183 h 545198"/>
                <a:gd name="connsiteX16" fmla="*/ 336185 w 337326"/>
                <a:gd name="connsiteY16" fmla="*/ 363951 h 545198"/>
                <a:gd name="connsiteX17" fmla="*/ 217484 w 337326"/>
                <a:gd name="connsiteY17" fmla="*/ 186334 h 545198"/>
                <a:gd name="connsiteX18" fmla="*/ 182978 w 337326"/>
                <a:gd name="connsiteY18" fmla="*/ 233518 h 545198"/>
                <a:gd name="connsiteX19" fmla="*/ 182978 w 337326"/>
                <a:gd name="connsiteY19" fmla="*/ 338161 h 545198"/>
                <a:gd name="connsiteX20" fmla="*/ 169175 w 337326"/>
                <a:gd name="connsiteY20" fmla="*/ 351964 h 545198"/>
                <a:gd name="connsiteX21" fmla="*/ 155373 w 337326"/>
                <a:gd name="connsiteY21" fmla="*/ 338161 h 545198"/>
                <a:gd name="connsiteX22" fmla="*/ 155373 w 337326"/>
                <a:gd name="connsiteY22" fmla="*/ 233518 h 545198"/>
                <a:gd name="connsiteX23" fmla="*/ 120866 w 337326"/>
                <a:gd name="connsiteY23" fmla="*/ 186334 h 545198"/>
                <a:gd name="connsiteX24" fmla="*/ 120866 w 337326"/>
                <a:gd name="connsiteY24" fmla="*/ 125175 h 545198"/>
                <a:gd name="connsiteX25" fmla="*/ 155373 w 337326"/>
                <a:gd name="connsiteY25" fmla="*/ 77984 h 545198"/>
                <a:gd name="connsiteX26" fmla="*/ 155373 w 337326"/>
                <a:gd name="connsiteY26" fmla="*/ 41408 h 545198"/>
                <a:gd name="connsiteX27" fmla="*/ 169175 w 337326"/>
                <a:gd name="connsiteY27" fmla="*/ 27605 h 545198"/>
                <a:gd name="connsiteX28" fmla="*/ 182978 w 337326"/>
                <a:gd name="connsiteY28" fmla="*/ 41408 h 545198"/>
                <a:gd name="connsiteX29" fmla="*/ 182978 w 337326"/>
                <a:gd name="connsiteY29" fmla="*/ 77984 h 545198"/>
                <a:gd name="connsiteX30" fmla="*/ 217484 w 337326"/>
                <a:gd name="connsiteY30" fmla="*/ 125175 h 54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326" h="545198">
                  <a:moveTo>
                    <a:pt x="336185" y="363951"/>
                  </a:moveTo>
                  <a:cubicBezTo>
                    <a:pt x="331554" y="326998"/>
                    <a:pt x="328921" y="289823"/>
                    <a:pt x="328297" y="252586"/>
                  </a:cubicBezTo>
                  <a:cubicBezTo>
                    <a:pt x="328297" y="222220"/>
                    <a:pt x="329678" y="193608"/>
                    <a:pt x="331686" y="167949"/>
                  </a:cubicBezTo>
                  <a:cubicBezTo>
                    <a:pt x="338694" y="82570"/>
                    <a:pt x="275162" y="7675"/>
                    <a:pt x="189783" y="667"/>
                  </a:cubicBezTo>
                  <a:cubicBezTo>
                    <a:pt x="187777" y="502"/>
                    <a:pt x="185769" y="376"/>
                    <a:pt x="183758" y="290"/>
                  </a:cubicBezTo>
                  <a:cubicBezTo>
                    <a:pt x="178825" y="97"/>
                    <a:pt x="173799" y="0"/>
                    <a:pt x="168678" y="0"/>
                  </a:cubicBezTo>
                  <a:cubicBezTo>
                    <a:pt x="163558" y="0"/>
                    <a:pt x="158531" y="97"/>
                    <a:pt x="153599" y="290"/>
                  </a:cubicBezTo>
                  <a:cubicBezTo>
                    <a:pt x="68012" y="3971"/>
                    <a:pt x="1614" y="76338"/>
                    <a:pt x="5296" y="161925"/>
                  </a:cubicBezTo>
                  <a:cubicBezTo>
                    <a:pt x="5382" y="163928"/>
                    <a:pt x="5507" y="165930"/>
                    <a:pt x="5671" y="167928"/>
                  </a:cubicBezTo>
                  <a:cubicBezTo>
                    <a:pt x="7686" y="193587"/>
                    <a:pt x="9066" y="222220"/>
                    <a:pt x="9066" y="252586"/>
                  </a:cubicBezTo>
                  <a:cubicBezTo>
                    <a:pt x="8435" y="289830"/>
                    <a:pt x="5792" y="327013"/>
                    <a:pt x="1150" y="363972"/>
                  </a:cubicBezTo>
                  <a:cubicBezTo>
                    <a:pt x="-9420" y="452815"/>
                    <a:pt x="54033" y="533407"/>
                    <a:pt x="142876" y="543977"/>
                  </a:cubicBezTo>
                  <a:cubicBezTo>
                    <a:pt x="146938" y="544460"/>
                    <a:pt x="151017" y="544790"/>
                    <a:pt x="155104" y="544964"/>
                  </a:cubicBezTo>
                  <a:cubicBezTo>
                    <a:pt x="159548" y="545116"/>
                    <a:pt x="164073" y="545194"/>
                    <a:pt x="168678" y="545199"/>
                  </a:cubicBezTo>
                  <a:cubicBezTo>
                    <a:pt x="173284" y="545204"/>
                    <a:pt x="177814" y="545125"/>
                    <a:pt x="182267" y="544964"/>
                  </a:cubicBezTo>
                  <a:cubicBezTo>
                    <a:pt x="271651" y="541133"/>
                    <a:pt x="341006" y="465567"/>
                    <a:pt x="337175" y="376183"/>
                  </a:cubicBezTo>
                  <a:cubicBezTo>
                    <a:pt x="337000" y="372095"/>
                    <a:pt x="336670" y="368015"/>
                    <a:pt x="336185" y="363951"/>
                  </a:cubicBezTo>
                  <a:close/>
                  <a:moveTo>
                    <a:pt x="217484" y="186334"/>
                  </a:moveTo>
                  <a:cubicBezTo>
                    <a:pt x="217583" y="207930"/>
                    <a:pt x="203588" y="227066"/>
                    <a:pt x="182978" y="233518"/>
                  </a:cubicBezTo>
                  <a:lnTo>
                    <a:pt x="182978" y="338161"/>
                  </a:lnTo>
                  <a:cubicBezTo>
                    <a:pt x="182978" y="345784"/>
                    <a:pt x="176798" y="351964"/>
                    <a:pt x="169175" y="351964"/>
                  </a:cubicBezTo>
                  <a:cubicBezTo>
                    <a:pt x="161552" y="351964"/>
                    <a:pt x="155373" y="345784"/>
                    <a:pt x="155373" y="338161"/>
                  </a:cubicBezTo>
                  <a:lnTo>
                    <a:pt x="155373" y="233518"/>
                  </a:lnTo>
                  <a:cubicBezTo>
                    <a:pt x="134766" y="227062"/>
                    <a:pt x="120773" y="207928"/>
                    <a:pt x="120866" y="186334"/>
                  </a:cubicBezTo>
                  <a:lnTo>
                    <a:pt x="120866" y="125175"/>
                  </a:lnTo>
                  <a:cubicBezTo>
                    <a:pt x="120765" y="103576"/>
                    <a:pt x="134760" y="84436"/>
                    <a:pt x="155373" y="77984"/>
                  </a:cubicBezTo>
                  <a:lnTo>
                    <a:pt x="155373" y="41408"/>
                  </a:lnTo>
                  <a:cubicBezTo>
                    <a:pt x="155373" y="33784"/>
                    <a:pt x="161552" y="27605"/>
                    <a:pt x="169175" y="27605"/>
                  </a:cubicBezTo>
                  <a:cubicBezTo>
                    <a:pt x="176798" y="27605"/>
                    <a:pt x="182978" y="33784"/>
                    <a:pt x="182978" y="41408"/>
                  </a:cubicBezTo>
                  <a:lnTo>
                    <a:pt x="182978" y="77984"/>
                  </a:lnTo>
                  <a:cubicBezTo>
                    <a:pt x="203588" y="84440"/>
                    <a:pt x="217581" y="103577"/>
                    <a:pt x="217484" y="125175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18400F12-C25C-4FEC-8405-BD84F1A9104E}"/>
              </a:ext>
            </a:extLst>
          </p:cNvPr>
          <p:cNvSpPr txBox="1"/>
          <p:nvPr/>
        </p:nvSpPr>
        <p:spPr>
          <a:xfrm>
            <a:off x="1080992" y="5815368"/>
            <a:ext cx="7008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05/    </a:t>
            </a:r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39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EA89527-4A4B-489B-A63B-B1E034DCDE7A}"/>
              </a:ext>
            </a:extLst>
          </p:cNvPr>
          <p:cNvSpPr txBox="1"/>
          <p:nvPr/>
        </p:nvSpPr>
        <p:spPr>
          <a:xfrm>
            <a:off x="1065936" y="6061589"/>
            <a:ext cx="131157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About Company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Graphic 56" descr="Caret Left">
            <a:extLst>
              <a:ext uri="{FF2B5EF4-FFF2-40B4-BE49-F238E27FC236}">
                <a16:creationId xmlns:a16="http://schemas.microsoft.com/office/drawing/2014/main" id="{000E4C1D-4951-44D5-A0DE-907CEFB9549B}"/>
              </a:ext>
            </a:extLst>
          </p:cNvPr>
          <p:cNvSpPr/>
          <p:nvPr/>
        </p:nvSpPr>
        <p:spPr>
          <a:xfrm rot="5400000">
            <a:off x="429214" y="1766174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Graphic 56" descr="Caret Left">
            <a:extLst>
              <a:ext uri="{FF2B5EF4-FFF2-40B4-BE49-F238E27FC236}">
                <a16:creationId xmlns:a16="http://schemas.microsoft.com/office/drawing/2014/main" id="{7372875D-F6A5-43BA-9A74-29386C74335A}"/>
              </a:ext>
            </a:extLst>
          </p:cNvPr>
          <p:cNvSpPr/>
          <p:nvPr/>
        </p:nvSpPr>
        <p:spPr>
          <a:xfrm rot="16200000">
            <a:off x="413591" y="4808450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1444B07-D2B4-4B16-9983-6E0E8370B539}"/>
              </a:ext>
            </a:extLst>
          </p:cNvPr>
          <p:cNvSpPr txBox="1"/>
          <p:nvPr/>
        </p:nvSpPr>
        <p:spPr>
          <a:xfrm>
            <a:off x="10155596" y="6323199"/>
            <a:ext cx="15712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1</a:t>
            </a:r>
            <a:r>
              <a:rPr lang="en-US" sz="1000" baseline="30000" dirty="0">
                <a:solidFill>
                  <a:schemeClr val="bg1"/>
                </a:solidFill>
                <a:latin typeface="Work Sans Medium" panose="00000600000000000000" pitchFamily="2" charset="0"/>
              </a:rPr>
              <a:t>st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 Art </a:t>
            </a:r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</a:t>
            </a:r>
            <a:r>
              <a:rPr lang="en-US" sz="1000" b="1" dirty="0">
                <a:solidFill>
                  <a:schemeClr val="bg1"/>
                </a:solidFill>
                <a:latin typeface="Work Sans Medium" panose="00000600000000000000" pitchFamily="2" charset="0"/>
              </a:rPr>
              <a:t> 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in CA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A59D643-1973-49C2-A807-0D0621D91525}"/>
              </a:ext>
            </a:extLst>
          </p:cNvPr>
          <p:cNvSpPr txBox="1"/>
          <p:nvPr/>
        </p:nvSpPr>
        <p:spPr>
          <a:xfrm>
            <a:off x="11408983" y="2643956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05</a:t>
            </a:r>
            <a:endParaRPr lang="en-US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EA0F81D-CBB2-4F17-B631-CDF72F22E352}"/>
              </a:ext>
            </a:extLst>
          </p:cNvPr>
          <p:cNvSpPr txBox="1"/>
          <p:nvPr/>
        </p:nvSpPr>
        <p:spPr>
          <a:xfrm>
            <a:off x="11401022" y="3085245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06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E2E3F27-2F04-49FC-B87D-BD931C705318}"/>
              </a:ext>
            </a:extLst>
          </p:cNvPr>
          <p:cNvSpPr txBox="1"/>
          <p:nvPr/>
        </p:nvSpPr>
        <p:spPr>
          <a:xfrm>
            <a:off x="11393061" y="3526534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07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CF67425-0619-4DFA-92E1-1F7FC98CD667}"/>
              </a:ext>
            </a:extLst>
          </p:cNvPr>
          <p:cNvSpPr txBox="1"/>
          <p:nvPr/>
        </p:nvSpPr>
        <p:spPr>
          <a:xfrm>
            <a:off x="11385100" y="3967823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08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B6A45F5D-D57E-4368-82C0-6088AD081236}"/>
              </a:ext>
            </a:extLst>
          </p:cNvPr>
          <p:cNvSpPr/>
          <p:nvPr/>
        </p:nvSpPr>
        <p:spPr>
          <a:xfrm>
            <a:off x="11366138" y="2586654"/>
            <a:ext cx="410594" cy="360824"/>
          </a:xfrm>
          <a:prstGeom prst="roundRect">
            <a:avLst>
              <a:gd name="adj" fmla="val 21318"/>
            </a:avLst>
          </a:prstGeom>
          <a:noFill/>
          <a:ln w="317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FA40DAE-3AA7-4816-B164-AABDFCCF74CB}"/>
              </a:ext>
            </a:extLst>
          </p:cNvPr>
          <p:cNvSpPr/>
          <p:nvPr/>
        </p:nvSpPr>
        <p:spPr>
          <a:xfrm>
            <a:off x="1422705" y="3217955"/>
            <a:ext cx="3684802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reprehend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esse cill inure dolorlaboru sit amet. Duis aute irusitakus reprei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Voluptate lorem kuisais.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C14FBE7-6D27-42FC-B5E6-EED9D8C6EE45}"/>
              </a:ext>
            </a:extLst>
          </p:cNvPr>
          <p:cNvSpPr/>
          <p:nvPr/>
        </p:nvSpPr>
        <p:spPr>
          <a:xfrm>
            <a:off x="1422705" y="4593635"/>
            <a:ext cx="2582262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 reprehend tilores voluptates essesei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Dui lorem sit amet kaseuis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E7E028D-6B31-403D-B831-EB614E38BC92}"/>
              </a:ext>
            </a:extLst>
          </p:cNvPr>
          <p:cNvSpPr txBox="1"/>
          <p:nvPr/>
        </p:nvSpPr>
        <p:spPr>
          <a:xfrm>
            <a:off x="1427959" y="4314624"/>
            <a:ext cx="2284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 spc="300">
                <a:solidFill>
                  <a:schemeClr val="bg1">
                    <a:lumMod val="9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DDF91D02-10E5-49B2-817E-D703AFE84065}"/>
              </a:ext>
            </a:extLst>
          </p:cNvPr>
          <p:cNvSpPr/>
          <p:nvPr/>
        </p:nvSpPr>
        <p:spPr>
          <a:xfrm>
            <a:off x="8426633" y="4738773"/>
            <a:ext cx="2582262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oilusioi repreh deritilores voluptates essesei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Dui lorem sit amet kaseuis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BE20FEA-7924-417F-8E7A-66EB9E2E21F8}"/>
              </a:ext>
            </a:extLst>
          </p:cNvPr>
          <p:cNvSpPr txBox="1"/>
          <p:nvPr/>
        </p:nvSpPr>
        <p:spPr>
          <a:xfrm>
            <a:off x="8431887" y="4459762"/>
            <a:ext cx="2284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 spc="300">
                <a:solidFill>
                  <a:schemeClr val="bg1">
                    <a:lumMod val="9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E693086-9CA2-4303-8CAB-983D3F477076}"/>
              </a:ext>
            </a:extLst>
          </p:cNvPr>
          <p:cNvSpPr txBox="1"/>
          <p:nvPr/>
        </p:nvSpPr>
        <p:spPr>
          <a:xfrm>
            <a:off x="1379485" y="1509436"/>
            <a:ext cx="339708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HOW START</a:t>
            </a:r>
          </a:p>
          <a:p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MENELAS STD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17E61EA-70CE-40C0-9DB0-E53AC639496A}"/>
              </a:ext>
            </a:extLst>
          </p:cNvPr>
          <p:cNvSpPr txBox="1"/>
          <p:nvPr/>
        </p:nvSpPr>
        <p:spPr>
          <a:xfrm>
            <a:off x="5943229" y="540989"/>
            <a:ext cx="18675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kern="0" spc="300">
                <a:solidFill>
                  <a:schemeClr val="tx1">
                    <a:lumMod val="50000"/>
                    <a:lumOff val="50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LOREM IPSUM 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B5CB918-2559-CFDE-B0FD-F2A464C8BE0F}"/>
              </a:ext>
            </a:extLst>
          </p:cNvPr>
          <p:cNvSpPr/>
          <p:nvPr/>
        </p:nvSpPr>
        <p:spPr>
          <a:xfrm rot="16200000" flipV="1">
            <a:off x="3022503" y="1339941"/>
            <a:ext cx="152450" cy="3232808"/>
          </a:xfrm>
          <a:prstGeom prst="rect">
            <a:avLst/>
          </a:prstGeom>
          <a:gradFill>
            <a:gsLst>
              <a:gs pos="56000">
                <a:srgbClr val="646464"/>
              </a:gs>
              <a:gs pos="0">
                <a:schemeClr val="tx1">
                  <a:lumMod val="95000"/>
                  <a:lumOff val="5000"/>
                </a:schemeClr>
              </a:gs>
              <a:gs pos="100000">
                <a:schemeClr val="tx1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63F45073-ACAC-1BEA-8871-B97371C83A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72D08E68-FB5B-4628-C3AE-EB27F924FCD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506784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292CDA4-AC0F-461F-B0AE-246531594B02}"/>
              </a:ext>
            </a:extLst>
          </p:cNvPr>
          <p:cNvSpPr txBox="1"/>
          <p:nvPr/>
        </p:nvSpPr>
        <p:spPr>
          <a:xfrm>
            <a:off x="10689397" y="269807"/>
            <a:ext cx="10102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Modern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2BBC1AA-25B9-47BB-B57C-A24CCD65828F}"/>
              </a:ext>
            </a:extLst>
          </p:cNvPr>
          <p:cNvCxnSpPr/>
          <p:nvPr/>
        </p:nvCxnSpPr>
        <p:spPr>
          <a:xfrm>
            <a:off x="1124262" y="6371952"/>
            <a:ext cx="1933731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46000">
                  <a:schemeClr val="tx1">
                    <a:lumMod val="50000"/>
                    <a:lumOff val="50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0719BBE-8395-4073-B677-519B499C097E}"/>
              </a:ext>
            </a:extLst>
          </p:cNvPr>
          <p:cNvCxnSpPr>
            <a:cxnSpLocks/>
          </p:cNvCxnSpPr>
          <p:nvPr/>
        </p:nvCxnSpPr>
        <p:spPr>
          <a:xfrm>
            <a:off x="884420" y="123092"/>
            <a:ext cx="0" cy="6614592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35000">
                  <a:schemeClr val="tx1">
                    <a:lumMod val="95000"/>
                    <a:lumOff val="5000"/>
                  </a:schemeClr>
                </a:gs>
                <a:gs pos="65000">
                  <a:schemeClr val="tx1">
                    <a:lumMod val="95000"/>
                    <a:lumOff val="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BE0F59C7-AB2F-44FF-9AAB-88EAAEECCB05}"/>
              </a:ext>
            </a:extLst>
          </p:cNvPr>
          <p:cNvGrpSpPr/>
          <p:nvPr/>
        </p:nvGrpSpPr>
        <p:grpSpPr>
          <a:xfrm>
            <a:off x="369913" y="269807"/>
            <a:ext cx="332992" cy="246221"/>
            <a:chOff x="7060367" y="1319134"/>
            <a:chExt cx="629579" cy="350519"/>
          </a:xfrm>
          <a:solidFill>
            <a:schemeClr val="bg1"/>
          </a:solidFill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2C6889B-5FE3-4868-B49F-95BA3015D93E}"/>
                </a:ext>
              </a:extLst>
            </p:cNvPr>
            <p:cNvSpPr/>
            <p:nvPr/>
          </p:nvSpPr>
          <p:spPr>
            <a:xfrm>
              <a:off x="7060367" y="13191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11CD51C-8AA0-46D1-A042-0F0DCC65459C}"/>
                </a:ext>
              </a:extLst>
            </p:cNvPr>
            <p:cNvSpPr/>
            <p:nvPr/>
          </p:nvSpPr>
          <p:spPr>
            <a:xfrm>
              <a:off x="7060367" y="14715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73F5071-854D-4B01-B833-7313388D3A7A}"/>
                </a:ext>
              </a:extLst>
            </p:cNvPr>
            <p:cNvSpPr/>
            <p:nvPr/>
          </p:nvSpPr>
          <p:spPr>
            <a:xfrm>
              <a:off x="7060367" y="16239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aphic 33" descr="Mouse">
            <a:extLst>
              <a:ext uri="{FF2B5EF4-FFF2-40B4-BE49-F238E27FC236}">
                <a16:creationId xmlns:a16="http://schemas.microsoft.com/office/drawing/2014/main" id="{D8E62256-CF21-4226-99A5-A354417F7E0C}"/>
              </a:ext>
            </a:extLst>
          </p:cNvPr>
          <p:cNvGrpSpPr/>
          <p:nvPr/>
        </p:nvGrpSpPr>
        <p:grpSpPr>
          <a:xfrm>
            <a:off x="310204" y="3217785"/>
            <a:ext cx="422429" cy="422429"/>
            <a:chOff x="144378" y="3003035"/>
            <a:chExt cx="662520" cy="662520"/>
          </a:xfrm>
          <a:solidFill>
            <a:schemeClr val="tx1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27112A89-E988-4BDB-83C3-3763233D8CF1}"/>
                </a:ext>
              </a:extLst>
            </p:cNvPr>
            <p:cNvSpPr/>
            <p:nvPr/>
          </p:nvSpPr>
          <p:spPr>
            <a:xfrm>
              <a:off x="454928" y="3168665"/>
              <a:ext cx="41418" cy="103518"/>
            </a:xfrm>
            <a:custGeom>
              <a:avLst/>
              <a:gdLst>
                <a:gd name="connsiteX0" fmla="*/ 20709 w 41418"/>
                <a:gd name="connsiteY0" fmla="*/ 0 h 103518"/>
                <a:gd name="connsiteX1" fmla="*/ 5 w 41418"/>
                <a:gd name="connsiteY1" fmla="*/ 21649 h 103518"/>
                <a:gd name="connsiteX2" fmla="*/ 5 w 41418"/>
                <a:gd name="connsiteY2" fmla="*/ 82815 h 103518"/>
                <a:gd name="connsiteX3" fmla="*/ 20709 w 41418"/>
                <a:gd name="connsiteY3" fmla="*/ 103519 h 103518"/>
                <a:gd name="connsiteX4" fmla="*/ 41413 w 41418"/>
                <a:gd name="connsiteY4" fmla="*/ 82815 h 103518"/>
                <a:gd name="connsiteX5" fmla="*/ 41413 w 41418"/>
                <a:gd name="connsiteY5" fmla="*/ 21649 h 103518"/>
                <a:gd name="connsiteX6" fmla="*/ 20709 w 41418"/>
                <a:gd name="connsiteY6" fmla="*/ 0 h 10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18" h="103518">
                  <a:moveTo>
                    <a:pt x="20709" y="0"/>
                  </a:moveTo>
                  <a:cubicBezTo>
                    <a:pt x="9015" y="264"/>
                    <a:pt x="-253" y="9955"/>
                    <a:pt x="5" y="21649"/>
                  </a:cubicBezTo>
                  <a:lnTo>
                    <a:pt x="5" y="82815"/>
                  </a:lnTo>
                  <a:cubicBezTo>
                    <a:pt x="5" y="94250"/>
                    <a:pt x="9274" y="103519"/>
                    <a:pt x="20709" y="103519"/>
                  </a:cubicBezTo>
                  <a:cubicBezTo>
                    <a:pt x="32144" y="103519"/>
                    <a:pt x="41413" y="94250"/>
                    <a:pt x="41413" y="82815"/>
                  </a:cubicBezTo>
                  <a:lnTo>
                    <a:pt x="41413" y="21649"/>
                  </a:lnTo>
                  <a:cubicBezTo>
                    <a:pt x="41671" y="9955"/>
                    <a:pt x="32403" y="264"/>
                    <a:pt x="20709" y="0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D5A4AF12-73D2-495C-9FE0-B03FBD9F9DAB}"/>
                </a:ext>
              </a:extLst>
            </p:cNvPr>
            <p:cNvSpPr/>
            <p:nvPr/>
          </p:nvSpPr>
          <p:spPr>
            <a:xfrm>
              <a:off x="306462" y="3065146"/>
              <a:ext cx="337326" cy="545198"/>
            </a:xfrm>
            <a:custGeom>
              <a:avLst/>
              <a:gdLst>
                <a:gd name="connsiteX0" fmla="*/ 336185 w 337326"/>
                <a:gd name="connsiteY0" fmla="*/ 363951 h 545198"/>
                <a:gd name="connsiteX1" fmla="*/ 328297 w 337326"/>
                <a:gd name="connsiteY1" fmla="*/ 252586 h 545198"/>
                <a:gd name="connsiteX2" fmla="*/ 331686 w 337326"/>
                <a:gd name="connsiteY2" fmla="*/ 167949 h 545198"/>
                <a:gd name="connsiteX3" fmla="*/ 189783 w 337326"/>
                <a:gd name="connsiteY3" fmla="*/ 667 h 545198"/>
                <a:gd name="connsiteX4" fmla="*/ 183758 w 337326"/>
                <a:gd name="connsiteY4" fmla="*/ 290 h 545198"/>
                <a:gd name="connsiteX5" fmla="*/ 168678 w 337326"/>
                <a:gd name="connsiteY5" fmla="*/ 0 h 545198"/>
                <a:gd name="connsiteX6" fmla="*/ 153599 w 337326"/>
                <a:gd name="connsiteY6" fmla="*/ 290 h 545198"/>
                <a:gd name="connsiteX7" fmla="*/ 5296 w 337326"/>
                <a:gd name="connsiteY7" fmla="*/ 161925 h 545198"/>
                <a:gd name="connsiteX8" fmla="*/ 5671 w 337326"/>
                <a:gd name="connsiteY8" fmla="*/ 167928 h 545198"/>
                <a:gd name="connsiteX9" fmla="*/ 9066 w 337326"/>
                <a:gd name="connsiteY9" fmla="*/ 252586 h 545198"/>
                <a:gd name="connsiteX10" fmla="*/ 1150 w 337326"/>
                <a:gd name="connsiteY10" fmla="*/ 363972 h 545198"/>
                <a:gd name="connsiteX11" fmla="*/ 142876 w 337326"/>
                <a:gd name="connsiteY11" fmla="*/ 543977 h 545198"/>
                <a:gd name="connsiteX12" fmla="*/ 155104 w 337326"/>
                <a:gd name="connsiteY12" fmla="*/ 544964 h 545198"/>
                <a:gd name="connsiteX13" fmla="*/ 168678 w 337326"/>
                <a:gd name="connsiteY13" fmla="*/ 545199 h 545198"/>
                <a:gd name="connsiteX14" fmla="*/ 182267 w 337326"/>
                <a:gd name="connsiteY14" fmla="*/ 544964 h 545198"/>
                <a:gd name="connsiteX15" fmla="*/ 337175 w 337326"/>
                <a:gd name="connsiteY15" fmla="*/ 376183 h 545198"/>
                <a:gd name="connsiteX16" fmla="*/ 336185 w 337326"/>
                <a:gd name="connsiteY16" fmla="*/ 363951 h 545198"/>
                <a:gd name="connsiteX17" fmla="*/ 217484 w 337326"/>
                <a:gd name="connsiteY17" fmla="*/ 186334 h 545198"/>
                <a:gd name="connsiteX18" fmla="*/ 182978 w 337326"/>
                <a:gd name="connsiteY18" fmla="*/ 233518 h 545198"/>
                <a:gd name="connsiteX19" fmla="*/ 182978 w 337326"/>
                <a:gd name="connsiteY19" fmla="*/ 338161 h 545198"/>
                <a:gd name="connsiteX20" fmla="*/ 169175 w 337326"/>
                <a:gd name="connsiteY20" fmla="*/ 351964 h 545198"/>
                <a:gd name="connsiteX21" fmla="*/ 155373 w 337326"/>
                <a:gd name="connsiteY21" fmla="*/ 338161 h 545198"/>
                <a:gd name="connsiteX22" fmla="*/ 155373 w 337326"/>
                <a:gd name="connsiteY22" fmla="*/ 233518 h 545198"/>
                <a:gd name="connsiteX23" fmla="*/ 120866 w 337326"/>
                <a:gd name="connsiteY23" fmla="*/ 186334 h 545198"/>
                <a:gd name="connsiteX24" fmla="*/ 120866 w 337326"/>
                <a:gd name="connsiteY24" fmla="*/ 125175 h 545198"/>
                <a:gd name="connsiteX25" fmla="*/ 155373 w 337326"/>
                <a:gd name="connsiteY25" fmla="*/ 77984 h 545198"/>
                <a:gd name="connsiteX26" fmla="*/ 155373 w 337326"/>
                <a:gd name="connsiteY26" fmla="*/ 41408 h 545198"/>
                <a:gd name="connsiteX27" fmla="*/ 169175 w 337326"/>
                <a:gd name="connsiteY27" fmla="*/ 27605 h 545198"/>
                <a:gd name="connsiteX28" fmla="*/ 182978 w 337326"/>
                <a:gd name="connsiteY28" fmla="*/ 41408 h 545198"/>
                <a:gd name="connsiteX29" fmla="*/ 182978 w 337326"/>
                <a:gd name="connsiteY29" fmla="*/ 77984 h 545198"/>
                <a:gd name="connsiteX30" fmla="*/ 217484 w 337326"/>
                <a:gd name="connsiteY30" fmla="*/ 125175 h 54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326" h="545198">
                  <a:moveTo>
                    <a:pt x="336185" y="363951"/>
                  </a:moveTo>
                  <a:cubicBezTo>
                    <a:pt x="331554" y="326998"/>
                    <a:pt x="328921" y="289823"/>
                    <a:pt x="328297" y="252586"/>
                  </a:cubicBezTo>
                  <a:cubicBezTo>
                    <a:pt x="328297" y="222220"/>
                    <a:pt x="329678" y="193608"/>
                    <a:pt x="331686" y="167949"/>
                  </a:cubicBezTo>
                  <a:cubicBezTo>
                    <a:pt x="338694" y="82570"/>
                    <a:pt x="275162" y="7675"/>
                    <a:pt x="189783" y="667"/>
                  </a:cubicBezTo>
                  <a:cubicBezTo>
                    <a:pt x="187777" y="502"/>
                    <a:pt x="185769" y="376"/>
                    <a:pt x="183758" y="290"/>
                  </a:cubicBezTo>
                  <a:cubicBezTo>
                    <a:pt x="178825" y="97"/>
                    <a:pt x="173799" y="0"/>
                    <a:pt x="168678" y="0"/>
                  </a:cubicBezTo>
                  <a:cubicBezTo>
                    <a:pt x="163558" y="0"/>
                    <a:pt x="158531" y="97"/>
                    <a:pt x="153599" y="290"/>
                  </a:cubicBezTo>
                  <a:cubicBezTo>
                    <a:pt x="68012" y="3971"/>
                    <a:pt x="1614" y="76338"/>
                    <a:pt x="5296" y="161925"/>
                  </a:cubicBezTo>
                  <a:cubicBezTo>
                    <a:pt x="5382" y="163928"/>
                    <a:pt x="5507" y="165930"/>
                    <a:pt x="5671" y="167928"/>
                  </a:cubicBezTo>
                  <a:cubicBezTo>
                    <a:pt x="7686" y="193587"/>
                    <a:pt x="9066" y="222220"/>
                    <a:pt x="9066" y="252586"/>
                  </a:cubicBezTo>
                  <a:cubicBezTo>
                    <a:pt x="8435" y="289830"/>
                    <a:pt x="5792" y="327013"/>
                    <a:pt x="1150" y="363972"/>
                  </a:cubicBezTo>
                  <a:cubicBezTo>
                    <a:pt x="-9420" y="452815"/>
                    <a:pt x="54033" y="533407"/>
                    <a:pt x="142876" y="543977"/>
                  </a:cubicBezTo>
                  <a:cubicBezTo>
                    <a:pt x="146938" y="544460"/>
                    <a:pt x="151017" y="544790"/>
                    <a:pt x="155104" y="544964"/>
                  </a:cubicBezTo>
                  <a:cubicBezTo>
                    <a:pt x="159548" y="545116"/>
                    <a:pt x="164073" y="545194"/>
                    <a:pt x="168678" y="545199"/>
                  </a:cubicBezTo>
                  <a:cubicBezTo>
                    <a:pt x="173284" y="545204"/>
                    <a:pt x="177814" y="545125"/>
                    <a:pt x="182267" y="544964"/>
                  </a:cubicBezTo>
                  <a:cubicBezTo>
                    <a:pt x="271651" y="541133"/>
                    <a:pt x="341006" y="465567"/>
                    <a:pt x="337175" y="376183"/>
                  </a:cubicBezTo>
                  <a:cubicBezTo>
                    <a:pt x="337000" y="372095"/>
                    <a:pt x="336670" y="368015"/>
                    <a:pt x="336185" y="363951"/>
                  </a:cubicBezTo>
                  <a:close/>
                  <a:moveTo>
                    <a:pt x="217484" y="186334"/>
                  </a:moveTo>
                  <a:cubicBezTo>
                    <a:pt x="217583" y="207930"/>
                    <a:pt x="203588" y="227066"/>
                    <a:pt x="182978" y="233518"/>
                  </a:cubicBezTo>
                  <a:lnTo>
                    <a:pt x="182978" y="338161"/>
                  </a:lnTo>
                  <a:cubicBezTo>
                    <a:pt x="182978" y="345784"/>
                    <a:pt x="176798" y="351964"/>
                    <a:pt x="169175" y="351964"/>
                  </a:cubicBezTo>
                  <a:cubicBezTo>
                    <a:pt x="161552" y="351964"/>
                    <a:pt x="155373" y="345784"/>
                    <a:pt x="155373" y="338161"/>
                  </a:cubicBezTo>
                  <a:lnTo>
                    <a:pt x="155373" y="233518"/>
                  </a:lnTo>
                  <a:cubicBezTo>
                    <a:pt x="134766" y="227062"/>
                    <a:pt x="120773" y="207928"/>
                    <a:pt x="120866" y="186334"/>
                  </a:cubicBezTo>
                  <a:lnTo>
                    <a:pt x="120866" y="125175"/>
                  </a:lnTo>
                  <a:cubicBezTo>
                    <a:pt x="120765" y="103576"/>
                    <a:pt x="134760" y="84436"/>
                    <a:pt x="155373" y="77984"/>
                  </a:cubicBezTo>
                  <a:lnTo>
                    <a:pt x="155373" y="41408"/>
                  </a:lnTo>
                  <a:cubicBezTo>
                    <a:pt x="155373" y="33784"/>
                    <a:pt x="161552" y="27605"/>
                    <a:pt x="169175" y="27605"/>
                  </a:cubicBezTo>
                  <a:cubicBezTo>
                    <a:pt x="176798" y="27605"/>
                    <a:pt x="182978" y="33784"/>
                    <a:pt x="182978" y="41408"/>
                  </a:cubicBezTo>
                  <a:lnTo>
                    <a:pt x="182978" y="77984"/>
                  </a:lnTo>
                  <a:cubicBezTo>
                    <a:pt x="203588" y="84440"/>
                    <a:pt x="217581" y="103577"/>
                    <a:pt x="217484" y="125175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5A2DC678-3A00-4A3C-B527-A91D6034C141}"/>
              </a:ext>
            </a:extLst>
          </p:cNvPr>
          <p:cNvSpPr txBox="1"/>
          <p:nvPr/>
        </p:nvSpPr>
        <p:spPr>
          <a:xfrm>
            <a:off x="1080992" y="5815368"/>
            <a:ext cx="7008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06/    </a:t>
            </a:r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39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D1BAA92-A5BF-4230-8F28-D444695F5642}"/>
              </a:ext>
            </a:extLst>
          </p:cNvPr>
          <p:cNvSpPr txBox="1"/>
          <p:nvPr/>
        </p:nvSpPr>
        <p:spPr>
          <a:xfrm>
            <a:off x="1065936" y="6061589"/>
            <a:ext cx="131157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About Company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Graphic 56" descr="Caret Left">
            <a:extLst>
              <a:ext uri="{FF2B5EF4-FFF2-40B4-BE49-F238E27FC236}">
                <a16:creationId xmlns:a16="http://schemas.microsoft.com/office/drawing/2014/main" id="{92FDD385-01D9-4348-9357-D330846088CB}"/>
              </a:ext>
            </a:extLst>
          </p:cNvPr>
          <p:cNvSpPr/>
          <p:nvPr/>
        </p:nvSpPr>
        <p:spPr>
          <a:xfrm rot="5400000">
            <a:off x="429214" y="1766174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Graphic 56" descr="Caret Left">
            <a:extLst>
              <a:ext uri="{FF2B5EF4-FFF2-40B4-BE49-F238E27FC236}">
                <a16:creationId xmlns:a16="http://schemas.microsoft.com/office/drawing/2014/main" id="{F61456FF-19E1-485C-B994-1E0F05BF8B73}"/>
              </a:ext>
            </a:extLst>
          </p:cNvPr>
          <p:cNvSpPr/>
          <p:nvPr/>
        </p:nvSpPr>
        <p:spPr>
          <a:xfrm rot="16200000">
            <a:off x="413591" y="4808450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12B616D-D719-44AC-BE4F-680D5B5BAD61}"/>
              </a:ext>
            </a:extLst>
          </p:cNvPr>
          <p:cNvSpPr txBox="1"/>
          <p:nvPr/>
        </p:nvSpPr>
        <p:spPr>
          <a:xfrm>
            <a:off x="10155596" y="6323199"/>
            <a:ext cx="15712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1</a:t>
            </a:r>
            <a:r>
              <a:rPr lang="en-US" sz="1000" baseline="30000" dirty="0">
                <a:solidFill>
                  <a:schemeClr val="bg1"/>
                </a:solidFill>
                <a:latin typeface="Work Sans Medium" panose="00000600000000000000" pitchFamily="2" charset="0"/>
              </a:rPr>
              <a:t>st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 Art </a:t>
            </a:r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</a:t>
            </a:r>
            <a:r>
              <a:rPr lang="en-US" sz="1000" b="1" dirty="0">
                <a:solidFill>
                  <a:schemeClr val="bg1"/>
                </a:solidFill>
                <a:latin typeface="Work Sans Medium" panose="00000600000000000000" pitchFamily="2" charset="0"/>
              </a:rPr>
              <a:t> 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in CA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472BC6DB-E38F-4D6E-A6FD-4B594CF7D9B2}"/>
              </a:ext>
            </a:extLst>
          </p:cNvPr>
          <p:cNvSpPr/>
          <p:nvPr/>
        </p:nvSpPr>
        <p:spPr>
          <a:xfrm>
            <a:off x="3344106" y="4138353"/>
            <a:ext cx="1608247" cy="1564372"/>
          </a:xfrm>
          <a:prstGeom prst="rect">
            <a:avLst/>
          </a:prstGeom>
          <a:noFill/>
          <a:ln w="31750"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46000">
                  <a:schemeClr val="accent3">
                    <a:lumMod val="95000"/>
                    <a:lumOff val="5000"/>
                  </a:schemeClr>
                </a:gs>
                <a:gs pos="100000">
                  <a:schemeClr val="tx1"/>
                </a:gs>
              </a:gsLst>
              <a:path path="circle">
                <a:fillToRect t="100000" r="100000"/>
              </a:path>
              <a:tileRect l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A995262-78FD-453F-8C9F-185AAC0DB5C4}"/>
              </a:ext>
            </a:extLst>
          </p:cNvPr>
          <p:cNvSpPr txBox="1"/>
          <p:nvPr/>
        </p:nvSpPr>
        <p:spPr>
          <a:xfrm>
            <a:off x="11408983" y="2643956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05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E6CC1D6-1ACF-4844-BBC7-067645B5F92B}"/>
              </a:ext>
            </a:extLst>
          </p:cNvPr>
          <p:cNvSpPr txBox="1"/>
          <p:nvPr/>
        </p:nvSpPr>
        <p:spPr>
          <a:xfrm>
            <a:off x="11401022" y="3085245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06</a:t>
            </a:r>
            <a:endParaRPr lang="en-US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F920A25-08E1-424F-9CDD-F178FDC0A5EB}"/>
              </a:ext>
            </a:extLst>
          </p:cNvPr>
          <p:cNvSpPr txBox="1"/>
          <p:nvPr/>
        </p:nvSpPr>
        <p:spPr>
          <a:xfrm>
            <a:off x="11393061" y="3526534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07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3ACA3B3-26F4-4C2A-B7FE-927CD31695C3}"/>
              </a:ext>
            </a:extLst>
          </p:cNvPr>
          <p:cNvSpPr txBox="1"/>
          <p:nvPr/>
        </p:nvSpPr>
        <p:spPr>
          <a:xfrm>
            <a:off x="11385100" y="3967823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08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133212C0-3CD8-4339-B212-CC1D578A20F9}"/>
              </a:ext>
            </a:extLst>
          </p:cNvPr>
          <p:cNvSpPr/>
          <p:nvPr/>
        </p:nvSpPr>
        <p:spPr>
          <a:xfrm>
            <a:off x="11366138" y="3024923"/>
            <a:ext cx="410594" cy="360824"/>
          </a:xfrm>
          <a:prstGeom prst="roundRect">
            <a:avLst>
              <a:gd name="adj" fmla="val 21318"/>
            </a:avLst>
          </a:prstGeom>
          <a:noFill/>
          <a:ln w="317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9B71E69-2130-400D-906A-22F6EE97E51C}"/>
              </a:ext>
            </a:extLst>
          </p:cNvPr>
          <p:cNvSpPr txBox="1"/>
          <p:nvPr/>
        </p:nvSpPr>
        <p:spPr>
          <a:xfrm>
            <a:off x="1422343" y="796411"/>
            <a:ext cx="339708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WHEN  START</a:t>
            </a:r>
          </a:p>
          <a:p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MENELAS STD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7EEE198-D217-46DB-B298-0EF18276EC9D}"/>
              </a:ext>
            </a:extLst>
          </p:cNvPr>
          <p:cNvSpPr/>
          <p:nvPr/>
        </p:nvSpPr>
        <p:spPr>
          <a:xfrm>
            <a:off x="1460470" y="2480574"/>
            <a:ext cx="3920979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reprehend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esse cill inure dolorlaboru sit amet. Duis aute irusitakus reprei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Voluptate lorem kuisais.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8C6691D8-8F34-42FB-BC55-109159FAE7CA}"/>
              </a:ext>
            </a:extLst>
          </p:cNvPr>
          <p:cNvSpPr/>
          <p:nvPr/>
        </p:nvSpPr>
        <p:spPr>
          <a:xfrm>
            <a:off x="1460470" y="3174650"/>
            <a:ext cx="3533569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eprehe kau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deriti vols esse cill inure dolorlaboru sit amet. Duis autelo jiuh irusitakus reprehenderi Voluptate lorem kuisais louisin kaesiu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12BCDA9-BFFA-4110-9FD2-D356B9148B62}"/>
              </a:ext>
            </a:extLst>
          </p:cNvPr>
          <p:cNvSpPr/>
          <p:nvPr/>
        </p:nvSpPr>
        <p:spPr>
          <a:xfrm>
            <a:off x="1522374" y="4476315"/>
            <a:ext cx="1611916" cy="444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Lorem Ipsum  duist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Aure inure dolor</a:t>
            </a:r>
            <a:endParaRPr lang="en-US" sz="8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1FD8DBA-F02A-4E7A-852E-4936CD54710C}"/>
              </a:ext>
            </a:extLst>
          </p:cNvPr>
          <p:cNvSpPr txBox="1"/>
          <p:nvPr/>
        </p:nvSpPr>
        <p:spPr>
          <a:xfrm>
            <a:off x="1522374" y="4214705"/>
            <a:ext cx="14562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 spc="50">
                <a:solidFill>
                  <a:schemeClr val="bg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4E3CE29-BE46-BA6E-3AAA-21BEEBAC9EFC}"/>
              </a:ext>
            </a:extLst>
          </p:cNvPr>
          <p:cNvSpPr/>
          <p:nvPr/>
        </p:nvSpPr>
        <p:spPr>
          <a:xfrm rot="16200000" flipV="1">
            <a:off x="3052363" y="555096"/>
            <a:ext cx="152450" cy="3232808"/>
          </a:xfrm>
          <a:prstGeom prst="rect">
            <a:avLst/>
          </a:prstGeom>
          <a:gradFill>
            <a:gsLst>
              <a:gs pos="56000">
                <a:srgbClr val="646464"/>
              </a:gs>
              <a:gs pos="0">
                <a:schemeClr val="tx1">
                  <a:lumMod val="95000"/>
                  <a:lumOff val="5000"/>
                </a:schemeClr>
              </a:gs>
              <a:gs pos="100000">
                <a:schemeClr val="tx1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42B06469-0522-1E49-D117-2ACC2F0F1C7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1589D674-8322-D695-506C-B1FA6A0C5ED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2897583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BA26D1A7-568D-D599-6B8B-3D299DD5B75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48D5D2-DB88-43A9-B624-49915CD1A35F}"/>
              </a:ext>
            </a:extLst>
          </p:cNvPr>
          <p:cNvSpPr txBox="1"/>
          <p:nvPr/>
        </p:nvSpPr>
        <p:spPr>
          <a:xfrm>
            <a:off x="10689397" y="269807"/>
            <a:ext cx="10102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Modern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B77DF83-031F-436C-B996-D811BA6B20F8}"/>
              </a:ext>
            </a:extLst>
          </p:cNvPr>
          <p:cNvCxnSpPr/>
          <p:nvPr/>
        </p:nvCxnSpPr>
        <p:spPr>
          <a:xfrm>
            <a:off x="1124262" y="6371952"/>
            <a:ext cx="1933731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46000">
                  <a:schemeClr val="tx1">
                    <a:lumMod val="50000"/>
                    <a:lumOff val="50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7E68BAF-DA54-4694-862E-3C37510EFE37}"/>
              </a:ext>
            </a:extLst>
          </p:cNvPr>
          <p:cNvCxnSpPr>
            <a:cxnSpLocks/>
          </p:cNvCxnSpPr>
          <p:nvPr/>
        </p:nvCxnSpPr>
        <p:spPr>
          <a:xfrm>
            <a:off x="884420" y="123092"/>
            <a:ext cx="0" cy="6614592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35000">
                  <a:schemeClr val="tx1">
                    <a:lumMod val="95000"/>
                    <a:lumOff val="5000"/>
                  </a:schemeClr>
                </a:gs>
                <a:gs pos="65000">
                  <a:schemeClr val="tx1">
                    <a:lumMod val="95000"/>
                    <a:lumOff val="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18E0F387-8F25-4FAA-A18B-8A5DD85585B8}"/>
              </a:ext>
            </a:extLst>
          </p:cNvPr>
          <p:cNvGrpSpPr/>
          <p:nvPr/>
        </p:nvGrpSpPr>
        <p:grpSpPr>
          <a:xfrm>
            <a:off x="369913" y="269807"/>
            <a:ext cx="332992" cy="246221"/>
            <a:chOff x="7060367" y="1319134"/>
            <a:chExt cx="629579" cy="350519"/>
          </a:xfrm>
          <a:solidFill>
            <a:schemeClr val="bg1"/>
          </a:solidFill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D4532A7-CD5A-4C5C-AC21-20CCDACA2E6B}"/>
                </a:ext>
              </a:extLst>
            </p:cNvPr>
            <p:cNvSpPr/>
            <p:nvPr/>
          </p:nvSpPr>
          <p:spPr>
            <a:xfrm>
              <a:off x="7060367" y="13191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119B1E4-C809-433B-9ED8-699FF57C57F2}"/>
                </a:ext>
              </a:extLst>
            </p:cNvPr>
            <p:cNvSpPr/>
            <p:nvPr/>
          </p:nvSpPr>
          <p:spPr>
            <a:xfrm>
              <a:off x="7060367" y="14715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5791F84-2A3A-4B31-B443-B6E5AE95081F}"/>
                </a:ext>
              </a:extLst>
            </p:cNvPr>
            <p:cNvSpPr/>
            <p:nvPr/>
          </p:nvSpPr>
          <p:spPr>
            <a:xfrm>
              <a:off x="7060367" y="16239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aphic 33" descr="Mouse">
            <a:extLst>
              <a:ext uri="{FF2B5EF4-FFF2-40B4-BE49-F238E27FC236}">
                <a16:creationId xmlns:a16="http://schemas.microsoft.com/office/drawing/2014/main" id="{EFBC6148-9115-4B98-BC53-FAB8CB38561A}"/>
              </a:ext>
            </a:extLst>
          </p:cNvPr>
          <p:cNvGrpSpPr/>
          <p:nvPr/>
        </p:nvGrpSpPr>
        <p:grpSpPr>
          <a:xfrm>
            <a:off x="310204" y="3217785"/>
            <a:ext cx="422429" cy="422429"/>
            <a:chOff x="144378" y="3003035"/>
            <a:chExt cx="662520" cy="662520"/>
          </a:xfrm>
          <a:solidFill>
            <a:schemeClr val="tx1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F1B1472-CAC5-4952-BA9B-D4F1B2E27878}"/>
                </a:ext>
              </a:extLst>
            </p:cNvPr>
            <p:cNvSpPr/>
            <p:nvPr/>
          </p:nvSpPr>
          <p:spPr>
            <a:xfrm>
              <a:off x="454928" y="3168665"/>
              <a:ext cx="41418" cy="103518"/>
            </a:xfrm>
            <a:custGeom>
              <a:avLst/>
              <a:gdLst>
                <a:gd name="connsiteX0" fmla="*/ 20709 w 41418"/>
                <a:gd name="connsiteY0" fmla="*/ 0 h 103518"/>
                <a:gd name="connsiteX1" fmla="*/ 5 w 41418"/>
                <a:gd name="connsiteY1" fmla="*/ 21649 h 103518"/>
                <a:gd name="connsiteX2" fmla="*/ 5 w 41418"/>
                <a:gd name="connsiteY2" fmla="*/ 82815 h 103518"/>
                <a:gd name="connsiteX3" fmla="*/ 20709 w 41418"/>
                <a:gd name="connsiteY3" fmla="*/ 103519 h 103518"/>
                <a:gd name="connsiteX4" fmla="*/ 41413 w 41418"/>
                <a:gd name="connsiteY4" fmla="*/ 82815 h 103518"/>
                <a:gd name="connsiteX5" fmla="*/ 41413 w 41418"/>
                <a:gd name="connsiteY5" fmla="*/ 21649 h 103518"/>
                <a:gd name="connsiteX6" fmla="*/ 20709 w 41418"/>
                <a:gd name="connsiteY6" fmla="*/ 0 h 10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18" h="103518">
                  <a:moveTo>
                    <a:pt x="20709" y="0"/>
                  </a:moveTo>
                  <a:cubicBezTo>
                    <a:pt x="9015" y="264"/>
                    <a:pt x="-253" y="9955"/>
                    <a:pt x="5" y="21649"/>
                  </a:cubicBezTo>
                  <a:lnTo>
                    <a:pt x="5" y="82815"/>
                  </a:lnTo>
                  <a:cubicBezTo>
                    <a:pt x="5" y="94250"/>
                    <a:pt x="9274" y="103519"/>
                    <a:pt x="20709" y="103519"/>
                  </a:cubicBezTo>
                  <a:cubicBezTo>
                    <a:pt x="32144" y="103519"/>
                    <a:pt x="41413" y="94250"/>
                    <a:pt x="41413" y="82815"/>
                  </a:cubicBezTo>
                  <a:lnTo>
                    <a:pt x="41413" y="21649"/>
                  </a:lnTo>
                  <a:cubicBezTo>
                    <a:pt x="41671" y="9955"/>
                    <a:pt x="32403" y="264"/>
                    <a:pt x="20709" y="0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C7EF243-72AB-4268-8DE9-FEFDB0BC1B59}"/>
                </a:ext>
              </a:extLst>
            </p:cNvPr>
            <p:cNvSpPr/>
            <p:nvPr/>
          </p:nvSpPr>
          <p:spPr>
            <a:xfrm>
              <a:off x="306462" y="3065146"/>
              <a:ext cx="337326" cy="545198"/>
            </a:xfrm>
            <a:custGeom>
              <a:avLst/>
              <a:gdLst>
                <a:gd name="connsiteX0" fmla="*/ 336185 w 337326"/>
                <a:gd name="connsiteY0" fmla="*/ 363951 h 545198"/>
                <a:gd name="connsiteX1" fmla="*/ 328297 w 337326"/>
                <a:gd name="connsiteY1" fmla="*/ 252586 h 545198"/>
                <a:gd name="connsiteX2" fmla="*/ 331686 w 337326"/>
                <a:gd name="connsiteY2" fmla="*/ 167949 h 545198"/>
                <a:gd name="connsiteX3" fmla="*/ 189783 w 337326"/>
                <a:gd name="connsiteY3" fmla="*/ 667 h 545198"/>
                <a:gd name="connsiteX4" fmla="*/ 183758 w 337326"/>
                <a:gd name="connsiteY4" fmla="*/ 290 h 545198"/>
                <a:gd name="connsiteX5" fmla="*/ 168678 w 337326"/>
                <a:gd name="connsiteY5" fmla="*/ 0 h 545198"/>
                <a:gd name="connsiteX6" fmla="*/ 153599 w 337326"/>
                <a:gd name="connsiteY6" fmla="*/ 290 h 545198"/>
                <a:gd name="connsiteX7" fmla="*/ 5296 w 337326"/>
                <a:gd name="connsiteY7" fmla="*/ 161925 h 545198"/>
                <a:gd name="connsiteX8" fmla="*/ 5671 w 337326"/>
                <a:gd name="connsiteY8" fmla="*/ 167928 h 545198"/>
                <a:gd name="connsiteX9" fmla="*/ 9066 w 337326"/>
                <a:gd name="connsiteY9" fmla="*/ 252586 h 545198"/>
                <a:gd name="connsiteX10" fmla="*/ 1150 w 337326"/>
                <a:gd name="connsiteY10" fmla="*/ 363972 h 545198"/>
                <a:gd name="connsiteX11" fmla="*/ 142876 w 337326"/>
                <a:gd name="connsiteY11" fmla="*/ 543977 h 545198"/>
                <a:gd name="connsiteX12" fmla="*/ 155104 w 337326"/>
                <a:gd name="connsiteY12" fmla="*/ 544964 h 545198"/>
                <a:gd name="connsiteX13" fmla="*/ 168678 w 337326"/>
                <a:gd name="connsiteY13" fmla="*/ 545199 h 545198"/>
                <a:gd name="connsiteX14" fmla="*/ 182267 w 337326"/>
                <a:gd name="connsiteY14" fmla="*/ 544964 h 545198"/>
                <a:gd name="connsiteX15" fmla="*/ 337175 w 337326"/>
                <a:gd name="connsiteY15" fmla="*/ 376183 h 545198"/>
                <a:gd name="connsiteX16" fmla="*/ 336185 w 337326"/>
                <a:gd name="connsiteY16" fmla="*/ 363951 h 545198"/>
                <a:gd name="connsiteX17" fmla="*/ 217484 w 337326"/>
                <a:gd name="connsiteY17" fmla="*/ 186334 h 545198"/>
                <a:gd name="connsiteX18" fmla="*/ 182978 w 337326"/>
                <a:gd name="connsiteY18" fmla="*/ 233518 h 545198"/>
                <a:gd name="connsiteX19" fmla="*/ 182978 w 337326"/>
                <a:gd name="connsiteY19" fmla="*/ 338161 h 545198"/>
                <a:gd name="connsiteX20" fmla="*/ 169175 w 337326"/>
                <a:gd name="connsiteY20" fmla="*/ 351964 h 545198"/>
                <a:gd name="connsiteX21" fmla="*/ 155373 w 337326"/>
                <a:gd name="connsiteY21" fmla="*/ 338161 h 545198"/>
                <a:gd name="connsiteX22" fmla="*/ 155373 w 337326"/>
                <a:gd name="connsiteY22" fmla="*/ 233518 h 545198"/>
                <a:gd name="connsiteX23" fmla="*/ 120866 w 337326"/>
                <a:gd name="connsiteY23" fmla="*/ 186334 h 545198"/>
                <a:gd name="connsiteX24" fmla="*/ 120866 w 337326"/>
                <a:gd name="connsiteY24" fmla="*/ 125175 h 545198"/>
                <a:gd name="connsiteX25" fmla="*/ 155373 w 337326"/>
                <a:gd name="connsiteY25" fmla="*/ 77984 h 545198"/>
                <a:gd name="connsiteX26" fmla="*/ 155373 w 337326"/>
                <a:gd name="connsiteY26" fmla="*/ 41408 h 545198"/>
                <a:gd name="connsiteX27" fmla="*/ 169175 w 337326"/>
                <a:gd name="connsiteY27" fmla="*/ 27605 h 545198"/>
                <a:gd name="connsiteX28" fmla="*/ 182978 w 337326"/>
                <a:gd name="connsiteY28" fmla="*/ 41408 h 545198"/>
                <a:gd name="connsiteX29" fmla="*/ 182978 w 337326"/>
                <a:gd name="connsiteY29" fmla="*/ 77984 h 545198"/>
                <a:gd name="connsiteX30" fmla="*/ 217484 w 337326"/>
                <a:gd name="connsiteY30" fmla="*/ 125175 h 54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326" h="545198">
                  <a:moveTo>
                    <a:pt x="336185" y="363951"/>
                  </a:moveTo>
                  <a:cubicBezTo>
                    <a:pt x="331554" y="326998"/>
                    <a:pt x="328921" y="289823"/>
                    <a:pt x="328297" y="252586"/>
                  </a:cubicBezTo>
                  <a:cubicBezTo>
                    <a:pt x="328297" y="222220"/>
                    <a:pt x="329678" y="193608"/>
                    <a:pt x="331686" y="167949"/>
                  </a:cubicBezTo>
                  <a:cubicBezTo>
                    <a:pt x="338694" y="82570"/>
                    <a:pt x="275162" y="7675"/>
                    <a:pt x="189783" y="667"/>
                  </a:cubicBezTo>
                  <a:cubicBezTo>
                    <a:pt x="187777" y="502"/>
                    <a:pt x="185769" y="376"/>
                    <a:pt x="183758" y="290"/>
                  </a:cubicBezTo>
                  <a:cubicBezTo>
                    <a:pt x="178825" y="97"/>
                    <a:pt x="173799" y="0"/>
                    <a:pt x="168678" y="0"/>
                  </a:cubicBezTo>
                  <a:cubicBezTo>
                    <a:pt x="163558" y="0"/>
                    <a:pt x="158531" y="97"/>
                    <a:pt x="153599" y="290"/>
                  </a:cubicBezTo>
                  <a:cubicBezTo>
                    <a:pt x="68012" y="3971"/>
                    <a:pt x="1614" y="76338"/>
                    <a:pt x="5296" y="161925"/>
                  </a:cubicBezTo>
                  <a:cubicBezTo>
                    <a:pt x="5382" y="163928"/>
                    <a:pt x="5507" y="165930"/>
                    <a:pt x="5671" y="167928"/>
                  </a:cubicBezTo>
                  <a:cubicBezTo>
                    <a:pt x="7686" y="193587"/>
                    <a:pt x="9066" y="222220"/>
                    <a:pt x="9066" y="252586"/>
                  </a:cubicBezTo>
                  <a:cubicBezTo>
                    <a:pt x="8435" y="289830"/>
                    <a:pt x="5792" y="327013"/>
                    <a:pt x="1150" y="363972"/>
                  </a:cubicBezTo>
                  <a:cubicBezTo>
                    <a:pt x="-9420" y="452815"/>
                    <a:pt x="54033" y="533407"/>
                    <a:pt x="142876" y="543977"/>
                  </a:cubicBezTo>
                  <a:cubicBezTo>
                    <a:pt x="146938" y="544460"/>
                    <a:pt x="151017" y="544790"/>
                    <a:pt x="155104" y="544964"/>
                  </a:cubicBezTo>
                  <a:cubicBezTo>
                    <a:pt x="159548" y="545116"/>
                    <a:pt x="164073" y="545194"/>
                    <a:pt x="168678" y="545199"/>
                  </a:cubicBezTo>
                  <a:cubicBezTo>
                    <a:pt x="173284" y="545204"/>
                    <a:pt x="177814" y="545125"/>
                    <a:pt x="182267" y="544964"/>
                  </a:cubicBezTo>
                  <a:cubicBezTo>
                    <a:pt x="271651" y="541133"/>
                    <a:pt x="341006" y="465567"/>
                    <a:pt x="337175" y="376183"/>
                  </a:cubicBezTo>
                  <a:cubicBezTo>
                    <a:pt x="337000" y="372095"/>
                    <a:pt x="336670" y="368015"/>
                    <a:pt x="336185" y="363951"/>
                  </a:cubicBezTo>
                  <a:close/>
                  <a:moveTo>
                    <a:pt x="217484" y="186334"/>
                  </a:moveTo>
                  <a:cubicBezTo>
                    <a:pt x="217583" y="207930"/>
                    <a:pt x="203588" y="227066"/>
                    <a:pt x="182978" y="233518"/>
                  </a:cubicBezTo>
                  <a:lnTo>
                    <a:pt x="182978" y="338161"/>
                  </a:lnTo>
                  <a:cubicBezTo>
                    <a:pt x="182978" y="345784"/>
                    <a:pt x="176798" y="351964"/>
                    <a:pt x="169175" y="351964"/>
                  </a:cubicBezTo>
                  <a:cubicBezTo>
                    <a:pt x="161552" y="351964"/>
                    <a:pt x="155373" y="345784"/>
                    <a:pt x="155373" y="338161"/>
                  </a:cubicBezTo>
                  <a:lnTo>
                    <a:pt x="155373" y="233518"/>
                  </a:lnTo>
                  <a:cubicBezTo>
                    <a:pt x="134766" y="227062"/>
                    <a:pt x="120773" y="207928"/>
                    <a:pt x="120866" y="186334"/>
                  </a:cubicBezTo>
                  <a:lnTo>
                    <a:pt x="120866" y="125175"/>
                  </a:lnTo>
                  <a:cubicBezTo>
                    <a:pt x="120765" y="103576"/>
                    <a:pt x="134760" y="84436"/>
                    <a:pt x="155373" y="77984"/>
                  </a:cubicBezTo>
                  <a:lnTo>
                    <a:pt x="155373" y="41408"/>
                  </a:lnTo>
                  <a:cubicBezTo>
                    <a:pt x="155373" y="33784"/>
                    <a:pt x="161552" y="27605"/>
                    <a:pt x="169175" y="27605"/>
                  </a:cubicBezTo>
                  <a:cubicBezTo>
                    <a:pt x="176798" y="27605"/>
                    <a:pt x="182978" y="33784"/>
                    <a:pt x="182978" y="41408"/>
                  </a:cubicBezTo>
                  <a:lnTo>
                    <a:pt x="182978" y="77984"/>
                  </a:lnTo>
                  <a:cubicBezTo>
                    <a:pt x="203588" y="84440"/>
                    <a:pt x="217581" y="103577"/>
                    <a:pt x="217484" y="125175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D970A8F-1BFC-4175-BD86-8B1247F6D61F}"/>
              </a:ext>
            </a:extLst>
          </p:cNvPr>
          <p:cNvSpPr txBox="1"/>
          <p:nvPr/>
        </p:nvSpPr>
        <p:spPr>
          <a:xfrm>
            <a:off x="1080992" y="5815368"/>
            <a:ext cx="7008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07/    </a:t>
            </a:r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39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F6E5923-C986-4773-BF69-906819C9C5C7}"/>
              </a:ext>
            </a:extLst>
          </p:cNvPr>
          <p:cNvSpPr txBox="1"/>
          <p:nvPr/>
        </p:nvSpPr>
        <p:spPr>
          <a:xfrm>
            <a:off x="1065936" y="6061589"/>
            <a:ext cx="131157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About Company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Graphic 56" descr="Caret Left">
            <a:extLst>
              <a:ext uri="{FF2B5EF4-FFF2-40B4-BE49-F238E27FC236}">
                <a16:creationId xmlns:a16="http://schemas.microsoft.com/office/drawing/2014/main" id="{C6B85AD6-15F6-4294-97A3-1B284BA5E8B3}"/>
              </a:ext>
            </a:extLst>
          </p:cNvPr>
          <p:cNvSpPr/>
          <p:nvPr/>
        </p:nvSpPr>
        <p:spPr>
          <a:xfrm rot="5400000">
            <a:off x="429214" y="1766174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Graphic 56" descr="Caret Left">
            <a:extLst>
              <a:ext uri="{FF2B5EF4-FFF2-40B4-BE49-F238E27FC236}">
                <a16:creationId xmlns:a16="http://schemas.microsoft.com/office/drawing/2014/main" id="{ECB98E4B-D622-4D10-9015-4A9E3E428A03}"/>
              </a:ext>
            </a:extLst>
          </p:cNvPr>
          <p:cNvSpPr/>
          <p:nvPr/>
        </p:nvSpPr>
        <p:spPr>
          <a:xfrm rot="16200000">
            <a:off x="413591" y="4808450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627590C-E14C-4621-A8A2-99B9F1EF31B6}"/>
              </a:ext>
            </a:extLst>
          </p:cNvPr>
          <p:cNvSpPr txBox="1"/>
          <p:nvPr/>
        </p:nvSpPr>
        <p:spPr>
          <a:xfrm>
            <a:off x="10155596" y="6323199"/>
            <a:ext cx="15712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1</a:t>
            </a:r>
            <a:r>
              <a:rPr lang="en-US" sz="1000" baseline="30000" dirty="0">
                <a:solidFill>
                  <a:schemeClr val="bg1"/>
                </a:solidFill>
                <a:latin typeface="Work Sans Medium" panose="00000600000000000000" pitchFamily="2" charset="0"/>
              </a:rPr>
              <a:t>st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 Art </a:t>
            </a:r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</a:t>
            </a:r>
            <a:r>
              <a:rPr lang="en-US" sz="1000" b="1" dirty="0">
                <a:solidFill>
                  <a:schemeClr val="bg1"/>
                </a:solidFill>
                <a:latin typeface="Work Sans Medium" panose="00000600000000000000" pitchFamily="2" charset="0"/>
              </a:rPr>
              <a:t> 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in CA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CFFF236-260C-4F20-B4CE-6E84229AD6AA}"/>
              </a:ext>
            </a:extLst>
          </p:cNvPr>
          <p:cNvSpPr/>
          <p:nvPr/>
        </p:nvSpPr>
        <p:spPr>
          <a:xfrm>
            <a:off x="5491163" y="2031863"/>
            <a:ext cx="3684802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reprehend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esse cill inure dolorlaboru sit amet. Duis aute irusitakus reprei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Voluptate lorem kuisais.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D371FEB-E4F1-4190-AB10-710EC22198A7}"/>
              </a:ext>
            </a:extLst>
          </p:cNvPr>
          <p:cNvSpPr txBox="1"/>
          <p:nvPr/>
        </p:nvSpPr>
        <p:spPr>
          <a:xfrm>
            <a:off x="11408983" y="2643956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05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F462088-B0B1-4D02-90AA-29F34F773E52}"/>
              </a:ext>
            </a:extLst>
          </p:cNvPr>
          <p:cNvSpPr txBox="1"/>
          <p:nvPr/>
        </p:nvSpPr>
        <p:spPr>
          <a:xfrm>
            <a:off x="11401022" y="3085245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06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11DD1A4-0028-4228-8F1D-5103C2204A25}"/>
              </a:ext>
            </a:extLst>
          </p:cNvPr>
          <p:cNvSpPr txBox="1"/>
          <p:nvPr/>
        </p:nvSpPr>
        <p:spPr>
          <a:xfrm>
            <a:off x="11393061" y="3526534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07</a:t>
            </a:r>
            <a:endParaRPr lang="en-US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074AAA-5C19-4AE7-8040-DAE05E55D6B3}"/>
              </a:ext>
            </a:extLst>
          </p:cNvPr>
          <p:cNvSpPr txBox="1"/>
          <p:nvPr/>
        </p:nvSpPr>
        <p:spPr>
          <a:xfrm>
            <a:off x="11385100" y="3967823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08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1B81908B-BD49-4DE3-A16B-75602EF43E10}"/>
              </a:ext>
            </a:extLst>
          </p:cNvPr>
          <p:cNvSpPr/>
          <p:nvPr/>
        </p:nvSpPr>
        <p:spPr>
          <a:xfrm>
            <a:off x="11366138" y="3449948"/>
            <a:ext cx="410594" cy="360824"/>
          </a:xfrm>
          <a:prstGeom prst="roundRect">
            <a:avLst>
              <a:gd name="adj" fmla="val 21318"/>
            </a:avLst>
          </a:prstGeom>
          <a:noFill/>
          <a:ln w="317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E075B99-3370-4327-86BE-11BFC92F353B}"/>
              </a:ext>
            </a:extLst>
          </p:cNvPr>
          <p:cNvSpPr txBox="1"/>
          <p:nvPr/>
        </p:nvSpPr>
        <p:spPr>
          <a:xfrm>
            <a:off x="5431967" y="391328"/>
            <a:ext cx="415690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MENELAS</a:t>
            </a:r>
          </a:p>
          <a:p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COLLABORATION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F7B498E-B8F3-4317-A00D-561F2560F8D8}"/>
              </a:ext>
            </a:extLst>
          </p:cNvPr>
          <p:cNvSpPr txBox="1"/>
          <p:nvPr/>
        </p:nvSpPr>
        <p:spPr>
          <a:xfrm>
            <a:off x="8884555" y="3351095"/>
            <a:ext cx="93807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</a:p>
          <a:p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Dolor</a:t>
            </a:r>
          </a:p>
          <a:p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Sit </a:t>
            </a: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amet</a:t>
            </a:r>
            <a:r>
              <a:rPr lang="en-US" sz="900">
                <a:solidFill>
                  <a:schemeClr val="bg1">
                    <a:lumMod val="95000"/>
                  </a:schemeClr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.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17F7DCBC-957E-40BD-B48E-6A71225FDF29}"/>
              </a:ext>
            </a:extLst>
          </p:cNvPr>
          <p:cNvSpPr/>
          <p:nvPr/>
        </p:nvSpPr>
        <p:spPr>
          <a:xfrm>
            <a:off x="8884556" y="4265515"/>
            <a:ext cx="2288362" cy="723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</a:t>
            </a:r>
            <a:r>
              <a:rPr lang="en-US" sz="700" b="1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aute irure </a:t>
            </a:r>
            <a:r>
              <a:rPr lang="en-US" sz="7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dolor in kaselih oilue reprehendesse cill inure dolorlaoru sit amet. Duis aute</a:t>
            </a:r>
            <a:r>
              <a:rPr lang="en-US" sz="700" b="1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irusitakus </a:t>
            </a:r>
            <a:r>
              <a:rPr lang="en-US" sz="7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reprei Voluptate lorem kuisais.</a:t>
            </a:r>
            <a:endParaRPr lang="en-US" sz="7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2BD573CD-AE5C-4FC1-83B6-8ECE00D61E5A}"/>
              </a:ext>
            </a:extLst>
          </p:cNvPr>
          <p:cNvCxnSpPr>
            <a:cxnSpLocks/>
          </p:cNvCxnSpPr>
          <p:nvPr/>
        </p:nvCxnSpPr>
        <p:spPr>
          <a:xfrm>
            <a:off x="8954008" y="4078975"/>
            <a:ext cx="1894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4B3890D9-FF18-4E49-86EF-8F347585C0A7}"/>
              </a:ext>
            </a:extLst>
          </p:cNvPr>
          <p:cNvSpPr/>
          <p:nvPr/>
        </p:nvSpPr>
        <p:spPr>
          <a:xfrm>
            <a:off x="3064908" y="2667762"/>
            <a:ext cx="1608247" cy="1564372"/>
          </a:xfrm>
          <a:prstGeom prst="rect">
            <a:avLst/>
          </a:prstGeom>
          <a:noFill/>
          <a:ln w="31750"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46000">
                  <a:schemeClr val="accent3">
                    <a:lumMod val="95000"/>
                    <a:lumOff val="5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E3B2C78-6A4B-D254-7664-E93988C717C5}"/>
              </a:ext>
            </a:extLst>
          </p:cNvPr>
          <p:cNvSpPr/>
          <p:nvPr/>
        </p:nvSpPr>
        <p:spPr>
          <a:xfrm rot="16200000" flipV="1">
            <a:off x="7107915" y="128372"/>
            <a:ext cx="152450" cy="3232808"/>
          </a:xfrm>
          <a:prstGeom prst="rect">
            <a:avLst/>
          </a:prstGeom>
          <a:gradFill>
            <a:gsLst>
              <a:gs pos="56000">
                <a:srgbClr val="646464"/>
              </a:gs>
              <a:gs pos="0">
                <a:schemeClr val="tx1">
                  <a:lumMod val="95000"/>
                  <a:lumOff val="5000"/>
                </a:schemeClr>
              </a:gs>
              <a:gs pos="100000">
                <a:schemeClr val="tx1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412AD0E-34BC-9C92-CCBE-9B5E31A9DEA8}"/>
              </a:ext>
            </a:extLst>
          </p:cNvPr>
          <p:cNvSpPr/>
          <p:nvPr/>
        </p:nvSpPr>
        <p:spPr>
          <a:xfrm>
            <a:off x="1694254" y="4830355"/>
            <a:ext cx="2288362" cy="723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</a:t>
            </a:r>
            <a:r>
              <a:rPr lang="en-US" sz="700" b="1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aute irure </a:t>
            </a:r>
            <a:r>
              <a:rPr lang="en-US" sz="7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dolor in kaselih oilue reprehendesse cill inure dolorlaoru sit amet. Duis aute</a:t>
            </a:r>
            <a:r>
              <a:rPr lang="en-US" sz="700" b="1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irusitakus </a:t>
            </a:r>
            <a:r>
              <a:rPr lang="en-US" sz="7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reprei Voluptate lorem kuisais.</a:t>
            </a:r>
            <a:endParaRPr lang="en-US" sz="700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263F010-0902-A9C4-D3C4-92B423505196}"/>
              </a:ext>
            </a:extLst>
          </p:cNvPr>
          <p:cNvCxnSpPr>
            <a:cxnSpLocks/>
          </p:cNvCxnSpPr>
          <p:nvPr/>
        </p:nvCxnSpPr>
        <p:spPr>
          <a:xfrm>
            <a:off x="1763706" y="4643815"/>
            <a:ext cx="18948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C5ADF87C-5041-F1A4-B73B-368BAFC1F15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149304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A2EA3B00-CF7A-A6EF-80A2-C6ABD82101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3C010F69-8A83-4337-9DFB-6F0DF6CC3216}"/>
              </a:ext>
            </a:extLst>
          </p:cNvPr>
          <p:cNvSpPr/>
          <p:nvPr/>
        </p:nvSpPr>
        <p:spPr>
          <a:xfrm>
            <a:off x="7235619" y="2652823"/>
            <a:ext cx="418704" cy="41870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4F142E-996E-42F8-828A-BEDA6F3CFFB0}"/>
              </a:ext>
            </a:extLst>
          </p:cNvPr>
          <p:cNvSpPr txBox="1"/>
          <p:nvPr/>
        </p:nvSpPr>
        <p:spPr>
          <a:xfrm>
            <a:off x="10689397" y="269807"/>
            <a:ext cx="10102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Modern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9511747-A0BF-4B21-8012-DC432AC49DD1}"/>
              </a:ext>
            </a:extLst>
          </p:cNvPr>
          <p:cNvCxnSpPr/>
          <p:nvPr/>
        </p:nvCxnSpPr>
        <p:spPr>
          <a:xfrm>
            <a:off x="1124262" y="6371952"/>
            <a:ext cx="1933731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46000">
                  <a:schemeClr val="tx1">
                    <a:lumMod val="50000"/>
                    <a:lumOff val="50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3884706-D38E-43D3-BB89-82D0E3B103A2}"/>
              </a:ext>
            </a:extLst>
          </p:cNvPr>
          <p:cNvCxnSpPr>
            <a:cxnSpLocks/>
          </p:cNvCxnSpPr>
          <p:nvPr/>
        </p:nvCxnSpPr>
        <p:spPr>
          <a:xfrm>
            <a:off x="884420" y="123092"/>
            <a:ext cx="0" cy="6614592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35000">
                  <a:schemeClr val="tx1">
                    <a:lumMod val="95000"/>
                    <a:lumOff val="5000"/>
                  </a:schemeClr>
                </a:gs>
                <a:gs pos="65000">
                  <a:schemeClr val="tx1">
                    <a:lumMod val="95000"/>
                    <a:lumOff val="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C1E4C197-EE8B-412A-94BE-1FED32660292}"/>
              </a:ext>
            </a:extLst>
          </p:cNvPr>
          <p:cNvGrpSpPr/>
          <p:nvPr/>
        </p:nvGrpSpPr>
        <p:grpSpPr>
          <a:xfrm>
            <a:off x="369913" y="269807"/>
            <a:ext cx="332992" cy="246221"/>
            <a:chOff x="7060367" y="1319134"/>
            <a:chExt cx="629579" cy="350519"/>
          </a:xfrm>
          <a:solidFill>
            <a:schemeClr val="bg1"/>
          </a:solidFill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C1A92BA-B051-4D6A-BA75-8BFA6857191A}"/>
                </a:ext>
              </a:extLst>
            </p:cNvPr>
            <p:cNvSpPr/>
            <p:nvPr/>
          </p:nvSpPr>
          <p:spPr>
            <a:xfrm>
              <a:off x="7060367" y="13191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09C9C4D-25EB-4F39-AA7A-AC0B21B27B0A}"/>
                </a:ext>
              </a:extLst>
            </p:cNvPr>
            <p:cNvSpPr/>
            <p:nvPr/>
          </p:nvSpPr>
          <p:spPr>
            <a:xfrm>
              <a:off x="7060367" y="14715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FAA10EE-0B41-4A79-8D1F-92C93BA54882}"/>
                </a:ext>
              </a:extLst>
            </p:cNvPr>
            <p:cNvSpPr/>
            <p:nvPr/>
          </p:nvSpPr>
          <p:spPr>
            <a:xfrm>
              <a:off x="7060367" y="16239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aphic 33" descr="Mouse">
            <a:extLst>
              <a:ext uri="{FF2B5EF4-FFF2-40B4-BE49-F238E27FC236}">
                <a16:creationId xmlns:a16="http://schemas.microsoft.com/office/drawing/2014/main" id="{EE1650D7-F8AD-4BBF-AD11-A26081193B6D}"/>
              </a:ext>
            </a:extLst>
          </p:cNvPr>
          <p:cNvGrpSpPr/>
          <p:nvPr/>
        </p:nvGrpSpPr>
        <p:grpSpPr>
          <a:xfrm>
            <a:off x="310204" y="3217785"/>
            <a:ext cx="422429" cy="422429"/>
            <a:chOff x="144378" y="3003035"/>
            <a:chExt cx="662520" cy="662520"/>
          </a:xfr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500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100000" b="100000"/>
            </a:path>
            <a:tileRect t="-100000" r="-100000"/>
          </a:gra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3FD9E2C-0A4D-4075-9627-818640E140D2}"/>
                </a:ext>
              </a:extLst>
            </p:cNvPr>
            <p:cNvSpPr/>
            <p:nvPr/>
          </p:nvSpPr>
          <p:spPr>
            <a:xfrm>
              <a:off x="454928" y="3168665"/>
              <a:ext cx="41418" cy="103518"/>
            </a:xfrm>
            <a:custGeom>
              <a:avLst/>
              <a:gdLst>
                <a:gd name="connsiteX0" fmla="*/ 20709 w 41418"/>
                <a:gd name="connsiteY0" fmla="*/ 0 h 103518"/>
                <a:gd name="connsiteX1" fmla="*/ 5 w 41418"/>
                <a:gd name="connsiteY1" fmla="*/ 21649 h 103518"/>
                <a:gd name="connsiteX2" fmla="*/ 5 w 41418"/>
                <a:gd name="connsiteY2" fmla="*/ 82815 h 103518"/>
                <a:gd name="connsiteX3" fmla="*/ 20709 w 41418"/>
                <a:gd name="connsiteY3" fmla="*/ 103519 h 103518"/>
                <a:gd name="connsiteX4" fmla="*/ 41413 w 41418"/>
                <a:gd name="connsiteY4" fmla="*/ 82815 h 103518"/>
                <a:gd name="connsiteX5" fmla="*/ 41413 w 41418"/>
                <a:gd name="connsiteY5" fmla="*/ 21649 h 103518"/>
                <a:gd name="connsiteX6" fmla="*/ 20709 w 41418"/>
                <a:gd name="connsiteY6" fmla="*/ 0 h 10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18" h="103518">
                  <a:moveTo>
                    <a:pt x="20709" y="0"/>
                  </a:moveTo>
                  <a:cubicBezTo>
                    <a:pt x="9015" y="264"/>
                    <a:pt x="-253" y="9955"/>
                    <a:pt x="5" y="21649"/>
                  </a:cubicBezTo>
                  <a:lnTo>
                    <a:pt x="5" y="82815"/>
                  </a:lnTo>
                  <a:cubicBezTo>
                    <a:pt x="5" y="94250"/>
                    <a:pt x="9274" y="103519"/>
                    <a:pt x="20709" y="103519"/>
                  </a:cubicBezTo>
                  <a:cubicBezTo>
                    <a:pt x="32144" y="103519"/>
                    <a:pt x="41413" y="94250"/>
                    <a:pt x="41413" y="82815"/>
                  </a:cubicBezTo>
                  <a:lnTo>
                    <a:pt x="41413" y="21649"/>
                  </a:lnTo>
                  <a:cubicBezTo>
                    <a:pt x="41671" y="9955"/>
                    <a:pt x="32403" y="264"/>
                    <a:pt x="20709" y="0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62DF334-8280-4DD5-82AC-0753BDF5140B}"/>
                </a:ext>
              </a:extLst>
            </p:cNvPr>
            <p:cNvSpPr/>
            <p:nvPr/>
          </p:nvSpPr>
          <p:spPr>
            <a:xfrm>
              <a:off x="306462" y="3065146"/>
              <a:ext cx="337326" cy="545198"/>
            </a:xfrm>
            <a:custGeom>
              <a:avLst/>
              <a:gdLst>
                <a:gd name="connsiteX0" fmla="*/ 336185 w 337326"/>
                <a:gd name="connsiteY0" fmla="*/ 363951 h 545198"/>
                <a:gd name="connsiteX1" fmla="*/ 328297 w 337326"/>
                <a:gd name="connsiteY1" fmla="*/ 252586 h 545198"/>
                <a:gd name="connsiteX2" fmla="*/ 331686 w 337326"/>
                <a:gd name="connsiteY2" fmla="*/ 167949 h 545198"/>
                <a:gd name="connsiteX3" fmla="*/ 189783 w 337326"/>
                <a:gd name="connsiteY3" fmla="*/ 667 h 545198"/>
                <a:gd name="connsiteX4" fmla="*/ 183758 w 337326"/>
                <a:gd name="connsiteY4" fmla="*/ 290 h 545198"/>
                <a:gd name="connsiteX5" fmla="*/ 168678 w 337326"/>
                <a:gd name="connsiteY5" fmla="*/ 0 h 545198"/>
                <a:gd name="connsiteX6" fmla="*/ 153599 w 337326"/>
                <a:gd name="connsiteY6" fmla="*/ 290 h 545198"/>
                <a:gd name="connsiteX7" fmla="*/ 5296 w 337326"/>
                <a:gd name="connsiteY7" fmla="*/ 161925 h 545198"/>
                <a:gd name="connsiteX8" fmla="*/ 5671 w 337326"/>
                <a:gd name="connsiteY8" fmla="*/ 167928 h 545198"/>
                <a:gd name="connsiteX9" fmla="*/ 9066 w 337326"/>
                <a:gd name="connsiteY9" fmla="*/ 252586 h 545198"/>
                <a:gd name="connsiteX10" fmla="*/ 1150 w 337326"/>
                <a:gd name="connsiteY10" fmla="*/ 363972 h 545198"/>
                <a:gd name="connsiteX11" fmla="*/ 142876 w 337326"/>
                <a:gd name="connsiteY11" fmla="*/ 543977 h 545198"/>
                <a:gd name="connsiteX12" fmla="*/ 155104 w 337326"/>
                <a:gd name="connsiteY12" fmla="*/ 544964 h 545198"/>
                <a:gd name="connsiteX13" fmla="*/ 168678 w 337326"/>
                <a:gd name="connsiteY13" fmla="*/ 545199 h 545198"/>
                <a:gd name="connsiteX14" fmla="*/ 182267 w 337326"/>
                <a:gd name="connsiteY14" fmla="*/ 544964 h 545198"/>
                <a:gd name="connsiteX15" fmla="*/ 337175 w 337326"/>
                <a:gd name="connsiteY15" fmla="*/ 376183 h 545198"/>
                <a:gd name="connsiteX16" fmla="*/ 336185 w 337326"/>
                <a:gd name="connsiteY16" fmla="*/ 363951 h 545198"/>
                <a:gd name="connsiteX17" fmla="*/ 217484 w 337326"/>
                <a:gd name="connsiteY17" fmla="*/ 186334 h 545198"/>
                <a:gd name="connsiteX18" fmla="*/ 182978 w 337326"/>
                <a:gd name="connsiteY18" fmla="*/ 233518 h 545198"/>
                <a:gd name="connsiteX19" fmla="*/ 182978 w 337326"/>
                <a:gd name="connsiteY19" fmla="*/ 338161 h 545198"/>
                <a:gd name="connsiteX20" fmla="*/ 169175 w 337326"/>
                <a:gd name="connsiteY20" fmla="*/ 351964 h 545198"/>
                <a:gd name="connsiteX21" fmla="*/ 155373 w 337326"/>
                <a:gd name="connsiteY21" fmla="*/ 338161 h 545198"/>
                <a:gd name="connsiteX22" fmla="*/ 155373 w 337326"/>
                <a:gd name="connsiteY22" fmla="*/ 233518 h 545198"/>
                <a:gd name="connsiteX23" fmla="*/ 120866 w 337326"/>
                <a:gd name="connsiteY23" fmla="*/ 186334 h 545198"/>
                <a:gd name="connsiteX24" fmla="*/ 120866 w 337326"/>
                <a:gd name="connsiteY24" fmla="*/ 125175 h 545198"/>
                <a:gd name="connsiteX25" fmla="*/ 155373 w 337326"/>
                <a:gd name="connsiteY25" fmla="*/ 77984 h 545198"/>
                <a:gd name="connsiteX26" fmla="*/ 155373 w 337326"/>
                <a:gd name="connsiteY26" fmla="*/ 41408 h 545198"/>
                <a:gd name="connsiteX27" fmla="*/ 169175 w 337326"/>
                <a:gd name="connsiteY27" fmla="*/ 27605 h 545198"/>
                <a:gd name="connsiteX28" fmla="*/ 182978 w 337326"/>
                <a:gd name="connsiteY28" fmla="*/ 41408 h 545198"/>
                <a:gd name="connsiteX29" fmla="*/ 182978 w 337326"/>
                <a:gd name="connsiteY29" fmla="*/ 77984 h 545198"/>
                <a:gd name="connsiteX30" fmla="*/ 217484 w 337326"/>
                <a:gd name="connsiteY30" fmla="*/ 125175 h 54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326" h="545198">
                  <a:moveTo>
                    <a:pt x="336185" y="363951"/>
                  </a:moveTo>
                  <a:cubicBezTo>
                    <a:pt x="331554" y="326998"/>
                    <a:pt x="328921" y="289823"/>
                    <a:pt x="328297" y="252586"/>
                  </a:cubicBezTo>
                  <a:cubicBezTo>
                    <a:pt x="328297" y="222220"/>
                    <a:pt x="329678" y="193608"/>
                    <a:pt x="331686" y="167949"/>
                  </a:cubicBezTo>
                  <a:cubicBezTo>
                    <a:pt x="338694" y="82570"/>
                    <a:pt x="275162" y="7675"/>
                    <a:pt x="189783" y="667"/>
                  </a:cubicBezTo>
                  <a:cubicBezTo>
                    <a:pt x="187777" y="502"/>
                    <a:pt x="185769" y="376"/>
                    <a:pt x="183758" y="290"/>
                  </a:cubicBezTo>
                  <a:cubicBezTo>
                    <a:pt x="178825" y="97"/>
                    <a:pt x="173799" y="0"/>
                    <a:pt x="168678" y="0"/>
                  </a:cubicBezTo>
                  <a:cubicBezTo>
                    <a:pt x="163558" y="0"/>
                    <a:pt x="158531" y="97"/>
                    <a:pt x="153599" y="290"/>
                  </a:cubicBezTo>
                  <a:cubicBezTo>
                    <a:pt x="68012" y="3971"/>
                    <a:pt x="1614" y="76338"/>
                    <a:pt x="5296" y="161925"/>
                  </a:cubicBezTo>
                  <a:cubicBezTo>
                    <a:pt x="5382" y="163928"/>
                    <a:pt x="5507" y="165930"/>
                    <a:pt x="5671" y="167928"/>
                  </a:cubicBezTo>
                  <a:cubicBezTo>
                    <a:pt x="7686" y="193587"/>
                    <a:pt x="9066" y="222220"/>
                    <a:pt x="9066" y="252586"/>
                  </a:cubicBezTo>
                  <a:cubicBezTo>
                    <a:pt x="8435" y="289830"/>
                    <a:pt x="5792" y="327013"/>
                    <a:pt x="1150" y="363972"/>
                  </a:cubicBezTo>
                  <a:cubicBezTo>
                    <a:pt x="-9420" y="452815"/>
                    <a:pt x="54033" y="533407"/>
                    <a:pt x="142876" y="543977"/>
                  </a:cubicBezTo>
                  <a:cubicBezTo>
                    <a:pt x="146938" y="544460"/>
                    <a:pt x="151017" y="544790"/>
                    <a:pt x="155104" y="544964"/>
                  </a:cubicBezTo>
                  <a:cubicBezTo>
                    <a:pt x="159548" y="545116"/>
                    <a:pt x="164073" y="545194"/>
                    <a:pt x="168678" y="545199"/>
                  </a:cubicBezTo>
                  <a:cubicBezTo>
                    <a:pt x="173284" y="545204"/>
                    <a:pt x="177814" y="545125"/>
                    <a:pt x="182267" y="544964"/>
                  </a:cubicBezTo>
                  <a:cubicBezTo>
                    <a:pt x="271651" y="541133"/>
                    <a:pt x="341006" y="465567"/>
                    <a:pt x="337175" y="376183"/>
                  </a:cubicBezTo>
                  <a:cubicBezTo>
                    <a:pt x="337000" y="372095"/>
                    <a:pt x="336670" y="368015"/>
                    <a:pt x="336185" y="363951"/>
                  </a:cubicBezTo>
                  <a:close/>
                  <a:moveTo>
                    <a:pt x="217484" y="186334"/>
                  </a:moveTo>
                  <a:cubicBezTo>
                    <a:pt x="217583" y="207930"/>
                    <a:pt x="203588" y="227066"/>
                    <a:pt x="182978" y="233518"/>
                  </a:cubicBezTo>
                  <a:lnTo>
                    <a:pt x="182978" y="338161"/>
                  </a:lnTo>
                  <a:cubicBezTo>
                    <a:pt x="182978" y="345784"/>
                    <a:pt x="176798" y="351964"/>
                    <a:pt x="169175" y="351964"/>
                  </a:cubicBezTo>
                  <a:cubicBezTo>
                    <a:pt x="161552" y="351964"/>
                    <a:pt x="155373" y="345784"/>
                    <a:pt x="155373" y="338161"/>
                  </a:cubicBezTo>
                  <a:lnTo>
                    <a:pt x="155373" y="233518"/>
                  </a:lnTo>
                  <a:cubicBezTo>
                    <a:pt x="134766" y="227062"/>
                    <a:pt x="120773" y="207928"/>
                    <a:pt x="120866" y="186334"/>
                  </a:cubicBezTo>
                  <a:lnTo>
                    <a:pt x="120866" y="125175"/>
                  </a:lnTo>
                  <a:cubicBezTo>
                    <a:pt x="120765" y="103576"/>
                    <a:pt x="134760" y="84436"/>
                    <a:pt x="155373" y="77984"/>
                  </a:cubicBezTo>
                  <a:lnTo>
                    <a:pt x="155373" y="41408"/>
                  </a:lnTo>
                  <a:cubicBezTo>
                    <a:pt x="155373" y="33784"/>
                    <a:pt x="161552" y="27605"/>
                    <a:pt x="169175" y="27605"/>
                  </a:cubicBezTo>
                  <a:cubicBezTo>
                    <a:pt x="176798" y="27605"/>
                    <a:pt x="182978" y="33784"/>
                    <a:pt x="182978" y="41408"/>
                  </a:cubicBezTo>
                  <a:lnTo>
                    <a:pt x="182978" y="77984"/>
                  </a:lnTo>
                  <a:cubicBezTo>
                    <a:pt x="203588" y="84440"/>
                    <a:pt x="217581" y="103577"/>
                    <a:pt x="217484" y="125175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59A25CE3-BEE8-464F-AFE1-131B0CB39BF0}"/>
              </a:ext>
            </a:extLst>
          </p:cNvPr>
          <p:cNvSpPr txBox="1"/>
          <p:nvPr/>
        </p:nvSpPr>
        <p:spPr>
          <a:xfrm>
            <a:off x="1080992" y="5815368"/>
            <a:ext cx="7008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08/    </a:t>
            </a:r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39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90FF08E-05E9-426A-9DAA-3D05A1FA3902}"/>
              </a:ext>
            </a:extLst>
          </p:cNvPr>
          <p:cNvSpPr txBox="1"/>
          <p:nvPr/>
        </p:nvSpPr>
        <p:spPr>
          <a:xfrm>
            <a:off x="1065936" y="6061589"/>
            <a:ext cx="131157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About Company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Graphic 56" descr="Caret Left">
            <a:extLst>
              <a:ext uri="{FF2B5EF4-FFF2-40B4-BE49-F238E27FC236}">
                <a16:creationId xmlns:a16="http://schemas.microsoft.com/office/drawing/2014/main" id="{BAC5496B-DC86-43DA-86FD-1AD4CD577BB4}"/>
              </a:ext>
            </a:extLst>
          </p:cNvPr>
          <p:cNvSpPr/>
          <p:nvPr/>
        </p:nvSpPr>
        <p:spPr>
          <a:xfrm rot="5400000">
            <a:off x="429214" y="1766174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Graphic 56" descr="Caret Left">
            <a:extLst>
              <a:ext uri="{FF2B5EF4-FFF2-40B4-BE49-F238E27FC236}">
                <a16:creationId xmlns:a16="http://schemas.microsoft.com/office/drawing/2014/main" id="{BF0A2BA1-E81A-4A1E-8C09-F8609F7C7479}"/>
              </a:ext>
            </a:extLst>
          </p:cNvPr>
          <p:cNvSpPr/>
          <p:nvPr/>
        </p:nvSpPr>
        <p:spPr>
          <a:xfrm rot="16200000">
            <a:off x="413591" y="4808450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87A65BD-35A4-4CA6-B12F-70E40096B31A}"/>
              </a:ext>
            </a:extLst>
          </p:cNvPr>
          <p:cNvSpPr txBox="1"/>
          <p:nvPr/>
        </p:nvSpPr>
        <p:spPr>
          <a:xfrm>
            <a:off x="10155596" y="6323199"/>
            <a:ext cx="15712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1</a:t>
            </a:r>
            <a:r>
              <a:rPr lang="en-US" sz="1000" baseline="30000" dirty="0">
                <a:solidFill>
                  <a:schemeClr val="bg1"/>
                </a:solidFill>
                <a:latin typeface="Work Sans Medium" panose="00000600000000000000" pitchFamily="2" charset="0"/>
              </a:rPr>
              <a:t>st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 Art </a:t>
            </a:r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</a:t>
            </a:r>
            <a:r>
              <a:rPr lang="en-US" sz="1000" b="1" dirty="0">
                <a:solidFill>
                  <a:schemeClr val="bg1"/>
                </a:solidFill>
                <a:latin typeface="Work Sans Medium" panose="00000600000000000000" pitchFamily="2" charset="0"/>
              </a:rPr>
              <a:t> 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in CA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E312F119-11A1-46A7-B68F-13E0B666C368}"/>
              </a:ext>
            </a:extLst>
          </p:cNvPr>
          <p:cNvSpPr/>
          <p:nvPr/>
        </p:nvSpPr>
        <p:spPr>
          <a:xfrm>
            <a:off x="7763485" y="3011185"/>
            <a:ext cx="2465247" cy="441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Lorep  ipsum duis aute irure dolor in kauselih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 lorem sit amet kaseuis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B26151B-B9E3-439C-AE59-FE2BA4E65871}"/>
              </a:ext>
            </a:extLst>
          </p:cNvPr>
          <p:cNvSpPr txBox="1"/>
          <p:nvPr/>
        </p:nvSpPr>
        <p:spPr>
          <a:xfrm>
            <a:off x="7768739" y="2732174"/>
            <a:ext cx="2284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 spc="60">
                <a:solidFill>
                  <a:schemeClr val="bg1">
                    <a:lumMod val="9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63F7828-50BC-4FE6-ADD0-3A6C5F4EB216}"/>
              </a:ext>
            </a:extLst>
          </p:cNvPr>
          <p:cNvSpPr/>
          <p:nvPr/>
        </p:nvSpPr>
        <p:spPr>
          <a:xfrm>
            <a:off x="7763485" y="4132806"/>
            <a:ext cx="2465247" cy="441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Lorep  ipsum duis aute irure dolor in kauselih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 lorem sit amet kaseuis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32E5A77-3357-49BB-AE5C-CD3EEFFA7B97}"/>
              </a:ext>
            </a:extLst>
          </p:cNvPr>
          <p:cNvSpPr txBox="1"/>
          <p:nvPr/>
        </p:nvSpPr>
        <p:spPr>
          <a:xfrm>
            <a:off x="7768739" y="3853795"/>
            <a:ext cx="2284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 spc="60">
                <a:solidFill>
                  <a:schemeClr val="bg1">
                    <a:lumMod val="7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AB4CFEEE-D25F-454D-802F-9401FB92D2AD}"/>
              </a:ext>
            </a:extLst>
          </p:cNvPr>
          <p:cNvSpPr/>
          <p:nvPr/>
        </p:nvSpPr>
        <p:spPr>
          <a:xfrm>
            <a:off x="7797507" y="5158964"/>
            <a:ext cx="2465247" cy="441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Lorep  ipsum duis aute irure dolor in kauselih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 lorem sit amet kaseuis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4A60B99-1510-4BBC-B43F-2983192080BD}"/>
              </a:ext>
            </a:extLst>
          </p:cNvPr>
          <p:cNvSpPr txBox="1"/>
          <p:nvPr/>
        </p:nvSpPr>
        <p:spPr>
          <a:xfrm>
            <a:off x="7768739" y="4889651"/>
            <a:ext cx="2284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 spc="60">
                <a:solidFill>
                  <a:schemeClr val="bg1">
                    <a:lumMod val="50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7F39C386-5439-4939-8770-26D25D0AFAAF}"/>
              </a:ext>
            </a:extLst>
          </p:cNvPr>
          <p:cNvSpPr txBox="1"/>
          <p:nvPr/>
        </p:nvSpPr>
        <p:spPr>
          <a:xfrm>
            <a:off x="7263548" y="2717253"/>
            <a:ext cx="3472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90">
                <a:solidFill>
                  <a:schemeClr val="bg1">
                    <a:lumMod val="6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01</a:t>
            </a:r>
            <a:endParaRPr lang="en-US" sz="1200" spc="90" dirty="0">
              <a:solidFill>
                <a:schemeClr val="bg1">
                  <a:lumMod val="65000"/>
                </a:schemeClr>
              </a:solidFill>
              <a:latin typeface="Poppins" panose="00000500000000000000" pitchFamily="2" charset="0"/>
              <a:ea typeface="Open Sans" panose="020B0606030504020204" pitchFamily="34" charset="0"/>
              <a:cs typeface="Poppins" panose="00000500000000000000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EF86C36-097E-49EA-B1AE-B116F44409DC}"/>
              </a:ext>
            </a:extLst>
          </p:cNvPr>
          <p:cNvSpPr txBox="1"/>
          <p:nvPr/>
        </p:nvSpPr>
        <p:spPr>
          <a:xfrm>
            <a:off x="11408983" y="2643956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05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9540F30-B2FB-434C-AA68-E3E2F25D77DD}"/>
              </a:ext>
            </a:extLst>
          </p:cNvPr>
          <p:cNvSpPr txBox="1"/>
          <p:nvPr/>
        </p:nvSpPr>
        <p:spPr>
          <a:xfrm>
            <a:off x="11401022" y="3085245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06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113F51B-21B8-4509-B808-C1B73156DC63}"/>
              </a:ext>
            </a:extLst>
          </p:cNvPr>
          <p:cNvSpPr txBox="1"/>
          <p:nvPr/>
        </p:nvSpPr>
        <p:spPr>
          <a:xfrm>
            <a:off x="11393061" y="3526534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07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88FF084-E77E-4953-9018-B5974D040CCA}"/>
              </a:ext>
            </a:extLst>
          </p:cNvPr>
          <p:cNvSpPr txBox="1"/>
          <p:nvPr/>
        </p:nvSpPr>
        <p:spPr>
          <a:xfrm>
            <a:off x="11385100" y="3967823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08</a:t>
            </a:r>
            <a:endParaRPr lang="en-US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85696C58-024D-4E83-ABD2-9EF90751DC25}"/>
              </a:ext>
            </a:extLst>
          </p:cNvPr>
          <p:cNvSpPr/>
          <p:nvPr/>
        </p:nvSpPr>
        <p:spPr>
          <a:xfrm>
            <a:off x="11366138" y="3905415"/>
            <a:ext cx="410594" cy="360824"/>
          </a:xfrm>
          <a:prstGeom prst="roundRect">
            <a:avLst>
              <a:gd name="adj" fmla="val 21318"/>
            </a:avLst>
          </a:prstGeom>
          <a:noFill/>
          <a:ln w="317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574119E-BEC1-4AAD-B14C-36A610DBD079}"/>
              </a:ext>
            </a:extLst>
          </p:cNvPr>
          <p:cNvSpPr txBox="1"/>
          <p:nvPr/>
        </p:nvSpPr>
        <p:spPr>
          <a:xfrm>
            <a:off x="7734742" y="1209488"/>
            <a:ext cx="29947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ABOUT</a:t>
            </a:r>
          </a:p>
          <a:p>
            <a:r>
              <a:rPr lang="en-US" sz="3200" spc="350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OUR VISION</a:t>
            </a:r>
          </a:p>
        </p:txBody>
      </p:sp>
    </p:spTree>
    <p:extLst>
      <p:ext uri="{BB962C8B-B14F-4D97-AF65-F5344CB8AC3E}">
        <p14:creationId xmlns:p14="http://schemas.microsoft.com/office/powerpoint/2010/main" val="20591915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chemeClr val="accent3">
                <a:lumMod val="89000"/>
              </a:schemeClr>
            </a:gs>
            <a:gs pos="46000">
              <a:schemeClr val="tx1">
                <a:lumMod val="95000"/>
                <a:lumOff val="5000"/>
              </a:schemeClr>
            </a:gs>
            <a:gs pos="1000">
              <a:schemeClr val="tx1"/>
            </a:gs>
            <a:gs pos="96000">
              <a:schemeClr val="tx1">
                <a:lumMod val="95000"/>
                <a:lumOff val="5000"/>
              </a:schemeClr>
            </a:gs>
            <a:gs pos="67000">
              <a:schemeClr val="tx1">
                <a:lumMod val="75000"/>
                <a:lumOff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87725813-24BE-9B94-D693-6E15E9929E9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C83CC4D0-675A-48B7-A842-D345F36BFED1}"/>
              </a:ext>
            </a:extLst>
          </p:cNvPr>
          <p:cNvSpPr txBox="1"/>
          <p:nvPr/>
        </p:nvSpPr>
        <p:spPr>
          <a:xfrm>
            <a:off x="6258339" y="376860"/>
            <a:ext cx="553549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>
                <a:gradFill flip="none" rotWithShape="1">
                  <a:gsLst>
                    <a:gs pos="0">
                      <a:schemeClr val="bg2">
                        <a:lumMod val="10000"/>
                      </a:schemeClr>
                    </a:gs>
                    <a:gs pos="4600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path path="circle">
                    <a:fillToRect l="50000" t="130000" r="50000" b="-30000"/>
                  </a:path>
                  <a:tileRect/>
                </a:gra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M I S S I 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A08A31F-9C31-40B1-9E58-16EBA869B0CB}"/>
              </a:ext>
            </a:extLst>
          </p:cNvPr>
          <p:cNvSpPr txBox="1"/>
          <p:nvPr/>
        </p:nvSpPr>
        <p:spPr>
          <a:xfrm>
            <a:off x="10689397" y="269807"/>
            <a:ext cx="10102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Modern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1B4058F-761D-4E12-8591-C2DE096F5CFF}"/>
              </a:ext>
            </a:extLst>
          </p:cNvPr>
          <p:cNvCxnSpPr/>
          <p:nvPr/>
        </p:nvCxnSpPr>
        <p:spPr>
          <a:xfrm>
            <a:off x="1124262" y="6371952"/>
            <a:ext cx="1933731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46000">
                  <a:schemeClr val="tx1">
                    <a:lumMod val="50000"/>
                    <a:lumOff val="50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D25C11A-9D6E-4FAF-8CCA-1B6B457537C7}"/>
              </a:ext>
            </a:extLst>
          </p:cNvPr>
          <p:cNvCxnSpPr>
            <a:cxnSpLocks/>
          </p:cNvCxnSpPr>
          <p:nvPr/>
        </p:nvCxnSpPr>
        <p:spPr>
          <a:xfrm>
            <a:off x="884420" y="123092"/>
            <a:ext cx="0" cy="6614592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35000">
                  <a:schemeClr val="tx1">
                    <a:lumMod val="95000"/>
                    <a:lumOff val="5000"/>
                  </a:schemeClr>
                </a:gs>
                <a:gs pos="65000">
                  <a:schemeClr val="tx1">
                    <a:lumMod val="95000"/>
                    <a:lumOff val="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6AAC1D32-D480-4890-B48D-7EB68B91BB4F}"/>
              </a:ext>
            </a:extLst>
          </p:cNvPr>
          <p:cNvGrpSpPr/>
          <p:nvPr/>
        </p:nvGrpSpPr>
        <p:grpSpPr>
          <a:xfrm>
            <a:off x="369913" y="269807"/>
            <a:ext cx="332992" cy="246221"/>
            <a:chOff x="7060367" y="1319134"/>
            <a:chExt cx="629579" cy="350519"/>
          </a:xfrm>
          <a:solidFill>
            <a:schemeClr val="bg1"/>
          </a:solidFill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B537768-13C0-41FA-9DC7-5BB409C7F131}"/>
                </a:ext>
              </a:extLst>
            </p:cNvPr>
            <p:cNvSpPr/>
            <p:nvPr/>
          </p:nvSpPr>
          <p:spPr>
            <a:xfrm>
              <a:off x="7060367" y="13191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27E6F54-C4DF-4661-B40B-0A5041709A88}"/>
                </a:ext>
              </a:extLst>
            </p:cNvPr>
            <p:cNvSpPr/>
            <p:nvPr/>
          </p:nvSpPr>
          <p:spPr>
            <a:xfrm>
              <a:off x="7060367" y="14715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4FCB582-6D45-4D84-8BD0-9F7536D72B60}"/>
                </a:ext>
              </a:extLst>
            </p:cNvPr>
            <p:cNvSpPr/>
            <p:nvPr/>
          </p:nvSpPr>
          <p:spPr>
            <a:xfrm>
              <a:off x="7060367" y="1623934"/>
              <a:ext cx="62957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aphic 33" descr="Mouse">
            <a:extLst>
              <a:ext uri="{FF2B5EF4-FFF2-40B4-BE49-F238E27FC236}">
                <a16:creationId xmlns:a16="http://schemas.microsoft.com/office/drawing/2014/main" id="{955D2594-BE37-4946-A80D-549F62D0E06B}"/>
              </a:ext>
            </a:extLst>
          </p:cNvPr>
          <p:cNvGrpSpPr/>
          <p:nvPr/>
        </p:nvGrpSpPr>
        <p:grpSpPr>
          <a:xfrm>
            <a:off x="310204" y="3217785"/>
            <a:ext cx="422429" cy="422429"/>
            <a:chOff x="144378" y="3003035"/>
            <a:chExt cx="662520" cy="662520"/>
          </a:xfr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500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r="100000" b="100000"/>
            </a:path>
            <a:tileRect l="-100000" t="-100000"/>
          </a:gra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B48EF7E-B3C7-45B1-A422-5C46AF20AFEF}"/>
                </a:ext>
              </a:extLst>
            </p:cNvPr>
            <p:cNvSpPr/>
            <p:nvPr/>
          </p:nvSpPr>
          <p:spPr>
            <a:xfrm>
              <a:off x="454928" y="3168665"/>
              <a:ext cx="41418" cy="103518"/>
            </a:xfrm>
            <a:custGeom>
              <a:avLst/>
              <a:gdLst>
                <a:gd name="connsiteX0" fmla="*/ 20709 w 41418"/>
                <a:gd name="connsiteY0" fmla="*/ 0 h 103518"/>
                <a:gd name="connsiteX1" fmla="*/ 5 w 41418"/>
                <a:gd name="connsiteY1" fmla="*/ 21649 h 103518"/>
                <a:gd name="connsiteX2" fmla="*/ 5 w 41418"/>
                <a:gd name="connsiteY2" fmla="*/ 82815 h 103518"/>
                <a:gd name="connsiteX3" fmla="*/ 20709 w 41418"/>
                <a:gd name="connsiteY3" fmla="*/ 103519 h 103518"/>
                <a:gd name="connsiteX4" fmla="*/ 41413 w 41418"/>
                <a:gd name="connsiteY4" fmla="*/ 82815 h 103518"/>
                <a:gd name="connsiteX5" fmla="*/ 41413 w 41418"/>
                <a:gd name="connsiteY5" fmla="*/ 21649 h 103518"/>
                <a:gd name="connsiteX6" fmla="*/ 20709 w 41418"/>
                <a:gd name="connsiteY6" fmla="*/ 0 h 10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18" h="103518">
                  <a:moveTo>
                    <a:pt x="20709" y="0"/>
                  </a:moveTo>
                  <a:cubicBezTo>
                    <a:pt x="9015" y="264"/>
                    <a:pt x="-253" y="9955"/>
                    <a:pt x="5" y="21649"/>
                  </a:cubicBezTo>
                  <a:lnTo>
                    <a:pt x="5" y="82815"/>
                  </a:lnTo>
                  <a:cubicBezTo>
                    <a:pt x="5" y="94250"/>
                    <a:pt x="9274" y="103519"/>
                    <a:pt x="20709" y="103519"/>
                  </a:cubicBezTo>
                  <a:cubicBezTo>
                    <a:pt x="32144" y="103519"/>
                    <a:pt x="41413" y="94250"/>
                    <a:pt x="41413" y="82815"/>
                  </a:cubicBezTo>
                  <a:lnTo>
                    <a:pt x="41413" y="21649"/>
                  </a:lnTo>
                  <a:cubicBezTo>
                    <a:pt x="41671" y="9955"/>
                    <a:pt x="32403" y="264"/>
                    <a:pt x="20709" y="0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30D654E-242D-40A3-8865-F2E7D39C7BA3}"/>
                </a:ext>
              </a:extLst>
            </p:cNvPr>
            <p:cNvSpPr/>
            <p:nvPr/>
          </p:nvSpPr>
          <p:spPr>
            <a:xfrm>
              <a:off x="306462" y="3065146"/>
              <a:ext cx="337326" cy="545198"/>
            </a:xfrm>
            <a:custGeom>
              <a:avLst/>
              <a:gdLst>
                <a:gd name="connsiteX0" fmla="*/ 336185 w 337326"/>
                <a:gd name="connsiteY0" fmla="*/ 363951 h 545198"/>
                <a:gd name="connsiteX1" fmla="*/ 328297 w 337326"/>
                <a:gd name="connsiteY1" fmla="*/ 252586 h 545198"/>
                <a:gd name="connsiteX2" fmla="*/ 331686 w 337326"/>
                <a:gd name="connsiteY2" fmla="*/ 167949 h 545198"/>
                <a:gd name="connsiteX3" fmla="*/ 189783 w 337326"/>
                <a:gd name="connsiteY3" fmla="*/ 667 h 545198"/>
                <a:gd name="connsiteX4" fmla="*/ 183758 w 337326"/>
                <a:gd name="connsiteY4" fmla="*/ 290 h 545198"/>
                <a:gd name="connsiteX5" fmla="*/ 168678 w 337326"/>
                <a:gd name="connsiteY5" fmla="*/ 0 h 545198"/>
                <a:gd name="connsiteX6" fmla="*/ 153599 w 337326"/>
                <a:gd name="connsiteY6" fmla="*/ 290 h 545198"/>
                <a:gd name="connsiteX7" fmla="*/ 5296 w 337326"/>
                <a:gd name="connsiteY7" fmla="*/ 161925 h 545198"/>
                <a:gd name="connsiteX8" fmla="*/ 5671 w 337326"/>
                <a:gd name="connsiteY8" fmla="*/ 167928 h 545198"/>
                <a:gd name="connsiteX9" fmla="*/ 9066 w 337326"/>
                <a:gd name="connsiteY9" fmla="*/ 252586 h 545198"/>
                <a:gd name="connsiteX10" fmla="*/ 1150 w 337326"/>
                <a:gd name="connsiteY10" fmla="*/ 363972 h 545198"/>
                <a:gd name="connsiteX11" fmla="*/ 142876 w 337326"/>
                <a:gd name="connsiteY11" fmla="*/ 543977 h 545198"/>
                <a:gd name="connsiteX12" fmla="*/ 155104 w 337326"/>
                <a:gd name="connsiteY12" fmla="*/ 544964 h 545198"/>
                <a:gd name="connsiteX13" fmla="*/ 168678 w 337326"/>
                <a:gd name="connsiteY13" fmla="*/ 545199 h 545198"/>
                <a:gd name="connsiteX14" fmla="*/ 182267 w 337326"/>
                <a:gd name="connsiteY14" fmla="*/ 544964 h 545198"/>
                <a:gd name="connsiteX15" fmla="*/ 337175 w 337326"/>
                <a:gd name="connsiteY15" fmla="*/ 376183 h 545198"/>
                <a:gd name="connsiteX16" fmla="*/ 336185 w 337326"/>
                <a:gd name="connsiteY16" fmla="*/ 363951 h 545198"/>
                <a:gd name="connsiteX17" fmla="*/ 217484 w 337326"/>
                <a:gd name="connsiteY17" fmla="*/ 186334 h 545198"/>
                <a:gd name="connsiteX18" fmla="*/ 182978 w 337326"/>
                <a:gd name="connsiteY18" fmla="*/ 233518 h 545198"/>
                <a:gd name="connsiteX19" fmla="*/ 182978 w 337326"/>
                <a:gd name="connsiteY19" fmla="*/ 338161 h 545198"/>
                <a:gd name="connsiteX20" fmla="*/ 169175 w 337326"/>
                <a:gd name="connsiteY20" fmla="*/ 351964 h 545198"/>
                <a:gd name="connsiteX21" fmla="*/ 155373 w 337326"/>
                <a:gd name="connsiteY21" fmla="*/ 338161 h 545198"/>
                <a:gd name="connsiteX22" fmla="*/ 155373 w 337326"/>
                <a:gd name="connsiteY22" fmla="*/ 233518 h 545198"/>
                <a:gd name="connsiteX23" fmla="*/ 120866 w 337326"/>
                <a:gd name="connsiteY23" fmla="*/ 186334 h 545198"/>
                <a:gd name="connsiteX24" fmla="*/ 120866 w 337326"/>
                <a:gd name="connsiteY24" fmla="*/ 125175 h 545198"/>
                <a:gd name="connsiteX25" fmla="*/ 155373 w 337326"/>
                <a:gd name="connsiteY25" fmla="*/ 77984 h 545198"/>
                <a:gd name="connsiteX26" fmla="*/ 155373 w 337326"/>
                <a:gd name="connsiteY26" fmla="*/ 41408 h 545198"/>
                <a:gd name="connsiteX27" fmla="*/ 169175 w 337326"/>
                <a:gd name="connsiteY27" fmla="*/ 27605 h 545198"/>
                <a:gd name="connsiteX28" fmla="*/ 182978 w 337326"/>
                <a:gd name="connsiteY28" fmla="*/ 41408 h 545198"/>
                <a:gd name="connsiteX29" fmla="*/ 182978 w 337326"/>
                <a:gd name="connsiteY29" fmla="*/ 77984 h 545198"/>
                <a:gd name="connsiteX30" fmla="*/ 217484 w 337326"/>
                <a:gd name="connsiteY30" fmla="*/ 125175 h 54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326" h="545198">
                  <a:moveTo>
                    <a:pt x="336185" y="363951"/>
                  </a:moveTo>
                  <a:cubicBezTo>
                    <a:pt x="331554" y="326998"/>
                    <a:pt x="328921" y="289823"/>
                    <a:pt x="328297" y="252586"/>
                  </a:cubicBezTo>
                  <a:cubicBezTo>
                    <a:pt x="328297" y="222220"/>
                    <a:pt x="329678" y="193608"/>
                    <a:pt x="331686" y="167949"/>
                  </a:cubicBezTo>
                  <a:cubicBezTo>
                    <a:pt x="338694" y="82570"/>
                    <a:pt x="275162" y="7675"/>
                    <a:pt x="189783" y="667"/>
                  </a:cubicBezTo>
                  <a:cubicBezTo>
                    <a:pt x="187777" y="502"/>
                    <a:pt x="185769" y="376"/>
                    <a:pt x="183758" y="290"/>
                  </a:cubicBezTo>
                  <a:cubicBezTo>
                    <a:pt x="178825" y="97"/>
                    <a:pt x="173799" y="0"/>
                    <a:pt x="168678" y="0"/>
                  </a:cubicBezTo>
                  <a:cubicBezTo>
                    <a:pt x="163558" y="0"/>
                    <a:pt x="158531" y="97"/>
                    <a:pt x="153599" y="290"/>
                  </a:cubicBezTo>
                  <a:cubicBezTo>
                    <a:pt x="68012" y="3971"/>
                    <a:pt x="1614" y="76338"/>
                    <a:pt x="5296" y="161925"/>
                  </a:cubicBezTo>
                  <a:cubicBezTo>
                    <a:pt x="5382" y="163928"/>
                    <a:pt x="5507" y="165930"/>
                    <a:pt x="5671" y="167928"/>
                  </a:cubicBezTo>
                  <a:cubicBezTo>
                    <a:pt x="7686" y="193587"/>
                    <a:pt x="9066" y="222220"/>
                    <a:pt x="9066" y="252586"/>
                  </a:cubicBezTo>
                  <a:cubicBezTo>
                    <a:pt x="8435" y="289830"/>
                    <a:pt x="5792" y="327013"/>
                    <a:pt x="1150" y="363972"/>
                  </a:cubicBezTo>
                  <a:cubicBezTo>
                    <a:pt x="-9420" y="452815"/>
                    <a:pt x="54033" y="533407"/>
                    <a:pt x="142876" y="543977"/>
                  </a:cubicBezTo>
                  <a:cubicBezTo>
                    <a:pt x="146938" y="544460"/>
                    <a:pt x="151017" y="544790"/>
                    <a:pt x="155104" y="544964"/>
                  </a:cubicBezTo>
                  <a:cubicBezTo>
                    <a:pt x="159548" y="545116"/>
                    <a:pt x="164073" y="545194"/>
                    <a:pt x="168678" y="545199"/>
                  </a:cubicBezTo>
                  <a:cubicBezTo>
                    <a:pt x="173284" y="545204"/>
                    <a:pt x="177814" y="545125"/>
                    <a:pt x="182267" y="544964"/>
                  </a:cubicBezTo>
                  <a:cubicBezTo>
                    <a:pt x="271651" y="541133"/>
                    <a:pt x="341006" y="465567"/>
                    <a:pt x="337175" y="376183"/>
                  </a:cubicBezTo>
                  <a:cubicBezTo>
                    <a:pt x="337000" y="372095"/>
                    <a:pt x="336670" y="368015"/>
                    <a:pt x="336185" y="363951"/>
                  </a:cubicBezTo>
                  <a:close/>
                  <a:moveTo>
                    <a:pt x="217484" y="186334"/>
                  </a:moveTo>
                  <a:cubicBezTo>
                    <a:pt x="217583" y="207930"/>
                    <a:pt x="203588" y="227066"/>
                    <a:pt x="182978" y="233518"/>
                  </a:cubicBezTo>
                  <a:lnTo>
                    <a:pt x="182978" y="338161"/>
                  </a:lnTo>
                  <a:cubicBezTo>
                    <a:pt x="182978" y="345784"/>
                    <a:pt x="176798" y="351964"/>
                    <a:pt x="169175" y="351964"/>
                  </a:cubicBezTo>
                  <a:cubicBezTo>
                    <a:pt x="161552" y="351964"/>
                    <a:pt x="155373" y="345784"/>
                    <a:pt x="155373" y="338161"/>
                  </a:cubicBezTo>
                  <a:lnTo>
                    <a:pt x="155373" y="233518"/>
                  </a:lnTo>
                  <a:cubicBezTo>
                    <a:pt x="134766" y="227062"/>
                    <a:pt x="120773" y="207928"/>
                    <a:pt x="120866" y="186334"/>
                  </a:cubicBezTo>
                  <a:lnTo>
                    <a:pt x="120866" y="125175"/>
                  </a:lnTo>
                  <a:cubicBezTo>
                    <a:pt x="120765" y="103576"/>
                    <a:pt x="134760" y="84436"/>
                    <a:pt x="155373" y="77984"/>
                  </a:cubicBezTo>
                  <a:lnTo>
                    <a:pt x="155373" y="41408"/>
                  </a:lnTo>
                  <a:cubicBezTo>
                    <a:pt x="155373" y="33784"/>
                    <a:pt x="161552" y="27605"/>
                    <a:pt x="169175" y="27605"/>
                  </a:cubicBezTo>
                  <a:cubicBezTo>
                    <a:pt x="176798" y="27605"/>
                    <a:pt x="182978" y="33784"/>
                    <a:pt x="182978" y="41408"/>
                  </a:cubicBezTo>
                  <a:lnTo>
                    <a:pt x="182978" y="77984"/>
                  </a:lnTo>
                  <a:cubicBezTo>
                    <a:pt x="203588" y="84440"/>
                    <a:pt x="217581" y="103577"/>
                    <a:pt x="217484" y="125175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EBA6937C-ED7C-431A-AC3B-D4AE9C74D6E0}"/>
              </a:ext>
            </a:extLst>
          </p:cNvPr>
          <p:cNvSpPr txBox="1"/>
          <p:nvPr/>
        </p:nvSpPr>
        <p:spPr>
          <a:xfrm>
            <a:off x="1080992" y="5815368"/>
            <a:ext cx="7008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09/    </a:t>
            </a:r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39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DD26C1E-55F6-46C8-B8F8-D39C32E5E52A}"/>
              </a:ext>
            </a:extLst>
          </p:cNvPr>
          <p:cNvSpPr txBox="1"/>
          <p:nvPr/>
        </p:nvSpPr>
        <p:spPr>
          <a:xfrm>
            <a:off x="1065936" y="6061589"/>
            <a:ext cx="131157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About Company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Graphic 56" descr="Caret Left">
            <a:extLst>
              <a:ext uri="{FF2B5EF4-FFF2-40B4-BE49-F238E27FC236}">
                <a16:creationId xmlns:a16="http://schemas.microsoft.com/office/drawing/2014/main" id="{0246B9BA-966B-4B8C-8D38-5C4BCC4F48E8}"/>
              </a:ext>
            </a:extLst>
          </p:cNvPr>
          <p:cNvSpPr/>
          <p:nvPr/>
        </p:nvSpPr>
        <p:spPr>
          <a:xfrm rot="5400000">
            <a:off x="429214" y="1766174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Graphic 56" descr="Caret Left">
            <a:extLst>
              <a:ext uri="{FF2B5EF4-FFF2-40B4-BE49-F238E27FC236}">
                <a16:creationId xmlns:a16="http://schemas.microsoft.com/office/drawing/2014/main" id="{65E1EF89-DF84-4ADA-A04F-7B2CE5A91EDA}"/>
              </a:ext>
            </a:extLst>
          </p:cNvPr>
          <p:cNvSpPr/>
          <p:nvPr/>
        </p:nvSpPr>
        <p:spPr>
          <a:xfrm rot="16200000">
            <a:off x="413591" y="4808450"/>
            <a:ext cx="199514" cy="287777"/>
          </a:xfrm>
          <a:custGeom>
            <a:avLst/>
            <a:gdLst>
              <a:gd name="connsiteX0" fmla="*/ 254384 w 267852"/>
              <a:gd name="connsiteY0" fmla="*/ 0 h 508768"/>
              <a:gd name="connsiteX1" fmla="*/ 0 w 267852"/>
              <a:gd name="connsiteY1" fmla="*/ 254384 h 508768"/>
              <a:gd name="connsiteX2" fmla="*/ 254384 w 267852"/>
              <a:gd name="connsiteY2" fmla="*/ 508768 h 508768"/>
              <a:gd name="connsiteX3" fmla="*/ 267853 w 267852"/>
              <a:gd name="connsiteY3" fmla="*/ 495300 h 508768"/>
              <a:gd name="connsiteX4" fmla="*/ 26937 w 267852"/>
              <a:gd name="connsiteY4" fmla="*/ 254384 h 508768"/>
              <a:gd name="connsiteX5" fmla="*/ 267853 w 267852"/>
              <a:gd name="connsiteY5" fmla="*/ 13468 h 508768"/>
              <a:gd name="connsiteX6" fmla="*/ 254384 w 267852"/>
              <a:gd name="connsiteY6" fmla="*/ 0 h 50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852" h="508768">
                <a:moveTo>
                  <a:pt x="254384" y="0"/>
                </a:moveTo>
                <a:lnTo>
                  <a:pt x="0" y="254384"/>
                </a:lnTo>
                <a:lnTo>
                  <a:pt x="254384" y="508768"/>
                </a:lnTo>
                <a:lnTo>
                  <a:pt x="267853" y="495300"/>
                </a:lnTo>
                <a:lnTo>
                  <a:pt x="26937" y="254384"/>
                </a:lnTo>
                <a:lnTo>
                  <a:pt x="267853" y="13468"/>
                </a:lnTo>
                <a:lnTo>
                  <a:pt x="254384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6DF7797-A27E-4185-B59F-DD851472A0F1}"/>
              </a:ext>
            </a:extLst>
          </p:cNvPr>
          <p:cNvSpPr txBox="1"/>
          <p:nvPr/>
        </p:nvSpPr>
        <p:spPr>
          <a:xfrm>
            <a:off x="10155596" y="6323199"/>
            <a:ext cx="15712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1</a:t>
            </a:r>
            <a:r>
              <a:rPr lang="en-US" sz="1000" baseline="30000" dirty="0">
                <a:solidFill>
                  <a:schemeClr val="bg1"/>
                </a:solidFill>
                <a:latin typeface="Work Sans Medium" panose="00000600000000000000" pitchFamily="2" charset="0"/>
              </a:rPr>
              <a:t>st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 Art </a:t>
            </a:r>
            <a:r>
              <a:rPr lang="en-U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</a:t>
            </a:r>
            <a:r>
              <a:rPr lang="en-US" sz="1000" b="1" dirty="0">
                <a:solidFill>
                  <a:schemeClr val="bg1"/>
                </a:solidFill>
                <a:latin typeface="Work Sans Medium" panose="00000600000000000000" pitchFamily="2" charset="0"/>
              </a:rPr>
              <a:t> </a:t>
            </a:r>
            <a:r>
              <a:rPr lang="en-US" sz="1000" dirty="0">
                <a:solidFill>
                  <a:schemeClr val="bg1"/>
                </a:solidFill>
                <a:latin typeface="Work Sans Medium" panose="00000600000000000000" pitchFamily="2" charset="0"/>
              </a:rPr>
              <a:t>in CA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711A120-FA0B-44E9-B44E-15C2E944C7E2}"/>
              </a:ext>
            </a:extLst>
          </p:cNvPr>
          <p:cNvSpPr txBox="1"/>
          <p:nvPr/>
        </p:nvSpPr>
        <p:spPr>
          <a:xfrm>
            <a:off x="11408983" y="2643956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09</a:t>
            </a:r>
            <a:endParaRPr lang="en-US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F31381A-0C92-4C8D-89AF-89209AD8C29F}"/>
              </a:ext>
            </a:extLst>
          </p:cNvPr>
          <p:cNvSpPr txBox="1"/>
          <p:nvPr/>
        </p:nvSpPr>
        <p:spPr>
          <a:xfrm>
            <a:off x="11401022" y="3085245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10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2C91A43-0259-42CA-8A67-DE002523B80E}"/>
              </a:ext>
            </a:extLst>
          </p:cNvPr>
          <p:cNvSpPr txBox="1"/>
          <p:nvPr/>
        </p:nvSpPr>
        <p:spPr>
          <a:xfrm>
            <a:off x="11393061" y="3526534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11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4139253-4EE4-40CF-8258-CE0491964A62}"/>
              </a:ext>
            </a:extLst>
          </p:cNvPr>
          <p:cNvSpPr txBox="1"/>
          <p:nvPr/>
        </p:nvSpPr>
        <p:spPr>
          <a:xfrm>
            <a:off x="11385100" y="3967823"/>
            <a:ext cx="3321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12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D3071940-4C10-4DE8-A89A-8A3943CE63B2}"/>
              </a:ext>
            </a:extLst>
          </p:cNvPr>
          <p:cNvSpPr/>
          <p:nvPr/>
        </p:nvSpPr>
        <p:spPr>
          <a:xfrm>
            <a:off x="11366138" y="2586654"/>
            <a:ext cx="410594" cy="360824"/>
          </a:xfrm>
          <a:prstGeom prst="roundRect">
            <a:avLst>
              <a:gd name="adj" fmla="val 21318"/>
            </a:avLst>
          </a:prstGeom>
          <a:noFill/>
          <a:ln w="317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BEEA78C-79F3-4EF1-8C37-31CFEC65DFB6}"/>
              </a:ext>
            </a:extLst>
          </p:cNvPr>
          <p:cNvSpPr txBox="1"/>
          <p:nvPr/>
        </p:nvSpPr>
        <p:spPr>
          <a:xfrm>
            <a:off x="7467142" y="2588990"/>
            <a:ext cx="17557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kern="0" spc="60">
                <a:solidFill>
                  <a:schemeClr val="bg1">
                    <a:lumMod val="95000"/>
                  </a:schemeClr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Lorem Ipsum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03B1EB2-3B78-4A75-A672-6CBF1C722DC1}"/>
              </a:ext>
            </a:extLst>
          </p:cNvPr>
          <p:cNvSpPr txBox="1"/>
          <p:nvPr/>
        </p:nvSpPr>
        <p:spPr>
          <a:xfrm>
            <a:off x="1617309" y="1753827"/>
            <a:ext cx="2284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 spc="60">
                <a:solidFill>
                  <a:schemeClr val="bg1">
                    <a:lumMod val="95000"/>
                  </a:schemeClr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Text tittle here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5B969E8-6D08-4408-BFCB-BB3F20C54CDF}"/>
              </a:ext>
            </a:extLst>
          </p:cNvPr>
          <p:cNvSpPr/>
          <p:nvPr/>
        </p:nvSpPr>
        <p:spPr>
          <a:xfrm>
            <a:off x="1629454" y="4430493"/>
            <a:ext cx="2465247" cy="441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Dui lorem sit amet kaseuis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A141358-0135-4C09-B14B-28C7A04F61BB}"/>
              </a:ext>
            </a:extLst>
          </p:cNvPr>
          <p:cNvSpPr txBox="1"/>
          <p:nvPr/>
        </p:nvSpPr>
        <p:spPr>
          <a:xfrm>
            <a:off x="1634708" y="4151482"/>
            <a:ext cx="2284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 spc="60">
                <a:solidFill>
                  <a:schemeClr val="bg1">
                    <a:lumMod val="9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3037D45-D86A-4C4E-AAD9-D24EB53AF8CE}"/>
              </a:ext>
            </a:extLst>
          </p:cNvPr>
          <p:cNvSpPr/>
          <p:nvPr/>
        </p:nvSpPr>
        <p:spPr>
          <a:xfrm>
            <a:off x="1704140" y="1153663"/>
            <a:ext cx="1591734" cy="45719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500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195EC5C-6D69-4329-9392-6D251DAB5B53}"/>
              </a:ext>
            </a:extLst>
          </p:cNvPr>
          <p:cNvSpPr txBox="1"/>
          <p:nvPr/>
        </p:nvSpPr>
        <p:spPr>
          <a:xfrm>
            <a:off x="8979832" y="2572213"/>
            <a:ext cx="2284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kern="0">
                <a:solidFill>
                  <a:schemeClr val="bg1">
                    <a:lumMod val="95000"/>
                  </a:schemeClr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Text tittle here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5FD01DD-B1DB-48B4-84AD-FF6BD85A7179}"/>
              </a:ext>
            </a:extLst>
          </p:cNvPr>
          <p:cNvSpPr txBox="1"/>
          <p:nvPr/>
        </p:nvSpPr>
        <p:spPr>
          <a:xfrm>
            <a:off x="7459181" y="3584914"/>
            <a:ext cx="17557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kern="0" spc="60">
                <a:solidFill>
                  <a:schemeClr val="bg1">
                    <a:lumMod val="75000"/>
                  </a:schemeClr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Lorem Ipsum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8C59FB1-B0B3-4323-A6C1-9F4E66DD8CA2}"/>
              </a:ext>
            </a:extLst>
          </p:cNvPr>
          <p:cNvSpPr txBox="1"/>
          <p:nvPr/>
        </p:nvSpPr>
        <p:spPr>
          <a:xfrm>
            <a:off x="8971871" y="3568137"/>
            <a:ext cx="2284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kern="0">
                <a:solidFill>
                  <a:schemeClr val="bg1">
                    <a:lumMod val="75000"/>
                  </a:schemeClr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Text tittle here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DD7350CB-7B32-4CE8-BFEC-959343538536}"/>
              </a:ext>
            </a:extLst>
          </p:cNvPr>
          <p:cNvSpPr txBox="1"/>
          <p:nvPr/>
        </p:nvSpPr>
        <p:spPr>
          <a:xfrm>
            <a:off x="7451220" y="4580838"/>
            <a:ext cx="17557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kern="0" spc="60">
                <a:solidFill>
                  <a:schemeClr val="bg1">
                    <a:lumMod val="65000"/>
                  </a:schemeClr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Lorem Ipsum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6C33A761-F7E3-4144-BCB3-78EC30C75249}"/>
              </a:ext>
            </a:extLst>
          </p:cNvPr>
          <p:cNvSpPr txBox="1"/>
          <p:nvPr/>
        </p:nvSpPr>
        <p:spPr>
          <a:xfrm>
            <a:off x="8963910" y="4564061"/>
            <a:ext cx="2284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kern="0">
                <a:solidFill>
                  <a:schemeClr val="bg1">
                    <a:lumMod val="65000"/>
                  </a:schemeClr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Text tittle here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B9930BC-E5A9-4E59-AAF7-8F8033C02D19}"/>
              </a:ext>
            </a:extLst>
          </p:cNvPr>
          <p:cNvSpPr txBox="1"/>
          <p:nvPr/>
        </p:nvSpPr>
        <p:spPr>
          <a:xfrm>
            <a:off x="7443259" y="5576762"/>
            <a:ext cx="17557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kern="0" spc="60">
                <a:solidFill>
                  <a:schemeClr val="tx1">
                    <a:lumMod val="50000"/>
                    <a:lumOff val="50000"/>
                  </a:schemeClr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Lorem Ipsum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A052CC82-BEF4-4557-825B-D4441FBF1B3B}"/>
              </a:ext>
            </a:extLst>
          </p:cNvPr>
          <p:cNvSpPr txBox="1"/>
          <p:nvPr/>
        </p:nvSpPr>
        <p:spPr>
          <a:xfrm>
            <a:off x="8955949" y="5559985"/>
            <a:ext cx="2284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kern="0">
                <a:solidFill>
                  <a:schemeClr val="tx1">
                    <a:lumMod val="50000"/>
                    <a:lumOff val="50000"/>
                  </a:schemeClr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Text tittle here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4219415-03D8-4343-93F0-E025527EC789}"/>
              </a:ext>
            </a:extLst>
          </p:cNvPr>
          <p:cNvSpPr txBox="1"/>
          <p:nvPr/>
        </p:nvSpPr>
        <p:spPr>
          <a:xfrm>
            <a:off x="1599724" y="1428075"/>
            <a:ext cx="2284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kern="0" spc="60">
                <a:solidFill>
                  <a:schemeClr val="bg1">
                    <a:lumMod val="95000"/>
                  </a:schemeClr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Text tittle here</a:t>
            </a: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49E1BDB4-C39F-49CF-84DB-ADCCE8E3C31C}"/>
              </a:ext>
            </a:extLst>
          </p:cNvPr>
          <p:cNvSpPr/>
          <p:nvPr/>
        </p:nvSpPr>
        <p:spPr>
          <a:xfrm>
            <a:off x="6814947" y="2548748"/>
            <a:ext cx="418704" cy="418704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500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2E2A342F-6204-4BC2-89B9-E405180FAA20}"/>
              </a:ext>
            </a:extLst>
          </p:cNvPr>
          <p:cNvSpPr txBox="1"/>
          <p:nvPr/>
        </p:nvSpPr>
        <p:spPr>
          <a:xfrm>
            <a:off x="6843480" y="2628566"/>
            <a:ext cx="3472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9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01</a:t>
            </a:r>
            <a:endParaRPr lang="en-US" sz="1200" spc="90" dirty="0">
              <a:latin typeface="Poppins" panose="00000500000000000000" pitchFamily="2" charset="0"/>
              <a:ea typeface="Open Sans" panose="020B0606030504020204" pitchFamily="34" charset="0"/>
              <a:cs typeface="Poppins" panose="00000500000000000000" pitchFamily="2" charset="0"/>
            </a:endParaRP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7F4B2AB2-FA54-40AD-B27B-C324A7FED0E8}"/>
              </a:ext>
            </a:extLst>
          </p:cNvPr>
          <p:cNvGrpSpPr/>
          <p:nvPr/>
        </p:nvGrpSpPr>
        <p:grpSpPr>
          <a:xfrm>
            <a:off x="5234536" y="4366524"/>
            <a:ext cx="395074" cy="395074"/>
            <a:chOff x="1982432" y="4852581"/>
            <a:chExt cx="441980" cy="441980"/>
          </a:xfrm>
        </p:grpSpPr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8C5C6C77-1EB9-4B84-B7F1-3F49E2703ADF}"/>
                </a:ext>
              </a:extLst>
            </p:cNvPr>
            <p:cNvSpPr/>
            <p:nvPr/>
          </p:nvSpPr>
          <p:spPr>
            <a:xfrm>
              <a:off x="1982432" y="4852581"/>
              <a:ext cx="441980" cy="441980"/>
            </a:xfrm>
            <a:prstGeom prst="ellipse">
              <a:avLst/>
            </a:pr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55000">
                  <a:schemeClr val="bg1">
                    <a:lumMod val="5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Isosceles Triangle 76">
              <a:extLst>
                <a:ext uri="{FF2B5EF4-FFF2-40B4-BE49-F238E27FC236}">
                  <a16:creationId xmlns:a16="http://schemas.microsoft.com/office/drawing/2014/main" id="{D74E7D98-0EEB-48A3-95E8-3DB525652EC6}"/>
                </a:ext>
              </a:extLst>
            </p:cNvPr>
            <p:cNvSpPr/>
            <p:nvPr/>
          </p:nvSpPr>
          <p:spPr>
            <a:xfrm rot="5400000">
              <a:off x="2115619" y="4981457"/>
              <a:ext cx="213706" cy="18422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BF76F8C7-C671-4786-A64E-5659A38131F7}"/>
              </a:ext>
            </a:extLst>
          </p:cNvPr>
          <p:cNvSpPr txBox="1"/>
          <p:nvPr/>
        </p:nvSpPr>
        <p:spPr>
          <a:xfrm>
            <a:off x="1510605" y="2527793"/>
            <a:ext cx="331853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spc="350">
                <a:solidFill>
                  <a:schemeClr val="bg1">
                    <a:lumMod val="85000"/>
                  </a:schemeClr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ABOUT</a:t>
            </a:r>
          </a:p>
          <a:p>
            <a:r>
              <a:rPr lang="en-US" sz="3200" spc="350">
                <a:solidFill>
                  <a:schemeClr val="bg1">
                    <a:lumMod val="85000"/>
                  </a:schemeClr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OUR MISSION</a:t>
            </a:r>
          </a:p>
        </p:txBody>
      </p:sp>
    </p:spTree>
    <p:extLst>
      <p:ext uri="{BB962C8B-B14F-4D97-AF65-F5344CB8AC3E}">
        <p14:creationId xmlns:p14="http://schemas.microsoft.com/office/powerpoint/2010/main" val="33587432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1890</TotalTime>
  <Words>2914</Words>
  <Application>Microsoft Office PowerPoint</Application>
  <PresentationFormat>Widescreen</PresentationFormat>
  <Paragraphs>660</Paragraphs>
  <Slides>39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51" baseType="lpstr">
      <vt:lpstr>Arial</vt:lpstr>
      <vt:lpstr>Calibri</vt:lpstr>
      <vt:lpstr>Calibri Light</vt:lpstr>
      <vt:lpstr>Open Sans</vt:lpstr>
      <vt:lpstr>Open Sans </vt:lpstr>
      <vt:lpstr>Open Sans SemiBold</vt:lpstr>
      <vt:lpstr>Poppins</vt:lpstr>
      <vt:lpstr>Poppins </vt:lpstr>
      <vt:lpstr>Poppins Medium</vt:lpstr>
      <vt:lpstr>Poppins SemiBold</vt:lpstr>
      <vt:lpstr>Work Sans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Mei 279</dc:creator>
  <cp:lastModifiedBy>Jan 905</cp:lastModifiedBy>
  <cp:revision>111</cp:revision>
  <dcterms:created xsi:type="dcterms:W3CDTF">2020-08-04T15:04:10Z</dcterms:created>
  <dcterms:modified xsi:type="dcterms:W3CDTF">2023-08-31T14:38:06Z</dcterms:modified>
</cp:coreProperties>
</file>