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</p:sldIdLst>
  <p:sldSz cx="12192000" cy="6858000"/>
  <p:notesSz cx="6858000" cy="9144000"/>
  <p:embeddedFontLst>
    <p:embeddedFont>
      <p:font typeface="Lato" panose="020F0502020204030203" pitchFamily="34" charset="0"/>
      <p:regular r:id="rId22"/>
      <p:bold r:id="rId23"/>
      <p:italic r:id="rId24"/>
      <p:boldItalic r:id="rId25"/>
    </p:embeddedFont>
    <p:embeddedFont>
      <p:font typeface="Sora ExtraBold" pitchFamily="2" charset="0"/>
      <p:bold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251"/>
    <a:srgbClr val="6615B2"/>
    <a:srgbClr val="E8A200"/>
    <a:srgbClr val="FFCF03"/>
    <a:srgbClr val="FFB303"/>
    <a:srgbClr val="FFCC00"/>
    <a:srgbClr val="DBB4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4660"/>
  </p:normalViewPr>
  <p:slideViewPr>
    <p:cSldViewPr snapToGrid="0">
      <p:cViewPr>
        <p:scale>
          <a:sx n="75" d="100"/>
          <a:sy n="75" d="100"/>
        </p:scale>
        <p:origin x="1404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984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736A77C-AE1C-074C-9370-AF48C7E770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d-ID" dirty="0"/>
              <a:t>IMAGE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73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25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A19035-274B-A6DD-358A-93EF57798724}"/>
              </a:ext>
            </a:extLst>
          </p:cNvPr>
          <p:cNvSpPr txBox="1"/>
          <p:nvPr userDrawn="1"/>
        </p:nvSpPr>
        <p:spPr>
          <a:xfrm>
            <a:off x="11205031" y="6424372"/>
            <a:ext cx="700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000" b="1" i="0" strike="noStrike" spc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 Condensed Light" panose="02000000000000000000" pitchFamily="2" charset="0"/>
                <a:cs typeface="Sora ExtraBold" pitchFamily="2" charset="0"/>
              </a:rPr>
              <a:pPr algn="r"/>
              <a:t>‹#›</a:t>
            </a:fld>
            <a:endParaRPr lang="id-ID" sz="1000" b="1" i="0" strike="noStrike" spc="0" dirty="0">
              <a:solidFill>
                <a:schemeClr val="bg1">
                  <a:lumMod val="65000"/>
                </a:schemeClr>
              </a:solidFill>
              <a:latin typeface="+mn-lt"/>
              <a:ea typeface="Roboto Condensed Light" panose="02000000000000000000" pitchFamily="2" charset="0"/>
              <a:cs typeface="Sora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1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0.sv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0.sv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09023588-8DC5-2198-81C2-955B82404E51}"/>
              </a:ext>
            </a:extLst>
          </p:cNvPr>
          <p:cNvSpPr/>
          <p:nvPr/>
        </p:nvSpPr>
        <p:spPr>
          <a:xfrm>
            <a:off x="1081315" y="1349827"/>
            <a:ext cx="10029371" cy="5508173"/>
          </a:xfrm>
          <a:prstGeom prst="round2SameRect">
            <a:avLst>
              <a:gd name="adj1" fmla="val 8021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7C981-B0E7-13F5-394A-966500D9C296}"/>
              </a:ext>
            </a:extLst>
          </p:cNvPr>
          <p:cNvSpPr txBox="1"/>
          <p:nvPr/>
        </p:nvSpPr>
        <p:spPr>
          <a:xfrm>
            <a:off x="711201" y="5228484"/>
            <a:ext cx="11292114" cy="23914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600" b="1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E4C384-4A33-7D76-3B4B-BCDA2C224793}"/>
              </a:ext>
            </a:extLst>
          </p:cNvPr>
          <p:cNvSpPr txBox="1"/>
          <p:nvPr/>
        </p:nvSpPr>
        <p:spPr>
          <a:xfrm>
            <a:off x="2564390" y="3004478"/>
            <a:ext cx="706322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6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8E84F2-DD9B-45B9-5627-4F6DE8FA40AF}"/>
              </a:ext>
            </a:extLst>
          </p:cNvPr>
          <p:cNvSpPr/>
          <p:nvPr/>
        </p:nvSpPr>
        <p:spPr>
          <a:xfrm>
            <a:off x="2714172" y="4261757"/>
            <a:ext cx="4664528" cy="44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65000">
                <a:srgbClr val="9ABFE4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/>
            <a:r>
              <a:rPr lang="id-ID" sz="1400" b="1" spc="300" dirty="0">
                <a:solidFill>
                  <a:schemeClr val="bg1"/>
                </a:solidFill>
                <a:cs typeface="Sora ExtraBold" pitchFamily="2" charset="0"/>
              </a:rPr>
              <a:t>INFOGRAPHIC TEMPLATE</a:t>
            </a:r>
            <a:endParaRPr lang="fr-FR" sz="2000" b="1" spc="300" dirty="0">
              <a:solidFill>
                <a:schemeClr val="bg1"/>
              </a:solidFill>
              <a:cs typeface="Sora ExtraBold" pitchFamily="2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CE2C43E-60CE-EC5B-F884-83046A84F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52991" y="4344082"/>
            <a:ext cx="281551" cy="2815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7B95F5-51AC-C206-FA0F-6588ABAB31EA}"/>
              </a:ext>
            </a:extLst>
          </p:cNvPr>
          <p:cNvSpPr txBox="1"/>
          <p:nvPr/>
        </p:nvSpPr>
        <p:spPr>
          <a:xfrm>
            <a:off x="2625273" y="2433606"/>
            <a:ext cx="2200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019448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FDE45C9-2500-2E16-259F-9D2C5A293FF7}"/>
              </a:ext>
            </a:extLst>
          </p:cNvPr>
          <p:cNvSpPr txBox="1"/>
          <p:nvPr/>
        </p:nvSpPr>
        <p:spPr>
          <a:xfrm>
            <a:off x="-532804" y="5738103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110E900-8553-24D0-413D-EB58C3839843}"/>
              </a:ext>
            </a:extLst>
          </p:cNvPr>
          <p:cNvGrpSpPr/>
          <p:nvPr/>
        </p:nvGrpSpPr>
        <p:grpSpPr>
          <a:xfrm>
            <a:off x="5366230" y="-500503"/>
            <a:ext cx="7028970" cy="7028964"/>
            <a:chOff x="2438105" y="-93501"/>
            <a:chExt cx="7045011" cy="7045003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06F6183-5DB0-704C-1BD2-40887F73372B}"/>
                </a:ext>
              </a:extLst>
            </p:cNvPr>
            <p:cNvSpPr/>
            <p:nvPr/>
          </p:nvSpPr>
          <p:spPr>
            <a:xfrm>
              <a:off x="2438105" y="-93501"/>
              <a:ext cx="7045011" cy="7045003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EA2A189-EF90-FA02-A230-C3FF20D3070C}"/>
                </a:ext>
              </a:extLst>
            </p:cNvPr>
            <p:cNvSpPr/>
            <p:nvPr/>
          </p:nvSpPr>
          <p:spPr>
            <a:xfrm>
              <a:off x="3380048" y="848441"/>
              <a:ext cx="5161124" cy="516111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9FFE7E5A-6C9B-85BF-444C-6E95B529EEA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818657" y="950917"/>
            <a:ext cx="4124116" cy="4126124"/>
          </a:xfrm>
          <a:custGeom>
            <a:avLst/>
            <a:gdLst>
              <a:gd name="T0" fmla="*/ 1110 w 2219"/>
              <a:gd name="T1" fmla="*/ 2219 h 2219"/>
              <a:gd name="T2" fmla="*/ 678 w 2219"/>
              <a:gd name="T3" fmla="*/ 2132 h 2219"/>
              <a:gd name="T4" fmla="*/ 325 w 2219"/>
              <a:gd name="T5" fmla="*/ 1894 h 2219"/>
              <a:gd name="T6" fmla="*/ 87 w 2219"/>
              <a:gd name="T7" fmla="*/ 1542 h 2219"/>
              <a:gd name="T8" fmla="*/ 0 w 2219"/>
              <a:gd name="T9" fmla="*/ 1110 h 2219"/>
              <a:gd name="T10" fmla="*/ 87 w 2219"/>
              <a:gd name="T11" fmla="*/ 678 h 2219"/>
              <a:gd name="T12" fmla="*/ 325 w 2219"/>
              <a:gd name="T13" fmla="*/ 325 h 2219"/>
              <a:gd name="T14" fmla="*/ 678 w 2219"/>
              <a:gd name="T15" fmla="*/ 88 h 2219"/>
              <a:gd name="T16" fmla="*/ 1110 w 2219"/>
              <a:gd name="T17" fmla="*/ 0 h 2219"/>
              <a:gd name="T18" fmla="*/ 1541 w 2219"/>
              <a:gd name="T19" fmla="*/ 88 h 2219"/>
              <a:gd name="T20" fmla="*/ 1894 w 2219"/>
              <a:gd name="T21" fmla="*/ 325 h 2219"/>
              <a:gd name="T22" fmla="*/ 2132 w 2219"/>
              <a:gd name="T23" fmla="*/ 678 h 2219"/>
              <a:gd name="T24" fmla="*/ 2219 w 2219"/>
              <a:gd name="T25" fmla="*/ 1110 h 2219"/>
              <a:gd name="T26" fmla="*/ 2132 w 2219"/>
              <a:gd name="T27" fmla="*/ 1542 h 2219"/>
              <a:gd name="T28" fmla="*/ 1894 w 2219"/>
              <a:gd name="T29" fmla="*/ 1894 h 2219"/>
              <a:gd name="T30" fmla="*/ 1541 w 2219"/>
              <a:gd name="T31" fmla="*/ 2132 h 2219"/>
              <a:gd name="T32" fmla="*/ 1110 w 2219"/>
              <a:gd name="T33" fmla="*/ 2219 h 2219"/>
              <a:gd name="T34" fmla="*/ 1110 w 2219"/>
              <a:gd name="T35" fmla="*/ 233 h 2219"/>
              <a:gd name="T36" fmla="*/ 233 w 2219"/>
              <a:gd name="T37" fmla="*/ 1110 h 2219"/>
              <a:gd name="T38" fmla="*/ 1110 w 2219"/>
              <a:gd name="T39" fmla="*/ 1987 h 2219"/>
              <a:gd name="T40" fmla="*/ 1986 w 2219"/>
              <a:gd name="T41" fmla="*/ 1110 h 2219"/>
              <a:gd name="T42" fmla="*/ 1110 w 2219"/>
              <a:gd name="T43" fmla="*/ 233 h 2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19" h="2219">
                <a:moveTo>
                  <a:pt x="1110" y="2219"/>
                </a:moveTo>
                <a:cubicBezTo>
                  <a:pt x="960" y="2219"/>
                  <a:pt x="815" y="2190"/>
                  <a:pt x="678" y="2132"/>
                </a:cubicBezTo>
                <a:cubicBezTo>
                  <a:pt x="546" y="2076"/>
                  <a:pt x="427" y="1996"/>
                  <a:pt x="325" y="1894"/>
                </a:cubicBezTo>
                <a:cubicBezTo>
                  <a:pt x="223" y="1793"/>
                  <a:pt x="143" y="1674"/>
                  <a:pt x="87" y="1542"/>
                </a:cubicBezTo>
                <a:cubicBezTo>
                  <a:pt x="29" y="1405"/>
                  <a:pt x="0" y="1260"/>
                  <a:pt x="0" y="1110"/>
                </a:cubicBezTo>
                <a:cubicBezTo>
                  <a:pt x="0" y="960"/>
                  <a:pt x="29" y="815"/>
                  <a:pt x="87" y="678"/>
                </a:cubicBezTo>
                <a:cubicBezTo>
                  <a:pt x="143" y="546"/>
                  <a:pt x="223" y="427"/>
                  <a:pt x="325" y="325"/>
                </a:cubicBezTo>
                <a:cubicBezTo>
                  <a:pt x="427" y="224"/>
                  <a:pt x="546" y="144"/>
                  <a:pt x="678" y="88"/>
                </a:cubicBezTo>
                <a:cubicBezTo>
                  <a:pt x="815" y="30"/>
                  <a:pt x="960" y="0"/>
                  <a:pt x="1110" y="0"/>
                </a:cubicBezTo>
                <a:cubicBezTo>
                  <a:pt x="1259" y="0"/>
                  <a:pt x="1405" y="30"/>
                  <a:pt x="1541" y="88"/>
                </a:cubicBezTo>
                <a:cubicBezTo>
                  <a:pt x="1674" y="144"/>
                  <a:pt x="1792" y="224"/>
                  <a:pt x="1894" y="325"/>
                </a:cubicBezTo>
                <a:cubicBezTo>
                  <a:pt x="1996" y="427"/>
                  <a:pt x="2076" y="546"/>
                  <a:pt x="2132" y="678"/>
                </a:cubicBezTo>
                <a:cubicBezTo>
                  <a:pt x="2190" y="815"/>
                  <a:pt x="2219" y="960"/>
                  <a:pt x="2219" y="1110"/>
                </a:cubicBezTo>
                <a:cubicBezTo>
                  <a:pt x="2219" y="1260"/>
                  <a:pt x="2190" y="1405"/>
                  <a:pt x="2132" y="1542"/>
                </a:cubicBezTo>
                <a:cubicBezTo>
                  <a:pt x="2076" y="1674"/>
                  <a:pt x="1996" y="1793"/>
                  <a:pt x="1894" y="1894"/>
                </a:cubicBezTo>
                <a:cubicBezTo>
                  <a:pt x="1792" y="1996"/>
                  <a:pt x="1674" y="2076"/>
                  <a:pt x="1541" y="2132"/>
                </a:cubicBezTo>
                <a:cubicBezTo>
                  <a:pt x="1405" y="2190"/>
                  <a:pt x="1259" y="2219"/>
                  <a:pt x="1110" y="2219"/>
                </a:cubicBezTo>
                <a:close/>
                <a:moveTo>
                  <a:pt x="1110" y="233"/>
                </a:moveTo>
                <a:cubicBezTo>
                  <a:pt x="626" y="233"/>
                  <a:pt x="233" y="626"/>
                  <a:pt x="233" y="1110"/>
                </a:cubicBezTo>
                <a:cubicBezTo>
                  <a:pt x="233" y="1593"/>
                  <a:pt x="626" y="1987"/>
                  <a:pt x="1110" y="1987"/>
                </a:cubicBezTo>
                <a:cubicBezTo>
                  <a:pt x="1593" y="1987"/>
                  <a:pt x="1986" y="1593"/>
                  <a:pt x="1986" y="1110"/>
                </a:cubicBezTo>
                <a:cubicBezTo>
                  <a:pt x="1986" y="626"/>
                  <a:pt x="1593" y="233"/>
                  <a:pt x="1110" y="233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61804962-AC5B-46E0-C962-AC6CAB7A178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025769" y="1160037"/>
            <a:ext cx="3707883" cy="3711903"/>
          </a:xfrm>
          <a:custGeom>
            <a:avLst/>
            <a:gdLst>
              <a:gd name="T0" fmla="*/ 913 w 1996"/>
              <a:gd name="T1" fmla="*/ 1992 h 1996"/>
              <a:gd name="T2" fmla="*/ 1000 w 1996"/>
              <a:gd name="T3" fmla="*/ 1986 h 1996"/>
              <a:gd name="T4" fmla="*/ 1086 w 1996"/>
              <a:gd name="T5" fmla="*/ 1982 h 1996"/>
              <a:gd name="T6" fmla="*/ 1087 w 1996"/>
              <a:gd name="T7" fmla="*/ 1992 h 1996"/>
              <a:gd name="T8" fmla="*/ 744 w 1996"/>
              <a:gd name="T9" fmla="*/ 1953 h 1996"/>
              <a:gd name="T10" fmla="*/ 1258 w 1996"/>
              <a:gd name="T11" fmla="*/ 1962 h 1996"/>
              <a:gd name="T12" fmla="*/ 1341 w 1996"/>
              <a:gd name="T13" fmla="*/ 1935 h 1996"/>
              <a:gd name="T14" fmla="*/ 578 w 1996"/>
              <a:gd name="T15" fmla="*/ 1904 h 1996"/>
              <a:gd name="T16" fmla="*/ 659 w 1996"/>
              <a:gd name="T17" fmla="*/ 1937 h 1996"/>
              <a:gd name="T18" fmla="*/ 1493 w 1996"/>
              <a:gd name="T19" fmla="*/ 1853 h 1996"/>
              <a:gd name="T20" fmla="*/ 501 w 1996"/>
              <a:gd name="T21" fmla="*/ 1864 h 1996"/>
              <a:gd name="T22" fmla="*/ 506 w 1996"/>
              <a:gd name="T23" fmla="*/ 1855 h 1996"/>
              <a:gd name="T24" fmla="*/ 1565 w 1996"/>
              <a:gd name="T25" fmla="*/ 1807 h 1996"/>
              <a:gd name="T26" fmla="*/ 1571 w 1996"/>
              <a:gd name="T27" fmla="*/ 1815 h 1996"/>
              <a:gd name="T28" fmla="*/ 301 w 1996"/>
              <a:gd name="T29" fmla="*/ 1699 h 1996"/>
              <a:gd name="T30" fmla="*/ 1704 w 1996"/>
              <a:gd name="T31" fmla="*/ 1703 h 1996"/>
              <a:gd name="T32" fmla="*/ 1763 w 1996"/>
              <a:gd name="T33" fmla="*/ 1639 h 1996"/>
              <a:gd name="T34" fmla="*/ 182 w 1996"/>
              <a:gd name="T35" fmla="*/ 1573 h 1996"/>
              <a:gd name="T36" fmla="*/ 235 w 1996"/>
              <a:gd name="T37" fmla="*/ 1642 h 1996"/>
              <a:gd name="T38" fmla="*/ 1854 w 1996"/>
              <a:gd name="T39" fmla="*/ 1492 h 1996"/>
              <a:gd name="T40" fmla="*/ 135 w 1996"/>
              <a:gd name="T41" fmla="*/ 1500 h 1996"/>
              <a:gd name="T42" fmla="*/ 143 w 1996"/>
              <a:gd name="T43" fmla="*/ 1495 h 1996"/>
              <a:gd name="T44" fmla="*/ 1894 w 1996"/>
              <a:gd name="T45" fmla="*/ 1415 h 1996"/>
              <a:gd name="T46" fmla="*/ 1903 w 1996"/>
              <a:gd name="T47" fmla="*/ 1419 h 1996"/>
              <a:gd name="T48" fmla="*/ 44 w 1996"/>
              <a:gd name="T49" fmla="*/ 1258 h 1996"/>
              <a:gd name="T50" fmla="*/ 1962 w 1996"/>
              <a:gd name="T51" fmla="*/ 1256 h 1996"/>
              <a:gd name="T52" fmla="*/ 1981 w 1996"/>
              <a:gd name="T53" fmla="*/ 1171 h 1996"/>
              <a:gd name="T54" fmla="*/ 4 w 1996"/>
              <a:gd name="T55" fmla="*/ 1089 h 1996"/>
              <a:gd name="T56" fmla="*/ 15 w 1996"/>
              <a:gd name="T57" fmla="*/ 1175 h 1996"/>
              <a:gd name="T58" fmla="*/ 1986 w 1996"/>
              <a:gd name="T59" fmla="*/ 998 h 1996"/>
              <a:gd name="T60" fmla="*/ 1996 w 1996"/>
              <a:gd name="T61" fmla="*/ 998 h 1996"/>
              <a:gd name="T62" fmla="*/ 0 w 1996"/>
              <a:gd name="T63" fmla="*/ 998 h 1996"/>
              <a:gd name="T64" fmla="*/ 9 w 1996"/>
              <a:gd name="T65" fmla="*/ 998 h 1996"/>
              <a:gd name="T66" fmla="*/ 1981 w 1996"/>
              <a:gd name="T67" fmla="*/ 903 h 1996"/>
              <a:gd name="T68" fmla="*/ 1991 w 1996"/>
              <a:gd name="T69" fmla="*/ 902 h 1996"/>
              <a:gd name="T70" fmla="*/ 14 w 1996"/>
              <a:gd name="T71" fmla="*/ 829 h 1996"/>
              <a:gd name="T72" fmla="*/ 23 w 1996"/>
              <a:gd name="T73" fmla="*/ 831 h 1996"/>
              <a:gd name="T74" fmla="*/ 1933 w 1996"/>
              <a:gd name="T75" fmla="*/ 648 h 1996"/>
              <a:gd name="T76" fmla="*/ 67 w 1996"/>
              <a:gd name="T77" fmla="*/ 665 h 1996"/>
              <a:gd name="T78" fmla="*/ 99 w 1996"/>
              <a:gd name="T79" fmla="*/ 585 h 1996"/>
              <a:gd name="T80" fmla="*/ 1849 w 1996"/>
              <a:gd name="T81" fmla="*/ 497 h 1996"/>
              <a:gd name="T82" fmla="*/ 1890 w 1996"/>
              <a:gd name="T83" fmla="*/ 573 h 1996"/>
              <a:gd name="T84" fmla="*/ 177 w 1996"/>
              <a:gd name="T85" fmla="*/ 430 h 1996"/>
              <a:gd name="T86" fmla="*/ 1803 w 1996"/>
              <a:gd name="T87" fmla="*/ 424 h 1996"/>
              <a:gd name="T88" fmla="*/ 1810 w 1996"/>
              <a:gd name="T89" fmla="*/ 419 h 1996"/>
              <a:gd name="T90" fmla="*/ 229 w 1996"/>
              <a:gd name="T91" fmla="*/ 361 h 1996"/>
              <a:gd name="T92" fmla="*/ 237 w 1996"/>
              <a:gd name="T93" fmla="*/ 367 h 1996"/>
              <a:gd name="T94" fmla="*/ 1633 w 1996"/>
              <a:gd name="T95" fmla="*/ 228 h 1996"/>
              <a:gd name="T96" fmla="*/ 358 w 1996"/>
              <a:gd name="T97" fmla="*/ 245 h 1996"/>
              <a:gd name="T98" fmla="*/ 426 w 1996"/>
              <a:gd name="T99" fmla="*/ 192 h 1996"/>
              <a:gd name="T100" fmla="*/ 1485 w 1996"/>
              <a:gd name="T101" fmla="*/ 138 h 1996"/>
              <a:gd name="T102" fmla="*/ 1558 w 1996"/>
              <a:gd name="T103" fmla="*/ 184 h 1996"/>
              <a:gd name="T104" fmla="*/ 570 w 1996"/>
              <a:gd name="T105" fmla="*/ 96 h 1996"/>
              <a:gd name="T106" fmla="*/ 1409 w 1996"/>
              <a:gd name="T107" fmla="*/ 99 h 1996"/>
              <a:gd name="T108" fmla="*/ 1413 w 1996"/>
              <a:gd name="T109" fmla="*/ 90 h 1996"/>
              <a:gd name="T110" fmla="*/ 650 w 1996"/>
              <a:gd name="T111" fmla="*/ 62 h 1996"/>
              <a:gd name="T112" fmla="*/ 654 w 1996"/>
              <a:gd name="T113" fmla="*/ 71 h 1996"/>
              <a:gd name="T114" fmla="*/ 1164 w 1996"/>
              <a:gd name="T115" fmla="*/ 14 h 1996"/>
              <a:gd name="T116" fmla="*/ 820 w 1996"/>
              <a:gd name="T117" fmla="*/ 26 h 1996"/>
              <a:gd name="T118" fmla="*/ 905 w 1996"/>
              <a:gd name="T119" fmla="*/ 14 h 1996"/>
              <a:gd name="T120" fmla="*/ 991 w 1996"/>
              <a:gd name="T121" fmla="*/ 10 h 1996"/>
              <a:gd name="T122" fmla="*/ 1077 w 1996"/>
              <a:gd name="T123" fmla="*/ 13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6" h="1996">
                <a:moveTo>
                  <a:pt x="1000" y="1996"/>
                </a:moveTo>
                <a:cubicBezTo>
                  <a:pt x="998" y="1996"/>
                  <a:pt x="998" y="1996"/>
                  <a:pt x="998" y="1996"/>
                </a:cubicBezTo>
                <a:cubicBezTo>
                  <a:pt x="969" y="1996"/>
                  <a:pt x="941" y="1995"/>
                  <a:pt x="913" y="1992"/>
                </a:cubicBezTo>
                <a:cubicBezTo>
                  <a:pt x="914" y="1983"/>
                  <a:pt x="914" y="1983"/>
                  <a:pt x="914" y="1983"/>
                </a:cubicBezTo>
                <a:cubicBezTo>
                  <a:pt x="941" y="1985"/>
                  <a:pt x="970" y="1986"/>
                  <a:pt x="998" y="1986"/>
                </a:cubicBezTo>
                <a:cubicBezTo>
                  <a:pt x="1000" y="1986"/>
                  <a:pt x="1000" y="1986"/>
                  <a:pt x="1000" y="1986"/>
                </a:cubicBezTo>
                <a:lnTo>
                  <a:pt x="1000" y="1996"/>
                </a:lnTo>
                <a:close/>
                <a:moveTo>
                  <a:pt x="1087" y="1992"/>
                </a:moveTo>
                <a:cubicBezTo>
                  <a:pt x="1086" y="1982"/>
                  <a:pt x="1086" y="1982"/>
                  <a:pt x="1086" y="1982"/>
                </a:cubicBezTo>
                <a:cubicBezTo>
                  <a:pt x="1114" y="1980"/>
                  <a:pt x="1143" y="1976"/>
                  <a:pt x="1171" y="1971"/>
                </a:cubicBezTo>
                <a:cubicBezTo>
                  <a:pt x="1173" y="1981"/>
                  <a:pt x="1173" y="1981"/>
                  <a:pt x="1173" y="1981"/>
                </a:cubicBezTo>
                <a:cubicBezTo>
                  <a:pt x="1144" y="1986"/>
                  <a:pt x="1115" y="1989"/>
                  <a:pt x="1087" y="1992"/>
                </a:cubicBezTo>
                <a:close/>
                <a:moveTo>
                  <a:pt x="827" y="1981"/>
                </a:moveTo>
                <a:cubicBezTo>
                  <a:pt x="798" y="1976"/>
                  <a:pt x="770" y="1970"/>
                  <a:pt x="742" y="1963"/>
                </a:cubicBezTo>
                <a:cubicBezTo>
                  <a:pt x="744" y="1953"/>
                  <a:pt x="744" y="1953"/>
                  <a:pt x="744" y="1953"/>
                </a:cubicBezTo>
                <a:cubicBezTo>
                  <a:pt x="772" y="1961"/>
                  <a:pt x="800" y="1967"/>
                  <a:pt x="828" y="1972"/>
                </a:cubicBezTo>
                <a:lnTo>
                  <a:pt x="827" y="1981"/>
                </a:lnTo>
                <a:close/>
                <a:moveTo>
                  <a:pt x="1258" y="1962"/>
                </a:moveTo>
                <a:cubicBezTo>
                  <a:pt x="1255" y="1952"/>
                  <a:pt x="1255" y="1952"/>
                  <a:pt x="1255" y="1952"/>
                </a:cubicBezTo>
                <a:cubicBezTo>
                  <a:pt x="1283" y="1945"/>
                  <a:pt x="1310" y="1936"/>
                  <a:pt x="1337" y="1926"/>
                </a:cubicBezTo>
                <a:cubicBezTo>
                  <a:pt x="1341" y="1935"/>
                  <a:pt x="1341" y="1935"/>
                  <a:pt x="1341" y="1935"/>
                </a:cubicBezTo>
                <a:cubicBezTo>
                  <a:pt x="1313" y="1945"/>
                  <a:pt x="1286" y="1954"/>
                  <a:pt x="1258" y="1962"/>
                </a:cubicBezTo>
                <a:close/>
                <a:moveTo>
                  <a:pt x="659" y="1937"/>
                </a:moveTo>
                <a:cubicBezTo>
                  <a:pt x="632" y="1927"/>
                  <a:pt x="605" y="1916"/>
                  <a:pt x="578" y="1904"/>
                </a:cubicBezTo>
                <a:cubicBezTo>
                  <a:pt x="582" y="1895"/>
                  <a:pt x="582" y="1895"/>
                  <a:pt x="582" y="1895"/>
                </a:cubicBezTo>
                <a:cubicBezTo>
                  <a:pt x="608" y="1907"/>
                  <a:pt x="635" y="1918"/>
                  <a:pt x="662" y="1928"/>
                </a:cubicBezTo>
                <a:lnTo>
                  <a:pt x="659" y="1937"/>
                </a:lnTo>
                <a:close/>
                <a:moveTo>
                  <a:pt x="1421" y="1902"/>
                </a:moveTo>
                <a:cubicBezTo>
                  <a:pt x="1417" y="1893"/>
                  <a:pt x="1417" y="1893"/>
                  <a:pt x="1417" y="1893"/>
                </a:cubicBezTo>
                <a:cubicBezTo>
                  <a:pt x="1443" y="1881"/>
                  <a:pt x="1468" y="1868"/>
                  <a:pt x="1493" y="1853"/>
                </a:cubicBezTo>
                <a:cubicBezTo>
                  <a:pt x="1498" y="1862"/>
                  <a:pt x="1498" y="1862"/>
                  <a:pt x="1498" y="1862"/>
                </a:cubicBezTo>
                <a:cubicBezTo>
                  <a:pt x="1473" y="1876"/>
                  <a:pt x="1447" y="1890"/>
                  <a:pt x="1421" y="1902"/>
                </a:cubicBezTo>
                <a:close/>
                <a:moveTo>
                  <a:pt x="501" y="1864"/>
                </a:moveTo>
                <a:cubicBezTo>
                  <a:pt x="476" y="1850"/>
                  <a:pt x="451" y="1834"/>
                  <a:pt x="428" y="1817"/>
                </a:cubicBezTo>
                <a:cubicBezTo>
                  <a:pt x="433" y="1809"/>
                  <a:pt x="433" y="1809"/>
                  <a:pt x="433" y="1809"/>
                </a:cubicBezTo>
                <a:cubicBezTo>
                  <a:pt x="457" y="1826"/>
                  <a:pt x="481" y="1841"/>
                  <a:pt x="506" y="1855"/>
                </a:cubicBezTo>
                <a:lnTo>
                  <a:pt x="501" y="1864"/>
                </a:lnTo>
                <a:close/>
                <a:moveTo>
                  <a:pt x="1571" y="1815"/>
                </a:moveTo>
                <a:cubicBezTo>
                  <a:pt x="1565" y="1807"/>
                  <a:pt x="1565" y="1807"/>
                  <a:pt x="1565" y="1807"/>
                </a:cubicBezTo>
                <a:cubicBezTo>
                  <a:pt x="1589" y="1790"/>
                  <a:pt x="1612" y="1773"/>
                  <a:pt x="1634" y="1754"/>
                </a:cubicBezTo>
                <a:cubicBezTo>
                  <a:pt x="1640" y="1762"/>
                  <a:pt x="1640" y="1762"/>
                  <a:pt x="1640" y="1762"/>
                </a:cubicBezTo>
                <a:cubicBezTo>
                  <a:pt x="1618" y="1780"/>
                  <a:pt x="1595" y="1798"/>
                  <a:pt x="1571" y="1815"/>
                </a:cubicBezTo>
                <a:close/>
                <a:moveTo>
                  <a:pt x="358" y="1765"/>
                </a:moveTo>
                <a:cubicBezTo>
                  <a:pt x="336" y="1746"/>
                  <a:pt x="315" y="1726"/>
                  <a:pt x="294" y="1706"/>
                </a:cubicBezTo>
                <a:cubicBezTo>
                  <a:pt x="301" y="1699"/>
                  <a:pt x="301" y="1699"/>
                  <a:pt x="301" y="1699"/>
                </a:cubicBezTo>
                <a:cubicBezTo>
                  <a:pt x="321" y="1719"/>
                  <a:pt x="343" y="1739"/>
                  <a:pt x="365" y="1757"/>
                </a:cubicBezTo>
                <a:lnTo>
                  <a:pt x="358" y="1765"/>
                </a:lnTo>
                <a:close/>
                <a:moveTo>
                  <a:pt x="1704" y="1703"/>
                </a:moveTo>
                <a:cubicBezTo>
                  <a:pt x="1697" y="1696"/>
                  <a:pt x="1697" y="1696"/>
                  <a:pt x="1697" y="1696"/>
                </a:cubicBezTo>
                <a:cubicBezTo>
                  <a:pt x="1717" y="1676"/>
                  <a:pt x="1737" y="1654"/>
                  <a:pt x="1755" y="1632"/>
                </a:cubicBezTo>
                <a:cubicBezTo>
                  <a:pt x="1763" y="1639"/>
                  <a:pt x="1763" y="1639"/>
                  <a:pt x="1763" y="1639"/>
                </a:cubicBezTo>
                <a:cubicBezTo>
                  <a:pt x="1744" y="1661"/>
                  <a:pt x="1724" y="1682"/>
                  <a:pt x="1704" y="1703"/>
                </a:cubicBezTo>
                <a:close/>
                <a:moveTo>
                  <a:pt x="235" y="1642"/>
                </a:moveTo>
                <a:cubicBezTo>
                  <a:pt x="217" y="1620"/>
                  <a:pt x="199" y="1597"/>
                  <a:pt x="182" y="1573"/>
                </a:cubicBezTo>
                <a:cubicBezTo>
                  <a:pt x="190" y="1568"/>
                  <a:pt x="190" y="1568"/>
                  <a:pt x="190" y="1568"/>
                </a:cubicBezTo>
                <a:cubicBezTo>
                  <a:pt x="206" y="1591"/>
                  <a:pt x="224" y="1614"/>
                  <a:pt x="243" y="1636"/>
                </a:cubicBezTo>
                <a:lnTo>
                  <a:pt x="235" y="1642"/>
                </a:lnTo>
                <a:close/>
                <a:moveTo>
                  <a:pt x="1816" y="1570"/>
                </a:moveTo>
                <a:cubicBezTo>
                  <a:pt x="1808" y="1564"/>
                  <a:pt x="1808" y="1564"/>
                  <a:pt x="1808" y="1564"/>
                </a:cubicBezTo>
                <a:cubicBezTo>
                  <a:pt x="1824" y="1541"/>
                  <a:pt x="1840" y="1516"/>
                  <a:pt x="1854" y="1492"/>
                </a:cubicBezTo>
                <a:cubicBezTo>
                  <a:pt x="1862" y="1496"/>
                  <a:pt x="1862" y="1496"/>
                  <a:pt x="1862" y="1496"/>
                </a:cubicBezTo>
                <a:cubicBezTo>
                  <a:pt x="1848" y="1521"/>
                  <a:pt x="1832" y="1546"/>
                  <a:pt x="1816" y="1570"/>
                </a:cubicBezTo>
                <a:close/>
                <a:moveTo>
                  <a:pt x="135" y="1500"/>
                </a:moveTo>
                <a:cubicBezTo>
                  <a:pt x="120" y="1475"/>
                  <a:pt x="107" y="1449"/>
                  <a:pt x="94" y="1423"/>
                </a:cubicBezTo>
                <a:cubicBezTo>
                  <a:pt x="103" y="1419"/>
                  <a:pt x="103" y="1419"/>
                  <a:pt x="103" y="1419"/>
                </a:cubicBezTo>
                <a:cubicBezTo>
                  <a:pt x="115" y="1445"/>
                  <a:pt x="129" y="1471"/>
                  <a:pt x="143" y="1495"/>
                </a:cubicBezTo>
                <a:lnTo>
                  <a:pt x="135" y="1500"/>
                </a:lnTo>
                <a:close/>
                <a:moveTo>
                  <a:pt x="1903" y="1419"/>
                </a:moveTo>
                <a:cubicBezTo>
                  <a:pt x="1894" y="1415"/>
                  <a:pt x="1894" y="1415"/>
                  <a:pt x="1894" y="1415"/>
                </a:cubicBezTo>
                <a:cubicBezTo>
                  <a:pt x="1906" y="1389"/>
                  <a:pt x="1917" y="1362"/>
                  <a:pt x="1927" y="1336"/>
                </a:cubicBezTo>
                <a:cubicBezTo>
                  <a:pt x="1936" y="1339"/>
                  <a:pt x="1936" y="1339"/>
                  <a:pt x="1936" y="1339"/>
                </a:cubicBezTo>
                <a:cubicBezTo>
                  <a:pt x="1926" y="1366"/>
                  <a:pt x="1915" y="1393"/>
                  <a:pt x="1903" y="1419"/>
                </a:cubicBezTo>
                <a:close/>
                <a:moveTo>
                  <a:pt x="61" y="1343"/>
                </a:moveTo>
                <a:cubicBezTo>
                  <a:pt x="51" y="1316"/>
                  <a:pt x="42" y="1288"/>
                  <a:pt x="34" y="1260"/>
                </a:cubicBezTo>
                <a:cubicBezTo>
                  <a:pt x="44" y="1258"/>
                  <a:pt x="44" y="1258"/>
                  <a:pt x="44" y="1258"/>
                </a:cubicBezTo>
                <a:cubicBezTo>
                  <a:pt x="51" y="1285"/>
                  <a:pt x="60" y="1313"/>
                  <a:pt x="70" y="1340"/>
                </a:cubicBezTo>
                <a:lnTo>
                  <a:pt x="61" y="1343"/>
                </a:lnTo>
                <a:close/>
                <a:moveTo>
                  <a:pt x="1962" y="1256"/>
                </a:moveTo>
                <a:cubicBezTo>
                  <a:pt x="1952" y="1253"/>
                  <a:pt x="1952" y="1253"/>
                  <a:pt x="1952" y="1253"/>
                </a:cubicBezTo>
                <a:cubicBezTo>
                  <a:pt x="1960" y="1226"/>
                  <a:pt x="1966" y="1198"/>
                  <a:pt x="1971" y="1169"/>
                </a:cubicBezTo>
                <a:cubicBezTo>
                  <a:pt x="1981" y="1171"/>
                  <a:pt x="1981" y="1171"/>
                  <a:pt x="1981" y="1171"/>
                </a:cubicBezTo>
                <a:cubicBezTo>
                  <a:pt x="1976" y="1199"/>
                  <a:pt x="1969" y="1228"/>
                  <a:pt x="1962" y="1256"/>
                </a:cubicBezTo>
                <a:close/>
                <a:moveTo>
                  <a:pt x="15" y="1175"/>
                </a:moveTo>
                <a:cubicBezTo>
                  <a:pt x="10" y="1147"/>
                  <a:pt x="6" y="1118"/>
                  <a:pt x="4" y="1089"/>
                </a:cubicBezTo>
                <a:cubicBezTo>
                  <a:pt x="13" y="1088"/>
                  <a:pt x="13" y="1088"/>
                  <a:pt x="13" y="1088"/>
                </a:cubicBezTo>
                <a:cubicBezTo>
                  <a:pt x="16" y="1117"/>
                  <a:pt x="20" y="1146"/>
                  <a:pt x="25" y="1174"/>
                </a:cubicBezTo>
                <a:lnTo>
                  <a:pt x="15" y="1175"/>
                </a:lnTo>
                <a:close/>
                <a:moveTo>
                  <a:pt x="1992" y="1085"/>
                </a:moveTo>
                <a:cubicBezTo>
                  <a:pt x="1982" y="1084"/>
                  <a:pt x="1982" y="1084"/>
                  <a:pt x="1982" y="1084"/>
                </a:cubicBezTo>
                <a:cubicBezTo>
                  <a:pt x="1985" y="1056"/>
                  <a:pt x="1986" y="1027"/>
                  <a:pt x="1986" y="998"/>
                </a:cubicBezTo>
                <a:cubicBezTo>
                  <a:pt x="1986" y="995"/>
                  <a:pt x="1986" y="992"/>
                  <a:pt x="1986" y="989"/>
                </a:cubicBezTo>
                <a:cubicBezTo>
                  <a:pt x="1996" y="989"/>
                  <a:pt x="1996" y="989"/>
                  <a:pt x="1996" y="989"/>
                </a:cubicBezTo>
                <a:cubicBezTo>
                  <a:pt x="1996" y="992"/>
                  <a:pt x="1996" y="995"/>
                  <a:pt x="1996" y="998"/>
                </a:cubicBezTo>
                <a:cubicBezTo>
                  <a:pt x="1996" y="1027"/>
                  <a:pt x="1994" y="1056"/>
                  <a:pt x="1992" y="1085"/>
                </a:cubicBezTo>
                <a:close/>
                <a:moveTo>
                  <a:pt x="0" y="1002"/>
                </a:moveTo>
                <a:cubicBezTo>
                  <a:pt x="0" y="998"/>
                  <a:pt x="0" y="998"/>
                  <a:pt x="0" y="998"/>
                </a:cubicBezTo>
                <a:cubicBezTo>
                  <a:pt x="0" y="971"/>
                  <a:pt x="1" y="943"/>
                  <a:pt x="3" y="916"/>
                </a:cubicBezTo>
                <a:cubicBezTo>
                  <a:pt x="13" y="916"/>
                  <a:pt x="13" y="916"/>
                  <a:pt x="13" y="916"/>
                </a:cubicBezTo>
                <a:cubicBezTo>
                  <a:pt x="10" y="943"/>
                  <a:pt x="9" y="971"/>
                  <a:pt x="9" y="998"/>
                </a:cubicBezTo>
                <a:cubicBezTo>
                  <a:pt x="9" y="1002"/>
                  <a:pt x="9" y="1002"/>
                  <a:pt x="9" y="1002"/>
                </a:cubicBezTo>
                <a:lnTo>
                  <a:pt x="0" y="1002"/>
                </a:lnTo>
                <a:close/>
                <a:moveTo>
                  <a:pt x="1981" y="903"/>
                </a:moveTo>
                <a:cubicBezTo>
                  <a:pt x="1979" y="874"/>
                  <a:pt x="1975" y="846"/>
                  <a:pt x="1969" y="818"/>
                </a:cubicBezTo>
                <a:cubicBezTo>
                  <a:pt x="1979" y="816"/>
                  <a:pt x="1979" y="816"/>
                  <a:pt x="1979" y="816"/>
                </a:cubicBezTo>
                <a:cubicBezTo>
                  <a:pt x="1984" y="844"/>
                  <a:pt x="1988" y="873"/>
                  <a:pt x="1991" y="902"/>
                </a:cubicBezTo>
                <a:lnTo>
                  <a:pt x="1981" y="903"/>
                </a:lnTo>
                <a:close/>
                <a:moveTo>
                  <a:pt x="23" y="831"/>
                </a:moveTo>
                <a:cubicBezTo>
                  <a:pt x="14" y="829"/>
                  <a:pt x="14" y="829"/>
                  <a:pt x="14" y="829"/>
                </a:cubicBezTo>
                <a:cubicBezTo>
                  <a:pt x="19" y="801"/>
                  <a:pt x="25" y="772"/>
                  <a:pt x="32" y="744"/>
                </a:cubicBezTo>
                <a:cubicBezTo>
                  <a:pt x="41" y="747"/>
                  <a:pt x="41" y="747"/>
                  <a:pt x="41" y="747"/>
                </a:cubicBezTo>
                <a:cubicBezTo>
                  <a:pt x="34" y="774"/>
                  <a:pt x="28" y="803"/>
                  <a:pt x="23" y="831"/>
                </a:cubicBezTo>
                <a:close/>
                <a:moveTo>
                  <a:pt x="1950" y="734"/>
                </a:moveTo>
                <a:cubicBezTo>
                  <a:pt x="1942" y="706"/>
                  <a:pt x="1934" y="679"/>
                  <a:pt x="1924" y="652"/>
                </a:cubicBezTo>
                <a:cubicBezTo>
                  <a:pt x="1933" y="648"/>
                  <a:pt x="1933" y="648"/>
                  <a:pt x="1933" y="648"/>
                </a:cubicBezTo>
                <a:cubicBezTo>
                  <a:pt x="1943" y="676"/>
                  <a:pt x="1952" y="703"/>
                  <a:pt x="1960" y="731"/>
                </a:cubicBezTo>
                <a:lnTo>
                  <a:pt x="1950" y="734"/>
                </a:lnTo>
                <a:close/>
                <a:moveTo>
                  <a:pt x="67" y="665"/>
                </a:moveTo>
                <a:cubicBezTo>
                  <a:pt x="58" y="661"/>
                  <a:pt x="58" y="661"/>
                  <a:pt x="58" y="661"/>
                </a:cubicBezTo>
                <a:cubicBezTo>
                  <a:pt x="67" y="634"/>
                  <a:pt x="79" y="607"/>
                  <a:pt x="91" y="581"/>
                </a:cubicBezTo>
                <a:cubicBezTo>
                  <a:pt x="99" y="585"/>
                  <a:pt x="99" y="585"/>
                  <a:pt x="99" y="585"/>
                </a:cubicBezTo>
                <a:cubicBezTo>
                  <a:pt x="88" y="611"/>
                  <a:pt x="77" y="638"/>
                  <a:pt x="67" y="665"/>
                </a:cubicBezTo>
                <a:close/>
                <a:moveTo>
                  <a:pt x="1890" y="573"/>
                </a:moveTo>
                <a:cubicBezTo>
                  <a:pt x="1878" y="547"/>
                  <a:pt x="1864" y="521"/>
                  <a:pt x="1849" y="497"/>
                </a:cubicBezTo>
                <a:cubicBezTo>
                  <a:pt x="1858" y="492"/>
                  <a:pt x="1858" y="492"/>
                  <a:pt x="1858" y="492"/>
                </a:cubicBezTo>
                <a:cubicBezTo>
                  <a:pt x="1873" y="517"/>
                  <a:pt x="1886" y="542"/>
                  <a:pt x="1899" y="568"/>
                </a:cubicBezTo>
                <a:lnTo>
                  <a:pt x="1890" y="573"/>
                </a:lnTo>
                <a:close/>
                <a:moveTo>
                  <a:pt x="139" y="508"/>
                </a:moveTo>
                <a:cubicBezTo>
                  <a:pt x="130" y="503"/>
                  <a:pt x="130" y="503"/>
                  <a:pt x="130" y="503"/>
                </a:cubicBezTo>
                <a:cubicBezTo>
                  <a:pt x="145" y="478"/>
                  <a:pt x="160" y="454"/>
                  <a:pt x="177" y="430"/>
                </a:cubicBezTo>
                <a:cubicBezTo>
                  <a:pt x="185" y="435"/>
                  <a:pt x="185" y="435"/>
                  <a:pt x="185" y="435"/>
                </a:cubicBezTo>
                <a:cubicBezTo>
                  <a:pt x="169" y="459"/>
                  <a:pt x="153" y="483"/>
                  <a:pt x="139" y="508"/>
                </a:cubicBezTo>
                <a:close/>
                <a:moveTo>
                  <a:pt x="1803" y="424"/>
                </a:moveTo>
                <a:cubicBezTo>
                  <a:pt x="1786" y="401"/>
                  <a:pt x="1768" y="378"/>
                  <a:pt x="1750" y="357"/>
                </a:cubicBezTo>
                <a:cubicBezTo>
                  <a:pt x="1757" y="350"/>
                  <a:pt x="1757" y="350"/>
                  <a:pt x="1757" y="350"/>
                </a:cubicBezTo>
                <a:cubicBezTo>
                  <a:pt x="1776" y="372"/>
                  <a:pt x="1794" y="395"/>
                  <a:pt x="1810" y="419"/>
                </a:cubicBezTo>
                <a:lnTo>
                  <a:pt x="1803" y="424"/>
                </a:lnTo>
                <a:close/>
                <a:moveTo>
                  <a:pt x="237" y="367"/>
                </a:moveTo>
                <a:cubicBezTo>
                  <a:pt x="229" y="361"/>
                  <a:pt x="229" y="361"/>
                  <a:pt x="229" y="361"/>
                </a:cubicBezTo>
                <a:cubicBezTo>
                  <a:pt x="248" y="338"/>
                  <a:pt x="268" y="317"/>
                  <a:pt x="288" y="296"/>
                </a:cubicBezTo>
                <a:cubicBezTo>
                  <a:pt x="295" y="303"/>
                  <a:pt x="295" y="303"/>
                  <a:pt x="295" y="303"/>
                </a:cubicBezTo>
                <a:cubicBezTo>
                  <a:pt x="275" y="323"/>
                  <a:pt x="255" y="345"/>
                  <a:pt x="237" y="367"/>
                </a:cubicBezTo>
                <a:close/>
                <a:moveTo>
                  <a:pt x="1691" y="294"/>
                </a:moveTo>
                <a:cubicBezTo>
                  <a:pt x="1670" y="274"/>
                  <a:pt x="1649" y="254"/>
                  <a:pt x="1627" y="236"/>
                </a:cubicBezTo>
                <a:cubicBezTo>
                  <a:pt x="1633" y="228"/>
                  <a:pt x="1633" y="228"/>
                  <a:pt x="1633" y="228"/>
                </a:cubicBezTo>
                <a:cubicBezTo>
                  <a:pt x="1655" y="247"/>
                  <a:pt x="1677" y="266"/>
                  <a:pt x="1698" y="287"/>
                </a:cubicBezTo>
                <a:lnTo>
                  <a:pt x="1691" y="294"/>
                </a:lnTo>
                <a:close/>
                <a:moveTo>
                  <a:pt x="358" y="245"/>
                </a:moveTo>
                <a:cubicBezTo>
                  <a:pt x="352" y="237"/>
                  <a:pt x="352" y="237"/>
                  <a:pt x="352" y="237"/>
                </a:cubicBezTo>
                <a:cubicBezTo>
                  <a:pt x="374" y="218"/>
                  <a:pt x="397" y="200"/>
                  <a:pt x="420" y="184"/>
                </a:cubicBezTo>
                <a:cubicBezTo>
                  <a:pt x="426" y="192"/>
                  <a:pt x="426" y="192"/>
                  <a:pt x="426" y="192"/>
                </a:cubicBezTo>
                <a:cubicBezTo>
                  <a:pt x="403" y="208"/>
                  <a:pt x="380" y="226"/>
                  <a:pt x="358" y="245"/>
                </a:cubicBezTo>
                <a:close/>
                <a:moveTo>
                  <a:pt x="1558" y="184"/>
                </a:moveTo>
                <a:cubicBezTo>
                  <a:pt x="1535" y="168"/>
                  <a:pt x="1510" y="152"/>
                  <a:pt x="1485" y="138"/>
                </a:cubicBezTo>
                <a:cubicBezTo>
                  <a:pt x="1490" y="130"/>
                  <a:pt x="1490" y="130"/>
                  <a:pt x="1490" y="130"/>
                </a:cubicBezTo>
                <a:cubicBezTo>
                  <a:pt x="1515" y="144"/>
                  <a:pt x="1540" y="160"/>
                  <a:pt x="1564" y="176"/>
                </a:cubicBezTo>
                <a:lnTo>
                  <a:pt x="1558" y="184"/>
                </a:lnTo>
                <a:close/>
                <a:moveTo>
                  <a:pt x="498" y="145"/>
                </a:moveTo>
                <a:cubicBezTo>
                  <a:pt x="493" y="136"/>
                  <a:pt x="493" y="136"/>
                  <a:pt x="493" y="136"/>
                </a:cubicBezTo>
                <a:cubicBezTo>
                  <a:pt x="518" y="122"/>
                  <a:pt x="544" y="108"/>
                  <a:pt x="570" y="96"/>
                </a:cubicBezTo>
                <a:cubicBezTo>
                  <a:pt x="574" y="105"/>
                  <a:pt x="574" y="105"/>
                  <a:pt x="574" y="105"/>
                </a:cubicBezTo>
                <a:cubicBezTo>
                  <a:pt x="549" y="117"/>
                  <a:pt x="523" y="130"/>
                  <a:pt x="498" y="145"/>
                </a:cubicBezTo>
                <a:close/>
                <a:moveTo>
                  <a:pt x="1409" y="99"/>
                </a:moveTo>
                <a:cubicBezTo>
                  <a:pt x="1383" y="87"/>
                  <a:pt x="1356" y="76"/>
                  <a:pt x="1329" y="67"/>
                </a:cubicBezTo>
                <a:cubicBezTo>
                  <a:pt x="1332" y="57"/>
                  <a:pt x="1332" y="57"/>
                  <a:pt x="1332" y="57"/>
                </a:cubicBezTo>
                <a:cubicBezTo>
                  <a:pt x="1359" y="67"/>
                  <a:pt x="1386" y="78"/>
                  <a:pt x="1413" y="90"/>
                </a:cubicBezTo>
                <a:lnTo>
                  <a:pt x="1409" y="99"/>
                </a:lnTo>
                <a:close/>
                <a:moveTo>
                  <a:pt x="654" y="71"/>
                </a:moveTo>
                <a:cubicBezTo>
                  <a:pt x="650" y="62"/>
                  <a:pt x="650" y="62"/>
                  <a:pt x="650" y="62"/>
                </a:cubicBezTo>
                <a:cubicBezTo>
                  <a:pt x="677" y="52"/>
                  <a:pt x="705" y="43"/>
                  <a:pt x="733" y="35"/>
                </a:cubicBezTo>
                <a:cubicBezTo>
                  <a:pt x="736" y="45"/>
                  <a:pt x="736" y="45"/>
                  <a:pt x="736" y="45"/>
                </a:cubicBezTo>
                <a:cubicBezTo>
                  <a:pt x="708" y="52"/>
                  <a:pt x="680" y="61"/>
                  <a:pt x="654" y="71"/>
                </a:cubicBezTo>
                <a:close/>
                <a:moveTo>
                  <a:pt x="1246" y="41"/>
                </a:moveTo>
                <a:cubicBezTo>
                  <a:pt x="1219" y="34"/>
                  <a:pt x="1190" y="28"/>
                  <a:pt x="1162" y="23"/>
                </a:cubicBezTo>
                <a:cubicBezTo>
                  <a:pt x="1164" y="14"/>
                  <a:pt x="1164" y="14"/>
                  <a:pt x="1164" y="14"/>
                </a:cubicBezTo>
                <a:cubicBezTo>
                  <a:pt x="1192" y="19"/>
                  <a:pt x="1221" y="25"/>
                  <a:pt x="1249" y="32"/>
                </a:cubicBezTo>
                <a:lnTo>
                  <a:pt x="1246" y="41"/>
                </a:lnTo>
                <a:close/>
                <a:moveTo>
                  <a:pt x="820" y="26"/>
                </a:moveTo>
                <a:cubicBezTo>
                  <a:pt x="818" y="16"/>
                  <a:pt x="818" y="16"/>
                  <a:pt x="818" y="16"/>
                </a:cubicBezTo>
                <a:cubicBezTo>
                  <a:pt x="846" y="11"/>
                  <a:pt x="875" y="7"/>
                  <a:pt x="904" y="4"/>
                </a:cubicBezTo>
                <a:cubicBezTo>
                  <a:pt x="905" y="14"/>
                  <a:pt x="905" y="14"/>
                  <a:pt x="905" y="14"/>
                </a:cubicBezTo>
                <a:cubicBezTo>
                  <a:pt x="876" y="17"/>
                  <a:pt x="848" y="21"/>
                  <a:pt x="820" y="26"/>
                </a:cubicBezTo>
                <a:close/>
                <a:moveTo>
                  <a:pt x="1077" y="13"/>
                </a:moveTo>
                <a:cubicBezTo>
                  <a:pt x="1048" y="11"/>
                  <a:pt x="1019" y="9"/>
                  <a:pt x="991" y="10"/>
                </a:cubicBezTo>
                <a:cubicBezTo>
                  <a:pt x="991" y="0"/>
                  <a:pt x="991" y="0"/>
                  <a:pt x="991" y="0"/>
                </a:cubicBezTo>
                <a:cubicBezTo>
                  <a:pt x="1020" y="0"/>
                  <a:pt x="1049" y="1"/>
                  <a:pt x="1078" y="3"/>
                </a:cubicBezTo>
                <a:lnTo>
                  <a:pt x="1077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42E29B-804C-8152-ACA3-8F0DDF335416}"/>
              </a:ext>
            </a:extLst>
          </p:cNvPr>
          <p:cNvGrpSpPr/>
          <p:nvPr/>
        </p:nvGrpSpPr>
        <p:grpSpPr>
          <a:xfrm rot="5400000">
            <a:off x="7943856" y="5704081"/>
            <a:ext cx="1873730" cy="434111"/>
            <a:chOff x="7930902" y="3211939"/>
            <a:chExt cx="1873730" cy="434111"/>
          </a:xfrm>
        </p:grpSpPr>
        <p:sp>
          <p:nvSpPr>
            <p:cNvPr id="11" name="Freeform 36">
              <a:extLst>
                <a:ext uri="{FF2B5EF4-FFF2-40B4-BE49-F238E27FC236}">
                  <a16:creationId xmlns:a16="http://schemas.microsoft.com/office/drawing/2014/main" id="{7051FFAC-28B9-D6B4-F7B6-4D61B14DC726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7930902" y="3211939"/>
              <a:ext cx="1873730" cy="434111"/>
            </a:xfrm>
            <a:custGeom>
              <a:avLst/>
              <a:gdLst>
                <a:gd name="T0" fmla="*/ 0 w 922"/>
                <a:gd name="T1" fmla="*/ 268 h 268"/>
                <a:gd name="T2" fmla="*/ 922 w 922"/>
                <a:gd name="T3" fmla="*/ 268 h 268"/>
                <a:gd name="T4" fmla="*/ 922 w 922"/>
                <a:gd name="T5" fmla="*/ 134 h 268"/>
                <a:gd name="T6" fmla="*/ 922 w 922"/>
                <a:gd name="T7" fmla="*/ 0 h 268"/>
                <a:gd name="T8" fmla="*/ 0 w 922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268">
                  <a:moveTo>
                    <a:pt x="0" y="268"/>
                  </a:moveTo>
                  <a:lnTo>
                    <a:pt x="922" y="268"/>
                  </a:lnTo>
                  <a:lnTo>
                    <a:pt x="922" y="134"/>
                  </a:lnTo>
                  <a:lnTo>
                    <a:pt x="922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474457-8655-5625-C4A7-2D7DDB297B3A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 rot="16200000" flipV="1">
              <a:off x="8905226" y="2529587"/>
              <a:ext cx="1020" cy="1797793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1D7B2B1-A41E-63F5-D496-0079FDA02EAD}"/>
              </a:ext>
            </a:extLst>
          </p:cNvPr>
          <p:cNvSpPr txBox="1"/>
          <p:nvPr/>
        </p:nvSpPr>
        <p:spPr>
          <a:xfrm>
            <a:off x="678734" y="786671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96058D-5043-E81C-95A7-DD322A8A4F33}"/>
              </a:ext>
            </a:extLst>
          </p:cNvPr>
          <p:cNvSpPr txBox="1"/>
          <p:nvPr/>
        </p:nvSpPr>
        <p:spPr>
          <a:xfrm>
            <a:off x="2982313" y="848938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A7513F-3E0B-F675-391E-6AF7C2A3F302}"/>
              </a:ext>
            </a:extLst>
          </p:cNvPr>
          <p:cNvSpPr txBox="1"/>
          <p:nvPr/>
        </p:nvSpPr>
        <p:spPr>
          <a:xfrm>
            <a:off x="678734" y="1787691"/>
            <a:ext cx="5417266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55CB944D-9989-18DE-E3B2-4241C267596E}"/>
              </a:ext>
            </a:extLst>
          </p:cNvPr>
          <p:cNvSpPr/>
          <p:nvPr/>
        </p:nvSpPr>
        <p:spPr>
          <a:xfrm>
            <a:off x="2126784" y="3192446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08DF65F-668B-3163-2D67-44734FFEDBB6}"/>
              </a:ext>
            </a:extLst>
          </p:cNvPr>
          <p:cNvSpPr/>
          <p:nvPr/>
        </p:nvSpPr>
        <p:spPr>
          <a:xfrm>
            <a:off x="2126784" y="4456097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397AB1-0F05-B9A5-7786-2D88CB708029}"/>
              </a:ext>
            </a:extLst>
          </p:cNvPr>
          <p:cNvSpPr/>
          <p:nvPr/>
        </p:nvSpPr>
        <p:spPr>
          <a:xfrm>
            <a:off x="2005503" y="2881626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</a:t>
            </a:r>
            <a:endParaRPr lang="en-ID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1E1EDE-00CF-2C39-CEEC-BD66C4F4BF61}"/>
              </a:ext>
            </a:extLst>
          </p:cNvPr>
          <p:cNvGrpSpPr/>
          <p:nvPr/>
        </p:nvGrpSpPr>
        <p:grpSpPr>
          <a:xfrm>
            <a:off x="2742418" y="2771762"/>
            <a:ext cx="3052344" cy="772268"/>
            <a:chOff x="2279955" y="2878935"/>
            <a:chExt cx="3052344" cy="77226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C48979-32AA-D0BE-A22A-6DA559BBA1BB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D7E050-517B-5E2F-F267-3FB7A1BD5A0A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A964699-5D73-E58F-5B04-073E7A1CC9A7}"/>
              </a:ext>
            </a:extLst>
          </p:cNvPr>
          <p:cNvSpPr txBox="1"/>
          <p:nvPr/>
        </p:nvSpPr>
        <p:spPr>
          <a:xfrm>
            <a:off x="647327" y="289013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2025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C47BE52-D0F6-9846-5DED-9766481F01F4}"/>
              </a:ext>
            </a:extLst>
          </p:cNvPr>
          <p:cNvSpPr/>
          <p:nvPr/>
        </p:nvSpPr>
        <p:spPr>
          <a:xfrm>
            <a:off x="2005503" y="4145277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</a:t>
            </a:r>
            <a:endParaRPr lang="en-ID" b="1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D06D01B-C9E4-1E9F-01EA-73E6FD7B228B}"/>
              </a:ext>
            </a:extLst>
          </p:cNvPr>
          <p:cNvGrpSpPr/>
          <p:nvPr/>
        </p:nvGrpSpPr>
        <p:grpSpPr>
          <a:xfrm>
            <a:off x="2742418" y="4035412"/>
            <a:ext cx="3052344" cy="772268"/>
            <a:chOff x="2279955" y="2878935"/>
            <a:chExt cx="3052344" cy="77226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02D8F8B-0D7A-4A8A-C94C-FC1904E1DF6B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5501E46-1535-C0B4-4A13-D0CD6E6F99C8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8E9ADF5-037B-5ABF-214D-DADE3EA2E1EC}"/>
              </a:ext>
            </a:extLst>
          </p:cNvPr>
          <p:cNvSpPr txBox="1"/>
          <p:nvPr/>
        </p:nvSpPr>
        <p:spPr>
          <a:xfrm>
            <a:off x="647327" y="415378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2026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D38BE09-FFED-3F3A-8E77-DC632BC6A8A7}"/>
              </a:ext>
            </a:extLst>
          </p:cNvPr>
          <p:cNvSpPr/>
          <p:nvPr/>
        </p:nvSpPr>
        <p:spPr>
          <a:xfrm>
            <a:off x="2005503" y="5408926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</a:t>
            </a:r>
            <a:endParaRPr lang="en-ID" b="1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F3E26AD-623B-08DE-D69C-D6AE04758406}"/>
              </a:ext>
            </a:extLst>
          </p:cNvPr>
          <p:cNvGrpSpPr/>
          <p:nvPr/>
        </p:nvGrpSpPr>
        <p:grpSpPr>
          <a:xfrm>
            <a:off x="2742418" y="5299062"/>
            <a:ext cx="3052344" cy="772268"/>
            <a:chOff x="2279955" y="2878935"/>
            <a:chExt cx="3052344" cy="77226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1EF895-4C0E-AF0C-7BD7-C3ACC8192898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9F3F21B-B2D9-1960-05E1-74A1A2799DDE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EDAF7AF-BB95-526D-D772-EB5A7331A26F}"/>
              </a:ext>
            </a:extLst>
          </p:cNvPr>
          <p:cNvSpPr txBox="1"/>
          <p:nvPr/>
        </p:nvSpPr>
        <p:spPr>
          <a:xfrm>
            <a:off x="647327" y="541743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2027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8FBB4E-4C37-925E-7E49-E7ACCDEE9EBE}"/>
              </a:ext>
            </a:extLst>
          </p:cNvPr>
          <p:cNvCxnSpPr>
            <a:cxnSpLocks/>
          </p:cNvCxnSpPr>
          <p:nvPr/>
        </p:nvCxnSpPr>
        <p:spPr>
          <a:xfrm flipH="1">
            <a:off x="2821988" y="3789721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D9EA7D8-D2C6-87DF-C9E6-73470EE695F4}"/>
              </a:ext>
            </a:extLst>
          </p:cNvPr>
          <p:cNvCxnSpPr>
            <a:cxnSpLocks/>
          </p:cNvCxnSpPr>
          <p:nvPr/>
        </p:nvCxnSpPr>
        <p:spPr>
          <a:xfrm flipH="1">
            <a:off x="2821988" y="5053371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A4C6CAF5-DB51-6CDC-8271-69B9081F0200}"/>
              </a:ext>
            </a:extLst>
          </p:cNvPr>
          <p:cNvSpPr/>
          <p:nvPr/>
        </p:nvSpPr>
        <p:spPr>
          <a:xfrm>
            <a:off x="6614551" y="3248701"/>
            <a:ext cx="1097320" cy="109731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BA65770-11AA-ED36-F320-DEC802EDBF99}"/>
              </a:ext>
            </a:extLst>
          </p:cNvPr>
          <p:cNvSpPr/>
          <p:nvPr/>
        </p:nvSpPr>
        <p:spPr>
          <a:xfrm>
            <a:off x="10049559" y="3248701"/>
            <a:ext cx="1097320" cy="109731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90931FA-DD96-9D7F-7507-9C2D133F08F5}"/>
              </a:ext>
            </a:extLst>
          </p:cNvPr>
          <p:cNvSpPr/>
          <p:nvPr/>
        </p:nvSpPr>
        <p:spPr>
          <a:xfrm>
            <a:off x="8331050" y="642741"/>
            <a:ext cx="1097320" cy="109731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6E49029-9A8E-9764-3980-CB7C007F8F97}"/>
              </a:ext>
            </a:extLst>
          </p:cNvPr>
          <p:cNvGrpSpPr/>
          <p:nvPr/>
        </p:nvGrpSpPr>
        <p:grpSpPr>
          <a:xfrm>
            <a:off x="7293215" y="2221010"/>
            <a:ext cx="3175000" cy="1585939"/>
            <a:chOff x="4508500" y="3173768"/>
            <a:chExt cx="3175000" cy="158593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594F389-5984-55CB-163E-35A4E391B779}"/>
                </a:ext>
              </a:extLst>
            </p:cNvPr>
            <p:cNvSpPr txBox="1"/>
            <p:nvPr/>
          </p:nvSpPr>
          <p:spPr>
            <a:xfrm>
              <a:off x="4508500" y="3173768"/>
              <a:ext cx="3175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Road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AB9698E-55A0-8FE8-09C2-284EF38FE5CC}"/>
                </a:ext>
              </a:extLst>
            </p:cNvPr>
            <p:cNvSpPr txBox="1"/>
            <p:nvPr/>
          </p:nvSpPr>
          <p:spPr>
            <a:xfrm>
              <a:off x="4508500" y="3836377"/>
              <a:ext cx="3175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Maps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2259C02-711D-9548-A592-07D2CFCDE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15420" y="927108"/>
            <a:ext cx="528580" cy="52858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7FB0D9E-E002-8083-5A95-B23A1F31B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8921" y="3533068"/>
            <a:ext cx="528580" cy="52858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893D7DB-AE1B-537C-D672-9414E490E9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33929" y="3533068"/>
            <a:ext cx="528580" cy="52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99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22B5E86-45F1-701B-CF69-5C55BD963AAD}"/>
              </a:ext>
            </a:extLst>
          </p:cNvPr>
          <p:cNvSpPr txBox="1"/>
          <p:nvPr/>
        </p:nvSpPr>
        <p:spPr>
          <a:xfrm>
            <a:off x="678734" y="997910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2A9122-10B2-66E7-EB43-0D91F22DC671}"/>
              </a:ext>
            </a:extLst>
          </p:cNvPr>
          <p:cNvSpPr txBox="1"/>
          <p:nvPr/>
        </p:nvSpPr>
        <p:spPr>
          <a:xfrm>
            <a:off x="2982313" y="1060177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B75367-DD4D-4D9D-7E83-CD27C11BA11C}"/>
              </a:ext>
            </a:extLst>
          </p:cNvPr>
          <p:cNvSpPr txBox="1"/>
          <p:nvPr/>
        </p:nvSpPr>
        <p:spPr>
          <a:xfrm>
            <a:off x="678734" y="1998930"/>
            <a:ext cx="4054368" cy="956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8DF8FF-F381-FBB2-6DA2-42FB094F3809}"/>
              </a:ext>
            </a:extLst>
          </p:cNvPr>
          <p:cNvSpPr/>
          <p:nvPr/>
        </p:nvSpPr>
        <p:spPr>
          <a:xfrm>
            <a:off x="0" y="4560045"/>
            <a:ext cx="3705226" cy="151642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3433A9D-8861-B3E4-1FAF-D3FF5B688C28}"/>
              </a:ext>
            </a:extLst>
          </p:cNvPr>
          <p:cNvGrpSpPr/>
          <p:nvPr/>
        </p:nvGrpSpPr>
        <p:grpSpPr>
          <a:xfrm>
            <a:off x="1677782" y="4841373"/>
            <a:ext cx="4590193" cy="953773"/>
            <a:chOff x="1677782" y="4841373"/>
            <a:chExt cx="4590193" cy="95377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31E8C21-B3EB-6F60-8FD8-C3F9224E1553}"/>
                </a:ext>
              </a:extLst>
            </p:cNvPr>
            <p:cNvSpPr txBox="1"/>
            <p:nvPr/>
          </p:nvSpPr>
          <p:spPr>
            <a:xfrm>
              <a:off x="1677783" y="5333481"/>
              <a:ext cx="4590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 Iterative approaches to corporate.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E11BED-9679-CF61-DBF7-8E52A8CE275D}"/>
                </a:ext>
              </a:extLst>
            </p:cNvPr>
            <p:cNvSpPr txBox="1"/>
            <p:nvPr/>
          </p:nvSpPr>
          <p:spPr>
            <a:xfrm>
              <a:off x="2818718" y="4938322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C61FEB-F9A6-2C63-9D38-224ED155A445}"/>
                </a:ext>
              </a:extLst>
            </p:cNvPr>
            <p:cNvSpPr txBox="1"/>
            <p:nvPr/>
          </p:nvSpPr>
          <p:spPr>
            <a:xfrm>
              <a:off x="1677782" y="4841373"/>
              <a:ext cx="13170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2026</a:t>
              </a: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1CE0F3D-167E-1DAE-D932-44913FA6D235}"/>
              </a:ext>
            </a:extLst>
          </p:cNvPr>
          <p:cNvSpPr/>
          <p:nvPr/>
        </p:nvSpPr>
        <p:spPr>
          <a:xfrm>
            <a:off x="766205" y="4955997"/>
            <a:ext cx="724528" cy="72452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B</a:t>
            </a:r>
            <a:endParaRPr lang="en-ID" sz="2400" b="1" dirty="0">
              <a:latin typeface="+mj-lt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70C4C02-A4C7-82B6-037F-8E5750FFD770}"/>
              </a:ext>
            </a:extLst>
          </p:cNvPr>
          <p:cNvSpPr/>
          <p:nvPr/>
        </p:nvSpPr>
        <p:spPr>
          <a:xfrm>
            <a:off x="5160790" y="327035"/>
            <a:ext cx="3554358" cy="6530966"/>
          </a:xfrm>
          <a:custGeom>
            <a:avLst/>
            <a:gdLst>
              <a:gd name="connsiteX0" fmla="*/ 0 w 3554358"/>
              <a:gd name="connsiteY0" fmla="*/ 0 h 6530966"/>
              <a:gd name="connsiteX1" fmla="*/ 553236 w 3554358"/>
              <a:gd name="connsiteY1" fmla="*/ 0 h 6530966"/>
              <a:gd name="connsiteX2" fmla="*/ 553236 w 3554358"/>
              <a:gd name="connsiteY2" fmla="*/ 3909159 h 6530966"/>
              <a:gd name="connsiteX3" fmla="*/ 1026941 w 3554358"/>
              <a:gd name="connsiteY3" fmla="*/ 4313375 h 6530966"/>
              <a:gd name="connsiteX4" fmla="*/ 1500644 w 3554358"/>
              <a:gd name="connsiteY4" fmla="*/ 3909159 h 6530966"/>
              <a:gd name="connsiteX5" fmla="*/ 1500644 w 3554358"/>
              <a:gd name="connsiteY5" fmla="*/ 2800360 h 6530966"/>
              <a:gd name="connsiteX6" fmla="*/ 1801338 w 3554358"/>
              <a:gd name="connsiteY6" fmla="*/ 2180787 h 6530966"/>
              <a:gd name="connsiteX7" fmla="*/ 2527418 w 3554358"/>
              <a:gd name="connsiteY7" fmla="*/ 1924060 h 6530966"/>
              <a:gd name="connsiteX8" fmla="*/ 3253498 w 3554358"/>
              <a:gd name="connsiteY8" fmla="*/ 2180645 h 6530966"/>
              <a:gd name="connsiteX9" fmla="*/ 3554358 w 3554358"/>
              <a:gd name="connsiteY9" fmla="*/ 2800219 h 6530966"/>
              <a:gd name="connsiteX10" fmla="*/ 3554358 w 3554358"/>
              <a:gd name="connsiteY10" fmla="*/ 6530966 h 6530966"/>
              <a:gd name="connsiteX11" fmla="*/ 3001122 w 3554358"/>
              <a:gd name="connsiteY11" fmla="*/ 6530966 h 6530966"/>
              <a:gd name="connsiteX12" fmla="*/ 3001122 w 3554358"/>
              <a:gd name="connsiteY12" fmla="*/ 2800077 h 6530966"/>
              <a:gd name="connsiteX13" fmla="*/ 2527418 w 3554358"/>
              <a:gd name="connsiteY13" fmla="*/ 2395860 h 6530966"/>
              <a:gd name="connsiteX14" fmla="*/ 2053714 w 3554358"/>
              <a:gd name="connsiteY14" fmla="*/ 2800077 h 6530966"/>
              <a:gd name="connsiteX15" fmla="*/ 2053714 w 3554358"/>
              <a:gd name="connsiteY15" fmla="*/ 3908876 h 6530966"/>
              <a:gd name="connsiteX16" fmla="*/ 1753021 w 3554358"/>
              <a:gd name="connsiteY16" fmla="*/ 4528449 h 6530966"/>
              <a:gd name="connsiteX17" fmla="*/ 1026941 w 3554358"/>
              <a:gd name="connsiteY17" fmla="*/ 4785175 h 6530966"/>
              <a:gd name="connsiteX18" fmla="*/ 300860 w 3554358"/>
              <a:gd name="connsiteY18" fmla="*/ 4528449 h 6530966"/>
              <a:gd name="connsiteX19" fmla="*/ 0 w 3554358"/>
              <a:gd name="connsiteY19" fmla="*/ 3908876 h 653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54358" h="6530966">
                <a:moveTo>
                  <a:pt x="0" y="0"/>
                </a:moveTo>
                <a:lnTo>
                  <a:pt x="553236" y="0"/>
                </a:lnTo>
                <a:lnTo>
                  <a:pt x="553236" y="3909159"/>
                </a:lnTo>
                <a:cubicBezTo>
                  <a:pt x="553236" y="4132024"/>
                  <a:pt x="765764" y="4313375"/>
                  <a:pt x="1026941" y="4313375"/>
                </a:cubicBezTo>
                <a:cubicBezTo>
                  <a:pt x="1288116" y="4313375"/>
                  <a:pt x="1500644" y="4132024"/>
                  <a:pt x="1500644" y="3909159"/>
                </a:cubicBezTo>
                <a:lnTo>
                  <a:pt x="1500644" y="2800360"/>
                </a:lnTo>
                <a:cubicBezTo>
                  <a:pt x="1500644" y="2566303"/>
                  <a:pt x="1607406" y="2346271"/>
                  <a:pt x="1801338" y="2180787"/>
                </a:cubicBezTo>
                <a:cubicBezTo>
                  <a:pt x="1995269" y="2015161"/>
                  <a:pt x="2253125" y="1924060"/>
                  <a:pt x="2527418" y="1924060"/>
                </a:cubicBezTo>
                <a:cubicBezTo>
                  <a:pt x="2801712" y="1924060"/>
                  <a:pt x="3059567" y="2015161"/>
                  <a:pt x="3253498" y="2180645"/>
                </a:cubicBezTo>
                <a:cubicBezTo>
                  <a:pt x="3447430" y="2346129"/>
                  <a:pt x="3554192" y="2566160"/>
                  <a:pt x="3554358" y="2800219"/>
                </a:cubicBezTo>
                <a:lnTo>
                  <a:pt x="3554358" y="6530966"/>
                </a:lnTo>
                <a:lnTo>
                  <a:pt x="3001122" y="6530966"/>
                </a:lnTo>
                <a:lnTo>
                  <a:pt x="3001122" y="2800077"/>
                </a:lnTo>
                <a:cubicBezTo>
                  <a:pt x="3001122" y="2577212"/>
                  <a:pt x="2788594" y="2395860"/>
                  <a:pt x="2527418" y="2395860"/>
                </a:cubicBezTo>
                <a:cubicBezTo>
                  <a:pt x="2266242" y="2395860"/>
                  <a:pt x="2053714" y="2577212"/>
                  <a:pt x="2053714" y="2800077"/>
                </a:cubicBezTo>
                <a:lnTo>
                  <a:pt x="2053714" y="3908876"/>
                </a:lnTo>
                <a:cubicBezTo>
                  <a:pt x="2053714" y="4142933"/>
                  <a:pt x="1946952" y="4362964"/>
                  <a:pt x="1753021" y="4528449"/>
                </a:cubicBezTo>
                <a:cubicBezTo>
                  <a:pt x="1559089" y="4694074"/>
                  <a:pt x="1301234" y="4785175"/>
                  <a:pt x="1026941" y="4785175"/>
                </a:cubicBezTo>
                <a:cubicBezTo>
                  <a:pt x="752646" y="4785175"/>
                  <a:pt x="494791" y="4693932"/>
                  <a:pt x="300860" y="4528449"/>
                </a:cubicBezTo>
                <a:cubicBezTo>
                  <a:pt x="106762" y="4362964"/>
                  <a:pt x="0" y="4142933"/>
                  <a:pt x="0" y="3908876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B77FC6-723B-3F12-C0A4-B0D63DFF0888}"/>
              </a:ext>
            </a:extLst>
          </p:cNvPr>
          <p:cNvSpPr/>
          <p:nvPr/>
        </p:nvSpPr>
        <p:spPr>
          <a:xfrm>
            <a:off x="5160789" y="0"/>
            <a:ext cx="551717" cy="21275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24B9314-D72B-B929-CCB4-DE008DD11159}"/>
              </a:ext>
            </a:extLst>
          </p:cNvPr>
          <p:cNvSpPr/>
          <p:nvPr/>
        </p:nvSpPr>
        <p:spPr>
          <a:xfrm>
            <a:off x="6921117" y="3628804"/>
            <a:ext cx="33539" cy="109661"/>
          </a:xfrm>
          <a:custGeom>
            <a:avLst/>
            <a:gdLst>
              <a:gd name="connsiteX0" fmla="*/ 0 w 27706"/>
              <a:gd name="connsiteY0" fmla="*/ 0 h 106161"/>
              <a:gd name="connsiteX1" fmla="*/ 27706 w 27706"/>
              <a:gd name="connsiteY1" fmla="*/ 0 h 106161"/>
              <a:gd name="connsiteX2" fmla="*/ 27706 w 27706"/>
              <a:gd name="connsiteY2" fmla="*/ 106162 h 106161"/>
              <a:gd name="connsiteX3" fmla="*/ 0 w 27706"/>
              <a:gd name="connsiteY3" fmla="*/ 106162 h 106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6" h="106161">
                <a:moveTo>
                  <a:pt x="0" y="0"/>
                </a:moveTo>
                <a:lnTo>
                  <a:pt x="27706" y="0"/>
                </a:lnTo>
                <a:lnTo>
                  <a:pt x="27706" y="106162"/>
                </a:lnTo>
                <a:lnTo>
                  <a:pt x="0" y="106162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7F4EC43-49F5-DEFB-E377-6BDD162B3239}"/>
              </a:ext>
            </a:extLst>
          </p:cNvPr>
          <p:cNvSpPr/>
          <p:nvPr/>
        </p:nvSpPr>
        <p:spPr>
          <a:xfrm>
            <a:off x="5428443" y="3827017"/>
            <a:ext cx="1526213" cy="1097747"/>
          </a:xfrm>
          <a:custGeom>
            <a:avLst/>
            <a:gdLst>
              <a:gd name="connsiteX0" fmla="*/ 630387 w 1260774"/>
              <a:gd name="connsiteY0" fmla="*/ 1062716 h 1062715"/>
              <a:gd name="connsiteX1" fmla="*/ 580050 w 1260774"/>
              <a:gd name="connsiteY1" fmla="*/ 1060796 h 1062715"/>
              <a:gd name="connsiteX2" fmla="*/ 582244 w 1260774"/>
              <a:gd name="connsiteY2" fmla="*/ 1033226 h 1062715"/>
              <a:gd name="connsiteX3" fmla="*/ 712683 w 1260774"/>
              <a:gd name="connsiteY3" fmla="*/ 1029523 h 1062715"/>
              <a:gd name="connsiteX4" fmla="*/ 716387 w 1260774"/>
              <a:gd name="connsiteY4" fmla="*/ 1056955 h 1062715"/>
              <a:gd name="connsiteX5" fmla="*/ 630387 w 1260774"/>
              <a:gd name="connsiteY5" fmla="*/ 1062716 h 1062715"/>
              <a:gd name="connsiteX6" fmla="*/ 493365 w 1260774"/>
              <a:gd name="connsiteY6" fmla="*/ 1047903 h 1062715"/>
              <a:gd name="connsiteX7" fmla="*/ 364160 w 1260774"/>
              <a:gd name="connsiteY7" fmla="*/ 1004011 h 1062715"/>
              <a:gd name="connsiteX8" fmla="*/ 375818 w 1260774"/>
              <a:gd name="connsiteY8" fmla="*/ 978911 h 1062715"/>
              <a:gd name="connsiteX9" fmla="*/ 499400 w 1260774"/>
              <a:gd name="connsiteY9" fmla="*/ 1020882 h 1062715"/>
              <a:gd name="connsiteX10" fmla="*/ 493365 w 1260774"/>
              <a:gd name="connsiteY10" fmla="*/ 1047903 h 1062715"/>
              <a:gd name="connsiteX11" fmla="*/ 802112 w 1260774"/>
              <a:gd name="connsiteY11" fmla="*/ 1039124 h 1062715"/>
              <a:gd name="connsiteX12" fmla="*/ 794568 w 1260774"/>
              <a:gd name="connsiteY12" fmla="*/ 1012515 h 1062715"/>
              <a:gd name="connsiteX13" fmla="*/ 915406 w 1260774"/>
              <a:gd name="connsiteY13" fmla="*/ 963549 h 1062715"/>
              <a:gd name="connsiteX14" fmla="*/ 928573 w 1260774"/>
              <a:gd name="connsiteY14" fmla="*/ 987964 h 1062715"/>
              <a:gd name="connsiteX15" fmla="*/ 802112 w 1260774"/>
              <a:gd name="connsiteY15" fmla="*/ 1039124 h 1062715"/>
              <a:gd name="connsiteX16" fmla="*/ 287625 w 1260774"/>
              <a:gd name="connsiteY16" fmla="*/ 961492 h 1062715"/>
              <a:gd name="connsiteX17" fmla="*/ 181874 w 1260774"/>
              <a:gd name="connsiteY17" fmla="*/ 875355 h 1062715"/>
              <a:gd name="connsiteX18" fmla="*/ 201625 w 1260774"/>
              <a:gd name="connsiteY18" fmla="*/ 855879 h 1062715"/>
              <a:gd name="connsiteX19" fmla="*/ 302712 w 1260774"/>
              <a:gd name="connsiteY19" fmla="*/ 938311 h 1062715"/>
              <a:gd name="connsiteX20" fmla="*/ 287625 w 1260774"/>
              <a:gd name="connsiteY20" fmla="*/ 961492 h 1062715"/>
              <a:gd name="connsiteX21" fmla="*/ 1002640 w 1260774"/>
              <a:gd name="connsiteY21" fmla="*/ 941192 h 1062715"/>
              <a:gd name="connsiteX22" fmla="*/ 986318 w 1260774"/>
              <a:gd name="connsiteY22" fmla="*/ 918835 h 1062715"/>
              <a:gd name="connsiteX23" fmla="*/ 1082604 w 1260774"/>
              <a:gd name="connsiteY23" fmla="*/ 830915 h 1062715"/>
              <a:gd name="connsiteX24" fmla="*/ 1103315 w 1260774"/>
              <a:gd name="connsiteY24" fmla="*/ 849295 h 1062715"/>
              <a:gd name="connsiteX25" fmla="*/ 1002640 w 1260774"/>
              <a:gd name="connsiteY25" fmla="*/ 941192 h 1062715"/>
              <a:gd name="connsiteX26" fmla="*/ 124816 w 1260774"/>
              <a:gd name="connsiteY26" fmla="*/ 808970 h 1062715"/>
              <a:gd name="connsiteX27" fmla="*/ 55550 w 1260774"/>
              <a:gd name="connsiteY27" fmla="*/ 691423 h 1062715"/>
              <a:gd name="connsiteX28" fmla="*/ 80787 w 1260774"/>
              <a:gd name="connsiteY28" fmla="*/ 680039 h 1062715"/>
              <a:gd name="connsiteX29" fmla="*/ 147036 w 1260774"/>
              <a:gd name="connsiteY29" fmla="*/ 792373 h 1062715"/>
              <a:gd name="connsiteX30" fmla="*/ 124816 w 1260774"/>
              <a:gd name="connsiteY30" fmla="*/ 808970 h 1062715"/>
              <a:gd name="connsiteX31" fmla="*/ 1156533 w 1260774"/>
              <a:gd name="connsiteY31" fmla="*/ 779618 h 1062715"/>
              <a:gd name="connsiteX32" fmla="*/ 1133490 w 1260774"/>
              <a:gd name="connsiteY32" fmla="*/ 764393 h 1062715"/>
              <a:gd name="connsiteX33" fmla="*/ 1193292 w 1260774"/>
              <a:gd name="connsiteY33" fmla="*/ 648355 h 1062715"/>
              <a:gd name="connsiteX34" fmla="*/ 1219215 w 1260774"/>
              <a:gd name="connsiteY34" fmla="*/ 658231 h 1062715"/>
              <a:gd name="connsiteX35" fmla="*/ 1156533 w 1260774"/>
              <a:gd name="connsiteY35" fmla="*/ 779618 h 1062715"/>
              <a:gd name="connsiteX36" fmla="*/ 25100 w 1260774"/>
              <a:gd name="connsiteY36" fmla="*/ 609265 h 1062715"/>
              <a:gd name="connsiteX37" fmla="*/ 1372 w 1260774"/>
              <a:gd name="connsiteY37" fmla="*/ 474985 h 1062715"/>
              <a:gd name="connsiteX38" fmla="*/ 28941 w 1260774"/>
              <a:gd name="connsiteY38" fmla="*/ 473202 h 1062715"/>
              <a:gd name="connsiteX39" fmla="*/ 51709 w 1260774"/>
              <a:gd name="connsiteY39" fmla="*/ 601584 h 1062715"/>
              <a:gd name="connsiteX40" fmla="*/ 25100 w 1260774"/>
              <a:gd name="connsiteY40" fmla="*/ 609265 h 1062715"/>
              <a:gd name="connsiteX41" fmla="*/ 1244727 w 1260774"/>
              <a:gd name="connsiteY41" fmla="*/ 574563 h 1062715"/>
              <a:gd name="connsiteX42" fmla="*/ 1217707 w 1260774"/>
              <a:gd name="connsiteY42" fmla="*/ 568391 h 1062715"/>
              <a:gd name="connsiteX43" fmla="*/ 1233068 w 1260774"/>
              <a:gd name="connsiteY43" fmla="*/ 438912 h 1062715"/>
              <a:gd name="connsiteX44" fmla="*/ 1260775 w 1260774"/>
              <a:gd name="connsiteY44" fmla="*/ 439186 h 1062715"/>
              <a:gd name="connsiteX45" fmla="*/ 1244727 w 1260774"/>
              <a:gd name="connsiteY45" fmla="*/ 574563 h 1062715"/>
              <a:gd name="connsiteX46" fmla="*/ 27706 w 1260774"/>
              <a:gd name="connsiteY46" fmla="*/ 388300 h 1062715"/>
              <a:gd name="connsiteX47" fmla="*/ 0 w 1260774"/>
              <a:gd name="connsiteY47" fmla="*/ 388300 h 1062715"/>
              <a:gd name="connsiteX48" fmla="*/ 0 w 1260774"/>
              <a:gd name="connsiteY48" fmla="*/ 254569 h 1062715"/>
              <a:gd name="connsiteX49" fmla="*/ 27706 w 1260774"/>
              <a:gd name="connsiteY49" fmla="*/ 254569 h 1062715"/>
              <a:gd name="connsiteX50" fmla="*/ 27706 w 1260774"/>
              <a:gd name="connsiteY50" fmla="*/ 388300 h 1062715"/>
              <a:gd name="connsiteX51" fmla="*/ 1260775 w 1260774"/>
              <a:gd name="connsiteY51" fmla="*/ 353187 h 1062715"/>
              <a:gd name="connsiteX52" fmla="*/ 1233068 w 1260774"/>
              <a:gd name="connsiteY52" fmla="*/ 353187 h 1062715"/>
              <a:gd name="connsiteX53" fmla="*/ 1233068 w 1260774"/>
              <a:gd name="connsiteY53" fmla="*/ 219456 h 1062715"/>
              <a:gd name="connsiteX54" fmla="*/ 1260775 w 1260774"/>
              <a:gd name="connsiteY54" fmla="*/ 219456 h 1062715"/>
              <a:gd name="connsiteX55" fmla="*/ 1260775 w 1260774"/>
              <a:gd name="connsiteY55" fmla="*/ 353187 h 1062715"/>
              <a:gd name="connsiteX56" fmla="*/ 27706 w 1260774"/>
              <a:gd name="connsiteY56" fmla="*/ 168844 h 1062715"/>
              <a:gd name="connsiteX57" fmla="*/ 0 w 1260774"/>
              <a:gd name="connsiteY57" fmla="*/ 168844 h 1062715"/>
              <a:gd name="connsiteX58" fmla="*/ 0 w 1260774"/>
              <a:gd name="connsiteY58" fmla="*/ 35113 h 1062715"/>
              <a:gd name="connsiteX59" fmla="*/ 27706 w 1260774"/>
              <a:gd name="connsiteY59" fmla="*/ 35113 h 1062715"/>
              <a:gd name="connsiteX60" fmla="*/ 27706 w 1260774"/>
              <a:gd name="connsiteY60" fmla="*/ 168844 h 1062715"/>
              <a:gd name="connsiteX61" fmla="*/ 1260775 w 1260774"/>
              <a:gd name="connsiteY61" fmla="*/ 133731 h 1062715"/>
              <a:gd name="connsiteX62" fmla="*/ 1233068 w 1260774"/>
              <a:gd name="connsiteY62" fmla="*/ 133731 h 1062715"/>
              <a:gd name="connsiteX63" fmla="*/ 1233068 w 1260774"/>
              <a:gd name="connsiteY63" fmla="*/ 0 h 1062715"/>
              <a:gd name="connsiteX64" fmla="*/ 1260775 w 1260774"/>
              <a:gd name="connsiteY64" fmla="*/ 0 h 1062715"/>
              <a:gd name="connsiteX65" fmla="*/ 1260775 w 1260774"/>
              <a:gd name="connsiteY65" fmla="*/ 133731 h 106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260774" h="1062715">
                <a:moveTo>
                  <a:pt x="630387" y="1062716"/>
                </a:moveTo>
                <a:cubicBezTo>
                  <a:pt x="613654" y="1062716"/>
                  <a:pt x="596646" y="1062030"/>
                  <a:pt x="580050" y="1060796"/>
                </a:cubicBezTo>
                <a:lnTo>
                  <a:pt x="582244" y="1033226"/>
                </a:lnTo>
                <a:cubicBezTo>
                  <a:pt x="625450" y="1036655"/>
                  <a:pt x="669752" y="1035421"/>
                  <a:pt x="712683" y="1029523"/>
                </a:cubicBezTo>
                <a:lnTo>
                  <a:pt x="716387" y="1056955"/>
                </a:lnTo>
                <a:cubicBezTo>
                  <a:pt x="688132" y="1060796"/>
                  <a:pt x="659191" y="1062716"/>
                  <a:pt x="630387" y="1062716"/>
                </a:cubicBezTo>
                <a:close/>
                <a:moveTo>
                  <a:pt x="493365" y="1047903"/>
                </a:moveTo>
                <a:cubicBezTo>
                  <a:pt x="448925" y="1038027"/>
                  <a:pt x="405445" y="1023351"/>
                  <a:pt x="364160" y="1004011"/>
                </a:cubicBezTo>
                <a:lnTo>
                  <a:pt x="375818" y="978911"/>
                </a:lnTo>
                <a:cubicBezTo>
                  <a:pt x="415321" y="997290"/>
                  <a:pt x="456880" y="1011418"/>
                  <a:pt x="499400" y="1020882"/>
                </a:cubicBezTo>
                <a:lnTo>
                  <a:pt x="493365" y="1047903"/>
                </a:lnTo>
                <a:close/>
                <a:moveTo>
                  <a:pt x="802112" y="1039124"/>
                </a:moveTo>
                <a:lnTo>
                  <a:pt x="794568" y="1012515"/>
                </a:lnTo>
                <a:cubicBezTo>
                  <a:pt x="836402" y="1000719"/>
                  <a:pt x="877138" y="984260"/>
                  <a:pt x="915406" y="963549"/>
                </a:cubicBezTo>
                <a:lnTo>
                  <a:pt x="928573" y="987964"/>
                </a:lnTo>
                <a:cubicBezTo>
                  <a:pt x="888385" y="1009498"/>
                  <a:pt x="845866" y="1026780"/>
                  <a:pt x="802112" y="1039124"/>
                </a:cubicBezTo>
                <a:close/>
                <a:moveTo>
                  <a:pt x="287625" y="961492"/>
                </a:moveTo>
                <a:cubicBezTo>
                  <a:pt x="249494" y="936666"/>
                  <a:pt x="213832" y="907725"/>
                  <a:pt x="181874" y="875355"/>
                </a:cubicBezTo>
                <a:lnTo>
                  <a:pt x="201625" y="855879"/>
                </a:lnTo>
                <a:cubicBezTo>
                  <a:pt x="232212" y="886876"/>
                  <a:pt x="266228" y="914583"/>
                  <a:pt x="302712" y="938311"/>
                </a:cubicBezTo>
                <a:lnTo>
                  <a:pt x="287625" y="961492"/>
                </a:lnTo>
                <a:close/>
                <a:moveTo>
                  <a:pt x="1002640" y="941192"/>
                </a:moveTo>
                <a:lnTo>
                  <a:pt x="986318" y="918835"/>
                </a:lnTo>
                <a:cubicBezTo>
                  <a:pt x="1021431" y="893186"/>
                  <a:pt x="1053800" y="863559"/>
                  <a:pt x="1082604" y="830915"/>
                </a:cubicBezTo>
                <a:lnTo>
                  <a:pt x="1103315" y="849295"/>
                </a:lnTo>
                <a:cubicBezTo>
                  <a:pt x="1073140" y="883311"/>
                  <a:pt x="1039261" y="914308"/>
                  <a:pt x="1002640" y="941192"/>
                </a:cubicBezTo>
                <a:close/>
                <a:moveTo>
                  <a:pt x="124816" y="808970"/>
                </a:moveTo>
                <a:cubicBezTo>
                  <a:pt x="97521" y="772485"/>
                  <a:pt x="74204" y="732846"/>
                  <a:pt x="55550" y="691423"/>
                </a:cubicBezTo>
                <a:lnTo>
                  <a:pt x="80787" y="680039"/>
                </a:lnTo>
                <a:cubicBezTo>
                  <a:pt x="98618" y="719679"/>
                  <a:pt x="120975" y="757398"/>
                  <a:pt x="147036" y="792373"/>
                </a:cubicBezTo>
                <a:lnTo>
                  <a:pt x="124816" y="808970"/>
                </a:lnTo>
                <a:close/>
                <a:moveTo>
                  <a:pt x="1156533" y="779618"/>
                </a:moveTo>
                <a:lnTo>
                  <a:pt x="1133490" y="764393"/>
                </a:lnTo>
                <a:cubicBezTo>
                  <a:pt x="1157493" y="728045"/>
                  <a:pt x="1177656" y="688955"/>
                  <a:pt x="1193292" y="648355"/>
                </a:cubicBezTo>
                <a:lnTo>
                  <a:pt x="1219215" y="658231"/>
                </a:lnTo>
                <a:cubicBezTo>
                  <a:pt x="1202756" y="700751"/>
                  <a:pt x="1181771" y="741624"/>
                  <a:pt x="1156533" y="779618"/>
                </a:cubicBezTo>
                <a:close/>
                <a:moveTo>
                  <a:pt x="25100" y="609265"/>
                </a:moveTo>
                <a:cubicBezTo>
                  <a:pt x="12344" y="565648"/>
                  <a:pt x="4389" y="520522"/>
                  <a:pt x="1372" y="474985"/>
                </a:cubicBezTo>
                <a:lnTo>
                  <a:pt x="28941" y="473202"/>
                </a:lnTo>
                <a:cubicBezTo>
                  <a:pt x="31821" y="516819"/>
                  <a:pt x="39502" y="560024"/>
                  <a:pt x="51709" y="601584"/>
                </a:cubicBezTo>
                <a:lnTo>
                  <a:pt x="25100" y="609265"/>
                </a:lnTo>
                <a:close/>
                <a:moveTo>
                  <a:pt x="1244727" y="574563"/>
                </a:moveTo>
                <a:lnTo>
                  <a:pt x="1217707" y="568391"/>
                </a:lnTo>
                <a:cubicBezTo>
                  <a:pt x="1227445" y="526146"/>
                  <a:pt x="1232657" y="482529"/>
                  <a:pt x="1233068" y="438912"/>
                </a:cubicBezTo>
                <a:lnTo>
                  <a:pt x="1260775" y="439186"/>
                </a:lnTo>
                <a:cubicBezTo>
                  <a:pt x="1260226" y="484860"/>
                  <a:pt x="1254877" y="530398"/>
                  <a:pt x="1244727" y="574563"/>
                </a:cubicBezTo>
                <a:close/>
                <a:moveTo>
                  <a:pt x="27706" y="388300"/>
                </a:moveTo>
                <a:lnTo>
                  <a:pt x="0" y="388300"/>
                </a:lnTo>
                <a:lnTo>
                  <a:pt x="0" y="254569"/>
                </a:lnTo>
                <a:lnTo>
                  <a:pt x="27706" y="254569"/>
                </a:lnTo>
                <a:lnTo>
                  <a:pt x="27706" y="388300"/>
                </a:lnTo>
                <a:close/>
                <a:moveTo>
                  <a:pt x="1260775" y="353187"/>
                </a:moveTo>
                <a:lnTo>
                  <a:pt x="1233068" y="353187"/>
                </a:lnTo>
                <a:lnTo>
                  <a:pt x="1233068" y="219456"/>
                </a:lnTo>
                <a:lnTo>
                  <a:pt x="1260775" y="219456"/>
                </a:lnTo>
                <a:lnTo>
                  <a:pt x="1260775" y="353187"/>
                </a:lnTo>
                <a:close/>
                <a:moveTo>
                  <a:pt x="27706" y="168844"/>
                </a:moveTo>
                <a:lnTo>
                  <a:pt x="0" y="168844"/>
                </a:lnTo>
                <a:lnTo>
                  <a:pt x="0" y="35113"/>
                </a:lnTo>
                <a:lnTo>
                  <a:pt x="27706" y="35113"/>
                </a:lnTo>
                <a:lnTo>
                  <a:pt x="27706" y="168844"/>
                </a:lnTo>
                <a:close/>
                <a:moveTo>
                  <a:pt x="1260775" y="133731"/>
                </a:moveTo>
                <a:lnTo>
                  <a:pt x="1233068" y="133731"/>
                </a:lnTo>
                <a:lnTo>
                  <a:pt x="1233068" y="0"/>
                </a:lnTo>
                <a:lnTo>
                  <a:pt x="1260775" y="0"/>
                </a:lnTo>
                <a:lnTo>
                  <a:pt x="1260775" y="133731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0CC8681-7116-6DAA-8A76-96B75B47D524}"/>
              </a:ext>
            </a:extLst>
          </p:cNvPr>
          <p:cNvSpPr/>
          <p:nvPr/>
        </p:nvSpPr>
        <p:spPr>
          <a:xfrm>
            <a:off x="5428443" y="3675135"/>
            <a:ext cx="33539" cy="99034"/>
          </a:xfrm>
          <a:custGeom>
            <a:avLst/>
            <a:gdLst>
              <a:gd name="connsiteX0" fmla="*/ 0 w 27706"/>
              <a:gd name="connsiteY0" fmla="*/ 0 h 95874"/>
              <a:gd name="connsiteX1" fmla="*/ 27706 w 27706"/>
              <a:gd name="connsiteY1" fmla="*/ 0 h 95874"/>
              <a:gd name="connsiteX2" fmla="*/ 27706 w 27706"/>
              <a:gd name="connsiteY2" fmla="*/ 95875 h 95874"/>
              <a:gd name="connsiteX3" fmla="*/ 0 w 27706"/>
              <a:gd name="connsiteY3" fmla="*/ 95875 h 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6" h="95874">
                <a:moveTo>
                  <a:pt x="0" y="0"/>
                </a:moveTo>
                <a:lnTo>
                  <a:pt x="27706" y="0"/>
                </a:lnTo>
                <a:lnTo>
                  <a:pt x="27706" y="95875"/>
                </a:lnTo>
                <a:lnTo>
                  <a:pt x="0" y="95875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81690D8-FC34-1444-A76E-3A6A1D819A4A}"/>
              </a:ext>
            </a:extLst>
          </p:cNvPr>
          <p:cNvSpPr/>
          <p:nvPr/>
        </p:nvSpPr>
        <p:spPr>
          <a:xfrm>
            <a:off x="5428443" y="333720"/>
            <a:ext cx="33539" cy="3254422"/>
          </a:xfrm>
          <a:custGeom>
            <a:avLst/>
            <a:gdLst>
              <a:gd name="connsiteX0" fmla="*/ 27706 w 27706"/>
              <a:gd name="connsiteY0" fmla="*/ 3150565 h 3150565"/>
              <a:gd name="connsiteX1" fmla="*/ 0 w 27706"/>
              <a:gd name="connsiteY1" fmla="*/ 3150565 h 3150565"/>
              <a:gd name="connsiteX2" fmla="*/ 0 w 27706"/>
              <a:gd name="connsiteY2" fmla="*/ 3019166 h 3150565"/>
              <a:gd name="connsiteX3" fmla="*/ 27706 w 27706"/>
              <a:gd name="connsiteY3" fmla="*/ 3019166 h 3150565"/>
              <a:gd name="connsiteX4" fmla="*/ 27706 w 27706"/>
              <a:gd name="connsiteY4" fmla="*/ 3150565 h 3150565"/>
              <a:gd name="connsiteX5" fmla="*/ 27706 w 27706"/>
              <a:gd name="connsiteY5" fmla="*/ 2934813 h 3150565"/>
              <a:gd name="connsiteX6" fmla="*/ 0 w 27706"/>
              <a:gd name="connsiteY6" fmla="*/ 2934813 h 3150565"/>
              <a:gd name="connsiteX7" fmla="*/ 0 w 27706"/>
              <a:gd name="connsiteY7" fmla="*/ 2803413 h 3150565"/>
              <a:gd name="connsiteX8" fmla="*/ 27706 w 27706"/>
              <a:gd name="connsiteY8" fmla="*/ 2803413 h 3150565"/>
              <a:gd name="connsiteX9" fmla="*/ 27706 w 27706"/>
              <a:gd name="connsiteY9" fmla="*/ 2934813 h 3150565"/>
              <a:gd name="connsiteX10" fmla="*/ 27706 w 27706"/>
              <a:gd name="connsiteY10" fmla="*/ 2719197 h 3150565"/>
              <a:gd name="connsiteX11" fmla="*/ 0 w 27706"/>
              <a:gd name="connsiteY11" fmla="*/ 2719197 h 3150565"/>
              <a:gd name="connsiteX12" fmla="*/ 0 w 27706"/>
              <a:gd name="connsiteY12" fmla="*/ 2587798 h 3150565"/>
              <a:gd name="connsiteX13" fmla="*/ 27706 w 27706"/>
              <a:gd name="connsiteY13" fmla="*/ 2587798 h 3150565"/>
              <a:gd name="connsiteX14" fmla="*/ 27706 w 27706"/>
              <a:gd name="connsiteY14" fmla="*/ 2719197 h 3150565"/>
              <a:gd name="connsiteX15" fmla="*/ 27706 w 27706"/>
              <a:gd name="connsiteY15" fmla="*/ 2503582 h 3150565"/>
              <a:gd name="connsiteX16" fmla="*/ 0 w 27706"/>
              <a:gd name="connsiteY16" fmla="*/ 2503582 h 3150565"/>
              <a:gd name="connsiteX17" fmla="*/ 0 w 27706"/>
              <a:gd name="connsiteY17" fmla="*/ 2372182 h 3150565"/>
              <a:gd name="connsiteX18" fmla="*/ 27706 w 27706"/>
              <a:gd name="connsiteY18" fmla="*/ 2372182 h 3150565"/>
              <a:gd name="connsiteX19" fmla="*/ 27706 w 27706"/>
              <a:gd name="connsiteY19" fmla="*/ 2503582 h 3150565"/>
              <a:gd name="connsiteX20" fmla="*/ 27706 w 27706"/>
              <a:gd name="connsiteY20" fmla="*/ 2287966 h 3150565"/>
              <a:gd name="connsiteX21" fmla="*/ 0 w 27706"/>
              <a:gd name="connsiteY21" fmla="*/ 2287966 h 3150565"/>
              <a:gd name="connsiteX22" fmla="*/ 0 w 27706"/>
              <a:gd name="connsiteY22" fmla="*/ 2156567 h 3150565"/>
              <a:gd name="connsiteX23" fmla="*/ 27706 w 27706"/>
              <a:gd name="connsiteY23" fmla="*/ 2156567 h 3150565"/>
              <a:gd name="connsiteX24" fmla="*/ 27706 w 27706"/>
              <a:gd name="connsiteY24" fmla="*/ 2287966 h 3150565"/>
              <a:gd name="connsiteX25" fmla="*/ 27706 w 27706"/>
              <a:gd name="connsiteY25" fmla="*/ 2072213 h 3150565"/>
              <a:gd name="connsiteX26" fmla="*/ 0 w 27706"/>
              <a:gd name="connsiteY26" fmla="*/ 2072213 h 3150565"/>
              <a:gd name="connsiteX27" fmla="*/ 0 w 27706"/>
              <a:gd name="connsiteY27" fmla="*/ 1940814 h 3150565"/>
              <a:gd name="connsiteX28" fmla="*/ 27706 w 27706"/>
              <a:gd name="connsiteY28" fmla="*/ 1940814 h 3150565"/>
              <a:gd name="connsiteX29" fmla="*/ 27706 w 27706"/>
              <a:gd name="connsiteY29" fmla="*/ 2072213 h 3150565"/>
              <a:gd name="connsiteX30" fmla="*/ 27706 w 27706"/>
              <a:gd name="connsiteY30" fmla="*/ 1856598 h 3150565"/>
              <a:gd name="connsiteX31" fmla="*/ 0 w 27706"/>
              <a:gd name="connsiteY31" fmla="*/ 1856598 h 3150565"/>
              <a:gd name="connsiteX32" fmla="*/ 0 w 27706"/>
              <a:gd name="connsiteY32" fmla="*/ 1725199 h 3150565"/>
              <a:gd name="connsiteX33" fmla="*/ 27706 w 27706"/>
              <a:gd name="connsiteY33" fmla="*/ 1725199 h 3150565"/>
              <a:gd name="connsiteX34" fmla="*/ 27706 w 27706"/>
              <a:gd name="connsiteY34" fmla="*/ 1856598 h 3150565"/>
              <a:gd name="connsiteX35" fmla="*/ 27706 w 27706"/>
              <a:gd name="connsiteY35" fmla="*/ 1640982 h 3150565"/>
              <a:gd name="connsiteX36" fmla="*/ 0 w 27706"/>
              <a:gd name="connsiteY36" fmla="*/ 1640982 h 3150565"/>
              <a:gd name="connsiteX37" fmla="*/ 0 w 27706"/>
              <a:gd name="connsiteY37" fmla="*/ 1509583 h 3150565"/>
              <a:gd name="connsiteX38" fmla="*/ 27706 w 27706"/>
              <a:gd name="connsiteY38" fmla="*/ 1509583 h 3150565"/>
              <a:gd name="connsiteX39" fmla="*/ 27706 w 27706"/>
              <a:gd name="connsiteY39" fmla="*/ 1640982 h 3150565"/>
              <a:gd name="connsiteX40" fmla="*/ 27706 w 27706"/>
              <a:gd name="connsiteY40" fmla="*/ 1425367 h 3150565"/>
              <a:gd name="connsiteX41" fmla="*/ 0 w 27706"/>
              <a:gd name="connsiteY41" fmla="*/ 1425367 h 3150565"/>
              <a:gd name="connsiteX42" fmla="*/ 0 w 27706"/>
              <a:gd name="connsiteY42" fmla="*/ 1293967 h 3150565"/>
              <a:gd name="connsiteX43" fmla="*/ 27706 w 27706"/>
              <a:gd name="connsiteY43" fmla="*/ 1293967 h 3150565"/>
              <a:gd name="connsiteX44" fmla="*/ 27706 w 27706"/>
              <a:gd name="connsiteY44" fmla="*/ 1425367 h 3150565"/>
              <a:gd name="connsiteX45" fmla="*/ 27706 w 27706"/>
              <a:gd name="connsiteY45" fmla="*/ 1209614 h 3150565"/>
              <a:gd name="connsiteX46" fmla="*/ 0 w 27706"/>
              <a:gd name="connsiteY46" fmla="*/ 1209614 h 3150565"/>
              <a:gd name="connsiteX47" fmla="*/ 0 w 27706"/>
              <a:gd name="connsiteY47" fmla="*/ 1078215 h 3150565"/>
              <a:gd name="connsiteX48" fmla="*/ 27706 w 27706"/>
              <a:gd name="connsiteY48" fmla="*/ 1078215 h 3150565"/>
              <a:gd name="connsiteX49" fmla="*/ 27706 w 27706"/>
              <a:gd name="connsiteY49" fmla="*/ 1209614 h 3150565"/>
              <a:gd name="connsiteX50" fmla="*/ 27706 w 27706"/>
              <a:gd name="connsiteY50" fmla="*/ 993999 h 3150565"/>
              <a:gd name="connsiteX51" fmla="*/ 0 w 27706"/>
              <a:gd name="connsiteY51" fmla="*/ 993999 h 3150565"/>
              <a:gd name="connsiteX52" fmla="*/ 0 w 27706"/>
              <a:gd name="connsiteY52" fmla="*/ 862599 h 3150565"/>
              <a:gd name="connsiteX53" fmla="*/ 27706 w 27706"/>
              <a:gd name="connsiteY53" fmla="*/ 862599 h 3150565"/>
              <a:gd name="connsiteX54" fmla="*/ 27706 w 27706"/>
              <a:gd name="connsiteY54" fmla="*/ 993999 h 3150565"/>
              <a:gd name="connsiteX55" fmla="*/ 27706 w 27706"/>
              <a:gd name="connsiteY55" fmla="*/ 778383 h 3150565"/>
              <a:gd name="connsiteX56" fmla="*/ 0 w 27706"/>
              <a:gd name="connsiteY56" fmla="*/ 778383 h 3150565"/>
              <a:gd name="connsiteX57" fmla="*/ 0 w 27706"/>
              <a:gd name="connsiteY57" fmla="*/ 646984 h 3150565"/>
              <a:gd name="connsiteX58" fmla="*/ 27706 w 27706"/>
              <a:gd name="connsiteY58" fmla="*/ 646984 h 3150565"/>
              <a:gd name="connsiteX59" fmla="*/ 27706 w 27706"/>
              <a:gd name="connsiteY59" fmla="*/ 778383 h 3150565"/>
              <a:gd name="connsiteX60" fmla="*/ 27706 w 27706"/>
              <a:gd name="connsiteY60" fmla="*/ 562630 h 3150565"/>
              <a:gd name="connsiteX61" fmla="*/ 0 w 27706"/>
              <a:gd name="connsiteY61" fmla="*/ 562630 h 3150565"/>
              <a:gd name="connsiteX62" fmla="*/ 0 w 27706"/>
              <a:gd name="connsiteY62" fmla="*/ 431231 h 3150565"/>
              <a:gd name="connsiteX63" fmla="*/ 27706 w 27706"/>
              <a:gd name="connsiteY63" fmla="*/ 431231 h 3150565"/>
              <a:gd name="connsiteX64" fmla="*/ 27706 w 27706"/>
              <a:gd name="connsiteY64" fmla="*/ 562630 h 3150565"/>
              <a:gd name="connsiteX65" fmla="*/ 27706 w 27706"/>
              <a:gd name="connsiteY65" fmla="*/ 347015 h 3150565"/>
              <a:gd name="connsiteX66" fmla="*/ 0 w 27706"/>
              <a:gd name="connsiteY66" fmla="*/ 347015 h 3150565"/>
              <a:gd name="connsiteX67" fmla="*/ 0 w 27706"/>
              <a:gd name="connsiteY67" fmla="*/ 215616 h 3150565"/>
              <a:gd name="connsiteX68" fmla="*/ 27706 w 27706"/>
              <a:gd name="connsiteY68" fmla="*/ 215616 h 3150565"/>
              <a:gd name="connsiteX69" fmla="*/ 27706 w 27706"/>
              <a:gd name="connsiteY69" fmla="*/ 347015 h 3150565"/>
              <a:gd name="connsiteX70" fmla="*/ 27706 w 27706"/>
              <a:gd name="connsiteY70" fmla="*/ 131399 h 3150565"/>
              <a:gd name="connsiteX71" fmla="*/ 0 w 27706"/>
              <a:gd name="connsiteY71" fmla="*/ 131399 h 3150565"/>
              <a:gd name="connsiteX72" fmla="*/ 0 w 27706"/>
              <a:gd name="connsiteY72" fmla="*/ 0 h 3150565"/>
              <a:gd name="connsiteX73" fmla="*/ 27706 w 27706"/>
              <a:gd name="connsiteY73" fmla="*/ 0 h 3150565"/>
              <a:gd name="connsiteX74" fmla="*/ 27706 w 27706"/>
              <a:gd name="connsiteY74" fmla="*/ 131399 h 315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7706" h="3150565">
                <a:moveTo>
                  <a:pt x="27706" y="3150565"/>
                </a:moveTo>
                <a:lnTo>
                  <a:pt x="0" y="3150565"/>
                </a:lnTo>
                <a:lnTo>
                  <a:pt x="0" y="3019166"/>
                </a:lnTo>
                <a:lnTo>
                  <a:pt x="27706" y="3019166"/>
                </a:lnTo>
                <a:lnTo>
                  <a:pt x="27706" y="3150565"/>
                </a:lnTo>
                <a:close/>
                <a:moveTo>
                  <a:pt x="27706" y="2934813"/>
                </a:moveTo>
                <a:lnTo>
                  <a:pt x="0" y="2934813"/>
                </a:lnTo>
                <a:lnTo>
                  <a:pt x="0" y="2803413"/>
                </a:lnTo>
                <a:lnTo>
                  <a:pt x="27706" y="2803413"/>
                </a:lnTo>
                <a:lnTo>
                  <a:pt x="27706" y="2934813"/>
                </a:lnTo>
                <a:close/>
                <a:moveTo>
                  <a:pt x="27706" y="2719197"/>
                </a:moveTo>
                <a:lnTo>
                  <a:pt x="0" y="2719197"/>
                </a:lnTo>
                <a:lnTo>
                  <a:pt x="0" y="2587798"/>
                </a:lnTo>
                <a:lnTo>
                  <a:pt x="27706" y="2587798"/>
                </a:lnTo>
                <a:lnTo>
                  <a:pt x="27706" y="2719197"/>
                </a:lnTo>
                <a:close/>
                <a:moveTo>
                  <a:pt x="27706" y="2503582"/>
                </a:moveTo>
                <a:lnTo>
                  <a:pt x="0" y="2503582"/>
                </a:lnTo>
                <a:lnTo>
                  <a:pt x="0" y="2372182"/>
                </a:lnTo>
                <a:lnTo>
                  <a:pt x="27706" y="2372182"/>
                </a:lnTo>
                <a:lnTo>
                  <a:pt x="27706" y="2503582"/>
                </a:lnTo>
                <a:close/>
                <a:moveTo>
                  <a:pt x="27706" y="2287966"/>
                </a:moveTo>
                <a:lnTo>
                  <a:pt x="0" y="2287966"/>
                </a:lnTo>
                <a:lnTo>
                  <a:pt x="0" y="2156567"/>
                </a:lnTo>
                <a:lnTo>
                  <a:pt x="27706" y="2156567"/>
                </a:lnTo>
                <a:lnTo>
                  <a:pt x="27706" y="2287966"/>
                </a:lnTo>
                <a:close/>
                <a:moveTo>
                  <a:pt x="27706" y="2072213"/>
                </a:moveTo>
                <a:lnTo>
                  <a:pt x="0" y="2072213"/>
                </a:lnTo>
                <a:lnTo>
                  <a:pt x="0" y="1940814"/>
                </a:lnTo>
                <a:lnTo>
                  <a:pt x="27706" y="1940814"/>
                </a:lnTo>
                <a:lnTo>
                  <a:pt x="27706" y="2072213"/>
                </a:lnTo>
                <a:close/>
                <a:moveTo>
                  <a:pt x="27706" y="1856598"/>
                </a:moveTo>
                <a:lnTo>
                  <a:pt x="0" y="1856598"/>
                </a:lnTo>
                <a:lnTo>
                  <a:pt x="0" y="1725199"/>
                </a:lnTo>
                <a:lnTo>
                  <a:pt x="27706" y="1725199"/>
                </a:lnTo>
                <a:lnTo>
                  <a:pt x="27706" y="1856598"/>
                </a:lnTo>
                <a:close/>
                <a:moveTo>
                  <a:pt x="27706" y="1640982"/>
                </a:moveTo>
                <a:lnTo>
                  <a:pt x="0" y="1640982"/>
                </a:lnTo>
                <a:lnTo>
                  <a:pt x="0" y="1509583"/>
                </a:lnTo>
                <a:lnTo>
                  <a:pt x="27706" y="1509583"/>
                </a:lnTo>
                <a:lnTo>
                  <a:pt x="27706" y="1640982"/>
                </a:lnTo>
                <a:close/>
                <a:moveTo>
                  <a:pt x="27706" y="1425367"/>
                </a:moveTo>
                <a:lnTo>
                  <a:pt x="0" y="1425367"/>
                </a:lnTo>
                <a:lnTo>
                  <a:pt x="0" y="1293967"/>
                </a:lnTo>
                <a:lnTo>
                  <a:pt x="27706" y="1293967"/>
                </a:lnTo>
                <a:lnTo>
                  <a:pt x="27706" y="1425367"/>
                </a:lnTo>
                <a:close/>
                <a:moveTo>
                  <a:pt x="27706" y="1209614"/>
                </a:moveTo>
                <a:lnTo>
                  <a:pt x="0" y="1209614"/>
                </a:lnTo>
                <a:lnTo>
                  <a:pt x="0" y="1078215"/>
                </a:lnTo>
                <a:lnTo>
                  <a:pt x="27706" y="1078215"/>
                </a:lnTo>
                <a:lnTo>
                  <a:pt x="27706" y="1209614"/>
                </a:lnTo>
                <a:close/>
                <a:moveTo>
                  <a:pt x="27706" y="993999"/>
                </a:moveTo>
                <a:lnTo>
                  <a:pt x="0" y="993999"/>
                </a:lnTo>
                <a:lnTo>
                  <a:pt x="0" y="862599"/>
                </a:lnTo>
                <a:lnTo>
                  <a:pt x="27706" y="862599"/>
                </a:lnTo>
                <a:lnTo>
                  <a:pt x="27706" y="993999"/>
                </a:lnTo>
                <a:close/>
                <a:moveTo>
                  <a:pt x="27706" y="778383"/>
                </a:moveTo>
                <a:lnTo>
                  <a:pt x="0" y="778383"/>
                </a:lnTo>
                <a:lnTo>
                  <a:pt x="0" y="646984"/>
                </a:lnTo>
                <a:lnTo>
                  <a:pt x="27706" y="646984"/>
                </a:lnTo>
                <a:lnTo>
                  <a:pt x="27706" y="778383"/>
                </a:lnTo>
                <a:close/>
                <a:moveTo>
                  <a:pt x="27706" y="562630"/>
                </a:moveTo>
                <a:lnTo>
                  <a:pt x="0" y="562630"/>
                </a:lnTo>
                <a:lnTo>
                  <a:pt x="0" y="431231"/>
                </a:lnTo>
                <a:lnTo>
                  <a:pt x="27706" y="431231"/>
                </a:lnTo>
                <a:lnTo>
                  <a:pt x="27706" y="562630"/>
                </a:lnTo>
                <a:close/>
                <a:moveTo>
                  <a:pt x="27706" y="347015"/>
                </a:moveTo>
                <a:lnTo>
                  <a:pt x="0" y="347015"/>
                </a:lnTo>
                <a:lnTo>
                  <a:pt x="0" y="215616"/>
                </a:lnTo>
                <a:lnTo>
                  <a:pt x="27706" y="215616"/>
                </a:lnTo>
                <a:lnTo>
                  <a:pt x="27706" y="347015"/>
                </a:lnTo>
                <a:close/>
                <a:moveTo>
                  <a:pt x="27706" y="131399"/>
                </a:moveTo>
                <a:lnTo>
                  <a:pt x="0" y="131399"/>
                </a:lnTo>
                <a:lnTo>
                  <a:pt x="0" y="0"/>
                </a:lnTo>
                <a:lnTo>
                  <a:pt x="27706" y="0"/>
                </a:lnTo>
                <a:lnTo>
                  <a:pt x="27706" y="131399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8D6F6BB-0581-4F5D-1D87-701233BF88D9}"/>
              </a:ext>
            </a:extLst>
          </p:cNvPr>
          <p:cNvSpPr/>
          <p:nvPr/>
        </p:nvSpPr>
        <p:spPr>
          <a:xfrm>
            <a:off x="5828229" y="3759159"/>
            <a:ext cx="718502" cy="71849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66D996B-036D-5928-51E0-7E021321ADE5}"/>
              </a:ext>
            </a:extLst>
          </p:cNvPr>
          <p:cNvSpPr/>
          <p:nvPr/>
        </p:nvSpPr>
        <p:spPr>
          <a:xfrm>
            <a:off x="7339529" y="2847975"/>
            <a:ext cx="718502" cy="71849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4EA4849-9EB8-7ABF-29F0-711ACE16F956}"/>
              </a:ext>
            </a:extLst>
          </p:cNvPr>
          <p:cNvSpPr/>
          <p:nvPr/>
        </p:nvSpPr>
        <p:spPr>
          <a:xfrm>
            <a:off x="5421027" y="81141"/>
            <a:ext cx="45719" cy="149485"/>
          </a:xfrm>
          <a:custGeom>
            <a:avLst/>
            <a:gdLst>
              <a:gd name="connsiteX0" fmla="*/ 0 w 27706"/>
              <a:gd name="connsiteY0" fmla="*/ 0 h 106161"/>
              <a:gd name="connsiteX1" fmla="*/ 27706 w 27706"/>
              <a:gd name="connsiteY1" fmla="*/ 0 h 106161"/>
              <a:gd name="connsiteX2" fmla="*/ 27706 w 27706"/>
              <a:gd name="connsiteY2" fmla="*/ 106162 h 106161"/>
              <a:gd name="connsiteX3" fmla="*/ 0 w 27706"/>
              <a:gd name="connsiteY3" fmla="*/ 106162 h 106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6" h="106161">
                <a:moveTo>
                  <a:pt x="0" y="0"/>
                </a:moveTo>
                <a:lnTo>
                  <a:pt x="27706" y="0"/>
                </a:lnTo>
                <a:lnTo>
                  <a:pt x="27706" y="106162"/>
                </a:lnTo>
                <a:lnTo>
                  <a:pt x="0" y="106162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2EA1376B-025E-559A-D2D0-03FC34A28170}"/>
              </a:ext>
            </a:extLst>
          </p:cNvPr>
          <p:cNvSpPr/>
          <p:nvPr/>
        </p:nvSpPr>
        <p:spPr>
          <a:xfrm>
            <a:off x="5428443" y="3437010"/>
            <a:ext cx="33539" cy="99034"/>
          </a:xfrm>
          <a:custGeom>
            <a:avLst/>
            <a:gdLst>
              <a:gd name="connsiteX0" fmla="*/ 0 w 27706"/>
              <a:gd name="connsiteY0" fmla="*/ 0 h 95874"/>
              <a:gd name="connsiteX1" fmla="*/ 27706 w 27706"/>
              <a:gd name="connsiteY1" fmla="*/ 0 h 95874"/>
              <a:gd name="connsiteX2" fmla="*/ 27706 w 27706"/>
              <a:gd name="connsiteY2" fmla="*/ 95875 h 95874"/>
              <a:gd name="connsiteX3" fmla="*/ 0 w 27706"/>
              <a:gd name="connsiteY3" fmla="*/ 95875 h 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6" h="95874">
                <a:moveTo>
                  <a:pt x="0" y="0"/>
                </a:moveTo>
                <a:lnTo>
                  <a:pt x="27706" y="0"/>
                </a:lnTo>
                <a:lnTo>
                  <a:pt x="27706" y="95875"/>
                </a:lnTo>
                <a:lnTo>
                  <a:pt x="0" y="95875"/>
                </a:ln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5064CF9E-C0B7-A654-E5B8-101063913721}"/>
              </a:ext>
            </a:extLst>
          </p:cNvPr>
          <p:cNvSpPr/>
          <p:nvPr/>
        </p:nvSpPr>
        <p:spPr>
          <a:xfrm>
            <a:off x="6921116" y="2478153"/>
            <a:ext cx="1526214" cy="4379848"/>
          </a:xfrm>
          <a:custGeom>
            <a:avLst/>
            <a:gdLst>
              <a:gd name="connsiteX0" fmla="*/ 1492675 w 1526214"/>
              <a:gd name="connsiteY0" fmla="*/ 4330974 h 4379848"/>
              <a:gd name="connsiteX1" fmla="*/ 1526214 w 1526214"/>
              <a:gd name="connsiteY1" fmla="*/ 4330974 h 4379848"/>
              <a:gd name="connsiteX2" fmla="*/ 1526214 w 1526214"/>
              <a:gd name="connsiteY2" fmla="*/ 4379848 h 4379848"/>
              <a:gd name="connsiteX3" fmla="*/ 1492675 w 1526214"/>
              <a:gd name="connsiteY3" fmla="*/ 4379848 h 4379848"/>
              <a:gd name="connsiteX4" fmla="*/ 1492675 w 1526214"/>
              <a:gd name="connsiteY4" fmla="*/ 4105276 h 4379848"/>
              <a:gd name="connsiteX5" fmla="*/ 1526214 w 1526214"/>
              <a:gd name="connsiteY5" fmla="*/ 4105276 h 4379848"/>
              <a:gd name="connsiteX6" fmla="*/ 1526214 w 1526214"/>
              <a:gd name="connsiteY6" fmla="*/ 4242707 h 4379848"/>
              <a:gd name="connsiteX7" fmla="*/ 1492675 w 1526214"/>
              <a:gd name="connsiteY7" fmla="*/ 4242707 h 4379848"/>
              <a:gd name="connsiteX8" fmla="*/ 1492675 w 1526214"/>
              <a:gd name="connsiteY8" fmla="*/ 3879719 h 4379848"/>
              <a:gd name="connsiteX9" fmla="*/ 1526214 w 1526214"/>
              <a:gd name="connsiteY9" fmla="*/ 3879719 h 4379848"/>
              <a:gd name="connsiteX10" fmla="*/ 1526214 w 1526214"/>
              <a:gd name="connsiteY10" fmla="*/ 4017149 h 4379848"/>
              <a:gd name="connsiteX11" fmla="*/ 1492675 w 1526214"/>
              <a:gd name="connsiteY11" fmla="*/ 4017149 h 4379848"/>
              <a:gd name="connsiteX12" fmla="*/ 1492675 w 1526214"/>
              <a:gd name="connsiteY12" fmla="*/ 3654020 h 4379848"/>
              <a:gd name="connsiteX13" fmla="*/ 1526214 w 1526214"/>
              <a:gd name="connsiteY13" fmla="*/ 3654020 h 4379848"/>
              <a:gd name="connsiteX14" fmla="*/ 1526214 w 1526214"/>
              <a:gd name="connsiteY14" fmla="*/ 3791452 h 4379848"/>
              <a:gd name="connsiteX15" fmla="*/ 1492675 w 1526214"/>
              <a:gd name="connsiteY15" fmla="*/ 3791452 h 4379848"/>
              <a:gd name="connsiteX16" fmla="*/ 1492675 w 1526214"/>
              <a:gd name="connsiteY16" fmla="*/ 3428464 h 4379848"/>
              <a:gd name="connsiteX17" fmla="*/ 1526214 w 1526214"/>
              <a:gd name="connsiteY17" fmla="*/ 3428464 h 4379848"/>
              <a:gd name="connsiteX18" fmla="*/ 1526214 w 1526214"/>
              <a:gd name="connsiteY18" fmla="*/ 3565895 h 4379848"/>
              <a:gd name="connsiteX19" fmla="*/ 1492675 w 1526214"/>
              <a:gd name="connsiteY19" fmla="*/ 3565895 h 4379848"/>
              <a:gd name="connsiteX20" fmla="*/ 1492675 w 1526214"/>
              <a:gd name="connsiteY20" fmla="*/ 3202765 h 4379848"/>
              <a:gd name="connsiteX21" fmla="*/ 1526214 w 1526214"/>
              <a:gd name="connsiteY21" fmla="*/ 3202765 h 4379848"/>
              <a:gd name="connsiteX22" fmla="*/ 1526214 w 1526214"/>
              <a:gd name="connsiteY22" fmla="*/ 3340196 h 4379848"/>
              <a:gd name="connsiteX23" fmla="*/ 1492675 w 1526214"/>
              <a:gd name="connsiteY23" fmla="*/ 3340196 h 4379848"/>
              <a:gd name="connsiteX24" fmla="*/ 1492675 w 1526214"/>
              <a:gd name="connsiteY24" fmla="*/ 2977208 h 4379848"/>
              <a:gd name="connsiteX25" fmla="*/ 1526214 w 1526214"/>
              <a:gd name="connsiteY25" fmla="*/ 2977208 h 4379848"/>
              <a:gd name="connsiteX26" fmla="*/ 1526214 w 1526214"/>
              <a:gd name="connsiteY26" fmla="*/ 3114639 h 4379848"/>
              <a:gd name="connsiteX27" fmla="*/ 1492675 w 1526214"/>
              <a:gd name="connsiteY27" fmla="*/ 3114639 h 4379848"/>
              <a:gd name="connsiteX28" fmla="*/ 1492675 w 1526214"/>
              <a:gd name="connsiteY28" fmla="*/ 2751510 h 4379848"/>
              <a:gd name="connsiteX29" fmla="*/ 1526214 w 1526214"/>
              <a:gd name="connsiteY29" fmla="*/ 2751510 h 4379848"/>
              <a:gd name="connsiteX30" fmla="*/ 1526214 w 1526214"/>
              <a:gd name="connsiteY30" fmla="*/ 2888940 h 4379848"/>
              <a:gd name="connsiteX31" fmla="*/ 1492675 w 1526214"/>
              <a:gd name="connsiteY31" fmla="*/ 2888940 h 4379848"/>
              <a:gd name="connsiteX32" fmla="*/ 1492675 w 1526214"/>
              <a:gd name="connsiteY32" fmla="*/ 2525953 h 4379848"/>
              <a:gd name="connsiteX33" fmla="*/ 1526214 w 1526214"/>
              <a:gd name="connsiteY33" fmla="*/ 2525953 h 4379848"/>
              <a:gd name="connsiteX34" fmla="*/ 1526214 w 1526214"/>
              <a:gd name="connsiteY34" fmla="*/ 2663384 h 4379848"/>
              <a:gd name="connsiteX35" fmla="*/ 1492675 w 1526214"/>
              <a:gd name="connsiteY35" fmla="*/ 2663384 h 4379848"/>
              <a:gd name="connsiteX36" fmla="*/ 1492675 w 1526214"/>
              <a:gd name="connsiteY36" fmla="*/ 2300255 h 4379848"/>
              <a:gd name="connsiteX37" fmla="*/ 1526214 w 1526214"/>
              <a:gd name="connsiteY37" fmla="*/ 2300255 h 4379848"/>
              <a:gd name="connsiteX38" fmla="*/ 1526214 w 1526214"/>
              <a:gd name="connsiteY38" fmla="*/ 2437686 h 4379848"/>
              <a:gd name="connsiteX39" fmla="*/ 1492675 w 1526214"/>
              <a:gd name="connsiteY39" fmla="*/ 2437686 h 4379848"/>
              <a:gd name="connsiteX40" fmla="*/ 1492675 w 1526214"/>
              <a:gd name="connsiteY40" fmla="*/ 2074698 h 4379848"/>
              <a:gd name="connsiteX41" fmla="*/ 1526214 w 1526214"/>
              <a:gd name="connsiteY41" fmla="*/ 2074698 h 4379848"/>
              <a:gd name="connsiteX42" fmla="*/ 1526214 w 1526214"/>
              <a:gd name="connsiteY42" fmla="*/ 2212129 h 4379848"/>
              <a:gd name="connsiteX43" fmla="*/ 1492675 w 1526214"/>
              <a:gd name="connsiteY43" fmla="*/ 2212129 h 4379848"/>
              <a:gd name="connsiteX44" fmla="*/ 1492675 w 1526214"/>
              <a:gd name="connsiteY44" fmla="*/ 1848999 h 4379848"/>
              <a:gd name="connsiteX45" fmla="*/ 1526214 w 1526214"/>
              <a:gd name="connsiteY45" fmla="*/ 1848999 h 4379848"/>
              <a:gd name="connsiteX46" fmla="*/ 1526214 w 1526214"/>
              <a:gd name="connsiteY46" fmla="*/ 1986430 h 4379848"/>
              <a:gd name="connsiteX47" fmla="*/ 1492675 w 1526214"/>
              <a:gd name="connsiteY47" fmla="*/ 1986430 h 4379848"/>
              <a:gd name="connsiteX48" fmla="*/ 1492675 w 1526214"/>
              <a:gd name="connsiteY48" fmla="*/ 1623301 h 4379848"/>
              <a:gd name="connsiteX49" fmla="*/ 1526214 w 1526214"/>
              <a:gd name="connsiteY49" fmla="*/ 1623301 h 4379848"/>
              <a:gd name="connsiteX50" fmla="*/ 1526214 w 1526214"/>
              <a:gd name="connsiteY50" fmla="*/ 1760732 h 4379848"/>
              <a:gd name="connsiteX51" fmla="*/ 1492675 w 1526214"/>
              <a:gd name="connsiteY51" fmla="*/ 1760732 h 4379848"/>
              <a:gd name="connsiteX52" fmla="*/ 1492675 w 1526214"/>
              <a:gd name="connsiteY52" fmla="*/ 1397744 h 4379848"/>
              <a:gd name="connsiteX53" fmla="*/ 1526214 w 1526214"/>
              <a:gd name="connsiteY53" fmla="*/ 1397744 h 4379848"/>
              <a:gd name="connsiteX54" fmla="*/ 1526214 w 1526214"/>
              <a:gd name="connsiteY54" fmla="*/ 1535175 h 4379848"/>
              <a:gd name="connsiteX55" fmla="*/ 1492675 w 1526214"/>
              <a:gd name="connsiteY55" fmla="*/ 1535175 h 4379848"/>
              <a:gd name="connsiteX56" fmla="*/ 1492675 w 1526214"/>
              <a:gd name="connsiteY56" fmla="*/ 1172045 h 4379848"/>
              <a:gd name="connsiteX57" fmla="*/ 1526214 w 1526214"/>
              <a:gd name="connsiteY57" fmla="*/ 1172045 h 4379848"/>
              <a:gd name="connsiteX58" fmla="*/ 1526214 w 1526214"/>
              <a:gd name="connsiteY58" fmla="*/ 1309477 h 4379848"/>
              <a:gd name="connsiteX59" fmla="*/ 1492675 w 1526214"/>
              <a:gd name="connsiteY59" fmla="*/ 1309477 h 4379848"/>
              <a:gd name="connsiteX60" fmla="*/ 1492675 w 1526214"/>
              <a:gd name="connsiteY60" fmla="*/ 946489 h 4379848"/>
              <a:gd name="connsiteX61" fmla="*/ 1526214 w 1526214"/>
              <a:gd name="connsiteY61" fmla="*/ 946489 h 4379848"/>
              <a:gd name="connsiteX62" fmla="*/ 1526214 w 1526214"/>
              <a:gd name="connsiteY62" fmla="*/ 1083920 h 4379848"/>
              <a:gd name="connsiteX63" fmla="*/ 1492675 w 1526214"/>
              <a:gd name="connsiteY63" fmla="*/ 1083920 h 4379848"/>
              <a:gd name="connsiteX64" fmla="*/ 0 w 1526214"/>
              <a:gd name="connsiteY64" fmla="*/ 924387 h 4379848"/>
              <a:gd name="connsiteX65" fmla="*/ 33539 w 1526214"/>
              <a:gd name="connsiteY65" fmla="*/ 924387 h 4379848"/>
              <a:gd name="connsiteX66" fmla="*/ 33539 w 1526214"/>
              <a:gd name="connsiteY66" fmla="*/ 1061817 h 4379848"/>
              <a:gd name="connsiteX67" fmla="*/ 0 w 1526214"/>
              <a:gd name="connsiteY67" fmla="*/ 1061817 h 4379848"/>
              <a:gd name="connsiteX68" fmla="*/ 1492675 w 1526214"/>
              <a:gd name="connsiteY68" fmla="*/ 720790 h 4379848"/>
              <a:gd name="connsiteX69" fmla="*/ 1526214 w 1526214"/>
              <a:gd name="connsiteY69" fmla="*/ 720790 h 4379848"/>
              <a:gd name="connsiteX70" fmla="*/ 1526214 w 1526214"/>
              <a:gd name="connsiteY70" fmla="*/ 858221 h 4379848"/>
              <a:gd name="connsiteX71" fmla="*/ 1492675 w 1526214"/>
              <a:gd name="connsiteY71" fmla="*/ 858221 h 4379848"/>
              <a:gd name="connsiteX72" fmla="*/ 0 w 1526214"/>
              <a:gd name="connsiteY72" fmla="*/ 698830 h 4379848"/>
              <a:gd name="connsiteX73" fmla="*/ 33539 w 1526214"/>
              <a:gd name="connsiteY73" fmla="*/ 698830 h 4379848"/>
              <a:gd name="connsiteX74" fmla="*/ 33539 w 1526214"/>
              <a:gd name="connsiteY74" fmla="*/ 836260 h 4379848"/>
              <a:gd name="connsiteX75" fmla="*/ 0 w 1526214"/>
              <a:gd name="connsiteY75" fmla="*/ 836260 h 4379848"/>
              <a:gd name="connsiteX76" fmla="*/ 1503799 w 1526214"/>
              <a:gd name="connsiteY76" fmla="*/ 493250 h 4379848"/>
              <a:gd name="connsiteX77" fmla="*/ 1526048 w 1526214"/>
              <a:gd name="connsiteY77" fmla="*/ 632239 h 4379848"/>
              <a:gd name="connsiteX78" fmla="*/ 1492508 w 1526214"/>
              <a:gd name="connsiteY78" fmla="*/ 633090 h 4379848"/>
              <a:gd name="connsiteX79" fmla="*/ 1471256 w 1526214"/>
              <a:gd name="connsiteY79" fmla="*/ 500193 h 4379848"/>
              <a:gd name="connsiteX80" fmla="*/ 29388 w 1526214"/>
              <a:gd name="connsiteY80" fmla="*/ 471431 h 4379848"/>
              <a:gd name="connsiteX81" fmla="*/ 61600 w 1526214"/>
              <a:gd name="connsiteY81" fmla="*/ 479365 h 4379848"/>
              <a:gd name="connsiteX82" fmla="*/ 35034 w 1526214"/>
              <a:gd name="connsiteY82" fmla="*/ 611554 h 4379848"/>
              <a:gd name="connsiteX83" fmla="*/ 1494 w 1526214"/>
              <a:gd name="connsiteY83" fmla="*/ 609712 h 4379848"/>
              <a:gd name="connsiteX84" fmla="*/ 29388 w 1526214"/>
              <a:gd name="connsiteY84" fmla="*/ 471431 h 4379848"/>
              <a:gd name="connsiteX85" fmla="*/ 1393550 w 1526214"/>
              <a:gd name="connsiteY85" fmla="*/ 283986 h 4379848"/>
              <a:gd name="connsiteX86" fmla="*/ 1471256 w 1526214"/>
              <a:gd name="connsiteY86" fmla="*/ 407674 h 4379848"/>
              <a:gd name="connsiteX87" fmla="*/ 1440041 w 1526214"/>
              <a:gd name="connsiteY87" fmla="*/ 418300 h 4379848"/>
              <a:gd name="connsiteX88" fmla="*/ 1365822 w 1526214"/>
              <a:gd name="connsiteY88" fmla="*/ 300139 h 4379848"/>
              <a:gd name="connsiteX89" fmla="*/ 147940 w 1526214"/>
              <a:gd name="connsiteY89" fmla="*/ 265568 h 4379848"/>
              <a:gd name="connsiteX90" fmla="*/ 175004 w 1526214"/>
              <a:gd name="connsiteY90" fmla="*/ 282570 h 4379848"/>
              <a:gd name="connsiteX91" fmla="*/ 96136 w 1526214"/>
              <a:gd name="connsiteY91" fmla="*/ 398465 h 4379848"/>
              <a:gd name="connsiteX92" fmla="*/ 65419 w 1526214"/>
              <a:gd name="connsiteY92" fmla="*/ 386848 h 4379848"/>
              <a:gd name="connsiteX93" fmla="*/ 147940 w 1526214"/>
              <a:gd name="connsiteY93" fmla="*/ 265568 h 4379848"/>
              <a:gd name="connsiteX94" fmla="*/ 1205098 w 1526214"/>
              <a:gd name="connsiteY94" fmla="*/ 120202 h 4379848"/>
              <a:gd name="connsiteX95" fmla="*/ 1327966 w 1526214"/>
              <a:gd name="connsiteY95" fmla="*/ 213288 h 4379848"/>
              <a:gd name="connsiteX96" fmla="*/ 1303226 w 1526214"/>
              <a:gd name="connsiteY96" fmla="*/ 232556 h 4379848"/>
              <a:gd name="connsiteX97" fmla="*/ 1185672 w 1526214"/>
              <a:gd name="connsiteY97" fmla="*/ 143580 h 4379848"/>
              <a:gd name="connsiteX98" fmla="*/ 342868 w 1526214"/>
              <a:gd name="connsiteY98" fmla="*/ 107593 h 4379848"/>
              <a:gd name="connsiteX99" fmla="*/ 361297 w 1526214"/>
              <a:gd name="connsiteY99" fmla="*/ 131396 h 4379848"/>
              <a:gd name="connsiteX100" fmla="*/ 240257 w 1526214"/>
              <a:gd name="connsiteY100" fmla="*/ 216971 h 4379848"/>
              <a:gd name="connsiteX101" fmla="*/ 216180 w 1526214"/>
              <a:gd name="connsiteY101" fmla="*/ 196994 h 4379848"/>
              <a:gd name="connsiteX102" fmla="*/ 342868 w 1526214"/>
              <a:gd name="connsiteY102" fmla="*/ 107593 h 4379848"/>
              <a:gd name="connsiteX103" fmla="*/ 961854 w 1526214"/>
              <a:gd name="connsiteY103" fmla="*/ 22301 h 4379848"/>
              <a:gd name="connsiteX104" fmla="*/ 1115107 w 1526214"/>
              <a:gd name="connsiteY104" fmla="*/ 73306 h 4379848"/>
              <a:gd name="connsiteX105" fmla="*/ 1099665 w 1526214"/>
              <a:gd name="connsiteY105" fmla="*/ 98667 h 4379848"/>
              <a:gd name="connsiteX106" fmla="*/ 953220 w 1526214"/>
              <a:gd name="connsiteY106" fmla="*/ 49929 h 4379848"/>
              <a:gd name="connsiteX107" fmla="*/ 589930 w 1526214"/>
              <a:gd name="connsiteY107" fmla="*/ 16917 h 4379848"/>
              <a:gd name="connsiteX108" fmla="*/ 597568 w 1526214"/>
              <a:gd name="connsiteY108" fmla="*/ 44828 h 4379848"/>
              <a:gd name="connsiteX109" fmla="*/ 449131 w 1526214"/>
              <a:gd name="connsiteY109" fmla="*/ 89033 h 4379848"/>
              <a:gd name="connsiteX110" fmla="*/ 434686 w 1526214"/>
              <a:gd name="connsiteY110" fmla="*/ 63247 h 4379848"/>
              <a:gd name="connsiteX111" fmla="*/ 589930 w 1526214"/>
              <a:gd name="connsiteY111" fmla="*/ 16917 h 4379848"/>
              <a:gd name="connsiteX112" fmla="*/ 694036 w 1526214"/>
              <a:gd name="connsiteY112" fmla="*/ 2608 h 4379848"/>
              <a:gd name="connsiteX113" fmla="*/ 858412 w 1526214"/>
              <a:gd name="connsiteY113" fmla="*/ 5015 h 4379848"/>
              <a:gd name="connsiteX114" fmla="*/ 854261 w 1526214"/>
              <a:gd name="connsiteY114" fmla="*/ 33351 h 4379848"/>
              <a:gd name="connsiteX115" fmla="*/ 697025 w 1526214"/>
              <a:gd name="connsiteY115" fmla="*/ 31085 h 437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526214" h="4379848">
                <a:moveTo>
                  <a:pt x="1492675" y="4330974"/>
                </a:moveTo>
                <a:lnTo>
                  <a:pt x="1526214" y="4330974"/>
                </a:lnTo>
                <a:lnTo>
                  <a:pt x="1526214" y="4379848"/>
                </a:lnTo>
                <a:lnTo>
                  <a:pt x="1492675" y="4379848"/>
                </a:lnTo>
                <a:close/>
                <a:moveTo>
                  <a:pt x="1492675" y="4105276"/>
                </a:moveTo>
                <a:lnTo>
                  <a:pt x="1526214" y="4105276"/>
                </a:lnTo>
                <a:lnTo>
                  <a:pt x="1526214" y="4242707"/>
                </a:lnTo>
                <a:lnTo>
                  <a:pt x="1492675" y="4242707"/>
                </a:lnTo>
                <a:close/>
                <a:moveTo>
                  <a:pt x="1492675" y="3879719"/>
                </a:moveTo>
                <a:lnTo>
                  <a:pt x="1526214" y="3879719"/>
                </a:lnTo>
                <a:lnTo>
                  <a:pt x="1526214" y="4017149"/>
                </a:lnTo>
                <a:lnTo>
                  <a:pt x="1492675" y="4017149"/>
                </a:lnTo>
                <a:close/>
                <a:moveTo>
                  <a:pt x="1492675" y="3654020"/>
                </a:moveTo>
                <a:lnTo>
                  <a:pt x="1526214" y="3654020"/>
                </a:lnTo>
                <a:lnTo>
                  <a:pt x="1526214" y="3791452"/>
                </a:lnTo>
                <a:lnTo>
                  <a:pt x="1492675" y="3791452"/>
                </a:lnTo>
                <a:close/>
                <a:moveTo>
                  <a:pt x="1492675" y="3428464"/>
                </a:moveTo>
                <a:lnTo>
                  <a:pt x="1526214" y="3428464"/>
                </a:lnTo>
                <a:lnTo>
                  <a:pt x="1526214" y="3565895"/>
                </a:lnTo>
                <a:lnTo>
                  <a:pt x="1492675" y="3565895"/>
                </a:lnTo>
                <a:close/>
                <a:moveTo>
                  <a:pt x="1492675" y="3202765"/>
                </a:moveTo>
                <a:lnTo>
                  <a:pt x="1526214" y="3202765"/>
                </a:lnTo>
                <a:lnTo>
                  <a:pt x="1526214" y="3340196"/>
                </a:lnTo>
                <a:lnTo>
                  <a:pt x="1492675" y="3340196"/>
                </a:lnTo>
                <a:close/>
                <a:moveTo>
                  <a:pt x="1492675" y="2977208"/>
                </a:moveTo>
                <a:lnTo>
                  <a:pt x="1526214" y="2977208"/>
                </a:lnTo>
                <a:lnTo>
                  <a:pt x="1526214" y="3114639"/>
                </a:lnTo>
                <a:lnTo>
                  <a:pt x="1492675" y="3114639"/>
                </a:lnTo>
                <a:close/>
                <a:moveTo>
                  <a:pt x="1492675" y="2751510"/>
                </a:moveTo>
                <a:lnTo>
                  <a:pt x="1526214" y="2751510"/>
                </a:lnTo>
                <a:lnTo>
                  <a:pt x="1526214" y="2888940"/>
                </a:lnTo>
                <a:lnTo>
                  <a:pt x="1492675" y="2888940"/>
                </a:lnTo>
                <a:close/>
                <a:moveTo>
                  <a:pt x="1492675" y="2525953"/>
                </a:moveTo>
                <a:lnTo>
                  <a:pt x="1526214" y="2525953"/>
                </a:lnTo>
                <a:lnTo>
                  <a:pt x="1526214" y="2663384"/>
                </a:lnTo>
                <a:lnTo>
                  <a:pt x="1492675" y="2663384"/>
                </a:lnTo>
                <a:close/>
                <a:moveTo>
                  <a:pt x="1492675" y="2300255"/>
                </a:moveTo>
                <a:lnTo>
                  <a:pt x="1526214" y="2300255"/>
                </a:lnTo>
                <a:lnTo>
                  <a:pt x="1526214" y="2437686"/>
                </a:lnTo>
                <a:lnTo>
                  <a:pt x="1492675" y="2437686"/>
                </a:lnTo>
                <a:close/>
                <a:moveTo>
                  <a:pt x="1492675" y="2074698"/>
                </a:moveTo>
                <a:lnTo>
                  <a:pt x="1526214" y="2074698"/>
                </a:lnTo>
                <a:lnTo>
                  <a:pt x="1526214" y="2212129"/>
                </a:lnTo>
                <a:lnTo>
                  <a:pt x="1492675" y="2212129"/>
                </a:lnTo>
                <a:close/>
                <a:moveTo>
                  <a:pt x="1492675" y="1848999"/>
                </a:moveTo>
                <a:lnTo>
                  <a:pt x="1526214" y="1848999"/>
                </a:lnTo>
                <a:lnTo>
                  <a:pt x="1526214" y="1986430"/>
                </a:lnTo>
                <a:lnTo>
                  <a:pt x="1492675" y="1986430"/>
                </a:lnTo>
                <a:close/>
                <a:moveTo>
                  <a:pt x="1492675" y="1623301"/>
                </a:moveTo>
                <a:lnTo>
                  <a:pt x="1526214" y="1623301"/>
                </a:lnTo>
                <a:lnTo>
                  <a:pt x="1526214" y="1760732"/>
                </a:lnTo>
                <a:lnTo>
                  <a:pt x="1492675" y="1760732"/>
                </a:lnTo>
                <a:close/>
                <a:moveTo>
                  <a:pt x="1492675" y="1397744"/>
                </a:moveTo>
                <a:lnTo>
                  <a:pt x="1526214" y="1397744"/>
                </a:lnTo>
                <a:lnTo>
                  <a:pt x="1526214" y="1535175"/>
                </a:lnTo>
                <a:lnTo>
                  <a:pt x="1492675" y="1535175"/>
                </a:lnTo>
                <a:close/>
                <a:moveTo>
                  <a:pt x="1492675" y="1172045"/>
                </a:moveTo>
                <a:lnTo>
                  <a:pt x="1526214" y="1172045"/>
                </a:lnTo>
                <a:lnTo>
                  <a:pt x="1526214" y="1309477"/>
                </a:lnTo>
                <a:lnTo>
                  <a:pt x="1492675" y="1309477"/>
                </a:lnTo>
                <a:close/>
                <a:moveTo>
                  <a:pt x="1492675" y="946489"/>
                </a:moveTo>
                <a:lnTo>
                  <a:pt x="1526214" y="946489"/>
                </a:lnTo>
                <a:lnTo>
                  <a:pt x="1526214" y="1083920"/>
                </a:lnTo>
                <a:lnTo>
                  <a:pt x="1492675" y="1083920"/>
                </a:lnTo>
                <a:close/>
                <a:moveTo>
                  <a:pt x="0" y="924387"/>
                </a:moveTo>
                <a:lnTo>
                  <a:pt x="33539" y="924387"/>
                </a:lnTo>
                <a:lnTo>
                  <a:pt x="33539" y="1061817"/>
                </a:lnTo>
                <a:lnTo>
                  <a:pt x="0" y="1061817"/>
                </a:lnTo>
                <a:close/>
                <a:moveTo>
                  <a:pt x="1492675" y="720790"/>
                </a:moveTo>
                <a:lnTo>
                  <a:pt x="1526214" y="720790"/>
                </a:lnTo>
                <a:lnTo>
                  <a:pt x="1526214" y="858221"/>
                </a:lnTo>
                <a:lnTo>
                  <a:pt x="1492675" y="858221"/>
                </a:lnTo>
                <a:close/>
                <a:moveTo>
                  <a:pt x="0" y="698830"/>
                </a:moveTo>
                <a:lnTo>
                  <a:pt x="33539" y="698830"/>
                </a:lnTo>
                <a:lnTo>
                  <a:pt x="33539" y="836260"/>
                </a:lnTo>
                <a:lnTo>
                  <a:pt x="0" y="836260"/>
                </a:lnTo>
                <a:close/>
                <a:moveTo>
                  <a:pt x="1503799" y="493250"/>
                </a:moveTo>
                <a:cubicBezTo>
                  <a:pt x="1517082" y="538447"/>
                  <a:pt x="1524553" y="585202"/>
                  <a:pt x="1526048" y="632239"/>
                </a:cubicBezTo>
                <a:lnTo>
                  <a:pt x="1492508" y="633090"/>
                </a:lnTo>
                <a:cubicBezTo>
                  <a:pt x="1491014" y="588176"/>
                  <a:pt x="1483874" y="543547"/>
                  <a:pt x="1471256" y="500193"/>
                </a:cubicBezTo>
                <a:close/>
                <a:moveTo>
                  <a:pt x="29388" y="471431"/>
                </a:moveTo>
                <a:lnTo>
                  <a:pt x="61600" y="479365"/>
                </a:lnTo>
                <a:cubicBezTo>
                  <a:pt x="47321" y="522295"/>
                  <a:pt x="38355" y="566783"/>
                  <a:pt x="35034" y="611554"/>
                </a:cubicBezTo>
                <a:lnTo>
                  <a:pt x="1494" y="609712"/>
                </a:lnTo>
                <a:cubicBezTo>
                  <a:pt x="4982" y="562815"/>
                  <a:pt x="14280" y="516344"/>
                  <a:pt x="29388" y="471431"/>
                </a:cubicBezTo>
                <a:close/>
                <a:moveTo>
                  <a:pt x="1393550" y="283986"/>
                </a:moveTo>
                <a:cubicBezTo>
                  <a:pt x="1424599" y="322665"/>
                  <a:pt x="1450667" y="364319"/>
                  <a:pt x="1471256" y="407674"/>
                </a:cubicBezTo>
                <a:lnTo>
                  <a:pt x="1440041" y="418300"/>
                </a:lnTo>
                <a:cubicBezTo>
                  <a:pt x="1420448" y="376787"/>
                  <a:pt x="1395377" y="337116"/>
                  <a:pt x="1365822" y="300139"/>
                </a:cubicBezTo>
                <a:close/>
                <a:moveTo>
                  <a:pt x="147940" y="265568"/>
                </a:moveTo>
                <a:lnTo>
                  <a:pt x="175004" y="282570"/>
                </a:lnTo>
                <a:cubicBezTo>
                  <a:pt x="143955" y="318699"/>
                  <a:pt x="117388" y="357661"/>
                  <a:pt x="96136" y="398465"/>
                </a:cubicBezTo>
                <a:lnTo>
                  <a:pt x="65419" y="386848"/>
                </a:lnTo>
                <a:cubicBezTo>
                  <a:pt x="87669" y="344200"/>
                  <a:pt x="115396" y="303396"/>
                  <a:pt x="147940" y="265568"/>
                </a:cubicBezTo>
                <a:close/>
                <a:moveTo>
                  <a:pt x="1205098" y="120202"/>
                </a:moveTo>
                <a:cubicBezTo>
                  <a:pt x="1249762" y="147264"/>
                  <a:pt x="1291105" y="178575"/>
                  <a:pt x="1327966" y="213288"/>
                </a:cubicBezTo>
                <a:lnTo>
                  <a:pt x="1303226" y="232556"/>
                </a:lnTo>
                <a:cubicBezTo>
                  <a:pt x="1267860" y="199403"/>
                  <a:pt x="1228344" y="169508"/>
                  <a:pt x="1185672" y="143580"/>
                </a:cubicBezTo>
                <a:close/>
                <a:moveTo>
                  <a:pt x="342868" y="107593"/>
                </a:moveTo>
                <a:lnTo>
                  <a:pt x="361297" y="131396"/>
                </a:lnTo>
                <a:cubicBezTo>
                  <a:pt x="317629" y="156048"/>
                  <a:pt x="276950" y="184809"/>
                  <a:pt x="240257" y="216971"/>
                </a:cubicBezTo>
                <a:lnTo>
                  <a:pt x="216180" y="196994"/>
                </a:lnTo>
                <a:cubicBezTo>
                  <a:pt x="254535" y="163415"/>
                  <a:pt x="297040" y="133379"/>
                  <a:pt x="342868" y="107593"/>
                </a:cubicBezTo>
                <a:close/>
                <a:moveTo>
                  <a:pt x="961854" y="22301"/>
                </a:moveTo>
                <a:cubicBezTo>
                  <a:pt x="1014820" y="34486"/>
                  <a:pt x="1066292" y="51629"/>
                  <a:pt x="1115107" y="73306"/>
                </a:cubicBezTo>
                <a:lnTo>
                  <a:pt x="1099665" y="98667"/>
                </a:lnTo>
                <a:cubicBezTo>
                  <a:pt x="1053174" y="77982"/>
                  <a:pt x="1003861" y="61546"/>
                  <a:pt x="953220" y="49929"/>
                </a:cubicBezTo>
                <a:close/>
                <a:moveTo>
                  <a:pt x="589930" y="16917"/>
                </a:moveTo>
                <a:lnTo>
                  <a:pt x="597568" y="44828"/>
                </a:lnTo>
                <a:cubicBezTo>
                  <a:pt x="546429" y="54746"/>
                  <a:pt x="496452" y="69763"/>
                  <a:pt x="449131" y="89033"/>
                </a:cubicBezTo>
                <a:lnTo>
                  <a:pt x="434686" y="63247"/>
                </a:lnTo>
                <a:cubicBezTo>
                  <a:pt x="484165" y="43127"/>
                  <a:pt x="536466" y="27402"/>
                  <a:pt x="589930" y="16917"/>
                </a:cubicBezTo>
                <a:close/>
                <a:moveTo>
                  <a:pt x="694036" y="2608"/>
                </a:moveTo>
                <a:cubicBezTo>
                  <a:pt x="748330" y="-1502"/>
                  <a:pt x="804284" y="-793"/>
                  <a:pt x="858412" y="5015"/>
                </a:cubicBezTo>
                <a:lnTo>
                  <a:pt x="854261" y="33351"/>
                </a:lnTo>
                <a:cubicBezTo>
                  <a:pt x="802623" y="27826"/>
                  <a:pt x="748994" y="27118"/>
                  <a:pt x="697025" y="31085"/>
                </a:cubicBezTo>
                <a:close/>
              </a:path>
            </a:pathLst>
          </a:custGeom>
          <a:solidFill>
            <a:srgbClr val="F6F6F6"/>
          </a:solidFill>
          <a:ln w="1370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DCF5081-1E98-C246-ABA3-187598F654A2}"/>
              </a:ext>
            </a:extLst>
          </p:cNvPr>
          <p:cNvSpPr/>
          <p:nvPr/>
        </p:nvSpPr>
        <p:spPr>
          <a:xfrm flipH="1">
            <a:off x="8486774" y="444503"/>
            <a:ext cx="3705226" cy="151642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D6EC068-DBB1-394A-BBB9-81170729B663}"/>
              </a:ext>
            </a:extLst>
          </p:cNvPr>
          <p:cNvGrpSpPr/>
          <p:nvPr/>
        </p:nvGrpSpPr>
        <p:grpSpPr>
          <a:xfrm flipH="1">
            <a:off x="5924025" y="725831"/>
            <a:ext cx="4590193" cy="953773"/>
            <a:chOff x="1677782" y="4841373"/>
            <a:chExt cx="4590193" cy="95377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79D7486-26EF-80E8-013F-57DB789D78F8}"/>
                </a:ext>
              </a:extLst>
            </p:cNvPr>
            <p:cNvSpPr txBox="1"/>
            <p:nvPr/>
          </p:nvSpPr>
          <p:spPr>
            <a:xfrm>
              <a:off x="1677783" y="5333481"/>
              <a:ext cx="4590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 Iterative approaches to corporate.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44D0E42-9F89-FB7C-B189-6D907A7D8EE6}"/>
                </a:ext>
              </a:extLst>
            </p:cNvPr>
            <p:cNvSpPr txBox="1"/>
            <p:nvPr/>
          </p:nvSpPr>
          <p:spPr>
            <a:xfrm>
              <a:off x="2818718" y="4938322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09CDD95-FEA1-5815-2A3D-1EA299A6A827}"/>
                </a:ext>
              </a:extLst>
            </p:cNvPr>
            <p:cNvSpPr txBox="1"/>
            <p:nvPr/>
          </p:nvSpPr>
          <p:spPr>
            <a:xfrm>
              <a:off x="1677782" y="4841373"/>
              <a:ext cx="13170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0E8CB400-494F-A129-AE23-725D9DA8C704}"/>
              </a:ext>
            </a:extLst>
          </p:cNvPr>
          <p:cNvSpPr/>
          <p:nvPr/>
        </p:nvSpPr>
        <p:spPr>
          <a:xfrm flipH="1">
            <a:off x="10701267" y="840455"/>
            <a:ext cx="724528" cy="72452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A</a:t>
            </a:r>
            <a:endParaRPr lang="en-ID" sz="2400" b="1" dirty="0">
              <a:latin typeface="+mj-lt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D2BA341-2ADB-4085-6A7D-0F5B3FA180BA}"/>
              </a:ext>
            </a:extLst>
          </p:cNvPr>
          <p:cNvSpPr txBox="1"/>
          <p:nvPr/>
        </p:nvSpPr>
        <p:spPr>
          <a:xfrm>
            <a:off x="9197211" y="4174253"/>
            <a:ext cx="2369266" cy="162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58DA49C-E67B-8EF1-D2B1-629DEB94985E}"/>
              </a:ext>
            </a:extLst>
          </p:cNvPr>
          <p:cNvGrpSpPr/>
          <p:nvPr/>
        </p:nvGrpSpPr>
        <p:grpSpPr>
          <a:xfrm>
            <a:off x="10644431" y="3803197"/>
            <a:ext cx="838200" cy="241300"/>
            <a:chOff x="431800" y="457200"/>
            <a:chExt cx="838200" cy="24130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079D896-6DB9-3ED8-C67F-16FD211F54D0}"/>
                </a:ext>
              </a:extLst>
            </p:cNvPr>
            <p:cNvSpPr/>
            <p:nvPr/>
          </p:nvSpPr>
          <p:spPr>
            <a:xfrm>
              <a:off x="431800" y="457200"/>
              <a:ext cx="241300" cy="241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446255F-F034-CA0B-03CC-3C4232255049}"/>
                </a:ext>
              </a:extLst>
            </p:cNvPr>
            <p:cNvSpPr/>
            <p:nvPr/>
          </p:nvSpPr>
          <p:spPr>
            <a:xfrm>
              <a:off x="730250" y="457200"/>
              <a:ext cx="241300" cy="241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F17A677-7725-3A3F-EF79-D226DFF0D44F}"/>
                </a:ext>
              </a:extLst>
            </p:cNvPr>
            <p:cNvSpPr/>
            <p:nvPr/>
          </p:nvSpPr>
          <p:spPr>
            <a:xfrm>
              <a:off x="1028700" y="457200"/>
              <a:ext cx="241300" cy="241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923CFECC-FC76-8D3B-CEBC-FB1A6D648F7C}"/>
              </a:ext>
            </a:extLst>
          </p:cNvPr>
          <p:cNvSpPr txBox="1"/>
          <p:nvPr/>
        </p:nvSpPr>
        <p:spPr>
          <a:xfrm rot="16200000">
            <a:off x="5310506" y="2422066"/>
            <a:ext cx="1753952" cy="709219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chemeClr val="accent1"/>
                </a:solidFill>
                <a:latin typeface="+mj-lt"/>
              </a:rPr>
              <a:t>2025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3BDDF35-1A3B-0C49-31FB-5007C21C2E31}"/>
              </a:ext>
            </a:extLst>
          </p:cNvPr>
          <p:cNvSpPr txBox="1"/>
          <p:nvPr/>
        </p:nvSpPr>
        <p:spPr>
          <a:xfrm rot="16200000">
            <a:off x="6821805" y="4206000"/>
            <a:ext cx="1753952" cy="709219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4000" b="1" dirty="0">
                <a:solidFill>
                  <a:schemeClr val="accent1"/>
                </a:solidFill>
                <a:latin typeface="+mj-lt"/>
              </a:rPr>
              <a:t>2026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B8DC5B0-5F16-C62A-BE15-29D2DC23A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98793" y="3929721"/>
            <a:ext cx="377374" cy="37737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27431CC-EE62-71DA-B43B-0F281BE9C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10093" y="3018537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29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0651F0A0-11F1-45F9-1150-6D8472F2AD19}"/>
              </a:ext>
            </a:extLst>
          </p:cNvPr>
          <p:cNvSpPr/>
          <p:nvPr/>
        </p:nvSpPr>
        <p:spPr>
          <a:xfrm flipH="1">
            <a:off x="8486774" y="2531188"/>
            <a:ext cx="3705226" cy="17406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4820AED-9653-E3C8-DE5E-7757B63710B5}"/>
              </a:ext>
            </a:extLst>
          </p:cNvPr>
          <p:cNvSpPr/>
          <p:nvPr/>
        </p:nvSpPr>
        <p:spPr>
          <a:xfrm flipH="1">
            <a:off x="8486774" y="4521200"/>
            <a:ext cx="3705226" cy="17406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F70F52-F340-EE48-0752-803FEFD0BA23}"/>
              </a:ext>
            </a:extLst>
          </p:cNvPr>
          <p:cNvSpPr/>
          <p:nvPr/>
        </p:nvSpPr>
        <p:spPr>
          <a:xfrm>
            <a:off x="0" y="2531188"/>
            <a:ext cx="3705226" cy="17406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FC8B2AD-6D79-DCF9-0DFF-78518B78D0D9}"/>
              </a:ext>
            </a:extLst>
          </p:cNvPr>
          <p:cNvSpPr/>
          <p:nvPr/>
        </p:nvSpPr>
        <p:spPr>
          <a:xfrm>
            <a:off x="0" y="4521200"/>
            <a:ext cx="3705226" cy="17406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24BE113-8C30-2C96-BEF7-9DFA513F778A}"/>
              </a:ext>
            </a:extLst>
          </p:cNvPr>
          <p:cNvGrpSpPr/>
          <p:nvPr/>
        </p:nvGrpSpPr>
        <p:grpSpPr>
          <a:xfrm>
            <a:off x="5069143" y="2251095"/>
            <a:ext cx="2053714" cy="4606906"/>
            <a:chOff x="6661434" y="2251095"/>
            <a:chExt cx="2053714" cy="460690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5CCAD10-8798-ACA1-52CC-30330C9242BD}"/>
                </a:ext>
              </a:extLst>
            </p:cNvPr>
            <p:cNvSpPr/>
            <p:nvPr/>
          </p:nvSpPr>
          <p:spPr>
            <a:xfrm>
              <a:off x="6661434" y="2251095"/>
              <a:ext cx="2053714" cy="4606906"/>
            </a:xfrm>
            <a:custGeom>
              <a:avLst/>
              <a:gdLst>
                <a:gd name="connsiteX0" fmla="*/ 1026774 w 2053714"/>
                <a:gd name="connsiteY0" fmla="*/ 0 h 4606906"/>
                <a:gd name="connsiteX1" fmla="*/ 1752854 w 2053714"/>
                <a:gd name="connsiteY1" fmla="*/ 256585 h 4606906"/>
                <a:gd name="connsiteX2" fmla="*/ 2053714 w 2053714"/>
                <a:gd name="connsiteY2" fmla="*/ 876159 h 4606906"/>
                <a:gd name="connsiteX3" fmla="*/ 2053714 w 2053714"/>
                <a:gd name="connsiteY3" fmla="*/ 4606906 h 4606906"/>
                <a:gd name="connsiteX4" fmla="*/ 1500478 w 2053714"/>
                <a:gd name="connsiteY4" fmla="*/ 4606906 h 4606906"/>
                <a:gd name="connsiteX5" fmla="*/ 1500478 w 2053714"/>
                <a:gd name="connsiteY5" fmla="*/ 876017 h 4606906"/>
                <a:gd name="connsiteX6" fmla="*/ 1026774 w 2053714"/>
                <a:gd name="connsiteY6" fmla="*/ 471800 h 4606906"/>
                <a:gd name="connsiteX7" fmla="*/ 553070 w 2053714"/>
                <a:gd name="connsiteY7" fmla="*/ 876017 h 4606906"/>
                <a:gd name="connsiteX8" fmla="*/ 553070 w 2053714"/>
                <a:gd name="connsiteY8" fmla="*/ 1341423 h 4606906"/>
                <a:gd name="connsiteX9" fmla="*/ 0 w 2053714"/>
                <a:gd name="connsiteY9" fmla="*/ 1341423 h 4606906"/>
                <a:gd name="connsiteX10" fmla="*/ 0 w 2053714"/>
                <a:gd name="connsiteY10" fmla="*/ 876300 h 4606906"/>
                <a:gd name="connsiteX11" fmla="*/ 300694 w 2053714"/>
                <a:gd name="connsiteY11" fmla="*/ 256727 h 4606906"/>
                <a:gd name="connsiteX12" fmla="*/ 1026774 w 2053714"/>
                <a:gd name="connsiteY12" fmla="*/ 0 h 460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3714" h="4606906">
                  <a:moveTo>
                    <a:pt x="1026774" y="0"/>
                  </a:moveTo>
                  <a:cubicBezTo>
                    <a:pt x="1301068" y="0"/>
                    <a:pt x="1558923" y="91101"/>
                    <a:pt x="1752854" y="256585"/>
                  </a:cubicBezTo>
                  <a:cubicBezTo>
                    <a:pt x="1946786" y="422069"/>
                    <a:pt x="2053548" y="642100"/>
                    <a:pt x="2053714" y="876159"/>
                  </a:cubicBezTo>
                  <a:lnTo>
                    <a:pt x="2053714" y="4606906"/>
                  </a:lnTo>
                  <a:lnTo>
                    <a:pt x="1500478" y="4606906"/>
                  </a:lnTo>
                  <a:lnTo>
                    <a:pt x="1500478" y="876017"/>
                  </a:lnTo>
                  <a:cubicBezTo>
                    <a:pt x="1500478" y="653152"/>
                    <a:pt x="1287950" y="471800"/>
                    <a:pt x="1026774" y="471800"/>
                  </a:cubicBezTo>
                  <a:cubicBezTo>
                    <a:pt x="765598" y="471800"/>
                    <a:pt x="553070" y="653152"/>
                    <a:pt x="553070" y="876017"/>
                  </a:cubicBezTo>
                  <a:lnTo>
                    <a:pt x="553070" y="1341423"/>
                  </a:lnTo>
                  <a:lnTo>
                    <a:pt x="0" y="1341423"/>
                  </a:lnTo>
                  <a:lnTo>
                    <a:pt x="0" y="876300"/>
                  </a:lnTo>
                  <a:cubicBezTo>
                    <a:pt x="0" y="642243"/>
                    <a:pt x="106762" y="422211"/>
                    <a:pt x="300694" y="256727"/>
                  </a:cubicBezTo>
                  <a:cubicBezTo>
                    <a:pt x="494625" y="91101"/>
                    <a:pt x="752481" y="0"/>
                    <a:pt x="1026774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398C64B-069B-BD77-575F-BC508BA09809}"/>
                </a:ext>
              </a:extLst>
            </p:cNvPr>
            <p:cNvSpPr/>
            <p:nvPr/>
          </p:nvSpPr>
          <p:spPr>
            <a:xfrm>
              <a:off x="6921116" y="2478153"/>
              <a:ext cx="1526214" cy="4379848"/>
            </a:xfrm>
            <a:custGeom>
              <a:avLst/>
              <a:gdLst>
                <a:gd name="connsiteX0" fmla="*/ 1492675 w 1526214"/>
                <a:gd name="connsiteY0" fmla="*/ 4330974 h 4379848"/>
                <a:gd name="connsiteX1" fmla="*/ 1526214 w 1526214"/>
                <a:gd name="connsiteY1" fmla="*/ 4330974 h 4379848"/>
                <a:gd name="connsiteX2" fmla="*/ 1526214 w 1526214"/>
                <a:gd name="connsiteY2" fmla="*/ 4379848 h 4379848"/>
                <a:gd name="connsiteX3" fmla="*/ 1492675 w 1526214"/>
                <a:gd name="connsiteY3" fmla="*/ 4379848 h 4379848"/>
                <a:gd name="connsiteX4" fmla="*/ 1492675 w 1526214"/>
                <a:gd name="connsiteY4" fmla="*/ 4105276 h 4379848"/>
                <a:gd name="connsiteX5" fmla="*/ 1526214 w 1526214"/>
                <a:gd name="connsiteY5" fmla="*/ 4105276 h 4379848"/>
                <a:gd name="connsiteX6" fmla="*/ 1526214 w 1526214"/>
                <a:gd name="connsiteY6" fmla="*/ 4242707 h 4379848"/>
                <a:gd name="connsiteX7" fmla="*/ 1492675 w 1526214"/>
                <a:gd name="connsiteY7" fmla="*/ 4242707 h 4379848"/>
                <a:gd name="connsiteX8" fmla="*/ 1492675 w 1526214"/>
                <a:gd name="connsiteY8" fmla="*/ 3879719 h 4379848"/>
                <a:gd name="connsiteX9" fmla="*/ 1526214 w 1526214"/>
                <a:gd name="connsiteY9" fmla="*/ 3879719 h 4379848"/>
                <a:gd name="connsiteX10" fmla="*/ 1526214 w 1526214"/>
                <a:gd name="connsiteY10" fmla="*/ 4017149 h 4379848"/>
                <a:gd name="connsiteX11" fmla="*/ 1492675 w 1526214"/>
                <a:gd name="connsiteY11" fmla="*/ 4017149 h 4379848"/>
                <a:gd name="connsiteX12" fmla="*/ 1492675 w 1526214"/>
                <a:gd name="connsiteY12" fmla="*/ 3654020 h 4379848"/>
                <a:gd name="connsiteX13" fmla="*/ 1526214 w 1526214"/>
                <a:gd name="connsiteY13" fmla="*/ 3654020 h 4379848"/>
                <a:gd name="connsiteX14" fmla="*/ 1526214 w 1526214"/>
                <a:gd name="connsiteY14" fmla="*/ 3791452 h 4379848"/>
                <a:gd name="connsiteX15" fmla="*/ 1492675 w 1526214"/>
                <a:gd name="connsiteY15" fmla="*/ 3791452 h 4379848"/>
                <a:gd name="connsiteX16" fmla="*/ 1492675 w 1526214"/>
                <a:gd name="connsiteY16" fmla="*/ 3428464 h 4379848"/>
                <a:gd name="connsiteX17" fmla="*/ 1526214 w 1526214"/>
                <a:gd name="connsiteY17" fmla="*/ 3428464 h 4379848"/>
                <a:gd name="connsiteX18" fmla="*/ 1526214 w 1526214"/>
                <a:gd name="connsiteY18" fmla="*/ 3565895 h 4379848"/>
                <a:gd name="connsiteX19" fmla="*/ 1492675 w 1526214"/>
                <a:gd name="connsiteY19" fmla="*/ 3565895 h 4379848"/>
                <a:gd name="connsiteX20" fmla="*/ 1492675 w 1526214"/>
                <a:gd name="connsiteY20" fmla="*/ 3202765 h 4379848"/>
                <a:gd name="connsiteX21" fmla="*/ 1526214 w 1526214"/>
                <a:gd name="connsiteY21" fmla="*/ 3202765 h 4379848"/>
                <a:gd name="connsiteX22" fmla="*/ 1526214 w 1526214"/>
                <a:gd name="connsiteY22" fmla="*/ 3340196 h 4379848"/>
                <a:gd name="connsiteX23" fmla="*/ 1492675 w 1526214"/>
                <a:gd name="connsiteY23" fmla="*/ 3340196 h 4379848"/>
                <a:gd name="connsiteX24" fmla="*/ 1492675 w 1526214"/>
                <a:gd name="connsiteY24" fmla="*/ 2977208 h 4379848"/>
                <a:gd name="connsiteX25" fmla="*/ 1526214 w 1526214"/>
                <a:gd name="connsiteY25" fmla="*/ 2977208 h 4379848"/>
                <a:gd name="connsiteX26" fmla="*/ 1526214 w 1526214"/>
                <a:gd name="connsiteY26" fmla="*/ 3114639 h 4379848"/>
                <a:gd name="connsiteX27" fmla="*/ 1492675 w 1526214"/>
                <a:gd name="connsiteY27" fmla="*/ 3114639 h 4379848"/>
                <a:gd name="connsiteX28" fmla="*/ 1492675 w 1526214"/>
                <a:gd name="connsiteY28" fmla="*/ 2751510 h 4379848"/>
                <a:gd name="connsiteX29" fmla="*/ 1526214 w 1526214"/>
                <a:gd name="connsiteY29" fmla="*/ 2751510 h 4379848"/>
                <a:gd name="connsiteX30" fmla="*/ 1526214 w 1526214"/>
                <a:gd name="connsiteY30" fmla="*/ 2888940 h 4379848"/>
                <a:gd name="connsiteX31" fmla="*/ 1492675 w 1526214"/>
                <a:gd name="connsiteY31" fmla="*/ 2888940 h 4379848"/>
                <a:gd name="connsiteX32" fmla="*/ 1492675 w 1526214"/>
                <a:gd name="connsiteY32" fmla="*/ 2525953 h 4379848"/>
                <a:gd name="connsiteX33" fmla="*/ 1526214 w 1526214"/>
                <a:gd name="connsiteY33" fmla="*/ 2525953 h 4379848"/>
                <a:gd name="connsiteX34" fmla="*/ 1526214 w 1526214"/>
                <a:gd name="connsiteY34" fmla="*/ 2663384 h 4379848"/>
                <a:gd name="connsiteX35" fmla="*/ 1492675 w 1526214"/>
                <a:gd name="connsiteY35" fmla="*/ 2663384 h 4379848"/>
                <a:gd name="connsiteX36" fmla="*/ 1492675 w 1526214"/>
                <a:gd name="connsiteY36" fmla="*/ 2300255 h 4379848"/>
                <a:gd name="connsiteX37" fmla="*/ 1526214 w 1526214"/>
                <a:gd name="connsiteY37" fmla="*/ 2300255 h 4379848"/>
                <a:gd name="connsiteX38" fmla="*/ 1526214 w 1526214"/>
                <a:gd name="connsiteY38" fmla="*/ 2437686 h 4379848"/>
                <a:gd name="connsiteX39" fmla="*/ 1492675 w 1526214"/>
                <a:gd name="connsiteY39" fmla="*/ 2437686 h 4379848"/>
                <a:gd name="connsiteX40" fmla="*/ 1492675 w 1526214"/>
                <a:gd name="connsiteY40" fmla="*/ 2074698 h 4379848"/>
                <a:gd name="connsiteX41" fmla="*/ 1526214 w 1526214"/>
                <a:gd name="connsiteY41" fmla="*/ 2074698 h 4379848"/>
                <a:gd name="connsiteX42" fmla="*/ 1526214 w 1526214"/>
                <a:gd name="connsiteY42" fmla="*/ 2212129 h 4379848"/>
                <a:gd name="connsiteX43" fmla="*/ 1492675 w 1526214"/>
                <a:gd name="connsiteY43" fmla="*/ 2212129 h 4379848"/>
                <a:gd name="connsiteX44" fmla="*/ 1492675 w 1526214"/>
                <a:gd name="connsiteY44" fmla="*/ 1848999 h 4379848"/>
                <a:gd name="connsiteX45" fmla="*/ 1526214 w 1526214"/>
                <a:gd name="connsiteY45" fmla="*/ 1848999 h 4379848"/>
                <a:gd name="connsiteX46" fmla="*/ 1526214 w 1526214"/>
                <a:gd name="connsiteY46" fmla="*/ 1986430 h 4379848"/>
                <a:gd name="connsiteX47" fmla="*/ 1492675 w 1526214"/>
                <a:gd name="connsiteY47" fmla="*/ 1986430 h 4379848"/>
                <a:gd name="connsiteX48" fmla="*/ 1492675 w 1526214"/>
                <a:gd name="connsiteY48" fmla="*/ 1623301 h 4379848"/>
                <a:gd name="connsiteX49" fmla="*/ 1526214 w 1526214"/>
                <a:gd name="connsiteY49" fmla="*/ 1623301 h 4379848"/>
                <a:gd name="connsiteX50" fmla="*/ 1526214 w 1526214"/>
                <a:gd name="connsiteY50" fmla="*/ 1760732 h 4379848"/>
                <a:gd name="connsiteX51" fmla="*/ 1492675 w 1526214"/>
                <a:gd name="connsiteY51" fmla="*/ 1760732 h 4379848"/>
                <a:gd name="connsiteX52" fmla="*/ 1492675 w 1526214"/>
                <a:gd name="connsiteY52" fmla="*/ 1397744 h 4379848"/>
                <a:gd name="connsiteX53" fmla="*/ 1526214 w 1526214"/>
                <a:gd name="connsiteY53" fmla="*/ 1397744 h 4379848"/>
                <a:gd name="connsiteX54" fmla="*/ 1526214 w 1526214"/>
                <a:gd name="connsiteY54" fmla="*/ 1535175 h 4379848"/>
                <a:gd name="connsiteX55" fmla="*/ 1492675 w 1526214"/>
                <a:gd name="connsiteY55" fmla="*/ 1535175 h 4379848"/>
                <a:gd name="connsiteX56" fmla="*/ 1492675 w 1526214"/>
                <a:gd name="connsiteY56" fmla="*/ 1172045 h 4379848"/>
                <a:gd name="connsiteX57" fmla="*/ 1526214 w 1526214"/>
                <a:gd name="connsiteY57" fmla="*/ 1172045 h 4379848"/>
                <a:gd name="connsiteX58" fmla="*/ 1526214 w 1526214"/>
                <a:gd name="connsiteY58" fmla="*/ 1309477 h 4379848"/>
                <a:gd name="connsiteX59" fmla="*/ 1492675 w 1526214"/>
                <a:gd name="connsiteY59" fmla="*/ 1309477 h 4379848"/>
                <a:gd name="connsiteX60" fmla="*/ 1492675 w 1526214"/>
                <a:gd name="connsiteY60" fmla="*/ 946489 h 4379848"/>
                <a:gd name="connsiteX61" fmla="*/ 1526214 w 1526214"/>
                <a:gd name="connsiteY61" fmla="*/ 946489 h 4379848"/>
                <a:gd name="connsiteX62" fmla="*/ 1526214 w 1526214"/>
                <a:gd name="connsiteY62" fmla="*/ 1083920 h 4379848"/>
                <a:gd name="connsiteX63" fmla="*/ 1492675 w 1526214"/>
                <a:gd name="connsiteY63" fmla="*/ 1083920 h 4379848"/>
                <a:gd name="connsiteX64" fmla="*/ 0 w 1526214"/>
                <a:gd name="connsiteY64" fmla="*/ 924387 h 4379848"/>
                <a:gd name="connsiteX65" fmla="*/ 33539 w 1526214"/>
                <a:gd name="connsiteY65" fmla="*/ 924387 h 4379848"/>
                <a:gd name="connsiteX66" fmla="*/ 33539 w 1526214"/>
                <a:gd name="connsiteY66" fmla="*/ 1061817 h 4379848"/>
                <a:gd name="connsiteX67" fmla="*/ 0 w 1526214"/>
                <a:gd name="connsiteY67" fmla="*/ 1061817 h 4379848"/>
                <a:gd name="connsiteX68" fmla="*/ 1492675 w 1526214"/>
                <a:gd name="connsiteY68" fmla="*/ 720790 h 4379848"/>
                <a:gd name="connsiteX69" fmla="*/ 1526214 w 1526214"/>
                <a:gd name="connsiteY69" fmla="*/ 720790 h 4379848"/>
                <a:gd name="connsiteX70" fmla="*/ 1526214 w 1526214"/>
                <a:gd name="connsiteY70" fmla="*/ 858221 h 4379848"/>
                <a:gd name="connsiteX71" fmla="*/ 1492675 w 1526214"/>
                <a:gd name="connsiteY71" fmla="*/ 858221 h 4379848"/>
                <a:gd name="connsiteX72" fmla="*/ 0 w 1526214"/>
                <a:gd name="connsiteY72" fmla="*/ 698830 h 4379848"/>
                <a:gd name="connsiteX73" fmla="*/ 33539 w 1526214"/>
                <a:gd name="connsiteY73" fmla="*/ 698830 h 4379848"/>
                <a:gd name="connsiteX74" fmla="*/ 33539 w 1526214"/>
                <a:gd name="connsiteY74" fmla="*/ 836260 h 4379848"/>
                <a:gd name="connsiteX75" fmla="*/ 0 w 1526214"/>
                <a:gd name="connsiteY75" fmla="*/ 836260 h 4379848"/>
                <a:gd name="connsiteX76" fmla="*/ 1503799 w 1526214"/>
                <a:gd name="connsiteY76" fmla="*/ 493250 h 4379848"/>
                <a:gd name="connsiteX77" fmla="*/ 1526048 w 1526214"/>
                <a:gd name="connsiteY77" fmla="*/ 632239 h 4379848"/>
                <a:gd name="connsiteX78" fmla="*/ 1492508 w 1526214"/>
                <a:gd name="connsiteY78" fmla="*/ 633090 h 4379848"/>
                <a:gd name="connsiteX79" fmla="*/ 1471256 w 1526214"/>
                <a:gd name="connsiteY79" fmla="*/ 500193 h 4379848"/>
                <a:gd name="connsiteX80" fmla="*/ 29388 w 1526214"/>
                <a:gd name="connsiteY80" fmla="*/ 471431 h 4379848"/>
                <a:gd name="connsiteX81" fmla="*/ 61600 w 1526214"/>
                <a:gd name="connsiteY81" fmla="*/ 479365 h 4379848"/>
                <a:gd name="connsiteX82" fmla="*/ 35034 w 1526214"/>
                <a:gd name="connsiteY82" fmla="*/ 611554 h 4379848"/>
                <a:gd name="connsiteX83" fmla="*/ 1494 w 1526214"/>
                <a:gd name="connsiteY83" fmla="*/ 609712 h 4379848"/>
                <a:gd name="connsiteX84" fmla="*/ 29388 w 1526214"/>
                <a:gd name="connsiteY84" fmla="*/ 471431 h 4379848"/>
                <a:gd name="connsiteX85" fmla="*/ 1393550 w 1526214"/>
                <a:gd name="connsiteY85" fmla="*/ 283986 h 4379848"/>
                <a:gd name="connsiteX86" fmla="*/ 1471256 w 1526214"/>
                <a:gd name="connsiteY86" fmla="*/ 407674 h 4379848"/>
                <a:gd name="connsiteX87" fmla="*/ 1440041 w 1526214"/>
                <a:gd name="connsiteY87" fmla="*/ 418300 h 4379848"/>
                <a:gd name="connsiteX88" fmla="*/ 1365822 w 1526214"/>
                <a:gd name="connsiteY88" fmla="*/ 300139 h 4379848"/>
                <a:gd name="connsiteX89" fmla="*/ 147940 w 1526214"/>
                <a:gd name="connsiteY89" fmla="*/ 265568 h 4379848"/>
                <a:gd name="connsiteX90" fmla="*/ 175004 w 1526214"/>
                <a:gd name="connsiteY90" fmla="*/ 282570 h 4379848"/>
                <a:gd name="connsiteX91" fmla="*/ 96136 w 1526214"/>
                <a:gd name="connsiteY91" fmla="*/ 398465 h 4379848"/>
                <a:gd name="connsiteX92" fmla="*/ 65419 w 1526214"/>
                <a:gd name="connsiteY92" fmla="*/ 386848 h 4379848"/>
                <a:gd name="connsiteX93" fmla="*/ 147940 w 1526214"/>
                <a:gd name="connsiteY93" fmla="*/ 265568 h 4379848"/>
                <a:gd name="connsiteX94" fmla="*/ 1205098 w 1526214"/>
                <a:gd name="connsiteY94" fmla="*/ 120202 h 4379848"/>
                <a:gd name="connsiteX95" fmla="*/ 1327966 w 1526214"/>
                <a:gd name="connsiteY95" fmla="*/ 213288 h 4379848"/>
                <a:gd name="connsiteX96" fmla="*/ 1303226 w 1526214"/>
                <a:gd name="connsiteY96" fmla="*/ 232556 h 4379848"/>
                <a:gd name="connsiteX97" fmla="*/ 1185672 w 1526214"/>
                <a:gd name="connsiteY97" fmla="*/ 143580 h 4379848"/>
                <a:gd name="connsiteX98" fmla="*/ 342868 w 1526214"/>
                <a:gd name="connsiteY98" fmla="*/ 107593 h 4379848"/>
                <a:gd name="connsiteX99" fmla="*/ 361297 w 1526214"/>
                <a:gd name="connsiteY99" fmla="*/ 131396 h 4379848"/>
                <a:gd name="connsiteX100" fmla="*/ 240257 w 1526214"/>
                <a:gd name="connsiteY100" fmla="*/ 216971 h 4379848"/>
                <a:gd name="connsiteX101" fmla="*/ 216180 w 1526214"/>
                <a:gd name="connsiteY101" fmla="*/ 196994 h 4379848"/>
                <a:gd name="connsiteX102" fmla="*/ 342868 w 1526214"/>
                <a:gd name="connsiteY102" fmla="*/ 107593 h 4379848"/>
                <a:gd name="connsiteX103" fmla="*/ 961854 w 1526214"/>
                <a:gd name="connsiteY103" fmla="*/ 22301 h 4379848"/>
                <a:gd name="connsiteX104" fmla="*/ 1115107 w 1526214"/>
                <a:gd name="connsiteY104" fmla="*/ 73306 h 4379848"/>
                <a:gd name="connsiteX105" fmla="*/ 1099665 w 1526214"/>
                <a:gd name="connsiteY105" fmla="*/ 98667 h 4379848"/>
                <a:gd name="connsiteX106" fmla="*/ 953220 w 1526214"/>
                <a:gd name="connsiteY106" fmla="*/ 49929 h 4379848"/>
                <a:gd name="connsiteX107" fmla="*/ 589930 w 1526214"/>
                <a:gd name="connsiteY107" fmla="*/ 16917 h 4379848"/>
                <a:gd name="connsiteX108" fmla="*/ 597568 w 1526214"/>
                <a:gd name="connsiteY108" fmla="*/ 44828 h 4379848"/>
                <a:gd name="connsiteX109" fmla="*/ 449131 w 1526214"/>
                <a:gd name="connsiteY109" fmla="*/ 89033 h 4379848"/>
                <a:gd name="connsiteX110" fmla="*/ 434686 w 1526214"/>
                <a:gd name="connsiteY110" fmla="*/ 63247 h 4379848"/>
                <a:gd name="connsiteX111" fmla="*/ 589930 w 1526214"/>
                <a:gd name="connsiteY111" fmla="*/ 16917 h 4379848"/>
                <a:gd name="connsiteX112" fmla="*/ 694036 w 1526214"/>
                <a:gd name="connsiteY112" fmla="*/ 2608 h 4379848"/>
                <a:gd name="connsiteX113" fmla="*/ 858412 w 1526214"/>
                <a:gd name="connsiteY113" fmla="*/ 5015 h 4379848"/>
                <a:gd name="connsiteX114" fmla="*/ 854261 w 1526214"/>
                <a:gd name="connsiteY114" fmla="*/ 33351 h 4379848"/>
                <a:gd name="connsiteX115" fmla="*/ 697025 w 1526214"/>
                <a:gd name="connsiteY115" fmla="*/ 31085 h 437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26214" h="4379848">
                  <a:moveTo>
                    <a:pt x="1492675" y="4330974"/>
                  </a:moveTo>
                  <a:lnTo>
                    <a:pt x="1526214" y="4330974"/>
                  </a:lnTo>
                  <a:lnTo>
                    <a:pt x="1526214" y="4379848"/>
                  </a:lnTo>
                  <a:lnTo>
                    <a:pt x="1492675" y="4379848"/>
                  </a:lnTo>
                  <a:close/>
                  <a:moveTo>
                    <a:pt x="1492675" y="4105276"/>
                  </a:moveTo>
                  <a:lnTo>
                    <a:pt x="1526214" y="4105276"/>
                  </a:lnTo>
                  <a:lnTo>
                    <a:pt x="1526214" y="4242707"/>
                  </a:lnTo>
                  <a:lnTo>
                    <a:pt x="1492675" y="4242707"/>
                  </a:lnTo>
                  <a:close/>
                  <a:moveTo>
                    <a:pt x="1492675" y="3879719"/>
                  </a:moveTo>
                  <a:lnTo>
                    <a:pt x="1526214" y="3879719"/>
                  </a:lnTo>
                  <a:lnTo>
                    <a:pt x="1526214" y="4017149"/>
                  </a:lnTo>
                  <a:lnTo>
                    <a:pt x="1492675" y="4017149"/>
                  </a:lnTo>
                  <a:close/>
                  <a:moveTo>
                    <a:pt x="1492675" y="3654020"/>
                  </a:moveTo>
                  <a:lnTo>
                    <a:pt x="1526214" y="3654020"/>
                  </a:lnTo>
                  <a:lnTo>
                    <a:pt x="1526214" y="3791452"/>
                  </a:lnTo>
                  <a:lnTo>
                    <a:pt x="1492675" y="3791452"/>
                  </a:lnTo>
                  <a:close/>
                  <a:moveTo>
                    <a:pt x="1492675" y="3428464"/>
                  </a:moveTo>
                  <a:lnTo>
                    <a:pt x="1526214" y="3428464"/>
                  </a:lnTo>
                  <a:lnTo>
                    <a:pt x="1526214" y="3565895"/>
                  </a:lnTo>
                  <a:lnTo>
                    <a:pt x="1492675" y="3565895"/>
                  </a:lnTo>
                  <a:close/>
                  <a:moveTo>
                    <a:pt x="1492675" y="3202765"/>
                  </a:moveTo>
                  <a:lnTo>
                    <a:pt x="1526214" y="3202765"/>
                  </a:lnTo>
                  <a:lnTo>
                    <a:pt x="1526214" y="3340196"/>
                  </a:lnTo>
                  <a:lnTo>
                    <a:pt x="1492675" y="3340196"/>
                  </a:lnTo>
                  <a:close/>
                  <a:moveTo>
                    <a:pt x="1492675" y="2977208"/>
                  </a:moveTo>
                  <a:lnTo>
                    <a:pt x="1526214" y="2977208"/>
                  </a:lnTo>
                  <a:lnTo>
                    <a:pt x="1526214" y="3114639"/>
                  </a:lnTo>
                  <a:lnTo>
                    <a:pt x="1492675" y="3114639"/>
                  </a:lnTo>
                  <a:close/>
                  <a:moveTo>
                    <a:pt x="1492675" y="2751510"/>
                  </a:moveTo>
                  <a:lnTo>
                    <a:pt x="1526214" y="2751510"/>
                  </a:lnTo>
                  <a:lnTo>
                    <a:pt x="1526214" y="2888940"/>
                  </a:lnTo>
                  <a:lnTo>
                    <a:pt x="1492675" y="2888940"/>
                  </a:lnTo>
                  <a:close/>
                  <a:moveTo>
                    <a:pt x="1492675" y="2525953"/>
                  </a:moveTo>
                  <a:lnTo>
                    <a:pt x="1526214" y="2525953"/>
                  </a:lnTo>
                  <a:lnTo>
                    <a:pt x="1526214" y="2663384"/>
                  </a:lnTo>
                  <a:lnTo>
                    <a:pt x="1492675" y="2663384"/>
                  </a:lnTo>
                  <a:close/>
                  <a:moveTo>
                    <a:pt x="1492675" y="2300255"/>
                  </a:moveTo>
                  <a:lnTo>
                    <a:pt x="1526214" y="2300255"/>
                  </a:lnTo>
                  <a:lnTo>
                    <a:pt x="1526214" y="2437686"/>
                  </a:lnTo>
                  <a:lnTo>
                    <a:pt x="1492675" y="2437686"/>
                  </a:lnTo>
                  <a:close/>
                  <a:moveTo>
                    <a:pt x="1492675" y="2074698"/>
                  </a:moveTo>
                  <a:lnTo>
                    <a:pt x="1526214" y="2074698"/>
                  </a:lnTo>
                  <a:lnTo>
                    <a:pt x="1526214" y="2212129"/>
                  </a:lnTo>
                  <a:lnTo>
                    <a:pt x="1492675" y="2212129"/>
                  </a:lnTo>
                  <a:close/>
                  <a:moveTo>
                    <a:pt x="1492675" y="1848999"/>
                  </a:moveTo>
                  <a:lnTo>
                    <a:pt x="1526214" y="1848999"/>
                  </a:lnTo>
                  <a:lnTo>
                    <a:pt x="1526214" y="1986430"/>
                  </a:lnTo>
                  <a:lnTo>
                    <a:pt x="1492675" y="1986430"/>
                  </a:lnTo>
                  <a:close/>
                  <a:moveTo>
                    <a:pt x="1492675" y="1623301"/>
                  </a:moveTo>
                  <a:lnTo>
                    <a:pt x="1526214" y="1623301"/>
                  </a:lnTo>
                  <a:lnTo>
                    <a:pt x="1526214" y="1760732"/>
                  </a:lnTo>
                  <a:lnTo>
                    <a:pt x="1492675" y="1760732"/>
                  </a:lnTo>
                  <a:close/>
                  <a:moveTo>
                    <a:pt x="1492675" y="1397744"/>
                  </a:moveTo>
                  <a:lnTo>
                    <a:pt x="1526214" y="1397744"/>
                  </a:lnTo>
                  <a:lnTo>
                    <a:pt x="1526214" y="1535175"/>
                  </a:lnTo>
                  <a:lnTo>
                    <a:pt x="1492675" y="1535175"/>
                  </a:lnTo>
                  <a:close/>
                  <a:moveTo>
                    <a:pt x="1492675" y="1172045"/>
                  </a:moveTo>
                  <a:lnTo>
                    <a:pt x="1526214" y="1172045"/>
                  </a:lnTo>
                  <a:lnTo>
                    <a:pt x="1526214" y="1309477"/>
                  </a:lnTo>
                  <a:lnTo>
                    <a:pt x="1492675" y="1309477"/>
                  </a:lnTo>
                  <a:close/>
                  <a:moveTo>
                    <a:pt x="1492675" y="946489"/>
                  </a:moveTo>
                  <a:lnTo>
                    <a:pt x="1526214" y="946489"/>
                  </a:lnTo>
                  <a:lnTo>
                    <a:pt x="1526214" y="1083920"/>
                  </a:lnTo>
                  <a:lnTo>
                    <a:pt x="1492675" y="1083920"/>
                  </a:lnTo>
                  <a:close/>
                  <a:moveTo>
                    <a:pt x="0" y="924387"/>
                  </a:moveTo>
                  <a:lnTo>
                    <a:pt x="33539" y="924387"/>
                  </a:lnTo>
                  <a:lnTo>
                    <a:pt x="33539" y="1061817"/>
                  </a:lnTo>
                  <a:lnTo>
                    <a:pt x="0" y="1061817"/>
                  </a:lnTo>
                  <a:close/>
                  <a:moveTo>
                    <a:pt x="1492675" y="720790"/>
                  </a:moveTo>
                  <a:lnTo>
                    <a:pt x="1526214" y="720790"/>
                  </a:lnTo>
                  <a:lnTo>
                    <a:pt x="1526214" y="858221"/>
                  </a:lnTo>
                  <a:lnTo>
                    <a:pt x="1492675" y="858221"/>
                  </a:lnTo>
                  <a:close/>
                  <a:moveTo>
                    <a:pt x="0" y="698830"/>
                  </a:moveTo>
                  <a:lnTo>
                    <a:pt x="33539" y="698830"/>
                  </a:lnTo>
                  <a:lnTo>
                    <a:pt x="33539" y="836260"/>
                  </a:lnTo>
                  <a:lnTo>
                    <a:pt x="0" y="836260"/>
                  </a:lnTo>
                  <a:close/>
                  <a:moveTo>
                    <a:pt x="1503799" y="493250"/>
                  </a:moveTo>
                  <a:cubicBezTo>
                    <a:pt x="1517082" y="538447"/>
                    <a:pt x="1524553" y="585202"/>
                    <a:pt x="1526048" y="632239"/>
                  </a:cubicBezTo>
                  <a:lnTo>
                    <a:pt x="1492508" y="633090"/>
                  </a:lnTo>
                  <a:cubicBezTo>
                    <a:pt x="1491014" y="588176"/>
                    <a:pt x="1483874" y="543547"/>
                    <a:pt x="1471256" y="500193"/>
                  </a:cubicBezTo>
                  <a:close/>
                  <a:moveTo>
                    <a:pt x="29388" y="471431"/>
                  </a:moveTo>
                  <a:lnTo>
                    <a:pt x="61600" y="479365"/>
                  </a:lnTo>
                  <a:cubicBezTo>
                    <a:pt x="47321" y="522295"/>
                    <a:pt x="38355" y="566783"/>
                    <a:pt x="35034" y="611554"/>
                  </a:cubicBezTo>
                  <a:lnTo>
                    <a:pt x="1494" y="609712"/>
                  </a:lnTo>
                  <a:cubicBezTo>
                    <a:pt x="4982" y="562815"/>
                    <a:pt x="14280" y="516344"/>
                    <a:pt x="29388" y="471431"/>
                  </a:cubicBezTo>
                  <a:close/>
                  <a:moveTo>
                    <a:pt x="1393550" y="283986"/>
                  </a:moveTo>
                  <a:cubicBezTo>
                    <a:pt x="1424599" y="322665"/>
                    <a:pt x="1450667" y="364319"/>
                    <a:pt x="1471256" y="407674"/>
                  </a:cubicBezTo>
                  <a:lnTo>
                    <a:pt x="1440041" y="418300"/>
                  </a:lnTo>
                  <a:cubicBezTo>
                    <a:pt x="1420448" y="376787"/>
                    <a:pt x="1395377" y="337116"/>
                    <a:pt x="1365822" y="300139"/>
                  </a:cubicBezTo>
                  <a:close/>
                  <a:moveTo>
                    <a:pt x="147940" y="265568"/>
                  </a:moveTo>
                  <a:lnTo>
                    <a:pt x="175004" y="282570"/>
                  </a:lnTo>
                  <a:cubicBezTo>
                    <a:pt x="143955" y="318699"/>
                    <a:pt x="117388" y="357661"/>
                    <a:pt x="96136" y="398465"/>
                  </a:cubicBezTo>
                  <a:lnTo>
                    <a:pt x="65419" y="386848"/>
                  </a:lnTo>
                  <a:cubicBezTo>
                    <a:pt x="87669" y="344200"/>
                    <a:pt x="115396" y="303396"/>
                    <a:pt x="147940" y="265568"/>
                  </a:cubicBezTo>
                  <a:close/>
                  <a:moveTo>
                    <a:pt x="1205098" y="120202"/>
                  </a:moveTo>
                  <a:cubicBezTo>
                    <a:pt x="1249762" y="147264"/>
                    <a:pt x="1291105" y="178575"/>
                    <a:pt x="1327966" y="213288"/>
                  </a:cubicBezTo>
                  <a:lnTo>
                    <a:pt x="1303226" y="232556"/>
                  </a:lnTo>
                  <a:cubicBezTo>
                    <a:pt x="1267860" y="199403"/>
                    <a:pt x="1228344" y="169508"/>
                    <a:pt x="1185672" y="143580"/>
                  </a:cubicBezTo>
                  <a:close/>
                  <a:moveTo>
                    <a:pt x="342868" y="107593"/>
                  </a:moveTo>
                  <a:lnTo>
                    <a:pt x="361297" y="131396"/>
                  </a:lnTo>
                  <a:cubicBezTo>
                    <a:pt x="317629" y="156048"/>
                    <a:pt x="276950" y="184809"/>
                    <a:pt x="240257" y="216971"/>
                  </a:cubicBezTo>
                  <a:lnTo>
                    <a:pt x="216180" y="196994"/>
                  </a:lnTo>
                  <a:cubicBezTo>
                    <a:pt x="254535" y="163415"/>
                    <a:pt x="297040" y="133379"/>
                    <a:pt x="342868" y="107593"/>
                  </a:cubicBezTo>
                  <a:close/>
                  <a:moveTo>
                    <a:pt x="961854" y="22301"/>
                  </a:moveTo>
                  <a:cubicBezTo>
                    <a:pt x="1014820" y="34486"/>
                    <a:pt x="1066292" y="51629"/>
                    <a:pt x="1115107" y="73306"/>
                  </a:cubicBezTo>
                  <a:lnTo>
                    <a:pt x="1099665" y="98667"/>
                  </a:lnTo>
                  <a:cubicBezTo>
                    <a:pt x="1053174" y="77982"/>
                    <a:pt x="1003861" y="61546"/>
                    <a:pt x="953220" y="49929"/>
                  </a:cubicBezTo>
                  <a:close/>
                  <a:moveTo>
                    <a:pt x="589930" y="16917"/>
                  </a:moveTo>
                  <a:lnTo>
                    <a:pt x="597568" y="44828"/>
                  </a:lnTo>
                  <a:cubicBezTo>
                    <a:pt x="546429" y="54746"/>
                    <a:pt x="496452" y="69763"/>
                    <a:pt x="449131" y="89033"/>
                  </a:cubicBezTo>
                  <a:lnTo>
                    <a:pt x="434686" y="63247"/>
                  </a:lnTo>
                  <a:cubicBezTo>
                    <a:pt x="484165" y="43127"/>
                    <a:pt x="536466" y="27402"/>
                    <a:pt x="589930" y="16917"/>
                  </a:cubicBezTo>
                  <a:close/>
                  <a:moveTo>
                    <a:pt x="694036" y="2608"/>
                  </a:moveTo>
                  <a:cubicBezTo>
                    <a:pt x="748330" y="-1502"/>
                    <a:pt x="804284" y="-793"/>
                    <a:pt x="858412" y="5015"/>
                  </a:cubicBezTo>
                  <a:lnTo>
                    <a:pt x="854261" y="33351"/>
                  </a:lnTo>
                  <a:cubicBezTo>
                    <a:pt x="802623" y="27826"/>
                    <a:pt x="748994" y="27118"/>
                    <a:pt x="697025" y="31085"/>
                  </a:cubicBezTo>
                  <a:close/>
                </a:path>
              </a:pathLst>
            </a:custGeom>
            <a:solidFill>
              <a:srgbClr val="F6F6F6"/>
            </a:solidFill>
            <a:ln w="1370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805878F-B6DE-755D-F2C9-20B9363143F3}"/>
                </a:ext>
              </a:extLst>
            </p:cNvPr>
            <p:cNvSpPr/>
            <p:nvPr/>
          </p:nvSpPr>
          <p:spPr>
            <a:xfrm>
              <a:off x="6661434" y="3568700"/>
              <a:ext cx="551717" cy="328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9F583CB-2F4F-53D0-3499-B14CF71D946F}"/>
                </a:ext>
              </a:extLst>
            </p:cNvPr>
            <p:cNvCxnSpPr>
              <a:cxnSpLocks/>
              <a:endCxn id="13" idx="2"/>
            </p:cNvCxnSpPr>
            <p:nvPr/>
          </p:nvCxnSpPr>
          <p:spPr>
            <a:xfrm>
              <a:off x="6937293" y="3429000"/>
              <a:ext cx="0" cy="342900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BD447E37-EE9F-48C4-90A4-E2D2EEF7CDE4}"/>
              </a:ext>
            </a:extLst>
          </p:cNvPr>
          <p:cNvSpPr/>
          <p:nvPr/>
        </p:nvSpPr>
        <p:spPr>
          <a:xfrm>
            <a:off x="4931620" y="3159340"/>
            <a:ext cx="818722" cy="81871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54BBCD1-4CEE-7BFD-E175-614C29B0580A}"/>
              </a:ext>
            </a:extLst>
          </p:cNvPr>
          <p:cNvSpPr/>
          <p:nvPr/>
        </p:nvSpPr>
        <p:spPr>
          <a:xfrm>
            <a:off x="6441658" y="3159340"/>
            <a:ext cx="818722" cy="81871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51D6C30-B64E-390E-3972-CE6182DA0D92}"/>
              </a:ext>
            </a:extLst>
          </p:cNvPr>
          <p:cNvSpPr/>
          <p:nvPr/>
        </p:nvSpPr>
        <p:spPr>
          <a:xfrm>
            <a:off x="4931620" y="4784940"/>
            <a:ext cx="818722" cy="81871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FDF6347-ED8D-696A-EFDC-77F6F7118C8A}"/>
              </a:ext>
            </a:extLst>
          </p:cNvPr>
          <p:cNvSpPr/>
          <p:nvPr/>
        </p:nvSpPr>
        <p:spPr>
          <a:xfrm>
            <a:off x="6441658" y="4784940"/>
            <a:ext cx="818722" cy="81871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6BAB757-81C3-A489-0A7F-78DC8BAE7252}"/>
              </a:ext>
            </a:extLst>
          </p:cNvPr>
          <p:cNvSpPr/>
          <p:nvPr/>
        </p:nvSpPr>
        <p:spPr>
          <a:xfrm>
            <a:off x="0" y="0"/>
            <a:ext cx="12191999" cy="1763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F15B49-85C5-7924-5985-863B20791EC5}"/>
              </a:ext>
            </a:extLst>
          </p:cNvPr>
          <p:cNvSpPr txBox="1"/>
          <p:nvPr/>
        </p:nvSpPr>
        <p:spPr>
          <a:xfrm>
            <a:off x="896995" y="420302"/>
            <a:ext cx="4538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DA12E9B-73CE-C7A8-781F-CAB1E1EE7D64}"/>
              </a:ext>
            </a:extLst>
          </p:cNvPr>
          <p:cNvSpPr txBox="1"/>
          <p:nvPr/>
        </p:nvSpPr>
        <p:spPr>
          <a:xfrm>
            <a:off x="5473363" y="514719"/>
            <a:ext cx="6007437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</a:rPr>
              <a:t>Leverage agile frameworks to provide a robust synopsis for high level overviews. Iterative approaches to corporate strategy foster collaborative thinking. Leverage agile frameworks to provide a robust synopsis for high level overviews.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1CA620A-6793-13B4-D85F-CAAF65F5BEC0}"/>
              </a:ext>
            </a:extLst>
          </p:cNvPr>
          <p:cNvSpPr txBox="1"/>
          <p:nvPr/>
        </p:nvSpPr>
        <p:spPr>
          <a:xfrm>
            <a:off x="7675838" y="3127176"/>
            <a:ext cx="380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431B47D-3E92-0220-9B14-A9777E146598}"/>
              </a:ext>
            </a:extLst>
          </p:cNvPr>
          <p:cNvSpPr txBox="1"/>
          <p:nvPr/>
        </p:nvSpPr>
        <p:spPr>
          <a:xfrm>
            <a:off x="9520735" y="2805809"/>
            <a:ext cx="196006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Project Task C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D6C300E-F81A-F3DD-B47C-3CF5672A3EF5}"/>
              </a:ext>
            </a:extLst>
          </p:cNvPr>
          <p:cNvGrpSpPr/>
          <p:nvPr/>
        </p:nvGrpSpPr>
        <p:grpSpPr>
          <a:xfrm flipH="1">
            <a:off x="896995" y="4795821"/>
            <a:ext cx="3804962" cy="1191377"/>
            <a:chOff x="7675838" y="4795821"/>
            <a:chExt cx="3804962" cy="119137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B7FA7B6-DA35-1942-1906-C0EA2A4F4799}"/>
                </a:ext>
              </a:extLst>
            </p:cNvPr>
            <p:cNvSpPr txBox="1"/>
            <p:nvPr/>
          </p:nvSpPr>
          <p:spPr>
            <a:xfrm>
              <a:off x="7675838" y="5117188"/>
              <a:ext cx="3804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72A3ACE-A90C-2B64-8005-662A64DC77FC}"/>
                </a:ext>
              </a:extLst>
            </p:cNvPr>
            <p:cNvSpPr txBox="1"/>
            <p:nvPr/>
          </p:nvSpPr>
          <p:spPr>
            <a:xfrm>
              <a:off x="9520735" y="4795821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E4DAB3B-44E4-C9DE-7874-D78714A0FA8D}"/>
                </a:ext>
              </a:extLst>
            </p:cNvPr>
            <p:cNvSpPr/>
            <p:nvPr/>
          </p:nvSpPr>
          <p:spPr>
            <a:xfrm>
              <a:off x="10582274" y="5654458"/>
              <a:ext cx="815975" cy="332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459C5D3-8B1A-A36B-B077-EFCD3050DB2C}"/>
              </a:ext>
            </a:extLst>
          </p:cNvPr>
          <p:cNvGrpSpPr/>
          <p:nvPr/>
        </p:nvGrpSpPr>
        <p:grpSpPr>
          <a:xfrm>
            <a:off x="7675838" y="4795821"/>
            <a:ext cx="3804962" cy="1191377"/>
            <a:chOff x="7675838" y="4795821"/>
            <a:chExt cx="3804962" cy="119137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0588059-4EAC-A071-74F1-A112490E4F6B}"/>
                </a:ext>
              </a:extLst>
            </p:cNvPr>
            <p:cNvSpPr txBox="1"/>
            <p:nvPr/>
          </p:nvSpPr>
          <p:spPr>
            <a:xfrm>
              <a:off x="7675838" y="5117188"/>
              <a:ext cx="3804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EF005A8-0F08-BC4F-CA39-29686B278EDC}"/>
                </a:ext>
              </a:extLst>
            </p:cNvPr>
            <p:cNvSpPr txBox="1"/>
            <p:nvPr/>
          </p:nvSpPr>
          <p:spPr>
            <a:xfrm>
              <a:off x="9520735" y="4795821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D</a:t>
              </a: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FB421BAD-AF32-52F7-B9F5-56C956C38E0A}"/>
                </a:ext>
              </a:extLst>
            </p:cNvPr>
            <p:cNvSpPr/>
            <p:nvPr/>
          </p:nvSpPr>
          <p:spPr>
            <a:xfrm>
              <a:off x="10582274" y="5654458"/>
              <a:ext cx="815975" cy="332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2028</a:t>
              </a:r>
            </a:p>
          </p:txBody>
        </p: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1B28F436-6FF2-E3A2-9311-0B314ED98890}"/>
              </a:ext>
            </a:extLst>
          </p:cNvPr>
          <p:cNvSpPr/>
          <p:nvPr/>
        </p:nvSpPr>
        <p:spPr>
          <a:xfrm>
            <a:off x="10582274" y="3664446"/>
            <a:ext cx="815975" cy="3327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tlCol="0" anchor="ctr"/>
          <a:lstStyle/>
          <a:p>
            <a:pPr algn="ctr">
              <a:lnSpc>
                <a:spcPct val="90000"/>
              </a:lnSpc>
            </a:pPr>
            <a:r>
              <a:rPr lang="en-US" sz="1600" b="1" dirty="0">
                <a:solidFill>
                  <a:schemeClr val="bg1"/>
                </a:solidFill>
                <a:latin typeface="+mj-lt"/>
              </a:rPr>
              <a:t>2027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1723613-FBDA-FBD4-7983-245BFF32BF75}"/>
              </a:ext>
            </a:extLst>
          </p:cNvPr>
          <p:cNvGrpSpPr/>
          <p:nvPr/>
        </p:nvGrpSpPr>
        <p:grpSpPr>
          <a:xfrm flipH="1">
            <a:off x="896995" y="2805809"/>
            <a:ext cx="3804962" cy="1191377"/>
            <a:chOff x="7675838" y="4795821"/>
            <a:chExt cx="3804962" cy="119137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763CDFD-521E-CC7C-3CA9-133FBCD824C5}"/>
                </a:ext>
              </a:extLst>
            </p:cNvPr>
            <p:cNvSpPr txBox="1"/>
            <p:nvPr/>
          </p:nvSpPr>
          <p:spPr>
            <a:xfrm>
              <a:off x="7675838" y="5117188"/>
              <a:ext cx="3804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AA9D3F7-7399-94BC-528B-76AE393AAD3E}"/>
                </a:ext>
              </a:extLst>
            </p:cNvPr>
            <p:cNvSpPr txBox="1"/>
            <p:nvPr/>
          </p:nvSpPr>
          <p:spPr>
            <a:xfrm>
              <a:off x="9520735" y="4795821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F79DCEAE-A3CE-7945-1329-26922F4CBFDF}"/>
                </a:ext>
              </a:extLst>
            </p:cNvPr>
            <p:cNvSpPr/>
            <p:nvPr/>
          </p:nvSpPr>
          <p:spPr>
            <a:xfrm>
              <a:off x="10582274" y="5654458"/>
              <a:ext cx="815975" cy="332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2026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22550994-3FBE-5CAA-069F-8628CEE83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294" y="5005612"/>
            <a:ext cx="377374" cy="3773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D218AAA-5A7B-8C90-862B-3EDA018BBB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62332" y="3380012"/>
            <a:ext cx="377374" cy="37737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E3EA81E-39B4-1E23-9A05-088D379FC1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2294" y="3380012"/>
            <a:ext cx="377374" cy="37737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537C118-C84B-A6AD-2634-8E7FD8747F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62332" y="5005612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74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2C91C7EC-ABB0-DD47-03A5-8D2DB5F12860}"/>
              </a:ext>
            </a:extLst>
          </p:cNvPr>
          <p:cNvSpPr/>
          <p:nvPr/>
        </p:nvSpPr>
        <p:spPr>
          <a:xfrm>
            <a:off x="0" y="2169408"/>
            <a:ext cx="3705226" cy="2010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33486B1-80B0-4248-BECF-09EE02502B3F}"/>
              </a:ext>
            </a:extLst>
          </p:cNvPr>
          <p:cNvSpPr/>
          <p:nvPr/>
        </p:nvSpPr>
        <p:spPr>
          <a:xfrm flipH="1">
            <a:off x="8486774" y="4389987"/>
            <a:ext cx="3705226" cy="2010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6884E1D-2B25-9628-947A-55C6CCCC5C72}"/>
              </a:ext>
            </a:extLst>
          </p:cNvPr>
          <p:cNvSpPr/>
          <p:nvPr/>
        </p:nvSpPr>
        <p:spPr>
          <a:xfrm flipH="1">
            <a:off x="8486774" y="330200"/>
            <a:ext cx="3705226" cy="20108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9069A04-8B87-4A56-3153-57EA3347AEC7}"/>
              </a:ext>
            </a:extLst>
          </p:cNvPr>
          <p:cNvGrpSpPr/>
          <p:nvPr/>
        </p:nvGrpSpPr>
        <p:grpSpPr>
          <a:xfrm>
            <a:off x="4401016" y="0"/>
            <a:ext cx="3389969" cy="6858000"/>
            <a:chOff x="3967432" y="0"/>
            <a:chExt cx="3389969" cy="6858000"/>
          </a:xfrm>
        </p:grpSpPr>
        <p:sp>
          <p:nvSpPr>
            <p:cNvPr id="2" name="Freeform: Shape 1">
              <a:extLst>
                <a:ext uri="{FF2B5EF4-FFF2-40B4-BE49-F238E27FC236}">
                  <a16:creationId xmlns:a16="http://schemas.microsoft.com/office/drawing/2014/main" id="{89003AEC-42E2-9BFE-9297-CFFACC206131}"/>
                </a:ext>
              </a:extLst>
            </p:cNvPr>
            <p:cNvSpPr/>
            <p:nvPr/>
          </p:nvSpPr>
          <p:spPr>
            <a:xfrm>
              <a:off x="3967432" y="0"/>
              <a:ext cx="3389969" cy="6858000"/>
            </a:xfrm>
            <a:custGeom>
              <a:avLst/>
              <a:gdLst>
                <a:gd name="connsiteX0" fmla="*/ 3229510 w 3930978"/>
                <a:gd name="connsiteY0" fmla="*/ 0 h 6847297"/>
                <a:gd name="connsiteX1" fmla="*/ 3229510 w 3930978"/>
                <a:gd name="connsiteY1" fmla="*/ 1856455 h 6847297"/>
                <a:gd name="connsiteX2" fmla="*/ 2836010 w 3930978"/>
                <a:gd name="connsiteY2" fmla="*/ 2249955 h 6847297"/>
                <a:gd name="connsiteX3" fmla="*/ 982723 w 3930978"/>
                <a:gd name="connsiteY3" fmla="*/ 2249955 h 6847297"/>
                <a:gd name="connsiteX4" fmla="*/ 0 w 3930978"/>
                <a:gd name="connsiteY4" fmla="*/ 3232678 h 6847297"/>
                <a:gd name="connsiteX5" fmla="*/ 0 w 3930978"/>
                <a:gd name="connsiteY5" fmla="*/ 3232678 h 6847297"/>
                <a:gd name="connsiteX6" fmla="*/ 982723 w 3930978"/>
                <a:gd name="connsiteY6" fmla="*/ 4215401 h 6847297"/>
                <a:gd name="connsiteX7" fmla="*/ 2267678 w 3930978"/>
                <a:gd name="connsiteY7" fmla="*/ 4215401 h 6847297"/>
                <a:gd name="connsiteX8" fmla="*/ 2678730 w 3930978"/>
                <a:gd name="connsiteY8" fmla="*/ 4626453 h 6847297"/>
                <a:gd name="connsiteX9" fmla="*/ 2678730 w 3930978"/>
                <a:gd name="connsiteY9" fmla="*/ 6847298 h 6847297"/>
                <a:gd name="connsiteX10" fmla="*/ 3380112 w 3930978"/>
                <a:gd name="connsiteY10" fmla="*/ 6847298 h 6847297"/>
                <a:gd name="connsiteX11" fmla="*/ 3380112 w 3930978"/>
                <a:gd name="connsiteY11" fmla="*/ 4259067 h 6847297"/>
                <a:gd name="connsiteX12" fmla="*/ 2634979 w 3930978"/>
                <a:gd name="connsiteY12" fmla="*/ 3513933 h 6847297"/>
                <a:gd name="connsiteX13" fmla="*/ 982723 w 3930978"/>
                <a:gd name="connsiteY13" fmla="*/ 3513933 h 6847297"/>
                <a:gd name="connsiteX14" fmla="*/ 701382 w 3930978"/>
                <a:gd name="connsiteY14" fmla="*/ 3232592 h 6847297"/>
                <a:gd name="connsiteX15" fmla="*/ 701382 w 3930978"/>
                <a:gd name="connsiteY15" fmla="*/ 3232592 h 6847297"/>
                <a:gd name="connsiteX16" fmla="*/ 982723 w 3930978"/>
                <a:gd name="connsiteY16" fmla="*/ 2951252 h 6847297"/>
                <a:gd name="connsiteX17" fmla="*/ 3185845 w 3930978"/>
                <a:gd name="connsiteY17" fmla="*/ 2951252 h 6847297"/>
                <a:gd name="connsiteX18" fmla="*/ 3930978 w 3930978"/>
                <a:gd name="connsiteY18" fmla="*/ 2206119 h 6847297"/>
                <a:gd name="connsiteX19" fmla="*/ 3930978 w 3930978"/>
                <a:gd name="connsiteY19" fmla="*/ 0 h 6847297"/>
                <a:gd name="connsiteX20" fmla="*/ 3229510 w 3930978"/>
                <a:gd name="connsiteY20" fmla="*/ 0 h 6847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30978" h="6847297">
                  <a:moveTo>
                    <a:pt x="3229510" y="0"/>
                  </a:moveTo>
                  <a:lnTo>
                    <a:pt x="3229510" y="1856455"/>
                  </a:lnTo>
                  <a:cubicBezTo>
                    <a:pt x="3229510" y="2073753"/>
                    <a:pt x="3053394" y="2249955"/>
                    <a:pt x="2836010" y="2249955"/>
                  </a:cubicBezTo>
                  <a:lnTo>
                    <a:pt x="982723" y="2249955"/>
                  </a:lnTo>
                  <a:cubicBezTo>
                    <a:pt x="439991" y="2249955"/>
                    <a:pt x="0" y="2689946"/>
                    <a:pt x="0" y="3232678"/>
                  </a:cubicBezTo>
                  <a:lnTo>
                    <a:pt x="0" y="3232678"/>
                  </a:lnTo>
                  <a:cubicBezTo>
                    <a:pt x="0" y="3775410"/>
                    <a:pt x="439991" y="4215401"/>
                    <a:pt x="982723" y="4215401"/>
                  </a:cubicBezTo>
                  <a:lnTo>
                    <a:pt x="2267678" y="4215401"/>
                  </a:lnTo>
                  <a:cubicBezTo>
                    <a:pt x="2494737" y="4215401"/>
                    <a:pt x="2678730" y="4399480"/>
                    <a:pt x="2678730" y="4626453"/>
                  </a:cubicBezTo>
                  <a:lnTo>
                    <a:pt x="2678730" y="6847298"/>
                  </a:lnTo>
                  <a:lnTo>
                    <a:pt x="3380112" y="6847298"/>
                  </a:lnTo>
                  <a:lnTo>
                    <a:pt x="3380112" y="4259067"/>
                  </a:lnTo>
                  <a:cubicBezTo>
                    <a:pt x="3380112" y="3847587"/>
                    <a:pt x="3046544" y="3513933"/>
                    <a:pt x="2634979" y="3513933"/>
                  </a:cubicBezTo>
                  <a:lnTo>
                    <a:pt x="982723" y="3513933"/>
                  </a:lnTo>
                  <a:cubicBezTo>
                    <a:pt x="827326" y="3513933"/>
                    <a:pt x="701382" y="3387989"/>
                    <a:pt x="701382" y="3232592"/>
                  </a:cubicBezTo>
                  <a:lnTo>
                    <a:pt x="701382" y="3232592"/>
                  </a:lnTo>
                  <a:cubicBezTo>
                    <a:pt x="701382" y="3077196"/>
                    <a:pt x="827326" y="2951252"/>
                    <a:pt x="982723" y="2951252"/>
                  </a:cubicBezTo>
                  <a:lnTo>
                    <a:pt x="3185845" y="2951252"/>
                  </a:lnTo>
                  <a:cubicBezTo>
                    <a:pt x="3597325" y="2951252"/>
                    <a:pt x="3930978" y="2617684"/>
                    <a:pt x="3930978" y="2206119"/>
                  </a:cubicBezTo>
                  <a:lnTo>
                    <a:pt x="3930978" y="0"/>
                  </a:lnTo>
                  <a:lnTo>
                    <a:pt x="3229510" y="0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 dirty="0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C32D84DA-CDB7-E969-122D-4AE5D43168B3}"/>
                </a:ext>
              </a:extLst>
            </p:cNvPr>
            <p:cNvSpPr/>
            <p:nvPr/>
          </p:nvSpPr>
          <p:spPr>
            <a:xfrm>
              <a:off x="4305300" y="0"/>
              <a:ext cx="2764490" cy="6858000"/>
            </a:xfrm>
            <a:custGeom>
              <a:avLst/>
              <a:gdLst>
                <a:gd name="connsiteX0" fmla="*/ 3229510 w 3229510"/>
                <a:gd name="connsiteY0" fmla="*/ 0 h 6476999"/>
                <a:gd name="connsiteX1" fmla="*/ 3229510 w 3229510"/>
                <a:gd name="connsiteY1" fmla="*/ 1871780 h 6476999"/>
                <a:gd name="connsiteX2" fmla="*/ 2643113 w 3229510"/>
                <a:gd name="connsiteY2" fmla="*/ 2458178 h 6476999"/>
                <a:gd name="connsiteX3" fmla="*/ 625782 w 3229510"/>
                <a:gd name="connsiteY3" fmla="*/ 2458178 h 6476999"/>
                <a:gd name="connsiteX4" fmla="*/ 0 w 3229510"/>
                <a:gd name="connsiteY4" fmla="*/ 3083960 h 6476999"/>
                <a:gd name="connsiteX5" fmla="*/ 0 w 3229510"/>
                <a:gd name="connsiteY5" fmla="*/ 3083960 h 6476999"/>
                <a:gd name="connsiteX6" fmla="*/ 625782 w 3229510"/>
                <a:gd name="connsiteY6" fmla="*/ 3709742 h 6476999"/>
                <a:gd name="connsiteX7" fmla="*/ 2092332 w 3229510"/>
                <a:gd name="connsiteY7" fmla="*/ 3709742 h 6476999"/>
                <a:gd name="connsiteX8" fmla="*/ 2678730 w 3229510"/>
                <a:gd name="connsiteY8" fmla="*/ 4296139 h 6476999"/>
                <a:gd name="connsiteX9" fmla="*/ 2678730 w 3229510"/>
                <a:gd name="connsiteY9" fmla="*/ 6477000 h 647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9510" h="6476999">
                  <a:moveTo>
                    <a:pt x="3229510" y="0"/>
                  </a:moveTo>
                  <a:lnTo>
                    <a:pt x="3229510" y="1871780"/>
                  </a:lnTo>
                  <a:cubicBezTo>
                    <a:pt x="3229510" y="2195673"/>
                    <a:pt x="2966920" y="2458178"/>
                    <a:pt x="2643113" y="2458178"/>
                  </a:cubicBezTo>
                  <a:lnTo>
                    <a:pt x="625782" y="2458178"/>
                  </a:lnTo>
                  <a:cubicBezTo>
                    <a:pt x="280228" y="2458178"/>
                    <a:pt x="0" y="2738320"/>
                    <a:pt x="0" y="3083960"/>
                  </a:cubicBezTo>
                  <a:lnTo>
                    <a:pt x="0" y="3083960"/>
                  </a:lnTo>
                  <a:cubicBezTo>
                    <a:pt x="0" y="3429514"/>
                    <a:pt x="280142" y="3709742"/>
                    <a:pt x="625782" y="3709742"/>
                  </a:cubicBezTo>
                  <a:lnTo>
                    <a:pt x="2092332" y="3709742"/>
                  </a:lnTo>
                  <a:cubicBezTo>
                    <a:pt x="2416225" y="3709742"/>
                    <a:pt x="2678730" y="3972332"/>
                    <a:pt x="2678730" y="4296139"/>
                  </a:cubicBezTo>
                  <a:lnTo>
                    <a:pt x="2678730" y="6477000"/>
                  </a:lnTo>
                </a:path>
              </a:pathLst>
            </a:custGeom>
            <a:noFill/>
            <a:ln w="53975" cap="sq">
              <a:solidFill>
                <a:schemeClr val="bg1"/>
              </a:solidFill>
              <a:prstDash val="dash"/>
              <a:round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5668085-0FE7-3EB1-4679-26C77842340F}"/>
              </a:ext>
            </a:extLst>
          </p:cNvPr>
          <p:cNvSpPr txBox="1"/>
          <p:nvPr/>
        </p:nvSpPr>
        <p:spPr>
          <a:xfrm>
            <a:off x="896995" y="767549"/>
            <a:ext cx="4538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Roadmaps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78514C0-02C0-4506-ADCA-69A789099706}"/>
              </a:ext>
            </a:extLst>
          </p:cNvPr>
          <p:cNvSpPr/>
          <p:nvPr/>
        </p:nvSpPr>
        <p:spPr>
          <a:xfrm>
            <a:off x="6927252" y="653095"/>
            <a:ext cx="1152244" cy="115223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0D953CD-C20C-EB73-F8AB-9E7938319CAA}"/>
              </a:ext>
            </a:extLst>
          </p:cNvPr>
          <p:cNvSpPr/>
          <p:nvPr/>
        </p:nvSpPr>
        <p:spPr>
          <a:xfrm>
            <a:off x="6451394" y="4627610"/>
            <a:ext cx="1152244" cy="115223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4F64DC6-2A6E-796D-D62F-4C91E3FE7122}"/>
              </a:ext>
            </a:extLst>
          </p:cNvPr>
          <p:cNvSpPr/>
          <p:nvPr/>
        </p:nvSpPr>
        <p:spPr>
          <a:xfrm>
            <a:off x="4162762" y="2662196"/>
            <a:ext cx="1152244" cy="115223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3B3484F-F1FC-FCF7-964A-BDB1090C20AC}"/>
              </a:ext>
            </a:extLst>
          </p:cNvPr>
          <p:cNvGrpSpPr/>
          <p:nvPr/>
        </p:nvGrpSpPr>
        <p:grpSpPr>
          <a:xfrm>
            <a:off x="8639691" y="666250"/>
            <a:ext cx="2608205" cy="1465714"/>
            <a:chOff x="8639691" y="666250"/>
            <a:chExt cx="2608205" cy="146571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B93AC94-5445-1027-107E-4D66377B8BD7}"/>
                </a:ext>
              </a:extLst>
            </p:cNvPr>
            <p:cNvSpPr txBox="1"/>
            <p:nvPr/>
          </p:nvSpPr>
          <p:spPr>
            <a:xfrm>
              <a:off x="8639691" y="976853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572B50-2DF0-AD70-0AC8-A7696BEA68AD}"/>
                </a:ext>
              </a:extLst>
            </p:cNvPr>
            <p:cNvSpPr txBox="1"/>
            <p:nvPr/>
          </p:nvSpPr>
          <p:spPr>
            <a:xfrm>
              <a:off x="9287831" y="666250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CF3C8F4-CB71-2EA7-655A-F7F2D3CDF07C}"/>
                </a:ext>
              </a:extLst>
            </p:cNvPr>
            <p:cNvSpPr txBox="1"/>
            <p:nvPr/>
          </p:nvSpPr>
          <p:spPr>
            <a:xfrm>
              <a:off x="9883910" y="159643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A0E923F-058B-C98E-4B22-FFCFE150FBE7}"/>
              </a:ext>
            </a:extLst>
          </p:cNvPr>
          <p:cNvGrpSpPr/>
          <p:nvPr/>
        </p:nvGrpSpPr>
        <p:grpSpPr>
          <a:xfrm>
            <a:off x="8639691" y="4726037"/>
            <a:ext cx="2608205" cy="1465714"/>
            <a:chOff x="8639691" y="4726037"/>
            <a:chExt cx="2608205" cy="146571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293C29A-36DA-AC4D-3B12-3623216A4975}"/>
                </a:ext>
              </a:extLst>
            </p:cNvPr>
            <p:cNvSpPr txBox="1"/>
            <p:nvPr/>
          </p:nvSpPr>
          <p:spPr>
            <a:xfrm>
              <a:off x="8639691" y="5036640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85A836C-EBFB-5103-B6DF-0104D1888DF3}"/>
                </a:ext>
              </a:extLst>
            </p:cNvPr>
            <p:cNvSpPr txBox="1"/>
            <p:nvPr/>
          </p:nvSpPr>
          <p:spPr>
            <a:xfrm>
              <a:off x="9287831" y="4726037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D524739-07F2-3C9B-2FA8-292C9676D87D}"/>
                </a:ext>
              </a:extLst>
            </p:cNvPr>
            <p:cNvSpPr txBox="1"/>
            <p:nvPr/>
          </p:nvSpPr>
          <p:spPr>
            <a:xfrm>
              <a:off x="9883910" y="5656220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2027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9E5FC2-A62F-40A2-83B0-7766FD510ECD}"/>
              </a:ext>
            </a:extLst>
          </p:cNvPr>
          <p:cNvGrpSpPr/>
          <p:nvPr/>
        </p:nvGrpSpPr>
        <p:grpSpPr>
          <a:xfrm>
            <a:off x="896995" y="2505458"/>
            <a:ext cx="2608205" cy="1465714"/>
            <a:chOff x="896995" y="2505458"/>
            <a:chExt cx="2608205" cy="146571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640BA71-C4D4-B1D7-3C00-7E4D7BA1EAB2}"/>
                </a:ext>
              </a:extLst>
            </p:cNvPr>
            <p:cNvSpPr txBox="1"/>
            <p:nvPr/>
          </p:nvSpPr>
          <p:spPr>
            <a:xfrm>
              <a:off x="896995" y="2816061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8903375-4A83-5B8A-CB3E-4DBA6433DE89}"/>
                </a:ext>
              </a:extLst>
            </p:cNvPr>
            <p:cNvSpPr txBox="1"/>
            <p:nvPr/>
          </p:nvSpPr>
          <p:spPr>
            <a:xfrm>
              <a:off x="89699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2734BFC-CD2A-6005-DBDA-029D6EAB6D48}"/>
                </a:ext>
              </a:extLst>
            </p:cNvPr>
            <p:cNvSpPr txBox="1"/>
            <p:nvPr/>
          </p:nvSpPr>
          <p:spPr>
            <a:xfrm>
              <a:off x="896995" y="34356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2026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A5826FF-9CD6-8AF7-2D11-1B2142DF19D5}"/>
              </a:ext>
            </a:extLst>
          </p:cNvPr>
          <p:cNvSpPr txBox="1"/>
          <p:nvPr/>
        </p:nvSpPr>
        <p:spPr>
          <a:xfrm>
            <a:off x="896995" y="5168968"/>
            <a:ext cx="5265888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3C5D794-D647-703A-A13A-9AE6BD18530E}"/>
              </a:ext>
            </a:extLst>
          </p:cNvPr>
          <p:cNvGrpSpPr/>
          <p:nvPr/>
        </p:nvGrpSpPr>
        <p:grpSpPr>
          <a:xfrm>
            <a:off x="956999" y="4879401"/>
            <a:ext cx="838200" cy="241300"/>
            <a:chOff x="431800" y="457200"/>
            <a:chExt cx="838200" cy="2413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A5AE627-0A1D-27C9-1B95-CFA044C189C4}"/>
                </a:ext>
              </a:extLst>
            </p:cNvPr>
            <p:cNvSpPr/>
            <p:nvPr/>
          </p:nvSpPr>
          <p:spPr>
            <a:xfrm>
              <a:off x="431800" y="457200"/>
              <a:ext cx="241300" cy="241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4B012AF-7B68-3EC6-91EC-D8850839142E}"/>
                </a:ext>
              </a:extLst>
            </p:cNvPr>
            <p:cNvSpPr/>
            <p:nvPr/>
          </p:nvSpPr>
          <p:spPr>
            <a:xfrm>
              <a:off x="730250" y="457200"/>
              <a:ext cx="241300" cy="241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A3ECAB8-5219-CB8A-F5A9-9C5C4FB14299}"/>
                </a:ext>
              </a:extLst>
            </p:cNvPr>
            <p:cNvSpPr/>
            <p:nvPr/>
          </p:nvSpPr>
          <p:spPr>
            <a:xfrm>
              <a:off x="1028700" y="457200"/>
              <a:ext cx="241300" cy="241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BC8C7526-6B46-40F3-B585-AEB383856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27602" y="953442"/>
            <a:ext cx="551544" cy="55154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744C8C8-5623-C8E5-2563-701ABF159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51744" y="4927957"/>
            <a:ext cx="551544" cy="55154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5507451-24EA-ABFB-A0F7-8484269DD2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63112" y="2962543"/>
            <a:ext cx="551544" cy="55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9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9D7923C3-6CA7-EA90-0A1B-56AEA3F499E8}"/>
              </a:ext>
            </a:extLst>
          </p:cNvPr>
          <p:cNvSpPr txBox="1"/>
          <p:nvPr/>
        </p:nvSpPr>
        <p:spPr>
          <a:xfrm>
            <a:off x="769257" y="-533302"/>
            <a:ext cx="10653486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AFB952C-9456-4689-5275-6886B79CD8B1}"/>
              </a:ext>
            </a:extLst>
          </p:cNvPr>
          <p:cNvSpPr/>
          <p:nvPr/>
        </p:nvSpPr>
        <p:spPr>
          <a:xfrm rot="5400000" flipH="1">
            <a:off x="2655207" y="4819649"/>
            <a:ext cx="1966686" cy="211001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BD872B1-A00E-F4C5-3B43-D49A1F7396E3}"/>
              </a:ext>
            </a:extLst>
          </p:cNvPr>
          <p:cNvSpPr/>
          <p:nvPr/>
        </p:nvSpPr>
        <p:spPr>
          <a:xfrm rot="5400000" flipH="1">
            <a:off x="5112657" y="4819649"/>
            <a:ext cx="1966686" cy="211001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E918C3-2883-B6A6-C4D2-8BC362E5D23C}"/>
              </a:ext>
            </a:extLst>
          </p:cNvPr>
          <p:cNvSpPr/>
          <p:nvPr/>
        </p:nvSpPr>
        <p:spPr>
          <a:xfrm rot="5400000" flipH="1">
            <a:off x="7570106" y="4819649"/>
            <a:ext cx="1966686" cy="211001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7A37B2-B211-A9B8-AE93-BD3BBB803A82}"/>
              </a:ext>
            </a:extLst>
          </p:cNvPr>
          <p:cNvSpPr txBox="1"/>
          <p:nvPr/>
        </p:nvSpPr>
        <p:spPr>
          <a:xfrm>
            <a:off x="1238250" y="925652"/>
            <a:ext cx="9715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Roadmaps Infographic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B67AC3-7862-F77D-CAA7-C6AC4995374B}"/>
              </a:ext>
            </a:extLst>
          </p:cNvPr>
          <p:cNvSpPr txBox="1"/>
          <p:nvPr/>
        </p:nvSpPr>
        <p:spPr>
          <a:xfrm>
            <a:off x="1306288" y="1903136"/>
            <a:ext cx="9579426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thinking. Leverage agile frameworks to provide a robust synopsis for high level overviews.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25EC719-DAD4-D411-499E-7CC05F243C6B}"/>
              </a:ext>
            </a:extLst>
          </p:cNvPr>
          <p:cNvGrpSpPr/>
          <p:nvPr/>
        </p:nvGrpSpPr>
        <p:grpSpPr>
          <a:xfrm>
            <a:off x="1455739" y="3232261"/>
            <a:ext cx="9280525" cy="489375"/>
            <a:chOff x="0" y="3099040"/>
            <a:chExt cx="12192000" cy="48937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CAE94E5-D07F-457B-3605-F2FB73345480}"/>
                </a:ext>
              </a:extLst>
            </p:cNvPr>
            <p:cNvSpPr/>
            <p:nvPr/>
          </p:nvSpPr>
          <p:spPr>
            <a:xfrm>
              <a:off x="0" y="3099040"/>
              <a:ext cx="12192000" cy="489375"/>
            </a:xfrm>
            <a:prstGeom prst="rect">
              <a:avLst/>
            </a:pr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32FBE70-64A8-5746-5958-FDC1BA9AEFE1}"/>
                </a:ext>
              </a:extLst>
            </p:cNvPr>
            <p:cNvCxnSpPr>
              <a:stCxn id="3" idx="1"/>
              <a:endCxn id="3" idx="3"/>
            </p:cNvCxnSpPr>
            <p:nvPr/>
          </p:nvCxnSpPr>
          <p:spPr>
            <a:xfrm>
              <a:off x="0" y="3343728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CD5A07CB-1AD9-171F-7B81-A5CCC1C55C81}"/>
              </a:ext>
            </a:extLst>
          </p:cNvPr>
          <p:cNvSpPr/>
          <p:nvPr/>
        </p:nvSpPr>
        <p:spPr>
          <a:xfrm>
            <a:off x="942018" y="2963229"/>
            <a:ext cx="1027439" cy="10274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START</a:t>
            </a:r>
            <a:endParaRPr lang="en-ID" sz="1400" b="1" dirty="0">
              <a:latin typeface="+mj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C6D8966-F8E5-EA85-7117-C2A61EC24689}"/>
              </a:ext>
            </a:extLst>
          </p:cNvPr>
          <p:cNvSpPr/>
          <p:nvPr/>
        </p:nvSpPr>
        <p:spPr>
          <a:xfrm>
            <a:off x="10222543" y="2963229"/>
            <a:ext cx="1027439" cy="10274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END</a:t>
            </a:r>
            <a:endParaRPr lang="en-ID" sz="1400" b="1" dirty="0">
              <a:latin typeface="+mj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800F46-DC91-F71E-697A-52EEBCF97083}"/>
              </a:ext>
            </a:extLst>
          </p:cNvPr>
          <p:cNvSpPr/>
          <p:nvPr/>
        </p:nvSpPr>
        <p:spPr>
          <a:xfrm>
            <a:off x="3194048" y="3032448"/>
            <a:ext cx="889004" cy="889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AE509C6-205C-938A-226D-049FE3B182D7}"/>
              </a:ext>
            </a:extLst>
          </p:cNvPr>
          <p:cNvSpPr/>
          <p:nvPr/>
        </p:nvSpPr>
        <p:spPr>
          <a:xfrm>
            <a:off x="5651498" y="3032448"/>
            <a:ext cx="889004" cy="889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8916DD1-A16F-6DB7-F5EE-3FB49AC17809}"/>
              </a:ext>
            </a:extLst>
          </p:cNvPr>
          <p:cNvSpPr/>
          <p:nvPr/>
        </p:nvSpPr>
        <p:spPr>
          <a:xfrm>
            <a:off x="8108948" y="3032448"/>
            <a:ext cx="889004" cy="889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950BDE-F22E-8AF3-5101-3172662E834A}"/>
              </a:ext>
            </a:extLst>
          </p:cNvPr>
          <p:cNvGrpSpPr/>
          <p:nvPr/>
        </p:nvGrpSpPr>
        <p:grpSpPr>
          <a:xfrm>
            <a:off x="2578100" y="4407606"/>
            <a:ext cx="2120900" cy="1465714"/>
            <a:chOff x="2578100" y="4359658"/>
            <a:chExt cx="2120900" cy="146571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871F53B-D891-A6B1-49A0-C111AA6C924C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EFB8EE5-2F0D-79FB-7223-67DABD76EB20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DB15A2-C4AF-FC8B-C234-2ED33EE83735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14407C0-4899-C6D3-CD6E-E246A1CFF79F}"/>
              </a:ext>
            </a:extLst>
          </p:cNvPr>
          <p:cNvGrpSpPr/>
          <p:nvPr/>
        </p:nvGrpSpPr>
        <p:grpSpPr>
          <a:xfrm>
            <a:off x="5035549" y="4407606"/>
            <a:ext cx="2120900" cy="1465714"/>
            <a:chOff x="2578100" y="4359658"/>
            <a:chExt cx="2120900" cy="146571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960E2A-614F-B78D-9053-9760FC37E02B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4405B8B-AE8F-19F0-5936-70800949E304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2868CDD-E3C1-40EB-02D9-B60DAF08F679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2026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B372F93-2E5C-9577-1C21-D5BA858CC65D}"/>
              </a:ext>
            </a:extLst>
          </p:cNvPr>
          <p:cNvGrpSpPr/>
          <p:nvPr/>
        </p:nvGrpSpPr>
        <p:grpSpPr>
          <a:xfrm>
            <a:off x="7492999" y="4407606"/>
            <a:ext cx="2120900" cy="1465714"/>
            <a:chOff x="2578100" y="4359658"/>
            <a:chExt cx="2120900" cy="146571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544710-CBFC-3C2B-F6E2-5EA5D57D519A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A65C6AC-9078-1811-E7F8-388B2339A7E9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EC307A0-76D3-6ECF-43DA-DF8243CC097C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2027</a:t>
              </a:r>
            </a:p>
          </p:txBody>
        </p:sp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1A81717A-7AD1-581D-7045-854F5963D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9863" y="3288261"/>
            <a:ext cx="377374" cy="37737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7F90575-6794-0739-BDEF-DD322FCD76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64763" y="3288261"/>
            <a:ext cx="377374" cy="37737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E67916A-4E3E-606E-5BD5-B8401B7B32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07313" y="3288261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79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0B2FFC2F-C704-85E0-2BCA-FA4A3574C573}"/>
              </a:ext>
            </a:extLst>
          </p:cNvPr>
          <p:cNvSpPr txBox="1"/>
          <p:nvPr/>
        </p:nvSpPr>
        <p:spPr>
          <a:xfrm rot="16200000">
            <a:off x="-3497000" y="2586462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grpSp>
        <p:nvGrpSpPr>
          <p:cNvPr id="3" name="Graphic 1">
            <a:extLst>
              <a:ext uri="{FF2B5EF4-FFF2-40B4-BE49-F238E27FC236}">
                <a16:creationId xmlns:a16="http://schemas.microsoft.com/office/drawing/2014/main" id="{3382C12D-D0ED-87A8-92F9-22AC960DD58D}"/>
              </a:ext>
            </a:extLst>
          </p:cNvPr>
          <p:cNvGrpSpPr/>
          <p:nvPr/>
        </p:nvGrpSpPr>
        <p:grpSpPr>
          <a:xfrm rot="19191940">
            <a:off x="2364416" y="2467445"/>
            <a:ext cx="7921634" cy="1921621"/>
            <a:chOff x="1393176" y="2309549"/>
            <a:chExt cx="9379506" cy="2275269"/>
          </a:xfrm>
          <a:effectLst/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D61C843-B726-BF8E-5750-A396309440DE}"/>
                </a:ext>
              </a:extLst>
            </p:cNvPr>
            <p:cNvSpPr/>
            <p:nvPr/>
          </p:nvSpPr>
          <p:spPr>
            <a:xfrm>
              <a:off x="1393176" y="2309549"/>
              <a:ext cx="9379506" cy="2275269"/>
            </a:xfrm>
            <a:custGeom>
              <a:avLst/>
              <a:gdLst>
                <a:gd name="connsiteX0" fmla="*/ 6467802 w 9379506"/>
                <a:gd name="connsiteY0" fmla="*/ 2275269 h 2275269"/>
                <a:gd name="connsiteX1" fmla="*/ 5330169 w 9379506"/>
                <a:gd name="connsiteY1" fmla="*/ 1137635 h 2275269"/>
                <a:gd name="connsiteX2" fmla="*/ 4691458 w 9379506"/>
                <a:gd name="connsiteY2" fmla="*/ 498923 h 2275269"/>
                <a:gd name="connsiteX3" fmla="*/ 4052747 w 9379506"/>
                <a:gd name="connsiteY3" fmla="*/ 1137635 h 2275269"/>
                <a:gd name="connsiteX4" fmla="*/ 2915114 w 9379506"/>
                <a:gd name="connsiteY4" fmla="*/ 2275269 h 2275269"/>
                <a:gd name="connsiteX5" fmla="*/ 1777481 w 9379506"/>
                <a:gd name="connsiteY5" fmla="*/ 1137635 h 2275269"/>
                <a:gd name="connsiteX6" fmla="*/ 1138770 w 9379506"/>
                <a:gd name="connsiteY6" fmla="*/ 498923 h 2275269"/>
                <a:gd name="connsiteX7" fmla="*/ 500059 w 9379506"/>
                <a:gd name="connsiteY7" fmla="*/ 1137635 h 2275269"/>
                <a:gd name="connsiteX8" fmla="*/ 250029 w 9379506"/>
                <a:gd name="connsiteY8" fmla="*/ 1387664 h 2275269"/>
                <a:gd name="connsiteX9" fmla="*/ 0 w 9379506"/>
                <a:gd name="connsiteY9" fmla="*/ 1137635 h 2275269"/>
                <a:gd name="connsiteX10" fmla="*/ 1137633 w 9379506"/>
                <a:gd name="connsiteY10" fmla="*/ 0 h 2275269"/>
                <a:gd name="connsiteX11" fmla="*/ 2275266 w 9379506"/>
                <a:gd name="connsiteY11" fmla="*/ 1137635 h 2275269"/>
                <a:gd name="connsiteX12" fmla="*/ 2913978 w 9379506"/>
                <a:gd name="connsiteY12" fmla="*/ 1776346 h 2275269"/>
                <a:gd name="connsiteX13" fmla="*/ 3552688 w 9379506"/>
                <a:gd name="connsiteY13" fmla="*/ 1137635 h 2275269"/>
                <a:gd name="connsiteX14" fmla="*/ 4690322 w 9379506"/>
                <a:gd name="connsiteY14" fmla="*/ 0 h 2275269"/>
                <a:gd name="connsiteX15" fmla="*/ 5827955 w 9379506"/>
                <a:gd name="connsiteY15" fmla="*/ 1137635 h 2275269"/>
                <a:gd name="connsiteX16" fmla="*/ 6466666 w 9379506"/>
                <a:gd name="connsiteY16" fmla="*/ 1776346 h 2275269"/>
                <a:gd name="connsiteX17" fmla="*/ 7104241 w 9379506"/>
                <a:gd name="connsiteY17" fmla="*/ 1170593 h 2275269"/>
                <a:gd name="connsiteX18" fmla="*/ 7104241 w 9379506"/>
                <a:gd name="connsiteY18" fmla="*/ 1138771 h 2275269"/>
                <a:gd name="connsiteX19" fmla="*/ 8241874 w 9379506"/>
                <a:gd name="connsiteY19" fmla="*/ 1136 h 2275269"/>
                <a:gd name="connsiteX20" fmla="*/ 9379507 w 9379506"/>
                <a:gd name="connsiteY20" fmla="*/ 1138771 h 2275269"/>
                <a:gd name="connsiteX21" fmla="*/ 9129477 w 9379506"/>
                <a:gd name="connsiteY21" fmla="*/ 1388801 h 2275269"/>
                <a:gd name="connsiteX22" fmla="*/ 8879448 w 9379506"/>
                <a:gd name="connsiteY22" fmla="*/ 1138771 h 2275269"/>
                <a:gd name="connsiteX23" fmla="*/ 8240737 w 9379506"/>
                <a:gd name="connsiteY23" fmla="*/ 500059 h 2275269"/>
                <a:gd name="connsiteX24" fmla="*/ 7603162 w 9379506"/>
                <a:gd name="connsiteY24" fmla="*/ 1105813 h 2275269"/>
                <a:gd name="connsiteX25" fmla="*/ 7603162 w 9379506"/>
                <a:gd name="connsiteY25" fmla="*/ 1137635 h 2275269"/>
                <a:gd name="connsiteX26" fmla="*/ 6467802 w 9379506"/>
                <a:gd name="connsiteY26" fmla="*/ 2275269 h 227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379506" h="2275269">
                  <a:moveTo>
                    <a:pt x="6467802" y="2275269"/>
                  </a:moveTo>
                  <a:cubicBezTo>
                    <a:pt x="5840456" y="2275269"/>
                    <a:pt x="5330169" y="1764981"/>
                    <a:pt x="5330169" y="1137635"/>
                  </a:cubicBezTo>
                  <a:cubicBezTo>
                    <a:pt x="5330169" y="785320"/>
                    <a:pt x="5043772" y="498923"/>
                    <a:pt x="4691458" y="498923"/>
                  </a:cubicBezTo>
                  <a:cubicBezTo>
                    <a:pt x="4339144" y="498923"/>
                    <a:pt x="4052747" y="785320"/>
                    <a:pt x="4052747" y="1137635"/>
                  </a:cubicBezTo>
                  <a:cubicBezTo>
                    <a:pt x="4052747" y="1764981"/>
                    <a:pt x="3542460" y="2275269"/>
                    <a:pt x="2915114" y="2275269"/>
                  </a:cubicBezTo>
                  <a:cubicBezTo>
                    <a:pt x="2287768" y="2275269"/>
                    <a:pt x="1777481" y="1764981"/>
                    <a:pt x="1777481" y="1137635"/>
                  </a:cubicBezTo>
                  <a:cubicBezTo>
                    <a:pt x="1777481" y="785320"/>
                    <a:pt x="1491084" y="498923"/>
                    <a:pt x="1138770" y="498923"/>
                  </a:cubicBezTo>
                  <a:cubicBezTo>
                    <a:pt x="786456" y="498923"/>
                    <a:pt x="500059" y="785320"/>
                    <a:pt x="500059" y="1137635"/>
                  </a:cubicBezTo>
                  <a:cubicBezTo>
                    <a:pt x="500059" y="1275151"/>
                    <a:pt x="388682" y="1387664"/>
                    <a:pt x="250029" y="1387664"/>
                  </a:cubicBezTo>
                  <a:cubicBezTo>
                    <a:pt x="111377" y="1387664"/>
                    <a:pt x="0" y="1276287"/>
                    <a:pt x="0" y="1137635"/>
                  </a:cubicBezTo>
                  <a:cubicBezTo>
                    <a:pt x="0" y="510288"/>
                    <a:pt x="510287" y="0"/>
                    <a:pt x="1137633" y="0"/>
                  </a:cubicBezTo>
                  <a:cubicBezTo>
                    <a:pt x="1764979" y="0"/>
                    <a:pt x="2275266" y="510288"/>
                    <a:pt x="2275266" y="1137635"/>
                  </a:cubicBezTo>
                  <a:cubicBezTo>
                    <a:pt x="2275266" y="1489949"/>
                    <a:pt x="2561664" y="1776346"/>
                    <a:pt x="2913978" y="1776346"/>
                  </a:cubicBezTo>
                  <a:cubicBezTo>
                    <a:pt x="3266291" y="1776346"/>
                    <a:pt x="3552688" y="1489949"/>
                    <a:pt x="3552688" y="1137635"/>
                  </a:cubicBezTo>
                  <a:cubicBezTo>
                    <a:pt x="3552688" y="510288"/>
                    <a:pt x="4062975" y="0"/>
                    <a:pt x="4690322" y="0"/>
                  </a:cubicBezTo>
                  <a:cubicBezTo>
                    <a:pt x="5317668" y="0"/>
                    <a:pt x="5827955" y="510288"/>
                    <a:pt x="5827955" y="1137635"/>
                  </a:cubicBezTo>
                  <a:cubicBezTo>
                    <a:pt x="5827955" y="1489949"/>
                    <a:pt x="6114352" y="1776346"/>
                    <a:pt x="6466666" y="1776346"/>
                  </a:cubicBezTo>
                  <a:cubicBezTo>
                    <a:pt x="6807615" y="1776346"/>
                    <a:pt x="7087193" y="1506996"/>
                    <a:pt x="7104241" y="1170593"/>
                  </a:cubicBezTo>
                  <a:lnTo>
                    <a:pt x="7104241" y="1138771"/>
                  </a:lnTo>
                  <a:cubicBezTo>
                    <a:pt x="7104241" y="511424"/>
                    <a:pt x="7614528" y="1136"/>
                    <a:pt x="8241874" y="1136"/>
                  </a:cubicBezTo>
                  <a:cubicBezTo>
                    <a:pt x="8869220" y="1136"/>
                    <a:pt x="9379507" y="511424"/>
                    <a:pt x="9379507" y="1138771"/>
                  </a:cubicBezTo>
                  <a:cubicBezTo>
                    <a:pt x="9379507" y="1276287"/>
                    <a:pt x="9268130" y="1388801"/>
                    <a:pt x="9129477" y="1388801"/>
                  </a:cubicBezTo>
                  <a:cubicBezTo>
                    <a:pt x="8991961" y="1388801"/>
                    <a:pt x="8879448" y="1277424"/>
                    <a:pt x="8879448" y="1138771"/>
                  </a:cubicBezTo>
                  <a:cubicBezTo>
                    <a:pt x="8879448" y="786457"/>
                    <a:pt x="8593051" y="500059"/>
                    <a:pt x="8240737" y="500059"/>
                  </a:cubicBezTo>
                  <a:cubicBezTo>
                    <a:pt x="7899788" y="500059"/>
                    <a:pt x="7620210" y="769409"/>
                    <a:pt x="7603162" y="1105813"/>
                  </a:cubicBezTo>
                  <a:lnTo>
                    <a:pt x="7603162" y="1137635"/>
                  </a:lnTo>
                  <a:cubicBezTo>
                    <a:pt x="7605436" y="1764981"/>
                    <a:pt x="7095149" y="2275269"/>
                    <a:pt x="6467802" y="2275269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16" name="Graphic 1">
              <a:extLst>
                <a:ext uri="{FF2B5EF4-FFF2-40B4-BE49-F238E27FC236}">
                  <a16:creationId xmlns:a16="http://schemas.microsoft.com/office/drawing/2014/main" id="{6035665A-CC16-A5AC-48CA-98718FC47021}"/>
                </a:ext>
              </a:extLst>
            </p:cNvPr>
            <p:cNvGrpSpPr/>
            <p:nvPr/>
          </p:nvGrpSpPr>
          <p:grpSpPr>
            <a:xfrm>
              <a:off x="1628431" y="2542531"/>
              <a:ext cx="8913543" cy="1809304"/>
              <a:chOff x="1628431" y="2542531"/>
              <a:chExt cx="8913543" cy="1809304"/>
            </a:xfrm>
            <a:solidFill>
              <a:srgbClr val="FFFFFF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A8DEB83-8315-68C2-DA61-5B0D972AFBEC}"/>
                  </a:ext>
                </a:extLst>
              </p:cNvPr>
              <p:cNvSpPr/>
              <p:nvPr/>
            </p:nvSpPr>
            <p:spPr>
              <a:xfrm>
                <a:off x="1628431" y="3373311"/>
                <a:ext cx="36367" cy="89783"/>
              </a:xfrm>
              <a:custGeom>
                <a:avLst/>
                <a:gdLst>
                  <a:gd name="connsiteX0" fmla="*/ 17047 w 36367"/>
                  <a:gd name="connsiteY0" fmla="*/ 89783 h 89783"/>
                  <a:gd name="connsiteX1" fmla="*/ 0 w 36367"/>
                  <a:gd name="connsiteY1" fmla="*/ 72736 h 89783"/>
                  <a:gd name="connsiteX2" fmla="*/ 2273 w 36367"/>
                  <a:gd name="connsiteY2" fmla="*/ 15911 h 89783"/>
                  <a:gd name="connsiteX3" fmla="*/ 20457 w 36367"/>
                  <a:gd name="connsiteY3" fmla="*/ 0 h 89783"/>
                  <a:gd name="connsiteX4" fmla="*/ 36368 w 36367"/>
                  <a:gd name="connsiteY4" fmla="*/ 18184 h 89783"/>
                  <a:gd name="connsiteX5" fmla="*/ 34095 w 36367"/>
                  <a:gd name="connsiteY5" fmla="*/ 73872 h 89783"/>
                  <a:gd name="connsiteX6" fmla="*/ 17047 w 36367"/>
                  <a:gd name="connsiteY6" fmla="*/ 89783 h 8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67" h="89783">
                    <a:moveTo>
                      <a:pt x="17047" y="89783"/>
                    </a:moveTo>
                    <a:cubicBezTo>
                      <a:pt x="7955" y="89783"/>
                      <a:pt x="0" y="81828"/>
                      <a:pt x="0" y="72736"/>
                    </a:cubicBezTo>
                    <a:cubicBezTo>
                      <a:pt x="0" y="53415"/>
                      <a:pt x="1136" y="35231"/>
                      <a:pt x="2273" y="15911"/>
                    </a:cubicBezTo>
                    <a:cubicBezTo>
                      <a:pt x="3409" y="6819"/>
                      <a:pt x="11365" y="0"/>
                      <a:pt x="20457" y="0"/>
                    </a:cubicBezTo>
                    <a:cubicBezTo>
                      <a:pt x="29549" y="0"/>
                      <a:pt x="36368" y="7955"/>
                      <a:pt x="36368" y="18184"/>
                    </a:cubicBezTo>
                    <a:cubicBezTo>
                      <a:pt x="35231" y="37504"/>
                      <a:pt x="34095" y="55688"/>
                      <a:pt x="34095" y="73872"/>
                    </a:cubicBezTo>
                    <a:cubicBezTo>
                      <a:pt x="34095" y="82964"/>
                      <a:pt x="26139" y="89783"/>
                      <a:pt x="17047" y="897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96B99195-9855-F96F-42FF-1165AE58BDAA}"/>
                  </a:ext>
                </a:extLst>
              </p:cNvPr>
              <p:cNvSpPr/>
              <p:nvPr/>
            </p:nvSpPr>
            <p:spPr>
              <a:xfrm>
                <a:off x="1644977" y="2542531"/>
                <a:ext cx="7103748" cy="1809304"/>
              </a:xfrm>
              <a:custGeom>
                <a:avLst/>
                <a:gdLst>
                  <a:gd name="connsiteX0" fmla="*/ 6216001 w 7103748"/>
                  <a:gd name="connsiteY0" fmla="*/ 1809305 h 1809304"/>
                  <a:gd name="connsiteX1" fmla="*/ 6212592 w 7103748"/>
                  <a:gd name="connsiteY1" fmla="*/ 1809305 h 1809304"/>
                  <a:gd name="connsiteX2" fmla="*/ 6195544 w 7103748"/>
                  <a:gd name="connsiteY2" fmla="*/ 1792257 h 1809304"/>
                  <a:gd name="connsiteX3" fmla="*/ 6212592 w 7103748"/>
                  <a:gd name="connsiteY3" fmla="*/ 1775210 h 1809304"/>
                  <a:gd name="connsiteX4" fmla="*/ 6216001 w 7103748"/>
                  <a:gd name="connsiteY4" fmla="*/ 1775210 h 1809304"/>
                  <a:gd name="connsiteX5" fmla="*/ 6321696 w 7103748"/>
                  <a:gd name="connsiteY5" fmla="*/ 1768391 h 1809304"/>
                  <a:gd name="connsiteX6" fmla="*/ 6339880 w 7103748"/>
                  <a:gd name="connsiteY6" fmla="*/ 1783165 h 1809304"/>
                  <a:gd name="connsiteX7" fmla="*/ 6325105 w 7103748"/>
                  <a:gd name="connsiteY7" fmla="*/ 1801349 h 1809304"/>
                  <a:gd name="connsiteX8" fmla="*/ 6216001 w 7103748"/>
                  <a:gd name="connsiteY8" fmla="*/ 1809305 h 1809304"/>
                  <a:gd name="connsiteX9" fmla="*/ 2664450 w 7103748"/>
                  <a:gd name="connsiteY9" fmla="*/ 1809305 h 1809304"/>
                  <a:gd name="connsiteX10" fmla="*/ 2663313 w 7103748"/>
                  <a:gd name="connsiteY10" fmla="*/ 1809305 h 1809304"/>
                  <a:gd name="connsiteX11" fmla="*/ 2646266 w 7103748"/>
                  <a:gd name="connsiteY11" fmla="*/ 1792257 h 1809304"/>
                  <a:gd name="connsiteX12" fmla="*/ 2663313 w 7103748"/>
                  <a:gd name="connsiteY12" fmla="*/ 1775210 h 1809304"/>
                  <a:gd name="connsiteX13" fmla="*/ 2664450 w 7103748"/>
                  <a:gd name="connsiteY13" fmla="*/ 1775210 h 1809304"/>
                  <a:gd name="connsiteX14" fmla="*/ 2772417 w 7103748"/>
                  <a:gd name="connsiteY14" fmla="*/ 1768391 h 1809304"/>
                  <a:gd name="connsiteX15" fmla="*/ 2790600 w 7103748"/>
                  <a:gd name="connsiteY15" fmla="*/ 1783165 h 1809304"/>
                  <a:gd name="connsiteX16" fmla="*/ 2775826 w 7103748"/>
                  <a:gd name="connsiteY16" fmla="*/ 1801349 h 1809304"/>
                  <a:gd name="connsiteX17" fmla="*/ 2664450 w 7103748"/>
                  <a:gd name="connsiteY17" fmla="*/ 1809305 h 1809304"/>
                  <a:gd name="connsiteX18" fmla="*/ 2551936 w 7103748"/>
                  <a:gd name="connsiteY18" fmla="*/ 1801349 h 1809304"/>
                  <a:gd name="connsiteX19" fmla="*/ 2549663 w 7103748"/>
                  <a:gd name="connsiteY19" fmla="*/ 1801349 h 1809304"/>
                  <a:gd name="connsiteX20" fmla="*/ 2438287 w 7103748"/>
                  <a:gd name="connsiteY20" fmla="*/ 1779756 h 1809304"/>
                  <a:gd name="connsiteX21" fmla="*/ 2425785 w 7103748"/>
                  <a:gd name="connsiteY21" fmla="*/ 1759299 h 1809304"/>
                  <a:gd name="connsiteX22" fmla="*/ 2446242 w 7103748"/>
                  <a:gd name="connsiteY22" fmla="*/ 1746797 h 1809304"/>
                  <a:gd name="connsiteX23" fmla="*/ 2554209 w 7103748"/>
                  <a:gd name="connsiteY23" fmla="*/ 1767254 h 1809304"/>
                  <a:gd name="connsiteX24" fmla="*/ 2568984 w 7103748"/>
                  <a:gd name="connsiteY24" fmla="*/ 1785438 h 1809304"/>
                  <a:gd name="connsiteX25" fmla="*/ 2551936 w 7103748"/>
                  <a:gd name="connsiteY25" fmla="*/ 1801349 h 1809304"/>
                  <a:gd name="connsiteX26" fmla="*/ 6102352 w 7103748"/>
                  <a:gd name="connsiteY26" fmla="*/ 1801349 h 1809304"/>
                  <a:gd name="connsiteX27" fmla="*/ 6100079 w 7103748"/>
                  <a:gd name="connsiteY27" fmla="*/ 1801349 h 1809304"/>
                  <a:gd name="connsiteX28" fmla="*/ 5988702 w 7103748"/>
                  <a:gd name="connsiteY28" fmla="*/ 1779756 h 1809304"/>
                  <a:gd name="connsiteX29" fmla="*/ 5977337 w 7103748"/>
                  <a:gd name="connsiteY29" fmla="*/ 1759299 h 1809304"/>
                  <a:gd name="connsiteX30" fmla="*/ 5997794 w 7103748"/>
                  <a:gd name="connsiteY30" fmla="*/ 1747934 h 1809304"/>
                  <a:gd name="connsiteX31" fmla="*/ 6104625 w 7103748"/>
                  <a:gd name="connsiteY31" fmla="*/ 1768391 h 1809304"/>
                  <a:gd name="connsiteX32" fmla="*/ 6119399 w 7103748"/>
                  <a:gd name="connsiteY32" fmla="*/ 1786575 h 1809304"/>
                  <a:gd name="connsiteX33" fmla="*/ 6102352 w 7103748"/>
                  <a:gd name="connsiteY33" fmla="*/ 1801349 h 1809304"/>
                  <a:gd name="connsiteX34" fmla="*/ 6434209 w 7103748"/>
                  <a:gd name="connsiteY34" fmla="*/ 1782029 h 1809304"/>
                  <a:gd name="connsiteX35" fmla="*/ 6418298 w 7103748"/>
                  <a:gd name="connsiteY35" fmla="*/ 1769527 h 1809304"/>
                  <a:gd name="connsiteX36" fmla="*/ 6430799 w 7103748"/>
                  <a:gd name="connsiteY36" fmla="*/ 1749070 h 1809304"/>
                  <a:gd name="connsiteX37" fmla="*/ 6535357 w 7103748"/>
                  <a:gd name="connsiteY37" fmla="*/ 1716112 h 1809304"/>
                  <a:gd name="connsiteX38" fmla="*/ 6556950 w 7103748"/>
                  <a:gd name="connsiteY38" fmla="*/ 1725204 h 1809304"/>
                  <a:gd name="connsiteX39" fmla="*/ 6547859 w 7103748"/>
                  <a:gd name="connsiteY39" fmla="*/ 1746797 h 1809304"/>
                  <a:gd name="connsiteX40" fmla="*/ 6439891 w 7103748"/>
                  <a:gd name="connsiteY40" fmla="*/ 1782029 h 1809304"/>
                  <a:gd name="connsiteX41" fmla="*/ 6434209 w 7103748"/>
                  <a:gd name="connsiteY41" fmla="*/ 1782029 h 1809304"/>
                  <a:gd name="connsiteX42" fmla="*/ 2883793 w 7103748"/>
                  <a:gd name="connsiteY42" fmla="*/ 1780893 h 1809304"/>
                  <a:gd name="connsiteX43" fmla="*/ 2867882 w 7103748"/>
                  <a:gd name="connsiteY43" fmla="*/ 1768391 h 1809304"/>
                  <a:gd name="connsiteX44" fmla="*/ 2880384 w 7103748"/>
                  <a:gd name="connsiteY44" fmla="*/ 1747934 h 1809304"/>
                  <a:gd name="connsiteX45" fmla="*/ 2984942 w 7103748"/>
                  <a:gd name="connsiteY45" fmla="*/ 1713839 h 1809304"/>
                  <a:gd name="connsiteX46" fmla="*/ 3006535 w 7103748"/>
                  <a:gd name="connsiteY46" fmla="*/ 1722931 h 1809304"/>
                  <a:gd name="connsiteX47" fmla="*/ 2997443 w 7103748"/>
                  <a:gd name="connsiteY47" fmla="*/ 1744524 h 1809304"/>
                  <a:gd name="connsiteX48" fmla="*/ 2889476 w 7103748"/>
                  <a:gd name="connsiteY48" fmla="*/ 1779756 h 1809304"/>
                  <a:gd name="connsiteX49" fmla="*/ 2883793 w 7103748"/>
                  <a:gd name="connsiteY49" fmla="*/ 1780893 h 1809304"/>
                  <a:gd name="connsiteX50" fmla="*/ 2336002 w 7103748"/>
                  <a:gd name="connsiteY50" fmla="*/ 1745661 h 1809304"/>
                  <a:gd name="connsiteX51" fmla="*/ 2330319 w 7103748"/>
                  <a:gd name="connsiteY51" fmla="*/ 1744524 h 1809304"/>
                  <a:gd name="connsiteX52" fmla="*/ 2228035 w 7103748"/>
                  <a:gd name="connsiteY52" fmla="*/ 1695655 h 1809304"/>
                  <a:gd name="connsiteX53" fmla="*/ 2221216 w 7103748"/>
                  <a:gd name="connsiteY53" fmla="*/ 1672925 h 1809304"/>
                  <a:gd name="connsiteX54" fmla="*/ 2243946 w 7103748"/>
                  <a:gd name="connsiteY54" fmla="*/ 1666106 h 1809304"/>
                  <a:gd name="connsiteX55" fmla="*/ 2342821 w 7103748"/>
                  <a:gd name="connsiteY55" fmla="*/ 1712703 h 1809304"/>
                  <a:gd name="connsiteX56" fmla="*/ 2351913 w 7103748"/>
                  <a:gd name="connsiteY56" fmla="*/ 1734296 h 1809304"/>
                  <a:gd name="connsiteX57" fmla="*/ 2336002 w 7103748"/>
                  <a:gd name="connsiteY57" fmla="*/ 1745661 h 1809304"/>
                  <a:gd name="connsiteX58" fmla="*/ 5886418 w 7103748"/>
                  <a:gd name="connsiteY58" fmla="*/ 1745661 h 1809304"/>
                  <a:gd name="connsiteX59" fmla="*/ 5880735 w 7103748"/>
                  <a:gd name="connsiteY59" fmla="*/ 1744524 h 1809304"/>
                  <a:gd name="connsiteX60" fmla="*/ 5778450 w 7103748"/>
                  <a:gd name="connsiteY60" fmla="*/ 1695655 h 1809304"/>
                  <a:gd name="connsiteX61" fmla="*/ 5771631 w 7103748"/>
                  <a:gd name="connsiteY61" fmla="*/ 1672925 h 1809304"/>
                  <a:gd name="connsiteX62" fmla="*/ 5794361 w 7103748"/>
                  <a:gd name="connsiteY62" fmla="*/ 1666106 h 1809304"/>
                  <a:gd name="connsiteX63" fmla="*/ 5893236 w 7103748"/>
                  <a:gd name="connsiteY63" fmla="*/ 1712703 h 1809304"/>
                  <a:gd name="connsiteX64" fmla="*/ 5902329 w 7103748"/>
                  <a:gd name="connsiteY64" fmla="*/ 1734296 h 1809304"/>
                  <a:gd name="connsiteX65" fmla="*/ 5886418 w 7103748"/>
                  <a:gd name="connsiteY65" fmla="*/ 1745661 h 1809304"/>
                  <a:gd name="connsiteX66" fmla="*/ 6641051 w 7103748"/>
                  <a:gd name="connsiteY66" fmla="*/ 1700201 h 1809304"/>
                  <a:gd name="connsiteX67" fmla="*/ 6626277 w 7103748"/>
                  <a:gd name="connsiteY67" fmla="*/ 1691109 h 1809304"/>
                  <a:gd name="connsiteX68" fmla="*/ 6633096 w 7103748"/>
                  <a:gd name="connsiteY68" fmla="*/ 1668379 h 1809304"/>
                  <a:gd name="connsiteX69" fmla="*/ 6725152 w 7103748"/>
                  <a:gd name="connsiteY69" fmla="*/ 1610418 h 1809304"/>
                  <a:gd name="connsiteX70" fmla="*/ 6747882 w 7103748"/>
                  <a:gd name="connsiteY70" fmla="*/ 1613827 h 1809304"/>
                  <a:gd name="connsiteX71" fmla="*/ 6744472 w 7103748"/>
                  <a:gd name="connsiteY71" fmla="*/ 1636557 h 1809304"/>
                  <a:gd name="connsiteX72" fmla="*/ 6647870 w 7103748"/>
                  <a:gd name="connsiteY72" fmla="*/ 1696791 h 1809304"/>
                  <a:gd name="connsiteX73" fmla="*/ 6641051 w 7103748"/>
                  <a:gd name="connsiteY73" fmla="*/ 1700201 h 1809304"/>
                  <a:gd name="connsiteX74" fmla="*/ 3091772 w 7103748"/>
                  <a:gd name="connsiteY74" fmla="*/ 1700201 h 1809304"/>
                  <a:gd name="connsiteX75" fmla="*/ 3076998 w 7103748"/>
                  <a:gd name="connsiteY75" fmla="*/ 1691109 h 1809304"/>
                  <a:gd name="connsiteX76" fmla="*/ 3083817 w 7103748"/>
                  <a:gd name="connsiteY76" fmla="*/ 1668379 h 1809304"/>
                  <a:gd name="connsiteX77" fmla="*/ 3175873 w 7103748"/>
                  <a:gd name="connsiteY77" fmla="*/ 1609281 h 1809304"/>
                  <a:gd name="connsiteX78" fmla="*/ 3198603 w 7103748"/>
                  <a:gd name="connsiteY78" fmla="*/ 1612691 h 1809304"/>
                  <a:gd name="connsiteX79" fmla="*/ 3195193 w 7103748"/>
                  <a:gd name="connsiteY79" fmla="*/ 1635421 h 1809304"/>
                  <a:gd name="connsiteX80" fmla="*/ 3099728 w 7103748"/>
                  <a:gd name="connsiteY80" fmla="*/ 1696791 h 1809304"/>
                  <a:gd name="connsiteX81" fmla="*/ 3091772 w 7103748"/>
                  <a:gd name="connsiteY81" fmla="*/ 1700201 h 1809304"/>
                  <a:gd name="connsiteX82" fmla="*/ 2141661 w 7103748"/>
                  <a:gd name="connsiteY82" fmla="*/ 1638830 h 1809304"/>
                  <a:gd name="connsiteX83" fmla="*/ 2131433 w 7103748"/>
                  <a:gd name="connsiteY83" fmla="*/ 1635421 h 1809304"/>
                  <a:gd name="connsiteX84" fmla="*/ 2043922 w 7103748"/>
                  <a:gd name="connsiteY84" fmla="*/ 1562685 h 1809304"/>
                  <a:gd name="connsiteX85" fmla="*/ 2042786 w 7103748"/>
                  <a:gd name="connsiteY85" fmla="*/ 1538818 h 1809304"/>
                  <a:gd name="connsiteX86" fmla="*/ 2066652 w 7103748"/>
                  <a:gd name="connsiteY86" fmla="*/ 1537682 h 1809304"/>
                  <a:gd name="connsiteX87" fmla="*/ 2150753 w 7103748"/>
                  <a:gd name="connsiteY87" fmla="*/ 1607008 h 1809304"/>
                  <a:gd name="connsiteX88" fmla="*/ 2154163 w 7103748"/>
                  <a:gd name="connsiteY88" fmla="*/ 1629738 h 1809304"/>
                  <a:gd name="connsiteX89" fmla="*/ 2141661 w 7103748"/>
                  <a:gd name="connsiteY89" fmla="*/ 1638830 h 1809304"/>
                  <a:gd name="connsiteX90" fmla="*/ 5692076 w 7103748"/>
                  <a:gd name="connsiteY90" fmla="*/ 1637694 h 1809304"/>
                  <a:gd name="connsiteX91" fmla="*/ 5681848 w 7103748"/>
                  <a:gd name="connsiteY91" fmla="*/ 1634284 h 1809304"/>
                  <a:gd name="connsiteX92" fmla="*/ 5594338 w 7103748"/>
                  <a:gd name="connsiteY92" fmla="*/ 1561548 h 1809304"/>
                  <a:gd name="connsiteX93" fmla="*/ 5593201 w 7103748"/>
                  <a:gd name="connsiteY93" fmla="*/ 1537682 h 1809304"/>
                  <a:gd name="connsiteX94" fmla="*/ 5617068 w 7103748"/>
                  <a:gd name="connsiteY94" fmla="*/ 1536545 h 1809304"/>
                  <a:gd name="connsiteX95" fmla="*/ 5701169 w 7103748"/>
                  <a:gd name="connsiteY95" fmla="*/ 1607008 h 1809304"/>
                  <a:gd name="connsiteX96" fmla="*/ 5704578 w 7103748"/>
                  <a:gd name="connsiteY96" fmla="*/ 1629738 h 1809304"/>
                  <a:gd name="connsiteX97" fmla="*/ 5692076 w 7103748"/>
                  <a:gd name="connsiteY97" fmla="*/ 1637694 h 1809304"/>
                  <a:gd name="connsiteX98" fmla="*/ 6821754 w 7103748"/>
                  <a:gd name="connsiteY98" fmla="*/ 1570640 h 1809304"/>
                  <a:gd name="connsiteX99" fmla="*/ 6809253 w 7103748"/>
                  <a:gd name="connsiteY99" fmla="*/ 1564958 h 1809304"/>
                  <a:gd name="connsiteX100" fmla="*/ 6810389 w 7103748"/>
                  <a:gd name="connsiteY100" fmla="*/ 1541091 h 1809304"/>
                  <a:gd name="connsiteX101" fmla="*/ 6885398 w 7103748"/>
                  <a:gd name="connsiteY101" fmla="*/ 1461537 h 1809304"/>
                  <a:gd name="connsiteX102" fmla="*/ 6909265 w 7103748"/>
                  <a:gd name="connsiteY102" fmla="*/ 1459263 h 1809304"/>
                  <a:gd name="connsiteX103" fmla="*/ 6911538 w 7103748"/>
                  <a:gd name="connsiteY103" fmla="*/ 1483130 h 1809304"/>
                  <a:gd name="connsiteX104" fmla="*/ 6833119 w 7103748"/>
                  <a:gd name="connsiteY104" fmla="*/ 1566094 h 1809304"/>
                  <a:gd name="connsiteX105" fmla="*/ 6821754 w 7103748"/>
                  <a:gd name="connsiteY105" fmla="*/ 1570640 h 1809304"/>
                  <a:gd name="connsiteX106" fmla="*/ 3271339 w 7103748"/>
                  <a:gd name="connsiteY106" fmla="*/ 1569504 h 1809304"/>
                  <a:gd name="connsiteX107" fmla="*/ 3258837 w 7103748"/>
                  <a:gd name="connsiteY107" fmla="*/ 1563821 h 1809304"/>
                  <a:gd name="connsiteX108" fmla="*/ 3259974 w 7103748"/>
                  <a:gd name="connsiteY108" fmla="*/ 1539955 h 1809304"/>
                  <a:gd name="connsiteX109" fmla="*/ 3334982 w 7103748"/>
                  <a:gd name="connsiteY109" fmla="*/ 1460400 h 1809304"/>
                  <a:gd name="connsiteX110" fmla="*/ 3358849 w 7103748"/>
                  <a:gd name="connsiteY110" fmla="*/ 1458127 h 1809304"/>
                  <a:gd name="connsiteX111" fmla="*/ 3361122 w 7103748"/>
                  <a:gd name="connsiteY111" fmla="*/ 1481993 h 1809304"/>
                  <a:gd name="connsiteX112" fmla="*/ 3282704 w 7103748"/>
                  <a:gd name="connsiteY112" fmla="*/ 1564958 h 1809304"/>
                  <a:gd name="connsiteX113" fmla="*/ 3271339 w 7103748"/>
                  <a:gd name="connsiteY113" fmla="*/ 1569504 h 1809304"/>
                  <a:gd name="connsiteX114" fmla="*/ 1980278 w 7103748"/>
                  <a:gd name="connsiteY114" fmla="*/ 1486539 h 1809304"/>
                  <a:gd name="connsiteX115" fmla="*/ 1967777 w 7103748"/>
                  <a:gd name="connsiteY115" fmla="*/ 1480857 h 1809304"/>
                  <a:gd name="connsiteX116" fmla="*/ 1900724 w 7103748"/>
                  <a:gd name="connsiteY116" fmla="*/ 1388801 h 1809304"/>
                  <a:gd name="connsiteX117" fmla="*/ 1906406 w 7103748"/>
                  <a:gd name="connsiteY117" fmla="*/ 1366071 h 1809304"/>
                  <a:gd name="connsiteX118" fmla="*/ 1929136 w 7103748"/>
                  <a:gd name="connsiteY118" fmla="*/ 1371753 h 1809304"/>
                  <a:gd name="connsiteX119" fmla="*/ 1993916 w 7103748"/>
                  <a:gd name="connsiteY119" fmla="*/ 1460400 h 1809304"/>
                  <a:gd name="connsiteX120" fmla="*/ 1991643 w 7103748"/>
                  <a:gd name="connsiteY120" fmla="*/ 1484266 h 1809304"/>
                  <a:gd name="connsiteX121" fmla="*/ 1980278 w 7103748"/>
                  <a:gd name="connsiteY121" fmla="*/ 1486539 h 1809304"/>
                  <a:gd name="connsiteX122" fmla="*/ 5530694 w 7103748"/>
                  <a:gd name="connsiteY122" fmla="*/ 1484266 h 1809304"/>
                  <a:gd name="connsiteX123" fmla="*/ 5518193 w 7103748"/>
                  <a:gd name="connsiteY123" fmla="*/ 1478584 h 1809304"/>
                  <a:gd name="connsiteX124" fmla="*/ 5451139 w 7103748"/>
                  <a:gd name="connsiteY124" fmla="*/ 1386528 h 1809304"/>
                  <a:gd name="connsiteX125" fmla="*/ 5456822 w 7103748"/>
                  <a:gd name="connsiteY125" fmla="*/ 1363798 h 1809304"/>
                  <a:gd name="connsiteX126" fmla="*/ 5479552 w 7103748"/>
                  <a:gd name="connsiteY126" fmla="*/ 1369480 h 1809304"/>
                  <a:gd name="connsiteX127" fmla="*/ 5543196 w 7103748"/>
                  <a:gd name="connsiteY127" fmla="*/ 1458127 h 1809304"/>
                  <a:gd name="connsiteX128" fmla="*/ 5540923 w 7103748"/>
                  <a:gd name="connsiteY128" fmla="*/ 1481993 h 1809304"/>
                  <a:gd name="connsiteX129" fmla="*/ 5530694 w 7103748"/>
                  <a:gd name="connsiteY129" fmla="*/ 1484266 h 1809304"/>
                  <a:gd name="connsiteX130" fmla="*/ 6963816 w 7103748"/>
                  <a:gd name="connsiteY130" fmla="*/ 1399029 h 1809304"/>
                  <a:gd name="connsiteX131" fmla="*/ 6954724 w 7103748"/>
                  <a:gd name="connsiteY131" fmla="*/ 1396756 h 1809304"/>
                  <a:gd name="connsiteX132" fmla="*/ 6950179 w 7103748"/>
                  <a:gd name="connsiteY132" fmla="*/ 1374026 h 1809304"/>
                  <a:gd name="connsiteX133" fmla="*/ 7003594 w 7103748"/>
                  <a:gd name="connsiteY133" fmla="*/ 1278560 h 1809304"/>
                  <a:gd name="connsiteX134" fmla="*/ 7026324 w 7103748"/>
                  <a:gd name="connsiteY134" fmla="*/ 1270605 h 1809304"/>
                  <a:gd name="connsiteX135" fmla="*/ 7034279 w 7103748"/>
                  <a:gd name="connsiteY135" fmla="*/ 1293335 h 1809304"/>
                  <a:gd name="connsiteX136" fmla="*/ 6978591 w 7103748"/>
                  <a:gd name="connsiteY136" fmla="*/ 1392210 h 1809304"/>
                  <a:gd name="connsiteX137" fmla="*/ 6963816 w 7103748"/>
                  <a:gd name="connsiteY137" fmla="*/ 1399029 h 1809304"/>
                  <a:gd name="connsiteX138" fmla="*/ 3413401 w 7103748"/>
                  <a:gd name="connsiteY138" fmla="*/ 1397893 h 1809304"/>
                  <a:gd name="connsiteX139" fmla="*/ 3404309 w 7103748"/>
                  <a:gd name="connsiteY139" fmla="*/ 1395620 h 1809304"/>
                  <a:gd name="connsiteX140" fmla="*/ 3399763 w 7103748"/>
                  <a:gd name="connsiteY140" fmla="*/ 1372890 h 1809304"/>
                  <a:gd name="connsiteX141" fmla="*/ 3453178 w 7103748"/>
                  <a:gd name="connsiteY141" fmla="*/ 1277424 h 1809304"/>
                  <a:gd name="connsiteX142" fmla="*/ 3475908 w 7103748"/>
                  <a:gd name="connsiteY142" fmla="*/ 1269468 h 1809304"/>
                  <a:gd name="connsiteX143" fmla="*/ 3483864 w 7103748"/>
                  <a:gd name="connsiteY143" fmla="*/ 1292198 h 1809304"/>
                  <a:gd name="connsiteX144" fmla="*/ 3429311 w 7103748"/>
                  <a:gd name="connsiteY144" fmla="*/ 1391074 h 1809304"/>
                  <a:gd name="connsiteX145" fmla="*/ 3413401 w 7103748"/>
                  <a:gd name="connsiteY145" fmla="*/ 1397893 h 1809304"/>
                  <a:gd name="connsiteX146" fmla="*/ 1860946 w 7103748"/>
                  <a:gd name="connsiteY146" fmla="*/ 1297881 h 1809304"/>
                  <a:gd name="connsiteX147" fmla="*/ 1846172 w 7103748"/>
                  <a:gd name="connsiteY147" fmla="*/ 1288789 h 1809304"/>
                  <a:gd name="connsiteX148" fmla="*/ 1804121 w 7103748"/>
                  <a:gd name="connsiteY148" fmla="*/ 1183094 h 1809304"/>
                  <a:gd name="connsiteX149" fmla="*/ 1814350 w 7103748"/>
                  <a:gd name="connsiteY149" fmla="*/ 1162638 h 1809304"/>
                  <a:gd name="connsiteX150" fmla="*/ 1834807 w 7103748"/>
                  <a:gd name="connsiteY150" fmla="*/ 1172866 h 1809304"/>
                  <a:gd name="connsiteX151" fmla="*/ 1874584 w 7103748"/>
                  <a:gd name="connsiteY151" fmla="*/ 1275151 h 1809304"/>
                  <a:gd name="connsiteX152" fmla="*/ 1866629 w 7103748"/>
                  <a:gd name="connsiteY152" fmla="*/ 1296744 h 1809304"/>
                  <a:gd name="connsiteX153" fmla="*/ 1860946 w 7103748"/>
                  <a:gd name="connsiteY153" fmla="*/ 1297881 h 1809304"/>
                  <a:gd name="connsiteX154" fmla="*/ 5411362 w 7103748"/>
                  <a:gd name="connsiteY154" fmla="*/ 1296744 h 1809304"/>
                  <a:gd name="connsiteX155" fmla="*/ 5396587 w 7103748"/>
                  <a:gd name="connsiteY155" fmla="*/ 1287652 h 1809304"/>
                  <a:gd name="connsiteX156" fmla="*/ 5354537 w 7103748"/>
                  <a:gd name="connsiteY156" fmla="*/ 1181958 h 1809304"/>
                  <a:gd name="connsiteX157" fmla="*/ 5364766 w 7103748"/>
                  <a:gd name="connsiteY157" fmla="*/ 1161501 h 1809304"/>
                  <a:gd name="connsiteX158" fmla="*/ 5385223 w 7103748"/>
                  <a:gd name="connsiteY158" fmla="*/ 1171730 h 1809304"/>
                  <a:gd name="connsiteX159" fmla="*/ 5425000 w 7103748"/>
                  <a:gd name="connsiteY159" fmla="*/ 1274014 h 1809304"/>
                  <a:gd name="connsiteX160" fmla="*/ 5417044 w 7103748"/>
                  <a:gd name="connsiteY160" fmla="*/ 1295608 h 1809304"/>
                  <a:gd name="connsiteX161" fmla="*/ 5411362 w 7103748"/>
                  <a:gd name="connsiteY161" fmla="*/ 1296744 h 1809304"/>
                  <a:gd name="connsiteX162" fmla="*/ 7059282 w 7103748"/>
                  <a:gd name="connsiteY162" fmla="*/ 1197869 h 1809304"/>
                  <a:gd name="connsiteX163" fmla="*/ 7053600 w 7103748"/>
                  <a:gd name="connsiteY163" fmla="*/ 1196732 h 1809304"/>
                  <a:gd name="connsiteX164" fmla="*/ 7043371 w 7103748"/>
                  <a:gd name="connsiteY164" fmla="*/ 1175139 h 1809304"/>
                  <a:gd name="connsiteX165" fmla="*/ 7070647 w 7103748"/>
                  <a:gd name="connsiteY165" fmla="*/ 1069445 h 1809304"/>
                  <a:gd name="connsiteX166" fmla="*/ 7089968 w 7103748"/>
                  <a:gd name="connsiteY166" fmla="*/ 1055807 h 1809304"/>
                  <a:gd name="connsiteX167" fmla="*/ 7103605 w 7103748"/>
                  <a:gd name="connsiteY167" fmla="*/ 1075127 h 1809304"/>
                  <a:gd name="connsiteX168" fmla="*/ 7075193 w 7103748"/>
                  <a:gd name="connsiteY168" fmla="*/ 1185367 h 1809304"/>
                  <a:gd name="connsiteX169" fmla="*/ 7059282 w 7103748"/>
                  <a:gd name="connsiteY169" fmla="*/ 1197869 h 1809304"/>
                  <a:gd name="connsiteX170" fmla="*/ 3508866 w 7103748"/>
                  <a:gd name="connsiteY170" fmla="*/ 1196732 h 1809304"/>
                  <a:gd name="connsiteX171" fmla="*/ 3503184 w 7103748"/>
                  <a:gd name="connsiteY171" fmla="*/ 1195596 h 1809304"/>
                  <a:gd name="connsiteX172" fmla="*/ 3492955 w 7103748"/>
                  <a:gd name="connsiteY172" fmla="*/ 1175139 h 1809304"/>
                  <a:gd name="connsiteX173" fmla="*/ 3520232 w 7103748"/>
                  <a:gd name="connsiteY173" fmla="*/ 1069445 h 1809304"/>
                  <a:gd name="connsiteX174" fmla="*/ 3539552 w 7103748"/>
                  <a:gd name="connsiteY174" fmla="*/ 1055807 h 1809304"/>
                  <a:gd name="connsiteX175" fmla="*/ 3553190 w 7103748"/>
                  <a:gd name="connsiteY175" fmla="*/ 1075127 h 1809304"/>
                  <a:gd name="connsiteX176" fmla="*/ 3524777 w 7103748"/>
                  <a:gd name="connsiteY176" fmla="*/ 1185367 h 1809304"/>
                  <a:gd name="connsiteX177" fmla="*/ 3508866 w 7103748"/>
                  <a:gd name="connsiteY177" fmla="*/ 1196732 h 1809304"/>
                  <a:gd name="connsiteX178" fmla="*/ 1791620 w 7103748"/>
                  <a:gd name="connsiteY178" fmla="*/ 1086492 h 1809304"/>
                  <a:gd name="connsiteX179" fmla="*/ 1775709 w 7103748"/>
                  <a:gd name="connsiteY179" fmla="*/ 1072854 h 1809304"/>
                  <a:gd name="connsiteX180" fmla="*/ 1762071 w 7103748"/>
                  <a:gd name="connsiteY180" fmla="*/ 960341 h 1809304"/>
                  <a:gd name="connsiteX181" fmla="*/ 1777982 w 7103748"/>
                  <a:gd name="connsiteY181" fmla="*/ 942157 h 1809304"/>
                  <a:gd name="connsiteX182" fmla="*/ 1796166 w 7103748"/>
                  <a:gd name="connsiteY182" fmla="*/ 958068 h 1809304"/>
                  <a:gd name="connsiteX183" fmla="*/ 1809804 w 7103748"/>
                  <a:gd name="connsiteY183" fmla="*/ 1067172 h 1809304"/>
                  <a:gd name="connsiteX184" fmla="*/ 1796166 w 7103748"/>
                  <a:gd name="connsiteY184" fmla="*/ 1086492 h 1809304"/>
                  <a:gd name="connsiteX185" fmla="*/ 1791620 w 7103748"/>
                  <a:gd name="connsiteY185" fmla="*/ 1086492 h 1809304"/>
                  <a:gd name="connsiteX186" fmla="*/ 5343172 w 7103748"/>
                  <a:gd name="connsiteY186" fmla="*/ 1084219 h 1809304"/>
                  <a:gd name="connsiteX187" fmla="*/ 5327261 w 7103748"/>
                  <a:gd name="connsiteY187" fmla="*/ 1070581 h 1809304"/>
                  <a:gd name="connsiteX188" fmla="*/ 5313623 w 7103748"/>
                  <a:gd name="connsiteY188" fmla="*/ 958068 h 1809304"/>
                  <a:gd name="connsiteX189" fmla="*/ 5329534 w 7103748"/>
                  <a:gd name="connsiteY189" fmla="*/ 941020 h 1809304"/>
                  <a:gd name="connsiteX190" fmla="*/ 5346582 w 7103748"/>
                  <a:gd name="connsiteY190" fmla="*/ 956931 h 1809304"/>
                  <a:gd name="connsiteX191" fmla="*/ 5360220 w 7103748"/>
                  <a:gd name="connsiteY191" fmla="*/ 1066035 h 1809304"/>
                  <a:gd name="connsiteX192" fmla="*/ 5346582 w 7103748"/>
                  <a:gd name="connsiteY192" fmla="*/ 1085356 h 1809304"/>
                  <a:gd name="connsiteX193" fmla="*/ 5343172 w 7103748"/>
                  <a:gd name="connsiteY193" fmla="*/ 1084219 h 1809304"/>
                  <a:gd name="connsiteX194" fmla="*/ 3550917 w 7103748"/>
                  <a:gd name="connsiteY194" fmla="*/ 978525 h 1809304"/>
                  <a:gd name="connsiteX195" fmla="*/ 3550917 w 7103748"/>
                  <a:gd name="connsiteY195" fmla="*/ 978525 h 1809304"/>
                  <a:gd name="connsiteX196" fmla="*/ 3533869 w 7103748"/>
                  <a:gd name="connsiteY196" fmla="*/ 960341 h 1809304"/>
                  <a:gd name="connsiteX197" fmla="*/ 3536142 w 7103748"/>
                  <a:gd name="connsiteY197" fmla="*/ 903516 h 1809304"/>
                  <a:gd name="connsiteX198" fmla="*/ 3537279 w 7103748"/>
                  <a:gd name="connsiteY198" fmla="*/ 848964 h 1809304"/>
                  <a:gd name="connsiteX199" fmla="*/ 3554326 w 7103748"/>
                  <a:gd name="connsiteY199" fmla="*/ 833053 h 1809304"/>
                  <a:gd name="connsiteX200" fmla="*/ 3570237 w 7103748"/>
                  <a:gd name="connsiteY200" fmla="*/ 850101 h 1809304"/>
                  <a:gd name="connsiteX201" fmla="*/ 3569101 w 7103748"/>
                  <a:gd name="connsiteY201" fmla="*/ 903516 h 1809304"/>
                  <a:gd name="connsiteX202" fmla="*/ 3566828 w 7103748"/>
                  <a:gd name="connsiteY202" fmla="*/ 961477 h 1809304"/>
                  <a:gd name="connsiteX203" fmla="*/ 3550917 w 7103748"/>
                  <a:gd name="connsiteY203" fmla="*/ 978525 h 1809304"/>
                  <a:gd name="connsiteX204" fmla="*/ 1774573 w 7103748"/>
                  <a:gd name="connsiteY204" fmla="*/ 863739 h 1809304"/>
                  <a:gd name="connsiteX205" fmla="*/ 1757525 w 7103748"/>
                  <a:gd name="connsiteY205" fmla="*/ 847828 h 1809304"/>
                  <a:gd name="connsiteX206" fmla="*/ 1743887 w 7103748"/>
                  <a:gd name="connsiteY206" fmla="*/ 739860 h 1809304"/>
                  <a:gd name="connsiteX207" fmla="*/ 1757525 w 7103748"/>
                  <a:gd name="connsiteY207" fmla="*/ 720540 h 1809304"/>
                  <a:gd name="connsiteX208" fmla="*/ 1776845 w 7103748"/>
                  <a:gd name="connsiteY208" fmla="*/ 734178 h 1809304"/>
                  <a:gd name="connsiteX209" fmla="*/ 1791620 w 7103748"/>
                  <a:gd name="connsiteY209" fmla="*/ 846691 h 1809304"/>
                  <a:gd name="connsiteX210" fmla="*/ 1774573 w 7103748"/>
                  <a:gd name="connsiteY210" fmla="*/ 863739 h 1809304"/>
                  <a:gd name="connsiteX211" fmla="*/ 1774573 w 7103748"/>
                  <a:gd name="connsiteY211" fmla="*/ 863739 h 1809304"/>
                  <a:gd name="connsiteX212" fmla="*/ 5326125 w 7103748"/>
                  <a:gd name="connsiteY212" fmla="*/ 862602 h 1809304"/>
                  <a:gd name="connsiteX213" fmla="*/ 5309077 w 7103748"/>
                  <a:gd name="connsiteY213" fmla="*/ 846691 h 1809304"/>
                  <a:gd name="connsiteX214" fmla="*/ 5295439 w 7103748"/>
                  <a:gd name="connsiteY214" fmla="*/ 738724 h 1809304"/>
                  <a:gd name="connsiteX215" fmla="*/ 5309077 w 7103748"/>
                  <a:gd name="connsiteY215" fmla="*/ 719403 h 1809304"/>
                  <a:gd name="connsiteX216" fmla="*/ 5328398 w 7103748"/>
                  <a:gd name="connsiteY216" fmla="*/ 733041 h 1809304"/>
                  <a:gd name="connsiteX217" fmla="*/ 5343172 w 7103748"/>
                  <a:gd name="connsiteY217" fmla="*/ 845555 h 1809304"/>
                  <a:gd name="connsiteX218" fmla="*/ 5326125 w 7103748"/>
                  <a:gd name="connsiteY218" fmla="*/ 862602 h 1809304"/>
                  <a:gd name="connsiteX219" fmla="*/ 5326125 w 7103748"/>
                  <a:gd name="connsiteY219" fmla="*/ 862602 h 1809304"/>
                  <a:gd name="connsiteX220" fmla="*/ 3567964 w 7103748"/>
                  <a:gd name="connsiteY220" fmla="*/ 755771 h 1809304"/>
                  <a:gd name="connsiteX221" fmla="*/ 3564555 w 7103748"/>
                  <a:gd name="connsiteY221" fmla="*/ 755771 h 1809304"/>
                  <a:gd name="connsiteX222" fmla="*/ 3550917 w 7103748"/>
                  <a:gd name="connsiteY222" fmla="*/ 736451 h 1809304"/>
                  <a:gd name="connsiteX223" fmla="*/ 3579329 w 7103748"/>
                  <a:gd name="connsiteY223" fmla="*/ 626210 h 1809304"/>
                  <a:gd name="connsiteX224" fmla="*/ 3599786 w 7103748"/>
                  <a:gd name="connsiteY224" fmla="*/ 615982 h 1809304"/>
                  <a:gd name="connsiteX225" fmla="*/ 3610014 w 7103748"/>
                  <a:gd name="connsiteY225" fmla="*/ 636439 h 1809304"/>
                  <a:gd name="connsiteX226" fmla="*/ 3582739 w 7103748"/>
                  <a:gd name="connsiteY226" fmla="*/ 742133 h 1809304"/>
                  <a:gd name="connsiteX227" fmla="*/ 3567964 w 7103748"/>
                  <a:gd name="connsiteY227" fmla="*/ 755771 h 1809304"/>
                  <a:gd name="connsiteX228" fmla="*/ 16412 w 7103748"/>
                  <a:gd name="connsiteY228" fmla="*/ 754635 h 1809304"/>
                  <a:gd name="connsiteX229" fmla="*/ 13003 w 7103748"/>
                  <a:gd name="connsiteY229" fmla="*/ 754635 h 1809304"/>
                  <a:gd name="connsiteX230" fmla="*/ 501 w 7103748"/>
                  <a:gd name="connsiteY230" fmla="*/ 735314 h 1809304"/>
                  <a:gd name="connsiteX231" fmla="*/ 27777 w 7103748"/>
                  <a:gd name="connsiteY231" fmla="*/ 625074 h 1809304"/>
                  <a:gd name="connsiteX232" fmla="*/ 49371 w 7103748"/>
                  <a:gd name="connsiteY232" fmla="*/ 613709 h 1809304"/>
                  <a:gd name="connsiteX233" fmla="*/ 59599 w 7103748"/>
                  <a:gd name="connsiteY233" fmla="*/ 634166 h 1809304"/>
                  <a:gd name="connsiteX234" fmla="*/ 32323 w 7103748"/>
                  <a:gd name="connsiteY234" fmla="*/ 739860 h 1809304"/>
                  <a:gd name="connsiteX235" fmla="*/ 16412 w 7103748"/>
                  <a:gd name="connsiteY235" fmla="*/ 754635 h 1809304"/>
                  <a:gd name="connsiteX236" fmla="*/ 1733659 w 7103748"/>
                  <a:gd name="connsiteY236" fmla="*/ 645531 h 1809304"/>
                  <a:gd name="connsiteX237" fmla="*/ 1717748 w 7103748"/>
                  <a:gd name="connsiteY237" fmla="*/ 634166 h 1809304"/>
                  <a:gd name="connsiteX238" fmla="*/ 1676834 w 7103748"/>
                  <a:gd name="connsiteY238" fmla="*/ 533018 h 1809304"/>
                  <a:gd name="connsiteX239" fmla="*/ 1684789 w 7103748"/>
                  <a:gd name="connsiteY239" fmla="*/ 510288 h 1809304"/>
                  <a:gd name="connsiteX240" fmla="*/ 1707519 w 7103748"/>
                  <a:gd name="connsiteY240" fmla="*/ 518243 h 1809304"/>
                  <a:gd name="connsiteX241" fmla="*/ 1749570 w 7103748"/>
                  <a:gd name="connsiteY241" fmla="*/ 623937 h 1809304"/>
                  <a:gd name="connsiteX242" fmla="*/ 1739341 w 7103748"/>
                  <a:gd name="connsiteY242" fmla="*/ 644394 h 1809304"/>
                  <a:gd name="connsiteX243" fmla="*/ 1733659 w 7103748"/>
                  <a:gd name="connsiteY243" fmla="*/ 645531 h 1809304"/>
                  <a:gd name="connsiteX244" fmla="*/ 5284074 w 7103748"/>
                  <a:gd name="connsiteY244" fmla="*/ 644394 h 1809304"/>
                  <a:gd name="connsiteX245" fmla="*/ 5268163 w 7103748"/>
                  <a:gd name="connsiteY245" fmla="*/ 633029 h 1809304"/>
                  <a:gd name="connsiteX246" fmla="*/ 5227250 w 7103748"/>
                  <a:gd name="connsiteY246" fmla="*/ 531881 h 1809304"/>
                  <a:gd name="connsiteX247" fmla="*/ 5235205 w 7103748"/>
                  <a:gd name="connsiteY247" fmla="*/ 509151 h 1809304"/>
                  <a:gd name="connsiteX248" fmla="*/ 5257935 w 7103748"/>
                  <a:gd name="connsiteY248" fmla="*/ 517107 h 1809304"/>
                  <a:gd name="connsiteX249" fmla="*/ 5299985 w 7103748"/>
                  <a:gd name="connsiteY249" fmla="*/ 622801 h 1809304"/>
                  <a:gd name="connsiteX250" fmla="*/ 5289757 w 7103748"/>
                  <a:gd name="connsiteY250" fmla="*/ 643258 h 1809304"/>
                  <a:gd name="connsiteX251" fmla="*/ 5284074 w 7103748"/>
                  <a:gd name="connsiteY251" fmla="*/ 644394 h 1809304"/>
                  <a:gd name="connsiteX252" fmla="*/ 3636154 w 7103748"/>
                  <a:gd name="connsiteY252" fmla="*/ 544383 h 1809304"/>
                  <a:gd name="connsiteX253" fmla="*/ 3629335 w 7103748"/>
                  <a:gd name="connsiteY253" fmla="*/ 543246 h 1809304"/>
                  <a:gd name="connsiteX254" fmla="*/ 3621380 w 7103748"/>
                  <a:gd name="connsiteY254" fmla="*/ 521653 h 1809304"/>
                  <a:gd name="connsiteX255" fmla="*/ 3675931 w 7103748"/>
                  <a:gd name="connsiteY255" fmla="*/ 421641 h 1809304"/>
                  <a:gd name="connsiteX256" fmla="*/ 3698661 w 7103748"/>
                  <a:gd name="connsiteY256" fmla="*/ 415958 h 1809304"/>
                  <a:gd name="connsiteX257" fmla="*/ 3704344 w 7103748"/>
                  <a:gd name="connsiteY257" fmla="*/ 438688 h 1809304"/>
                  <a:gd name="connsiteX258" fmla="*/ 3652065 w 7103748"/>
                  <a:gd name="connsiteY258" fmla="*/ 534154 h 1809304"/>
                  <a:gd name="connsiteX259" fmla="*/ 3636154 w 7103748"/>
                  <a:gd name="connsiteY259" fmla="*/ 544383 h 1809304"/>
                  <a:gd name="connsiteX260" fmla="*/ 84602 w 7103748"/>
                  <a:gd name="connsiteY260" fmla="*/ 543246 h 1809304"/>
                  <a:gd name="connsiteX261" fmla="*/ 77783 w 7103748"/>
                  <a:gd name="connsiteY261" fmla="*/ 542110 h 1809304"/>
                  <a:gd name="connsiteX262" fmla="*/ 69828 w 7103748"/>
                  <a:gd name="connsiteY262" fmla="*/ 520516 h 1809304"/>
                  <a:gd name="connsiteX263" fmla="*/ 124379 w 7103748"/>
                  <a:gd name="connsiteY263" fmla="*/ 420504 h 1809304"/>
                  <a:gd name="connsiteX264" fmla="*/ 147109 w 7103748"/>
                  <a:gd name="connsiteY264" fmla="*/ 414822 h 1809304"/>
                  <a:gd name="connsiteX265" fmla="*/ 152792 w 7103748"/>
                  <a:gd name="connsiteY265" fmla="*/ 437552 h 1809304"/>
                  <a:gd name="connsiteX266" fmla="*/ 100513 w 7103748"/>
                  <a:gd name="connsiteY266" fmla="*/ 533018 h 1809304"/>
                  <a:gd name="connsiteX267" fmla="*/ 84602 w 7103748"/>
                  <a:gd name="connsiteY267" fmla="*/ 543246 h 1809304"/>
                  <a:gd name="connsiteX268" fmla="*/ 1638193 w 7103748"/>
                  <a:gd name="connsiteY268" fmla="*/ 444371 h 1809304"/>
                  <a:gd name="connsiteX269" fmla="*/ 1624555 w 7103748"/>
                  <a:gd name="connsiteY269" fmla="*/ 436415 h 1809304"/>
                  <a:gd name="connsiteX270" fmla="*/ 1559775 w 7103748"/>
                  <a:gd name="connsiteY270" fmla="*/ 347768 h 1809304"/>
                  <a:gd name="connsiteX271" fmla="*/ 1562048 w 7103748"/>
                  <a:gd name="connsiteY271" fmla="*/ 323902 h 1809304"/>
                  <a:gd name="connsiteX272" fmla="*/ 1585914 w 7103748"/>
                  <a:gd name="connsiteY272" fmla="*/ 326175 h 1809304"/>
                  <a:gd name="connsiteX273" fmla="*/ 1652967 w 7103748"/>
                  <a:gd name="connsiteY273" fmla="*/ 418231 h 1809304"/>
                  <a:gd name="connsiteX274" fmla="*/ 1648421 w 7103748"/>
                  <a:gd name="connsiteY274" fmla="*/ 440961 h 1809304"/>
                  <a:gd name="connsiteX275" fmla="*/ 1638193 w 7103748"/>
                  <a:gd name="connsiteY275" fmla="*/ 444371 h 1809304"/>
                  <a:gd name="connsiteX276" fmla="*/ 5188609 w 7103748"/>
                  <a:gd name="connsiteY276" fmla="*/ 443234 h 1809304"/>
                  <a:gd name="connsiteX277" fmla="*/ 5174970 w 7103748"/>
                  <a:gd name="connsiteY277" fmla="*/ 435279 h 1809304"/>
                  <a:gd name="connsiteX278" fmla="*/ 5110190 w 7103748"/>
                  <a:gd name="connsiteY278" fmla="*/ 346632 h 1809304"/>
                  <a:gd name="connsiteX279" fmla="*/ 5112463 w 7103748"/>
                  <a:gd name="connsiteY279" fmla="*/ 322765 h 1809304"/>
                  <a:gd name="connsiteX280" fmla="*/ 5136330 w 7103748"/>
                  <a:gd name="connsiteY280" fmla="*/ 325038 h 1809304"/>
                  <a:gd name="connsiteX281" fmla="*/ 5203383 w 7103748"/>
                  <a:gd name="connsiteY281" fmla="*/ 417095 h 1809304"/>
                  <a:gd name="connsiteX282" fmla="*/ 5198837 w 7103748"/>
                  <a:gd name="connsiteY282" fmla="*/ 439825 h 1809304"/>
                  <a:gd name="connsiteX283" fmla="*/ 5188609 w 7103748"/>
                  <a:gd name="connsiteY283" fmla="*/ 443234 h 1809304"/>
                  <a:gd name="connsiteX284" fmla="*/ 3755486 w 7103748"/>
                  <a:gd name="connsiteY284" fmla="*/ 355724 h 1809304"/>
                  <a:gd name="connsiteX285" fmla="*/ 3745258 w 7103748"/>
                  <a:gd name="connsiteY285" fmla="*/ 352314 h 1809304"/>
                  <a:gd name="connsiteX286" fmla="*/ 3742985 w 7103748"/>
                  <a:gd name="connsiteY286" fmla="*/ 328448 h 1809304"/>
                  <a:gd name="connsiteX287" fmla="*/ 3820267 w 7103748"/>
                  <a:gd name="connsiteY287" fmla="*/ 245484 h 1809304"/>
                  <a:gd name="connsiteX288" fmla="*/ 3844133 w 7103748"/>
                  <a:gd name="connsiteY288" fmla="*/ 246620 h 1809304"/>
                  <a:gd name="connsiteX289" fmla="*/ 3842997 w 7103748"/>
                  <a:gd name="connsiteY289" fmla="*/ 270487 h 1809304"/>
                  <a:gd name="connsiteX290" fmla="*/ 3767988 w 7103748"/>
                  <a:gd name="connsiteY290" fmla="*/ 350041 h 1809304"/>
                  <a:gd name="connsiteX291" fmla="*/ 3755486 w 7103748"/>
                  <a:gd name="connsiteY291" fmla="*/ 355724 h 1809304"/>
                  <a:gd name="connsiteX292" fmla="*/ 205071 w 7103748"/>
                  <a:gd name="connsiteY292" fmla="*/ 354587 h 1809304"/>
                  <a:gd name="connsiteX293" fmla="*/ 194842 w 7103748"/>
                  <a:gd name="connsiteY293" fmla="*/ 351178 h 1809304"/>
                  <a:gd name="connsiteX294" fmla="*/ 191433 w 7103748"/>
                  <a:gd name="connsiteY294" fmla="*/ 327311 h 1809304"/>
                  <a:gd name="connsiteX295" fmla="*/ 268714 w 7103748"/>
                  <a:gd name="connsiteY295" fmla="*/ 244347 h 1809304"/>
                  <a:gd name="connsiteX296" fmla="*/ 292581 w 7103748"/>
                  <a:gd name="connsiteY296" fmla="*/ 245484 h 1809304"/>
                  <a:gd name="connsiteX297" fmla="*/ 291444 w 7103748"/>
                  <a:gd name="connsiteY297" fmla="*/ 269350 h 1809304"/>
                  <a:gd name="connsiteX298" fmla="*/ 216436 w 7103748"/>
                  <a:gd name="connsiteY298" fmla="*/ 348905 h 1809304"/>
                  <a:gd name="connsiteX299" fmla="*/ 205071 w 7103748"/>
                  <a:gd name="connsiteY299" fmla="*/ 354587 h 1809304"/>
                  <a:gd name="connsiteX300" fmla="*/ 1496131 w 7103748"/>
                  <a:gd name="connsiteY300" fmla="*/ 272760 h 1809304"/>
                  <a:gd name="connsiteX301" fmla="*/ 1484766 w 7103748"/>
                  <a:gd name="connsiteY301" fmla="*/ 268214 h 1809304"/>
                  <a:gd name="connsiteX302" fmla="*/ 1400665 w 7103748"/>
                  <a:gd name="connsiteY302" fmla="*/ 198887 h 1809304"/>
                  <a:gd name="connsiteX303" fmla="*/ 1397256 w 7103748"/>
                  <a:gd name="connsiteY303" fmla="*/ 176157 h 1809304"/>
                  <a:gd name="connsiteX304" fmla="*/ 1419986 w 7103748"/>
                  <a:gd name="connsiteY304" fmla="*/ 172748 h 1809304"/>
                  <a:gd name="connsiteX305" fmla="*/ 1507496 w 7103748"/>
                  <a:gd name="connsiteY305" fmla="*/ 245484 h 1809304"/>
                  <a:gd name="connsiteX306" fmla="*/ 1508632 w 7103748"/>
                  <a:gd name="connsiteY306" fmla="*/ 269350 h 1809304"/>
                  <a:gd name="connsiteX307" fmla="*/ 1496131 w 7103748"/>
                  <a:gd name="connsiteY307" fmla="*/ 272760 h 1809304"/>
                  <a:gd name="connsiteX308" fmla="*/ 5046547 w 7103748"/>
                  <a:gd name="connsiteY308" fmla="*/ 271623 h 1809304"/>
                  <a:gd name="connsiteX309" fmla="*/ 5035181 w 7103748"/>
                  <a:gd name="connsiteY309" fmla="*/ 267077 h 1809304"/>
                  <a:gd name="connsiteX310" fmla="*/ 4951081 w 7103748"/>
                  <a:gd name="connsiteY310" fmla="*/ 197751 h 1809304"/>
                  <a:gd name="connsiteX311" fmla="*/ 4947671 w 7103748"/>
                  <a:gd name="connsiteY311" fmla="*/ 175021 h 1809304"/>
                  <a:gd name="connsiteX312" fmla="*/ 4970401 w 7103748"/>
                  <a:gd name="connsiteY312" fmla="*/ 171611 h 1809304"/>
                  <a:gd name="connsiteX313" fmla="*/ 5057911 w 7103748"/>
                  <a:gd name="connsiteY313" fmla="*/ 244347 h 1809304"/>
                  <a:gd name="connsiteX314" fmla="*/ 5059048 w 7103748"/>
                  <a:gd name="connsiteY314" fmla="*/ 268214 h 1809304"/>
                  <a:gd name="connsiteX315" fmla="*/ 5046547 w 7103748"/>
                  <a:gd name="connsiteY315" fmla="*/ 271623 h 1809304"/>
                  <a:gd name="connsiteX316" fmla="*/ 3916869 w 7103748"/>
                  <a:gd name="connsiteY316" fmla="*/ 203433 h 1809304"/>
                  <a:gd name="connsiteX317" fmla="*/ 3903231 w 7103748"/>
                  <a:gd name="connsiteY317" fmla="*/ 196614 h 1809304"/>
                  <a:gd name="connsiteX318" fmla="*/ 3906640 w 7103748"/>
                  <a:gd name="connsiteY318" fmla="*/ 173884 h 1809304"/>
                  <a:gd name="connsiteX319" fmla="*/ 4002106 w 7103748"/>
                  <a:gd name="connsiteY319" fmla="*/ 112513 h 1809304"/>
                  <a:gd name="connsiteX320" fmla="*/ 4024836 w 7103748"/>
                  <a:gd name="connsiteY320" fmla="*/ 119332 h 1809304"/>
                  <a:gd name="connsiteX321" fmla="*/ 4018017 w 7103748"/>
                  <a:gd name="connsiteY321" fmla="*/ 142062 h 1809304"/>
                  <a:gd name="connsiteX322" fmla="*/ 3925961 w 7103748"/>
                  <a:gd name="connsiteY322" fmla="*/ 201160 h 1809304"/>
                  <a:gd name="connsiteX323" fmla="*/ 3916869 w 7103748"/>
                  <a:gd name="connsiteY323" fmla="*/ 203433 h 1809304"/>
                  <a:gd name="connsiteX324" fmla="*/ 366453 w 7103748"/>
                  <a:gd name="connsiteY324" fmla="*/ 202297 h 1809304"/>
                  <a:gd name="connsiteX325" fmla="*/ 352815 w 7103748"/>
                  <a:gd name="connsiteY325" fmla="*/ 195478 h 1809304"/>
                  <a:gd name="connsiteX326" fmla="*/ 357361 w 7103748"/>
                  <a:gd name="connsiteY326" fmla="*/ 172748 h 1809304"/>
                  <a:gd name="connsiteX327" fmla="*/ 452827 w 7103748"/>
                  <a:gd name="connsiteY327" fmla="*/ 111377 h 1809304"/>
                  <a:gd name="connsiteX328" fmla="*/ 475557 w 7103748"/>
                  <a:gd name="connsiteY328" fmla="*/ 118196 h 1809304"/>
                  <a:gd name="connsiteX329" fmla="*/ 468738 w 7103748"/>
                  <a:gd name="connsiteY329" fmla="*/ 140926 h 1809304"/>
                  <a:gd name="connsiteX330" fmla="*/ 376682 w 7103748"/>
                  <a:gd name="connsiteY330" fmla="*/ 198887 h 1809304"/>
                  <a:gd name="connsiteX331" fmla="*/ 366453 w 7103748"/>
                  <a:gd name="connsiteY331" fmla="*/ 202297 h 1809304"/>
                  <a:gd name="connsiteX332" fmla="*/ 1316564 w 7103748"/>
                  <a:gd name="connsiteY332" fmla="*/ 142062 h 1809304"/>
                  <a:gd name="connsiteX333" fmla="*/ 1308609 w 7103748"/>
                  <a:gd name="connsiteY333" fmla="*/ 139789 h 1809304"/>
                  <a:gd name="connsiteX334" fmla="*/ 1209734 w 7103748"/>
                  <a:gd name="connsiteY334" fmla="*/ 93193 h 1809304"/>
                  <a:gd name="connsiteX335" fmla="*/ 1199505 w 7103748"/>
                  <a:gd name="connsiteY335" fmla="*/ 71599 h 1809304"/>
                  <a:gd name="connsiteX336" fmla="*/ 1221099 w 7103748"/>
                  <a:gd name="connsiteY336" fmla="*/ 62507 h 1809304"/>
                  <a:gd name="connsiteX337" fmla="*/ 1323383 w 7103748"/>
                  <a:gd name="connsiteY337" fmla="*/ 111377 h 1809304"/>
                  <a:gd name="connsiteX338" fmla="*/ 1330202 w 7103748"/>
                  <a:gd name="connsiteY338" fmla="*/ 134107 h 1809304"/>
                  <a:gd name="connsiteX339" fmla="*/ 1316564 w 7103748"/>
                  <a:gd name="connsiteY339" fmla="*/ 142062 h 1809304"/>
                  <a:gd name="connsiteX340" fmla="*/ 4865844 w 7103748"/>
                  <a:gd name="connsiteY340" fmla="*/ 142062 h 1809304"/>
                  <a:gd name="connsiteX341" fmla="*/ 4857888 w 7103748"/>
                  <a:gd name="connsiteY341" fmla="*/ 139789 h 1809304"/>
                  <a:gd name="connsiteX342" fmla="*/ 4759013 w 7103748"/>
                  <a:gd name="connsiteY342" fmla="*/ 93193 h 1809304"/>
                  <a:gd name="connsiteX343" fmla="*/ 4749921 w 7103748"/>
                  <a:gd name="connsiteY343" fmla="*/ 71599 h 1809304"/>
                  <a:gd name="connsiteX344" fmla="*/ 4771514 w 7103748"/>
                  <a:gd name="connsiteY344" fmla="*/ 62507 h 1809304"/>
                  <a:gd name="connsiteX345" fmla="*/ 4874935 w 7103748"/>
                  <a:gd name="connsiteY345" fmla="*/ 110240 h 1809304"/>
                  <a:gd name="connsiteX346" fmla="*/ 4881755 w 7103748"/>
                  <a:gd name="connsiteY346" fmla="*/ 132970 h 1809304"/>
                  <a:gd name="connsiteX347" fmla="*/ 4865844 w 7103748"/>
                  <a:gd name="connsiteY347" fmla="*/ 142062 h 1809304"/>
                  <a:gd name="connsiteX348" fmla="*/ 4111209 w 7103748"/>
                  <a:gd name="connsiteY348" fmla="*/ 95466 h 1809304"/>
                  <a:gd name="connsiteX349" fmla="*/ 4095299 w 7103748"/>
                  <a:gd name="connsiteY349" fmla="*/ 85237 h 1809304"/>
                  <a:gd name="connsiteX350" fmla="*/ 4104391 w 7103748"/>
                  <a:gd name="connsiteY350" fmla="*/ 63644 h 1809304"/>
                  <a:gd name="connsiteX351" fmla="*/ 4212358 w 7103748"/>
                  <a:gd name="connsiteY351" fmla="*/ 28412 h 1809304"/>
                  <a:gd name="connsiteX352" fmla="*/ 4232815 w 7103748"/>
                  <a:gd name="connsiteY352" fmla="*/ 40914 h 1809304"/>
                  <a:gd name="connsiteX353" fmla="*/ 4220314 w 7103748"/>
                  <a:gd name="connsiteY353" fmla="*/ 61371 h 1809304"/>
                  <a:gd name="connsiteX354" fmla="*/ 4116892 w 7103748"/>
                  <a:gd name="connsiteY354" fmla="*/ 95466 h 1809304"/>
                  <a:gd name="connsiteX355" fmla="*/ 4111209 w 7103748"/>
                  <a:gd name="connsiteY355" fmla="*/ 95466 h 1809304"/>
                  <a:gd name="connsiteX356" fmla="*/ 561931 w 7103748"/>
                  <a:gd name="connsiteY356" fmla="*/ 95466 h 1809304"/>
                  <a:gd name="connsiteX357" fmla="*/ 546020 w 7103748"/>
                  <a:gd name="connsiteY357" fmla="*/ 85237 h 1809304"/>
                  <a:gd name="connsiteX358" fmla="*/ 555112 w 7103748"/>
                  <a:gd name="connsiteY358" fmla="*/ 63644 h 1809304"/>
                  <a:gd name="connsiteX359" fmla="*/ 663079 w 7103748"/>
                  <a:gd name="connsiteY359" fmla="*/ 28412 h 1809304"/>
                  <a:gd name="connsiteX360" fmla="*/ 683536 w 7103748"/>
                  <a:gd name="connsiteY360" fmla="*/ 40914 h 1809304"/>
                  <a:gd name="connsiteX361" fmla="*/ 671034 w 7103748"/>
                  <a:gd name="connsiteY361" fmla="*/ 61371 h 1809304"/>
                  <a:gd name="connsiteX362" fmla="*/ 566477 w 7103748"/>
                  <a:gd name="connsiteY362" fmla="*/ 95466 h 1809304"/>
                  <a:gd name="connsiteX363" fmla="*/ 561931 w 7103748"/>
                  <a:gd name="connsiteY363" fmla="*/ 95466 h 1809304"/>
                  <a:gd name="connsiteX364" fmla="*/ 1109722 w 7103748"/>
                  <a:gd name="connsiteY364" fmla="*/ 60234 h 1809304"/>
                  <a:gd name="connsiteX365" fmla="*/ 1105176 w 7103748"/>
                  <a:gd name="connsiteY365" fmla="*/ 60234 h 1809304"/>
                  <a:gd name="connsiteX366" fmla="*/ 997209 w 7103748"/>
                  <a:gd name="connsiteY366" fmla="*/ 39777 h 1809304"/>
                  <a:gd name="connsiteX367" fmla="*/ 982434 w 7103748"/>
                  <a:gd name="connsiteY367" fmla="*/ 21593 h 1809304"/>
                  <a:gd name="connsiteX368" fmla="*/ 1000618 w 7103748"/>
                  <a:gd name="connsiteY368" fmla="*/ 6819 h 1809304"/>
                  <a:gd name="connsiteX369" fmla="*/ 1111995 w 7103748"/>
                  <a:gd name="connsiteY369" fmla="*/ 28412 h 1809304"/>
                  <a:gd name="connsiteX370" fmla="*/ 1124496 w 7103748"/>
                  <a:gd name="connsiteY370" fmla="*/ 48869 h 1809304"/>
                  <a:gd name="connsiteX371" fmla="*/ 1109722 w 7103748"/>
                  <a:gd name="connsiteY371" fmla="*/ 60234 h 1809304"/>
                  <a:gd name="connsiteX372" fmla="*/ 4659001 w 7103748"/>
                  <a:gd name="connsiteY372" fmla="*/ 60234 h 1809304"/>
                  <a:gd name="connsiteX373" fmla="*/ 4654455 w 7103748"/>
                  <a:gd name="connsiteY373" fmla="*/ 60234 h 1809304"/>
                  <a:gd name="connsiteX374" fmla="*/ 4546488 w 7103748"/>
                  <a:gd name="connsiteY374" fmla="*/ 39777 h 1809304"/>
                  <a:gd name="connsiteX375" fmla="*/ 4531713 w 7103748"/>
                  <a:gd name="connsiteY375" fmla="*/ 21593 h 1809304"/>
                  <a:gd name="connsiteX376" fmla="*/ 4549897 w 7103748"/>
                  <a:gd name="connsiteY376" fmla="*/ 6819 h 1809304"/>
                  <a:gd name="connsiteX377" fmla="*/ 4661274 w 7103748"/>
                  <a:gd name="connsiteY377" fmla="*/ 27276 h 1809304"/>
                  <a:gd name="connsiteX378" fmla="*/ 4673775 w 7103748"/>
                  <a:gd name="connsiteY378" fmla="*/ 47733 h 1809304"/>
                  <a:gd name="connsiteX379" fmla="*/ 4659001 w 7103748"/>
                  <a:gd name="connsiteY379" fmla="*/ 60234 h 1809304"/>
                  <a:gd name="connsiteX380" fmla="*/ 4327144 w 7103748"/>
                  <a:gd name="connsiteY380" fmla="*/ 39777 h 1809304"/>
                  <a:gd name="connsiteX381" fmla="*/ 4310096 w 7103748"/>
                  <a:gd name="connsiteY381" fmla="*/ 25003 h 1809304"/>
                  <a:gd name="connsiteX382" fmla="*/ 4324871 w 7103748"/>
                  <a:gd name="connsiteY382" fmla="*/ 6819 h 1809304"/>
                  <a:gd name="connsiteX383" fmla="*/ 4438521 w 7103748"/>
                  <a:gd name="connsiteY383" fmla="*/ 0 h 1809304"/>
                  <a:gd name="connsiteX384" fmla="*/ 4438521 w 7103748"/>
                  <a:gd name="connsiteY384" fmla="*/ 0 h 1809304"/>
                  <a:gd name="connsiteX385" fmla="*/ 4455568 w 7103748"/>
                  <a:gd name="connsiteY385" fmla="*/ 17047 h 1809304"/>
                  <a:gd name="connsiteX386" fmla="*/ 4438521 w 7103748"/>
                  <a:gd name="connsiteY386" fmla="*/ 34095 h 1809304"/>
                  <a:gd name="connsiteX387" fmla="*/ 4329417 w 7103748"/>
                  <a:gd name="connsiteY387" fmla="*/ 40914 h 1809304"/>
                  <a:gd name="connsiteX388" fmla="*/ 4327144 w 7103748"/>
                  <a:gd name="connsiteY388" fmla="*/ 39777 h 1809304"/>
                  <a:gd name="connsiteX389" fmla="*/ 776728 w 7103748"/>
                  <a:gd name="connsiteY389" fmla="*/ 39777 h 1809304"/>
                  <a:gd name="connsiteX390" fmla="*/ 759681 w 7103748"/>
                  <a:gd name="connsiteY390" fmla="*/ 25003 h 1809304"/>
                  <a:gd name="connsiteX391" fmla="*/ 774455 w 7103748"/>
                  <a:gd name="connsiteY391" fmla="*/ 6819 h 1809304"/>
                  <a:gd name="connsiteX392" fmla="*/ 888105 w 7103748"/>
                  <a:gd name="connsiteY392" fmla="*/ 0 h 1809304"/>
                  <a:gd name="connsiteX393" fmla="*/ 905153 w 7103748"/>
                  <a:gd name="connsiteY393" fmla="*/ 17047 h 1809304"/>
                  <a:gd name="connsiteX394" fmla="*/ 888105 w 7103748"/>
                  <a:gd name="connsiteY394" fmla="*/ 34095 h 1809304"/>
                  <a:gd name="connsiteX395" fmla="*/ 779001 w 7103748"/>
                  <a:gd name="connsiteY395" fmla="*/ 40914 h 1809304"/>
                  <a:gd name="connsiteX396" fmla="*/ 776728 w 7103748"/>
                  <a:gd name="connsiteY396" fmla="*/ 39777 h 1809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</a:cxnLst>
                <a:rect l="l" t="t" r="r" b="b"/>
                <a:pathLst>
                  <a:path w="7103748" h="1809304">
                    <a:moveTo>
                      <a:pt x="6216001" y="1809305"/>
                    </a:moveTo>
                    <a:lnTo>
                      <a:pt x="6212592" y="1809305"/>
                    </a:lnTo>
                    <a:cubicBezTo>
                      <a:pt x="6203500" y="1809305"/>
                      <a:pt x="6195544" y="1801349"/>
                      <a:pt x="6195544" y="1792257"/>
                    </a:cubicBezTo>
                    <a:cubicBezTo>
                      <a:pt x="6195544" y="1783165"/>
                      <a:pt x="6203500" y="1775210"/>
                      <a:pt x="6212592" y="1775210"/>
                    </a:cubicBezTo>
                    <a:lnTo>
                      <a:pt x="6216001" y="1775210"/>
                    </a:lnTo>
                    <a:cubicBezTo>
                      <a:pt x="6251233" y="1775210"/>
                      <a:pt x="6287601" y="1772937"/>
                      <a:pt x="6321696" y="1768391"/>
                    </a:cubicBezTo>
                    <a:cubicBezTo>
                      <a:pt x="6330788" y="1767254"/>
                      <a:pt x="6338743" y="1774073"/>
                      <a:pt x="6339880" y="1783165"/>
                    </a:cubicBezTo>
                    <a:cubicBezTo>
                      <a:pt x="6341016" y="1792257"/>
                      <a:pt x="6334197" y="1800213"/>
                      <a:pt x="6325105" y="1801349"/>
                    </a:cubicBezTo>
                    <a:cubicBezTo>
                      <a:pt x="6289874" y="1807032"/>
                      <a:pt x="6253506" y="1809305"/>
                      <a:pt x="6216001" y="1809305"/>
                    </a:cubicBezTo>
                    <a:close/>
                    <a:moveTo>
                      <a:pt x="2664450" y="1809305"/>
                    </a:moveTo>
                    <a:lnTo>
                      <a:pt x="2663313" y="1809305"/>
                    </a:lnTo>
                    <a:cubicBezTo>
                      <a:pt x="2654221" y="1809305"/>
                      <a:pt x="2646266" y="1801349"/>
                      <a:pt x="2646266" y="1792257"/>
                    </a:cubicBezTo>
                    <a:cubicBezTo>
                      <a:pt x="2646266" y="1783165"/>
                      <a:pt x="2654221" y="1775210"/>
                      <a:pt x="2663313" y="1775210"/>
                    </a:cubicBezTo>
                    <a:lnTo>
                      <a:pt x="2664450" y="1775210"/>
                    </a:lnTo>
                    <a:cubicBezTo>
                      <a:pt x="2700817" y="1775210"/>
                      <a:pt x="2737185" y="1772937"/>
                      <a:pt x="2772417" y="1768391"/>
                    </a:cubicBezTo>
                    <a:cubicBezTo>
                      <a:pt x="2781509" y="1767254"/>
                      <a:pt x="2789464" y="1774073"/>
                      <a:pt x="2790600" y="1783165"/>
                    </a:cubicBezTo>
                    <a:cubicBezTo>
                      <a:pt x="2791737" y="1792257"/>
                      <a:pt x="2784918" y="1800213"/>
                      <a:pt x="2775826" y="1801349"/>
                    </a:cubicBezTo>
                    <a:cubicBezTo>
                      <a:pt x="2739458" y="1805895"/>
                      <a:pt x="2701954" y="1809305"/>
                      <a:pt x="2664450" y="1809305"/>
                    </a:cubicBezTo>
                    <a:close/>
                    <a:moveTo>
                      <a:pt x="2551936" y="1801349"/>
                    </a:moveTo>
                    <a:cubicBezTo>
                      <a:pt x="2550800" y="1801349"/>
                      <a:pt x="2550800" y="1801349"/>
                      <a:pt x="2549663" y="1801349"/>
                    </a:cubicBezTo>
                    <a:cubicBezTo>
                      <a:pt x="2512159" y="1796803"/>
                      <a:pt x="2474655" y="1789984"/>
                      <a:pt x="2438287" y="1779756"/>
                    </a:cubicBezTo>
                    <a:cubicBezTo>
                      <a:pt x="2429195" y="1777483"/>
                      <a:pt x="2423512" y="1768391"/>
                      <a:pt x="2425785" y="1759299"/>
                    </a:cubicBezTo>
                    <a:cubicBezTo>
                      <a:pt x="2428058" y="1750207"/>
                      <a:pt x="2437150" y="1744524"/>
                      <a:pt x="2446242" y="1746797"/>
                    </a:cubicBezTo>
                    <a:cubicBezTo>
                      <a:pt x="2481473" y="1755889"/>
                      <a:pt x="2517841" y="1762708"/>
                      <a:pt x="2554209" y="1767254"/>
                    </a:cubicBezTo>
                    <a:cubicBezTo>
                      <a:pt x="2563301" y="1768391"/>
                      <a:pt x="2570120" y="1776346"/>
                      <a:pt x="2568984" y="1785438"/>
                    </a:cubicBezTo>
                    <a:cubicBezTo>
                      <a:pt x="2567847" y="1795667"/>
                      <a:pt x="2559892" y="1801349"/>
                      <a:pt x="2551936" y="1801349"/>
                    </a:cubicBezTo>
                    <a:close/>
                    <a:moveTo>
                      <a:pt x="6102352" y="1801349"/>
                    </a:moveTo>
                    <a:cubicBezTo>
                      <a:pt x="6101215" y="1801349"/>
                      <a:pt x="6101215" y="1801349"/>
                      <a:pt x="6100079" y="1801349"/>
                    </a:cubicBezTo>
                    <a:cubicBezTo>
                      <a:pt x="6062575" y="1796803"/>
                      <a:pt x="6025070" y="1788848"/>
                      <a:pt x="5988702" y="1779756"/>
                    </a:cubicBezTo>
                    <a:cubicBezTo>
                      <a:pt x="5979610" y="1777483"/>
                      <a:pt x="5973928" y="1768391"/>
                      <a:pt x="5977337" y="1759299"/>
                    </a:cubicBezTo>
                    <a:cubicBezTo>
                      <a:pt x="5979610" y="1750207"/>
                      <a:pt x="5988702" y="1744524"/>
                      <a:pt x="5997794" y="1747934"/>
                    </a:cubicBezTo>
                    <a:cubicBezTo>
                      <a:pt x="6033025" y="1757026"/>
                      <a:pt x="6069394" y="1763845"/>
                      <a:pt x="6104625" y="1768391"/>
                    </a:cubicBezTo>
                    <a:cubicBezTo>
                      <a:pt x="6113717" y="1769527"/>
                      <a:pt x="6120536" y="1777483"/>
                      <a:pt x="6119399" y="1786575"/>
                    </a:cubicBezTo>
                    <a:cubicBezTo>
                      <a:pt x="6117126" y="1795667"/>
                      <a:pt x="6110307" y="1801349"/>
                      <a:pt x="6102352" y="1801349"/>
                    </a:cubicBezTo>
                    <a:close/>
                    <a:moveTo>
                      <a:pt x="6434209" y="1782029"/>
                    </a:moveTo>
                    <a:cubicBezTo>
                      <a:pt x="6426254" y="1782029"/>
                      <a:pt x="6419434" y="1777483"/>
                      <a:pt x="6418298" y="1769527"/>
                    </a:cubicBezTo>
                    <a:cubicBezTo>
                      <a:pt x="6416025" y="1760436"/>
                      <a:pt x="6421707" y="1751344"/>
                      <a:pt x="6430799" y="1749070"/>
                    </a:cubicBezTo>
                    <a:cubicBezTo>
                      <a:pt x="6466031" y="1739979"/>
                      <a:pt x="6501262" y="1728613"/>
                      <a:pt x="6535357" y="1716112"/>
                    </a:cubicBezTo>
                    <a:cubicBezTo>
                      <a:pt x="6544449" y="1712703"/>
                      <a:pt x="6553541" y="1717248"/>
                      <a:pt x="6556950" y="1725204"/>
                    </a:cubicBezTo>
                    <a:cubicBezTo>
                      <a:pt x="6560360" y="1734296"/>
                      <a:pt x="6555814" y="1743388"/>
                      <a:pt x="6547859" y="1746797"/>
                    </a:cubicBezTo>
                    <a:cubicBezTo>
                      <a:pt x="6512627" y="1760436"/>
                      <a:pt x="6476259" y="1771801"/>
                      <a:pt x="6439891" y="1782029"/>
                    </a:cubicBezTo>
                    <a:cubicBezTo>
                      <a:pt x="6436482" y="1782029"/>
                      <a:pt x="6435345" y="1782029"/>
                      <a:pt x="6434209" y="1782029"/>
                    </a:cubicBezTo>
                    <a:close/>
                    <a:moveTo>
                      <a:pt x="2883793" y="1780893"/>
                    </a:moveTo>
                    <a:cubicBezTo>
                      <a:pt x="2875838" y="1780893"/>
                      <a:pt x="2869019" y="1776346"/>
                      <a:pt x="2867882" y="1768391"/>
                    </a:cubicBezTo>
                    <a:cubicBezTo>
                      <a:pt x="2865609" y="1759299"/>
                      <a:pt x="2871292" y="1750207"/>
                      <a:pt x="2880384" y="1747934"/>
                    </a:cubicBezTo>
                    <a:cubicBezTo>
                      <a:pt x="2915615" y="1738842"/>
                      <a:pt x="2950846" y="1727477"/>
                      <a:pt x="2984942" y="1713839"/>
                    </a:cubicBezTo>
                    <a:cubicBezTo>
                      <a:pt x="2994033" y="1710430"/>
                      <a:pt x="3003125" y="1714976"/>
                      <a:pt x="3006535" y="1722931"/>
                    </a:cubicBezTo>
                    <a:cubicBezTo>
                      <a:pt x="3009944" y="1732023"/>
                      <a:pt x="3005399" y="1741115"/>
                      <a:pt x="2997443" y="1744524"/>
                    </a:cubicBezTo>
                    <a:cubicBezTo>
                      <a:pt x="2962212" y="1758162"/>
                      <a:pt x="2925844" y="1770664"/>
                      <a:pt x="2889476" y="1779756"/>
                    </a:cubicBezTo>
                    <a:cubicBezTo>
                      <a:pt x="2887203" y="1780893"/>
                      <a:pt x="2884930" y="1780893"/>
                      <a:pt x="2883793" y="1780893"/>
                    </a:cubicBezTo>
                    <a:close/>
                    <a:moveTo>
                      <a:pt x="2336002" y="1745661"/>
                    </a:moveTo>
                    <a:cubicBezTo>
                      <a:pt x="2333729" y="1745661"/>
                      <a:pt x="2331456" y="1745661"/>
                      <a:pt x="2330319" y="1744524"/>
                    </a:cubicBezTo>
                    <a:cubicBezTo>
                      <a:pt x="2295088" y="1730887"/>
                      <a:pt x="2260993" y="1713839"/>
                      <a:pt x="2228035" y="1695655"/>
                    </a:cubicBezTo>
                    <a:cubicBezTo>
                      <a:pt x="2220079" y="1691109"/>
                      <a:pt x="2216670" y="1680881"/>
                      <a:pt x="2221216" y="1672925"/>
                    </a:cubicBezTo>
                    <a:cubicBezTo>
                      <a:pt x="2225762" y="1664970"/>
                      <a:pt x="2235990" y="1661560"/>
                      <a:pt x="2243946" y="1666106"/>
                    </a:cubicBezTo>
                    <a:cubicBezTo>
                      <a:pt x="2275768" y="1683154"/>
                      <a:pt x="2308726" y="1699065"/>
                      <a:pt x="2342821" y="1712703"/>
                    </a:cubicBezTo>
                    <a:cubicBezTo>
                      <a:pt x="2351913" y="1716112"/>
                      <a:pt x="2355322" y="1725204"/>
                      <a:pt x="2351913" y="1734296"/>
                    </a:cubicBezTo>
                    <a:cubicBezTo>
                      <a:pt x="2349640" y="1742252"/>
                      <a:pt x="2342821" y="1745661"/>
                      <a:pt x="2336002" y="1745661"/>
                    </a:cubicBezTo>
                    <a:close/>
                    <a:moveTo>
                      <a:pt x="5886418" y="1745661"/>
                    </a:moveTo>
                    <a:cubicBezTo>
                      <a:pt x="5884145" y="1745661"/>
                      <a:pt x="5881872" y="1745661"/>
                      <a:pt x="5880735" y="1744524"/>
                    </a:cubicBezTo>
                    <a:cubicBezTo>
                      <a:pt x="5845504" y="1730887"/>
                      <a:pt x="5811409" y="1713839"/>
                      <a:pt x="5778450" y="1695655"/>
                    </a:cubicBezTo>
                    <a:cubicBezTo>
                      <a:pt x="5770495" y="1691109"/>
                      <a:pt x="5767086" y="1680881"/>
                      <a:pt x="5771631" y="1672925"/>
                    </a:cubicBezTo>
                    <a:cubicBezTo>
                      <a:pt x="5776177" y="1664970"/>
                      <a:pt x="5786406" y="1661560"/>
                      <a:pt x="5794361" y="1666106"/>
                    </a:cubicBezTo>
                    <a:cubicBezTo>
                      <a:pt x="5826183" y="1684290"/>
                      <a:pt x="5859142" y="1699065"/>
                      <a:pt x="5893236" y="1712703"/>
                    </a:cubicBezTo>
                    <a:cubicBezTo>
                      <a:pt x="5902329" y="1716112"/>
                      <a:pt x="5905738" y="1726340"/>
                      <a:pt x="5902329" y="1734296"/>
                    </a:cubicBezTo>
                    <a:cubicBezTo>
                      <a:pt x="5898919" y="1741115"/>
                      <a:pt x="5893236" y="1745661"/>
                      <a:pt x="5886418" y="1745661"/>
                    </a:cubicBezTo>
                    <a:close/>
                    <a:moveTo>
                      <a:pt x="6641051" y="1700201"/>
                    </a:moveTo>
                    <a:cubicBezTo>
                      <a:pt x="6635369" y="1700201"/>
                      <a:pt x="6629686" y="1696791"/>
                      <a:pt x="6626277" y="1691109"/>
                    </a:cubicBezTo>
                    <a:cubicBezTo>
                      <a:pt x="6621731" y="1683154"/>
                      <a:pt x="6625140" y="1672925"/>
                      <a:pt x="6633096" y="1668379"/>
                    </a:cubicBezTo>
                    <a:cubicBezTo>
                      <a:pt x="6664918" y="1651332"/>
                      <a:pt x="6695603" y="1630875"/>
                      <a:pt x="6725152" y="1610418"/>
                    </a:cubicBezTo>
                    <a:cubicBezTo>
                      <a:pt x="6733108" y="1604735"/>
                      <a:pt x="6743336" y="1607008"/>
                      <a:pt x="6747882" y="1613827"/>
                    </a:cubicBezTo>
                    <a:cubicBezTo>
                      <a:pt x="6753564" y="1621783"/>
                      <a:pt x="6751292" y="1632011"/>
                      <a:pt x="6744472" y="1636557"/>
                    </a:cubicBezTo>
                    <a:cubicBezTo>
                      <a:pt x="6713787" y="1658151"/>
                      <a:pt x="6681965" y="1678608"/>
                      <a:pt x="6647870" y="1696791"/>
                    </a:cubicBezTo>
                    <a:cubicBezTo>
                      <a:pt x="6646734" y="1700201"/>
                      <a:pt x="6644461" y="1700201"/>
                      <a:pt x="6641051" y="1700201"/>
                    </a:cubicBezTo>
                    <a:close/>
                    <a:moveTo>
                      <a:pt x="3091772" y="1700201"/>
                    </a:moveTo>
                    <a:cubicBezTo>
                      <a:pt x="3086090" y="1700201"/>
                      <a:pt x="3080407" y="1696791"/>
                      <a:pt x="3076998" y="1691109"/>
                    </a:cubicBezTo>
                    <a:cubicBezTo>
                      <a:pt x="3072452" y="1683154"/>
                      <a:pt x="3075861" y="1672925"/>
                      <a:pt x="3083817" y="1668379"/>
                    </a:cubicBezTo>
                    <a:cubicBezTo>
                      <a:pt x="3115639" y="1651332"/>
                      <a:pt x="3146324" y="1630875"/>
                      <a:pt x="3175873" y="1609281"/>
                    </a:cubicBezTo>
                    <a:cubicBezTo>
                      <a:pt x="3183828" y="1603599"/>
                      <a:pt x="3194057" y="1605872"/>
                      <a:pt x="3198603" y="1612691"/>
                    </a:cubicBezTo>
                    <a:cubicBezTo>
                      <a:pt x="3204285" y="1620646"/>
                      <a:pt x="3202012" y="1630875"/>
                      <a:pt x="3195193" y="1635421"/>
                    </a:cubicBezTo>
                    <a:cubicBezTo>
                      <a:pt x="3164508" y="1658151"/>
                      <a:pt x="3132686" y="1678608"/>
                      <a:pt x="3099728" y="1696791"/>
                    </a:cubicBezTo>
                    <a:cubicBezTo>
                      <a:pt x="3096318" y="1699065"/>
                      <a:pt x="3094045" y="1700201"/>
                      <a:pt x="3091772" y="1700201"/>
                    </a:cubicBezTo>
                    <a:close/>
                    <a:moveTo>
                      <a:pt x="2141661" y="1638830"/>
                    </a:moveTo>
                    <a:cubicBezTo>
                      <a:pt x="2138251" y="1638830"/>
                      <a:pt x="2134842" y="1637694"/>
                      <a:pt x="2131433" y="1635421"/>
                    </a:cubicBezTo>
                    <a:cubicBezTo>
                      <a:pt x="2100747" y="1612691"/>
                      <a:pt x="2071198" y="1588824"/>
                      <a:pt x="2043922" y="1562685"/>
                    </a:cubicBezTo>
                    <a:cubicBezTo>
                      <a:pt x="2037103" y="1555866"/>
                      <a:pt x="2037103" y="1545637"/>
                      <a:pt x="2042786" y="1538818"/>
                    </a:cubicBezTo>
                    <a:cubicBezTo>
                      <a:pt x="2049605" y="1531999"/>
                      <a:pt x="2059833" y="1531999"/>
                      <a:pt x="2066652" y="1537682"/>
                    </a:cubicBezTo>
                    <a:cubicBezTo>
                      <a:pt x="2092792" y="1562685"/>
                      <a:pt x="2121204" y="1586551"/>
                      <a:pt x="2150753" y="1607008"/>
                    </a:cubicBezTo>
                    <a:cubicBezTo>
                      <a:pt x="2158708" y="1612691"/>
                      <a:pt x="2159845" y="1622919"/>
                      <a:pt x="2154163" y="1629738"/>
                    </a:cubicBezTo>
                    <a:cubicBezTo>
                      <a:pt x="2151890" y="1636557"/>
                      <a:pt x="2147343" y="1638830"/>
                      <a:pt x="2141661" y="1638830"/>
                    </a:cubicBezTo>
                    <a:close/>
                    <a:moveTo>
                      <a:pt x="5692076" y="1637694"/>
                    </a:moveTo>
                    <a:cubicBezTo>
                      <a:pt x="5688667" y="1637694"/>
                      <a:pt x="5685258" y="1636557"/>
                      <a:pt x="5681848" y="1634284"/>
                    </a:cubicBezTo>
                    <a:cubicBezTo>
                      <a:pt x="5651163" y="1611554"/>
                      <a:pt x="5621614" y="1587688"/>
                      <a:pt x="5594338" y="1561548"/>
                    </a:cubicBezTo>
                    <a:cubicBezTo>
                      <a:pt x="5587519" y="1554729"/>
                      <a:pt x="5587519" y="1544501"/>
                      <a:pt x="5593201" y="1537682"/>
                    </a:cubicBezTo>
                    <a:cubicBezTo>
                      <a:pt x="5600020" y="1530863"/>
                      <a:pt x="5610249" y="1530863"/>
                      <a:pt x="5617068" y="1536545"/>
                    </a:cubicBezTo>
                    <a:cubicBezTo>
                      <a:pt x="5643207" y="1561548"/>
                      <a:pt x="5671620" y="1585415"/>
                      <a:pt x="5701169" y="1607008"/>
                    </a:cubicBezTo>
                    <a:cubicBezTo>
                      <a:pt x="5709124" y="1612691"/>
                      <a:pt x="5710261" y="1622919"/>
                      <a:pt x="5704578" y="1629738"/>
                    </a:cubicBezTo>
                    <a:cubicBezTo>
                      <a:pt x="5702305" y="1635421"/>
                      <a:pt x="5696622" y="1637694"/>
                      <a:pt x="5692076" y="1637694"/>
                    </a:cubicBezTo>
                    <a:close/>
                    <a:moveTo>
                      <a:pt x="6821754" y="1570640"/>
                    </a:moveTo>
                    <a:cubicBezTo>
                      <a:pt x="6817208" y="1570640"/>
                      <a:pt x="6812662" y="1568367"/>
                      <a:pt x="6809253" y="1564958"/>
                    </a:cubicBezTo>
                    <a:cubicBezTo>
                      <a:pt x="6802434" y="1558139"/>
                      <a:pt x="6803570" y="1547910"/>
                      <a:pt x="6810389" y="1541091"/>
                    </a:cubicBezTo>
                    <a:cubicBezTo>
                      <a:pt x="6836529" y="1516088"/>
                      <a:pt x="6862668" y="1489949"/>
                      <a:pt x="6885398" y="1461537"/>
                    </a:cubicBezTo>
                    <a:cubicBezTo>
                      <a:pt x="6891081" y="1454717"/>
                      <a:pt x="6901309" y="1453581"/>
                      <a:pt x="6909265" y="1459263"/>
                    </a:cubicBezTo>
                    <a:cubicBezTo>
                      <a:pt x="6916083" y="1464946"/>
                      <a:pt x="6917220" y="1475174"/>
                      <a:pt x="6911538" y="1483130"/>
                    </a:cubicBezTo>
                    <a:cubicBezTo>
                      <a:pt x="6887671" y="1512679"/>
                      <a:pt x="6861531" y="1539955"/>
                      <a:pt x="6833119" y="1566094"/>
                    </a:cubicBezTo>
                    <a:cubicBezTo>
                      <a:pt x="6829710" y="1568367"/>
                      <a:pt x="6826300" y="1570640"/>
                      <a:pt x="6821754" y="1570640"/>
                    </a:cubicBezTo>
                    <a:close/>
                    <a:moveTo>
                      <a:pt x="3271339" y="1569504"/>
                    </a:moveTo>
                    <a:cubicBezTo>
                      <a:pt x="3266793" y="1569504"/>
                      <a:pt x="3262247" y="1567231"/>
                      <a:pt x="3258837" y="1563821"/>
                    </a:cubicBezTo>
                    <a:cubicBezTo>
                      <a:pt x="3252018" y="1557002"/>
                      <a:pt x="3253155" y="1546774"/>
                      <a:pt x="3259974" y="1539955"/>
                    </a:cubicBezTo>
                    <a:cubicBezTo>
                      <a:pt x="3286113" y="1514952"/>
                      <a:pt x="3312252" y="1488812"/>
                      <a:pt x="3334982" y="1460400"/>
                    </a:cubicBezTo>
                    <a:cubicBezTo>
                      <a:pt x="3340665" y="1453581"/>
                      <a:pt x="3350893" y="1452444"/>
                      <a:pt x="3358849" y="1458127"/>
                    </a:cubicBezTo>
                    <a:cubicBezTo>
                      <a:pt x="3365668" y="1463809"/>
                      <a:pt x="3366804" y="1474038"/>
                      <a:pt x="3361122" y="1481993"/>
                    </a:cubicBezTo>
                    <a:cubicBezTo>
                      <a:pt x="3337256" y="1511542"/>
                      <a:pt x="3311116" y="1538818"/>
                      <a:pt x="3282704" y="1564958"/>
                    </a:cubicBezTo>
                    <a:cubicBezTo>
                      <a:pt x="3279294" y="1567231"/>
                      <a:pt x="3275885" y="1569504"/>
                      <a:pt x="3271339" y="1569504"/>
                    </a:cubicBezTo>
                    <a:close/>
                    <a:moveTo>
                      <a:pt x="1980278" y="1486539"/>
                    </a:moveTo>
                    <a:cubicBezTo>
                      <a:pt x="1975732" y="1486539"/>
                      <a:pt x="1971186" y="1484266"/>
                      <a:pt x="1967777" y="1480857"/>
                    </a:cubicBezTo>
                    <a:cubicBezTo>
                      <a:pt x="1943911" y="1451308"/>
                      <a:pt x="1921181" y="1420623"/>
                      <a:pt x="1900724" y="1388801"/>
                    </a:cubicBezTo>
                    <a:cubicBezTo>
                      <a:pt x="1896178" y="1380845"/>
                      <a:pt x="1898451" y="1370617"/>
                      <a:pt x="1906406" y="1366071"/>
                    </a:cubicBezTo>
                    <a:cubicBezTo>
                      <a:pt x="1914362" y="1361525"/>
                      <a:pt x="1924590" y="1363798"/>
                      <a:pt x="1929136" y="1371753"/>
                    </a:cubicBezTo>
                    <a:cubicBezTo>
                      <a:pt x="1948456" y="1402439"/>
                      <a:pt x="1970050" y="1431988"/>
                      <a:pt x="1993916" y="1460400"/>
                    </a:cubicBezTo>
                    <a:cubicBezTo>
                      <a:pt x="1999599" y="1467219"/>
                      <a:pt x="1998462" y="1477447"/>
                      <a:pt x="1991643" y="1484266"/>
                    </a:cubicBezTo>
                    <a:cubicBezTo>
                      <a:pt x="1987097" y="1485403"/>
                      <a:pt x="1983688" y="1486539"/>
                      <a:pt x="1980278" y="1486539"/>
                    </a:cubicBezTo>
                    <a:close/>
                    <a:moveTo>
                      <a:pt x="5530694" y="1484266"/>
                    </a:moveTo>
                    <a:cubicBezTo>
                      <a:pt x="5526148" y="1484266"/>
                      <a:pt x="5521602" y="1481993"/>
                      <a:pt x="5518193" y="1478584"/>
                    </a:cubicBezTo>
                    <a:cubicBezTo>
                      <a:pt x="5494326" y="1449035"/>
                      <a:pt x="5471596" y="1418350"/>
                      <a:pt x="5451139" y="1386528"/>
                    </a:cubicBezTo>
                    <a:cubicBezTo>
                      <a:pt x="5446593" y="1378572"/>
                      <a:pt x="5448866" y="1368344"/>
                      <a:pt x="5456822" y="1363798"/>
                    </a:cubicBezTo>
                    <a:cubicBezTo>
                      <a:pt x="5464777" y="1359252"/>
                      <a:pt x="5475006" y="1361525"/>
                      <a:pt x="5479552" y="1369480"/>
                    </a:cubicBezTo>
                    <a:cubicBezTo>
                      <a:pt x="5498872" y="1400166"/>
                      <a:pt x="5520466" y="1429715"/>
                      <a:pt x="5543196" y="1458127"/>
                    </a:cubicBezTo>
                    <a:cubicBezTo>
                      <a:pt x="5548878" y="1464946"/>
                      <a:pt x="5547742" y="1475174"/>
                      <a:pt x="5540923" y="1481993"/>
                    </a:cubicBezTo>
                    <a:cubicBezTo>
                      <a:pt x="5537513" y="1483130"/>
                      <a:pt x="5534103" y="1484266"/>
                      <a:pt x="5530694" y="1484266"/>
                    </a:cubicBezTo>
                    <a:close/>
                    <a:moveTo>
                      <a:pt x="6963816" y="1399029"/>
                    </a:moveTo>
                    <a:cubicBezTo>
                      <a:pt x="6960407" y="1399029"/>
                      <a:pt x="6958134" y="1397893"/>
                      <a:pt x="6954724" y="1396756"/>
                    </a:cubicBezTo>
                    <a:cubicBezTo>
                      <a:pt x="6946769" y="1392210"/>
                      <a:pt x="6944496" y="1381982"/>
                      <a:pt x="6950179" y="1374026"/>
                    </a:cubicBezTo>
                    <a:cubicBezTo>
                      <a:pt x="6969499" y="1343341"/>
                      <a:pt x="6987683" y="1311519"/>
                      <a:pt x="7003594" y="1278560"/>
                    </a:cubicBezTo>
                    <a:cubicBezTo>
                      <a:pt x="7007003" y="1270605"/>
                      <a:pt x="7017232" y="1267195"/>
                      <a:pt x="7026324" y="1270605"/>
                    </a:cubicBezTo>
                    <a:cubicBezTo>
                      <a:pt x="7034279" y="1274014"/>
                      <a:pt x="7037689" y="1284243"/>
                      <a:pt x="7034279" y="1293335"/>
                    </a:cubicBezTo>
                    <a:cubicBezTo>
                      <a:pt x="7018368" y="1327430"/>
                      <a:pt x="6999047" y="1360388"/>
                      <a:pt x="6978591" y="1392210"/>
                    </a:cubicBezTo>
                    <a:cubicBezTo>
                      <a:pt x="6975181" y="1396756"/>
                      <a:pt x="6969499" y="1399029"/>
                      <a:pt x="6963816" y="1399029"/>
                    </a:cubicBezTo>
                    <a:close/>
                    <a:moveTo>
                      <a:pt x="3413401" y="1397893"/>
                    </a:moveTo>
                    <a:cubicBezTo>
                      <a:pt x="3409991" y="1397893"/>
                      <a:pt x="3407718" y="1396756"/>
                      <a:pt x="3404309" y="1395620"/>
                    </a:cubicBezTo>
                    <a:cubicBezTo>
                      <a:pt x="3396353" y="1391074"/>
                      <a:pt x="3394080" y="1380845"/>
                      <a:pt x="3399763" y="1372890"/>
                    </a:cubicBezTo>
                    <a:cubicBezTo>
                      <a:pt x="3419083" y="1342204"/>
                      <a:pt x="3437267" y="1310382"/>
                      <a:pt x="3453178" y="1277424"/>
                    </a:cubicBezTo>
                    <a:cubicBezTo>
                      <a:pt x="3456588" y="1269468"/>
                      <a:pt x="3466816" y="1266059"/>
                      <a:pt x="3475908" y="1269468"/>
                    </a:cubicBezTo>
                    <a:cubicBezTo>
                      <a:pt x="3483864" y="1272878"/>
                      <a:pt x="3487273" y="1283106"/>
                      <a:pt x="3483864" y="1292198"/>
                    </a:cubicBezTo>
                    <a:cubicBezTo>
                      <a:pt x="3467952" y="1326293"/>
                      <a:pt x="3449768" y="1359252"/>
                      <a:pt x="3429311" y="1391074"/>
                    </a:cubicBezTo>
                    <a:cubicBezTo>
                      <a:pt x="3424766" y="1395620"/>
                      <a:pt x="3419083" y="1397893"/>
                      <a:pt x="3413401" y="1397893"/>
                    </a:cubicBezTo>
                    <a:close/>
                    <a:moveTo>
                      <a:pt x="1860946" y="1297881"/>
                    </a:moveTo>
                    <a:cubicBezTo>
                      <a:pt x="1854127" y="1297881"/>
                      <a:pt x="1848445" y="1294471"/>
                      <a:pt x="1846172" y="1288789"/>
                    </a:cubicBezTo>
                    <a:cubicBezTo>
                      <a:pt x="1830261" y="1254694"/>
                      <a:pt x="1815486" y="1219462"/>
                      <a:pt x="1804121" y="1183094"/>
                    </a:cubicBezTo>
                    <a:cubicBezTo>
                      <a:pt x="1801848" y="1174002"/>
                      <a:pt x="1806394" y="1164910"/>
                      <a:pt x="1814350" y="1162638"/>
                    </a:cubicBezTo>
                    <a:cubicBezTo>
                      <a:pt x="1823442" y="1159228"/>
                      <a:pt x="1832534" y="1164910"/>
                      <a:pt x="1834807" y="1172866"/>
                    </a:cubicBezTo>
                    <a:cubicBezTo>
                      <a:pt x="1846172" y="1206961"/>
                      <a:pt x="1859810" y="1242192"/>
                      <a:pt x="1874584" y="1275151"/>
                    </a:cubicBezTo>
                    <a:cubicBezTo>
                      <a:pt x="1877994" y="1283106"/>
                      <a:pt x="1874584" y="1293335"/>
                      <a:pt x="1866629" y="1296744"/>
                    </a:cubicBezTo>
                    <a:cubicBezTo>
                      <a:pt x="1865492" y="1297881"/>
                      <a:pt x="1863219" y="1297881"/>
                      <a:pt x="1860946" y="1297881"/>
                    </a:cubicBezTo>
                    <a:close/>
                    <a:moveTo>
                      <a:pt x="5411362" y="1296744"/>
                    </a:moveTo>
                    <a:cubicBezTo>
                      <a:pt x="5404543" y="1296744"/>
                      <a:pt x="5398860" y="1293335"/>
                      <a:pt x="5396587" y="1287652"/>
                    </a:cubicBezTo>
                    <a:cubicBezTo>
                      <a:pt x="5380677" y="1253557"/>
                      <a:pt x="5367039" y="1218326"/>
                      <a:pt x="5354537" y="1181958"/>
                    </a:cubicBezTo>
                    <a:cubicBezTo>
                      <a:pt x="5352264" y="1172866"/>
                      <a:pt x="5356810" y="1163774"/>
                      <a:pt x="5364766" y="1161501"/>
                    </a:cubicBezTo>
                    <a:cubicBezTo>
                      <a:pt x="5373857" y="1159228"/>
                      <a:pt x="5382950" y="1163774"/>
                      <a:pt x="5385223" y="1171730"/>
                    </a:cubicBezTo>
                    <a:cubicBezTo>
                      <a:pt x="5396587" y="1205824"/>
                      <a:pt x="5410225" y="1241056"/>
                      <a:pt x="5425000" y="1274014"/>
                    </a:cubicBezTo>
                    <a:cubicBezTo>
                      <a:pt x="5428409" y="1281970"/>
                      <a:pt x="5425000" y="1292198"/>
                      <a:pt x="5417044" y="1295608"/>
                    </a:cubicBezTo>
                    <a:cubicBezTo>
                      <a:pt x="5415908" y="1295608"/>
                      <a:pt x="5413635" y="1296744"/>
                      <a:pt x="5411362" y="1296744"/>
                    </a:cubicBezTo>
                    <a:close/>
                    <a:moveTo>
                      <a:pt x="7059282" y="1197869"/>
                    </a:moveTo>
                    <a:cubicBezTo>
                      <a:pt x="7057009" y="1197869"/>
                      <a:pt x="7055872" y="1197869"/>
                      <a:pt x="7053600" y="1196732"/>
                    </a:cubicBezTo>
                    <a:cubicBezTo>
                      <a:pt x="7044508" y="1193323"/>
                      <a:pt x="7039961" y="1184231"/>
                      <a:pt x="7043371" y="1175139"/>
                    </a:cubicBezTo>
                    <a:cubicBezTo>
                      <a:pt x="7054736" y="1141044"/>
                      <a:pt x="7063828" y="1104676"/>
                      <a:pt x="7070647" y="1069445"/>
                    </a:cubicBezTo>
                    <a:cubicBezTo>
                      <a:pt x="7072920" y="1060353"/>
                      <a:pt x="7080875" y="1054670"/>
                      <a:pt x="7089968" y="1055807"/>
                    </a:cubicBezTo>
                    <a:cubicBezTo>
                      <a:pt x="7099060" y="1058080"/>
                      <a:pt x="7104742" y="1066035"/>
                      <a:pt x="7103605" y="1075127"/>
                    </a:cubicBezTo>
                    <a:cubicBezTo>
                      <a:pt x="7096786" y="1112632"/>
                      <a:pt x="7086558" y="1149000"/>
                      <a:pt x="7075193" y="1185367"/>
                    </a:cubicBezTo>
                    <a:cubicBezTo>
                      <a:pt x="7072920" y="1194459"/>
                      <a:pt x="7067237" y="1197869"/>
                      <a:pt x="7059282" y="1197869"/>
                    </a:cubicBezTo>
                    <a:close/>
                    <a:moveTo>
                      <a:pt x="3508866" y="1196732"/>
                    </a:moveTo>
                    <a:cubicBezTo>
                      <a:pt x="3506593" y="1196732"/>
                      <a:pt x="3505457" y="1196732"/>
                      <a:pt x="3503184" y="1195596"/>
                    </a:cubicBezTo>
                    <a:cubicBezTo>
                      <a:pt x="3494092" y="1192186"/>
                      <a:pt x="3489546" y="1183094"/>
                      <a:pt x="3492955" y="1175139"/>
                    </a:cubicBezTo>
                    <a:cubicBezTo>
                      <a:pt x="3504320" y="1141044"/>
                      <a:pt x="3513412" y="1104676"/>
                      <a:pt x="3520232" y="1069445"/>
                    </a:cubicBezTo>
                    <a:cubicBezTo>
                      <a:pt x="3522505" y="1060353"/>
                      <a:pt x="3530460" y="1054670"/>
                      <a:pt x="3539552" y="1055807"/>
                    </a:cubicBezTo>
                    <a:cubicBezTo>
                      <a:pt x="3548644" y="1058080"/>
                      <a:pt x="3554326" y="1066035"/>
                      <a:pt x="3553190" y="1075127"/>
                    </a:cubicBezTo>
                    <a:cubicBezTo>
                      <a:pt x="3546371" y="1112632"/>
                      <a:pt x="3536142" y="1149000"/>
                      <a:pt x="3524777" y="1185367"/>
                    </a:cubicBezTo>
                    <a:cubicBezTo>
                      <a:pt x="3522505" y="1192186"/>
                      <a:pt x="3515685" y="1196732"/>
                      <a:pt x="3508866" y="1196732"/>
                    </a:cubicBezTo>
                    <a:close/>
                    <a:moveTo>
                      <a:pt x="1791620" y="1086492"/>
                    </a:moveTo>
                    <a:cubicBezTo>
                      <a:pt x="1783665" y="1086492"/>
                      <a:pt x="1776845" y="1080810"/>
                      <a:pt x="1775709" y="1072854"/>
                    </a:cubicBezTo>
                    <a:cubicBezTo>
                      <a:pt x="1768890" y="1035350"/>
                      <a:pt x="1764344" y="997845"/>
                      <a:pt x="1762071" y="960341"/>
                    </a:cubicBezTo>
                    <a:cubicBezTo>
                      <a:pt x="1762071" y="951249"/>
                      <a:pt x="1768890" y="943293"/>
                      <a:pt x="1777982" y="942157"/>
                    </a:cubicBezTo>
                    <a:cubicBezTo>
                      <a:pt x="1787074" y="942157"/>
                      <a:pt x="1795029" y="948976"/>
                      <a:pt x="1796166" y="958068"/>
                    </a:cubicBezTo>
                    <a:cubicBezTo>
                      <a:pt x="1798439" y="994436"/>
                      <a:pt x="1802985" y="1030804"/>
                      <a:pt x="1809804" y="1067172"/>
                    </a:cubicBezTo>
                    <a:cubicBezTo>
                      <a:pt x="1810940" y="1076264"/>
                      <a:pt x="1805258" y="1085356"/>
                      <a:pt x="1796166" y="1086492"/>
                    </a:cubicBezTo>
                    <a:cubicBezTo>
                      <a:pt x="1793893" y="1086492"/>
                      <a:pt x="1792757" y="1086492"/>
                      <a:pt x="1791620" y="1086492"/>
                    </a:cubicBezTo>
                    <a:close/>
                    <a:moveTo>
                      <a:pt x="5343172" y="1084219"/>
                    </a:moveTo>
                    <a:cubicBezTo>
                      <a:pt x="5335216" y="1084219"/>
                      <a:pt x="5328398" y="1078537"/>
                      <a:pt x="5327261" y="1070581"/>
                    </a:cubicBezTo>
                    <a:cubicBezTo>
                      <a:pt x="5320442" y="1033077"/>
                      <a:pt x="5315896" y="995572"/>
                      <a:pt x="5313623" y="958068"/>
                    </a:cubicBezTo>
                    <a:cubicBezTo>
                      <a:pt x="5313623" y="948976"/>
                      <a:pt x="5320442" y="941020"/>
                      <a:pt x="5329534" y="941020"/>
                    </a:cubicBezTo>
                    <a:cubicBezTo>
                      <a:pt x="5338626" y="941020"/>
                      <a:pt x="5346582" y="947839"/>
                      <a:pt x="5346582" y="956931"/>
                    </a:cubicBezTo>
                    <a:cubicBezTo>
                      <a:pt x="5348855" y="993299"/>
                      <a:pt x="5353400" y="1029667"/>
                      <a:pt x="5360220" y="1066035"/>
                    </a:cubicBezTo>
                    <a:cubicBezTo>
                      <a:pt x="5361356" y="1075127"/>
                      <a:pt x="5355673" y="1084219"/>
                      <a:pt x="5346582" y="1085356"/>
                    </a:cubicBezTo>
                    <a:cubicBezTo>
                      <a:pt x="5345445" y="1084219"/>
                      <a:pt x="5344309" y="1084219"/>
                      <a:pt x="5343172" y="1084219"/>
                    </a:cubicBezTo>
                    <a:close/>
                    <a:moveTo>
                      <a:pt x="3550917" y="978525"/>
                    </a:moveTo>
                    <a:cubicBezTo>
                      <a:pt x="3549780" y="978525"/>
                      <a:pt x="3549780" y="978525"/>
                      <a:pt x="3550917" y="978525"/>
                    </a:cubicBezTo>
                    <a:cubicBezTo>
                      <a:pt x="3540689" y="977388"/>
                      <a:pt x="3533869" y="969433"/>
                      <a:pt x="3533869" y="960341"/>
                    </a:cubicBezTo>
                    <a:cubicBezTo>
                      <a:pt x="3535006" y="942157"/>
                      <a:pt x="3536142" y="922836"/>
                      <a:pt x="3536142" y="903516"/>
                    </a:cubicBezTo>
                    <a:cubicBezTo>
                      <a:pt x="3536142" y="885332"/>
                      <a:pt x="3536142" y="867148"/>
                      <a:pt x="3537279" y="848964"/>
                    </a:cubicBezTo>
                    <a:cubicBezTo>
                      <a:pt x="3537279" y="839872"/>
                      <a:pt x="3545234" y="833053"/>
                      <a:pt x="3554326" y="833053"/>
                    </a:cubicBezTo>
                    <a:cubicBezTo>
                      <a:pt x="3563418" y="833053"/>
                      <a:pt x="3570237" y="841009"/>
                      <a:pt x="3570237" y="850101"/>
                    </a:cubicBezTo>
                    <a:cubicBezTo>
                      <a:pt x="3569101" y="867148"/>
                      <a:pt x="3569101" y="885332"/>
                      <a:pt x="3569101" y="903516"/>
                    </a:cubicBezTo>
                    <a:cubicBezTo>
                      <a:pt x="3569101" y="922836"/>
                      <a:pt x="3567964" y="942157"/>
                      <a:pt x="3566828" y="961477"/>
                    </a:cubicBezTo>
                    <a:cubicBezTo>
                      <a:pt x="3566828" y="971706"/>
                      <a:pt x="3558872" y="978525"/>
                      <a:pt x="3550917" y="978525"/>
                    </a:cubicBezTo>
                    <a:close/>
                    <a:moveTo>
                      <a:pt x="1774573" y="863739"/>
                    </a:moveTo>
                    <a:cubicBezTo>
                      <a:pt x="1765481" y="863739"/>
                      <a:pt x="1758662" y="856919"/>
                      <a:pt x="1757525" y="847828"/>
                    </a:cubicBezTo>
                    <a:cubicBezTo>
                      <a:pt x="1755252" y="811460"/>
                      <a:pt x="1750706" y="775092"/>
                      <a:pt x="1743887" y="739860"/>
                    </a:cubicBezTo>
                    <a:cubicBezTo>
                      <a:pt x="1741614" y="730768"/>
                      <a:pt x="1748433" y="721676"/>
                      <a:pt x="1757525" y="720540"/>
                    </a:cubicBezTo>
                    <a:cubicBezTo>
                      <a:pt x="1766617" y="718267"/>
                      <a:pt x="1775709" y="725086"/>
                      <a:pt x="1776845" y="734178"/>
                    </a:cubicBezTo>
                    <a:cubicBezTo>
                      <a:pt x="1783665" y="771682"/>
                      <a:pt x="1788210" y="809187"/>
                      <a:pt x="1791620" y="846691"/>
                    </a:cubicBezTo>
                    <a:cubicBezTo>
                      <a:pt x="1791620" y="855783"/>
                      <a:pt x="1784801" y="863739"/>
                      <a:pt x="1774573" y="863739"/>
                    </a:cubicBezTo>
                    <a:cubicBezTo>
                      <a:pt x="1775709" y="863739"/>
                      <a:pt x="1775709" y="863739"/>
                      <a:pt x="1774573" y="863739"/>
                    </a:cubicBezTo>
                    <a:close/>
                    <a:moveTo>
                      <a:pt x="5326125" y="862602"/>
                    </a:moveTo>
                    <a:cubicBezTo>
                      <a:pt x="5317033" y="862602"/>
                      <a:pt x="5310214" y="855783"/>
                      <a:pt x="5309077" y="846691"/>
                    </a:cubicBezTo>
                    <a:cubicBezTo>
                      <a:pt x="5306804" y="810323"/>
                      <a:pt x="5302258" y="773955"/>
                      <a:pt x="5295439" y="738724"/>
                    </a:cubicBezTo>
                    <a:cubicBezTo>
                      <a:pt x="5293166" y="729632"/>
                      <a:pt x="5299985" y="720540"/>
                      <a:pt x="5309077" y="719403"/>
                    </a:cubicBezTo>
                    <a:cubicBezTo>
                      <a:pt x="5318169" y="718267"/>
                      <a:pt x="5327261" y="723949"/>
                      <a:pt x="5328398" y="733041"/>
                    </a:cubicBezTo>
                    <a:cubicBezTo>
                      <a:pt x="5335216" y="770546"/>
                      <a:pt x="5340899" y="808050"/>
                      <a:pt x="5343172" y="845555"/>
                    </a:cubicBezTo>
                    <a:cubicBezTo>
                      <a:pt x="5343172" y="853510"/>
                      <a:pt x="5336353" y="861465"/>
                      <a:pt x="5326125" y="862602"/>
                    </a:cubicBezTo>
                    <a:cubicBezTo>
                      <a:pt x="5327261" y="862602"/>
                      <a:pt x="5327261" y="862602"/>
                      <a:pt x="5326125" y="862602"/>
                    </a:cubicBezTo>
                    <a:close/>
                    <a:moveTo>
                      <a:pt x="3567964" y="755771"/>
                    </a:moveTo>
                    <a:cubicBezTo>
                      <a:pt x="3566828" y="755771"/>
                      <a:pt x="3565691" y="755771"/>
                      <a:pt x="3564555" y="755771"/>
                    </a:cubicBezTo>
                    <a:cubicBezTo>
                      <a:pt x="3555463" y="754635"/>
                      <a:pt x="3549780" y="745543"/>
                      <a:pt x="3550917" y="736451"/>
                    </a:cubicBezTo>
                    <a:cubicBezTo>
                      <a:pt x="3557736" y="698946"/>
                      <a:pt x="3566828" y="662578"/>
                      <a:pt x="3579329" y="626210"/>
                    </a:cubicBezTo>
                    <a:cubicBezTo>
                      <a:pt x="3581602" y="617118"/>
                      <a:pt x="3591831" y="612572"/>
                      <a:pt x="3599786" y="615982"/>
                    </a:cubicBezTo>
                    <a:cubicBezTo>
                      <a:pt x="3608878" y="618255"/>
                      <a:pt x="3613424" y="628483"/>
                      <a:pt x="3610014" y="636439"/>
                    </a:cubicBezTo>
                    <a:cubicBezTo>
                      <a:pt x="3598650" y="670534"/>
                      <a:pt x="3589557" y="706902"/>
                      <a:pt x="3582739" y="742133"/>
                    </a:cubicBezTo>
                    <a:cubicBezTo>
                      <a:pt x="3582739" y="750089"/>
                      <a:pt x="3575920" y="755771"/>
                      <a:pt x="3567964" y="755771"/>
                    </a:cubicBezTo>
                    <a:close/>
                    <a:moveTo>
                      <a:pt x="16412" y="754635"/>
                    </a:moveTo>
                    <a:cubicBezTo>
                      <a:pt x="15276" y="754635"/>
                      <a:pt x="14139" y="754635"/>
                      <a:pt x="13003" y="754635"/>
                    </a:cubicBezTo>
                    <a:cubicBezTo>
                      <a:pt x="3911" y="752362"/>
                      <a:pt x="-1772" y="744406"/>
                      <a:pt x="501" y="735314"/>
                    </a:cubicBezTo>
                    <a:cubicBezTo>
                      <a:pt x="7320" y="697810"/>
                      <a:pt x="16412" y="660305"/>
                      <a:pt x="27777" y="625074"/>
                    </a:cubicBezTo>
                    <a:cubicBezTo>
                      <a:pt x="31187" y="615982"/>
                      <a:pt x="40279" y="611436"/>
                      <a:pt x="49371" y="613709"/>
                    </a:cubicBezTo>
                    <a:cubicBezTo>
                      <a:pt x="58463" y="617118"/>
                      <a:pt x="63009" y="626210"/>
                      <a:pt x="59599" y="634166"/>
                    </a:cubicBezTo>
                    <a:cubicBezTo>
                      <a:pt x="48234" y="668261"/>
                      <a:pt x="39142" y="704629"/>
                      <a:pt x="32323" y="739860"/>
                    </a:cubicBezTo>
                    <a:cubicBezTo>
                      <a:pt x="31187" y="748952"/>
                      <a:pt x="24368" y="754635"/>
                      <a:pt x="16412" y="754635"/>
                    </a:cubicBezTo>
                    <a:close/>
                    <a:moveTo>
                      <a:pt x="1733659" y="645531"/>
                    </a:moveTo>
                    <a:cubicBezTo>
                      <a:pt x="1726840" y="645531"/>
                      <a:pt x="1720021" y="640985"/>
                      <a:pt x="1717748" y="634166"/>
                    </a:cubicBezTo>
                    <a:cubicBezTo>
                      <a:pt x="1706383" y="600071"/>
                      <a:pt x="1692745" y="564840"/>
                      <a:pt x="1676834" y="533018"/>
                    </a:cubicBezTo>
                    <a:cubicBezTo>
                      <a:pt x="1673424" y="525062"/>
                      <a:pt x="1676834" y="514834"/>
                      <a:pt x="1684789" y="510288"/>
                    </a:cubicBezTo>
                    <a:cubicBezTo>
                      <a:pt x="1692745" y="506878"/>
                      <a:pt x="1702973" y="510288"/>
                      <a:pt x="1707519" y="518243"/>
                    </a:cubicBezTo>
                    <a:cubicBezTo>
                      <a:pt x="1723430" y="552338"/>
                      <a:pt x="1738205" y="587569"/>
                      <a:pt x="1749570" y="623937"/>
                    </a:cubicBezTo>
                    <a:cubicBezTo>
                      <a:pt x="1751843" y="633029"/>
                      <a:pt x="1747296" y="642121"/>
                      <a:pt x="1739341" y="644394"/>
                    </a:cubicBezTo>
                    <a:cubicBezTo>
                      <a:pt x="1737068" y="645531"/>
                      <a:pt x="1734795" y="645531"/>
                      <a:pt x="1733659" y="645531"/>
                    </a:cubicBezTo>
                    <a:close/>
                    <a:moveTo>
                      <a:pt x="5284074" y="644394"/>
                    </a:moveTo>
                    <a:cubicBezTo>
                      <a:pt x="5277255" y="644394"/>
                      <a:pt x="5270436" y="639848"/>
                      <a:pt x="5268163" y="633029"/>
                    </a:cubicBezTo>
                    <a:cubicBezTo>
                      <a:pt x="5256798" y="598934"/>
                      <a:pt x="5243161" y="564840"/>
                      <a:pt x="5227250" y="531881"/>
                    </a:cubicBezTo>
                    <a:cubicBezTo>
                      <a:pt x="5223840" y="523926"/>
                      <a:pt x="5227250" y="513697"/>
                      <a:pt x="5235205" y="509151"/>
                    </a:cubicBezTo>
                    <a:cubicBezTo>
                      <a:pt x="5243161" y="505742"/>
                      <a:pt x="5253389" y="509151"/>
                      <a:pt x="5257935" y="517107"/>
                    </a:cubicBezTo>
                    <a:cubicBezTo>
                      <a:pt x="5273846" y="551202"/>
                      <a:pt x="5288620" y="586433"/>
                      <a:pt x="5299985" y="622801"/>
                    </a:cubicBezTo>
                    <a:cubicBezTo>
                      <a:pt x="5303395" y="631893"/>
                      <a:pt x="5297712" y="640985"/>
                      <a:pt x="5289757" y="643258"/>
                    </a:cubicBezTo>
                    <a:cubicBezTo>
                      <a:pt x="5287484" y="644394"/>
                      <a:pt x="5286347" y="644394"/>
                      <a:pt x="5284074" y="644394"/>
                    </a:cubicBezTo>
                    <a:close/>
                    <a:moveTo>
                      <a:pt x="3636154" y="544383"/>
                    </a:moveTo>
                    <a:cubicBezTo>
                      <a:pt x="3633881" y="544383"/>
                      <a:pt x="3631608" y="544383"/>
                      <a:pt x="3629335" y="543246"/>
                    </a:cubicBezTo>
                    <a:cubicBezTo>
                      <a:pt x="3621380" y="539837"/>
                      <a:pt x="3617970" y="529608"/>
                      <a:pt x="3621380" y="521653"/>
                    </a:cubicBezTo>
                    <a:cubicBezTo>
                      <a:pt x="3637291" y="487558"/>
                      <a:pt x="3655474" y="453463"/>
                      <a:pt x="3675931" y="421641"/>
                    </a:cubicBezTo>
                    <a:cubicBezTo>
                      <a:pt x="3680478" y="413685"/>
                      <a:pt x="3690706" y="411412"/>
                      <a:pt x="3698661" y="415958"/>
                    </a:cubicBezTo>
                    <a:cubicBezTo>
                      <a:pt x="3706617" y="420504"/>
                      <a:pt x="3708890" y="430733"/>
                      <a:pt x="3704344" y="438688"/>
                    </a:cubicBezTo>
                    <a:cubicBezTo>
                      <a:pt x="3685023" y="469374"/>
                      <a:pt x="3666839" y="501196"/>
                      <a:pt x="3652065" y="534154"/>
                    </a:cubicBezTo>
                    <a:cubicBezTo>
                      <a:pt x="3648655" y="540973"/>
                      <a:pt x="3641837" y="544383"/>
                      <a:pt x="3636154" y="544383"/>
                    </a:cubicBezTo>
                    <a:close/>
                    <a:moveTo>
                      <a:pt x="84602" y="543246"/>
                    </a:moveTo>
                    <a:cubicBezTo>
                      <a:pt x="82329" y="543246"/>
                      <a:pt x="80056" y="543246"/>
                      <a:pt x="77783" y="542110"/>
                    </a:cubicBezTo>
                    <a:cubicBezTo>
                      <a:pt x="69828" y="538700"/>
                      <a:pt x="66418" y="528472"/>
                      <a:pt x="69828" y="520516"/>
                    </a:cubicBezTo>
                    <a:cubicBezTo>
                      <a:pt x="85738" y="486421"/>
                      <a:pt x="103922" y="452326"/>
                      <a:pt x="124379" y="420504"/>
                    </a:cubicBezTo>
                    <a:cubicBezTo>
                      <a:pt x="128925" y="412549"/>
                      <a:pt x="139154" y="410276"/>
                      <a:pt x="147109" y="414822"/>
                    </a:cubicBezTo>
                    <a:cubicBezTo>
                      <a:pt x="155065" y="419368"/>
                      <a:pt x="157338" y="429596"/>
                      <a:pt x="152792" y="437552"/>
                    </a:cubicBezTo>
                    <a:cubicBezTo>
                      <a:pt x="133471" y="468237"/>
                      <a:pt x="115287" y="500059"/>
                      <a:pt x="100513" y="533018"/>
                    </a:cubicBezTo>
                    <a:cubicBezTo>
                      <a:pt x="97103" y="539837"/>
                      <a:pt x="91421" y="543246"/>
                      <a:pt x="84602" y="543246"/>
                    </a:cubicBezTo>
                    <a:close/>
                    <a:moveTo>
                      <a:pt x="1638193" y="444371"/>
                    </a:moveTo>
                    <a:cubicBezTo>
                      <a:pt x="1632511" y="444371"/>
                      <a:pt x="1626828" y="442098"/>
                      <a:pt x="1624555" y="436415"/>
                    </a:cubicBezTo>
                    <a:cubicBezTo>
                      <a:pt x="1605234" y="405730"/>
                      <a:pt x="1583641" y="376181"/>
                      <a:pt x="1559775" y="347768"/>
                    </a:cubicBezTo>
                    <a:cubicBezTo>
                      <a:pt x="1554092" y="340949"/>
                      <a:pt x="1555229" y="330721"/>
                      <a:pt x="1562048" y="323902"/>
                    </a:cubicBezTo>
                    <a:cubicBezTo>
                      <a:pt x="1568867" y="318219"/>
                      <a:pt x="1579095" y="319356"/>
                      <a:pt x="1585914" y="326175"/>
                    </a:cubicBezTo>
                    <a:cubicBezTo>
                      <a:pt x="1609781" y="355724"/>
                      <a:pt x="1632511" y="386409"/>
                      <a:pt x="1652967" y="418231"/>
                    </a:cubicBezTo>
                    <a:cubicBezTo>
                      <a:pt x="1657513" y="426187"/>
                      <a:pt x="1655240" y="436415"/>
                      <a:pt x="1648421" y="440961"/>
                    </a:cubicBezTo>
                    <a:cubicBezTo>
                      <a:pt x="1643875" y="443234"/>
                      <a:pt x="1641602" y="444371"/>
                      <a:pt x="1638193" y="444371"/>
                    </a:cubicBezTo>
                    <a:close/>
                    <a:moveTo>
                      <a:pt x="5188609" y="443234"/>
                    </a:moveTo>
                    <a:cubicBezTo>
                      <a:pt x="5182926" y="443234"/>
                      <a:pt x="5177244" y="440961"/>
                      <a:pt x="5174970" y="435279"/>
                    </a:cubicBezTo>
                    <a:cubicBezTo>
                      <a:pt x="5155650" y="404593"/>
                      <a:pt x="5134057" y="375044"/>
                      <a:pt x="5110190" y="346632"/>
                    </a:cubicBezTo>
                    <a:cubicBezTo>
                      <a:pt x="5104508" y="339813"/>
                      <a:pt x="5105644" y="329584"/>
                      <a:pt x="5112463" y="322765"/>
                    </a:cubicBezTo>
                    <a:cubicBezTo>
                      <a:pt x="5119282" y="317083"/>
                      <a:pt x="5129511" y="318219"/>
                      <a:pt x="5136330" y="325038"/>
                    </a:cubicBezTo>
                    <a:cubicBezTo>
                      <a:pt x="5160196" y="354587"/>
                      <a:pt x="5182926" y="385273"/>
                      <a:pt x="5203383" y="417095"/>
                    </a:cubicBezTo>
                    <a:cubicBezTo>
                      <a:pt x="5207929" y="425050"/>
                      <a:pt x="5205656" y="435279"/>
                      <a:pt x="5198837" y="439825"/>
                    </a:cubicBezTo>
                    <a:cubicBezTo>
                      <a:pt x="5195427" y="442098"/>
                      <a:pt x="5192018" y="443234"/>
                      <a:pt x="5188609" y="443234"/>
                    </a:cubicBezTo>
                    <a:close/>
                    <a:moveTo>
                      <a:pt x="3755486" y="355724"/>
                    </a:moveTo>
                    <a:cubicBezTo>
                      <a:pt x="3752077" y="355724"/>
                      <a:pt x="3747531" y="354587"/>
                      <a:pt x="3745258" y="352314"/>
                    </a:cubicBezTo>
                    <a:cubicBezTo>
                      <a:pt x="3738439" y="346632"/>
                      <a:pt x="3737302" y="336403"/>
                      <a:pt x="3742985" y="328448"/>
                    </a:cubicBezTo>
                    <a:cubicBezTo>
                      <a:pt x="3766851" y="298899"/>
                      <a:pt x="3792990" y="271623"/>
                      <a:pt x="3820267" y="245484"/>
                    </a:cubicBezTo>
                    <a:cubicBezTo>
                      <a:pt x="3827085" y="238665"/>
                      <a:pt x="3837314" y="239801"/>
                      <a:pt x="3844133" y="246620"/>
                    </a:cubicBezTo>
                    <a:cubicBezTo>
                      <a:pt x="3850952" y="253439"/>
                      <a:pt x="3849815" y="263668"/>
                      <a:pt x="3842997" y="270487"/>
                    </a:cubicBezTo>
                    <a:cubicBezTo>
                      <a:pt x="3816857" y="295490"/>
                      <a:pt x="3791854" y="322765"/>
                      <a:pt x="3767988" y="350041"/>
                    </a:cubicBezTo>
                    <a:cubicBezTo>
                      <a:pt x="3764578" y="354587"/>
                      <a:pt x="3760032" y="355724"/>
                      <a:pt x="3755486" y="355724"/>
                    </a:cubicBezTo>
                    <a:close/>
                    <a:moveTo>
                      <a:pt x="205071" y="354587"/>
                    </a:moveTo>
                    <a:cubicBezTo>
                      <a:pt x="201661" y="354587"/>
                      <a:pt x="197115" y="353451"/>
                      <a:pt x="194842" y="351178"/>
                    </a:cubicBezTo>
                    <a:cubicBezTo>
                      <a:pt x="186887" y="345495"/>
                      <a:pt x="185750" y="335267"/>
                      <a:pt x="191433" y="327311"/>
                    </a:cubicBezTo>
                    <a:cubicBezTo>
                      <a:pt x="215299" y="297763"/>
                      <a:pt x="241439" y="270487"/>
                      <a:pt x="268714" y="244347"/>
                    </a:cubicBezTo>
                    <a:cubicBezTo>
                      <a:pt x="276670" y="238665"/>
                      <a:pt x="286898" y="238665"/>
                      <a:pt x="292581" y="245484"/>
                    </a:cubicBezTo>
                    <a:cubicBezTo>
                      <a:pt x="299400" y="252303"/>
                      <a:pt x="298263" y="262531"/>
                      <a:pt x="291444" y="269350"/>
                    </a:cubicBezTo>
                    <a:cubicBezTo>
                      <a:pt x="265305" y="294353"/>
                      <a:pt x="240302" y="321629"/>
                      <a:pt x="216436" y="348905"/>
                    </a:cubicBezTo>
                    <a:cubicBezTo>
                      <a:pt x="214163" y="353451"/>
                      <a:pt x="209617" y="354587"/>
                      <a:pt x="205071" y="354587"/>
                    </a:cubicBezTo>
                    <a:close/>
                    <a:moveTo>
                      <a:pt x="1496131" y="272760"/>
                    </a:moveTo>
                    <a:cubicBezTo>
                      <a:pt x="1491585" y="272760"/>
                      <a:pt x="1488175" y="271623"/>
                      <a:pt x="1484766" y="268214"/>
                    </a:cubicBezTo>
                    <a:cubicBezTo>
                      <a:pt x="1458626" y="243211"/>
                      <a:pt x="1430214" y="219344"/>
                      <a:pt x="1400665" y="198887"/>
                    </a:cubicBezTo>
                    <a:cubicBezTo>
                      <a:pt x="1392710" y="193205"/>
                      <a:pt x="1391573" y="182976"/>
                      <a:pt x="1397256" y="176157"/>
                    </a:cubicBezTo>
                    <a:cubicBezTo>
                      <a:pt x="1402938" y="168202"/>
                      <a:pt x="1413167" y="167065"/>
                      <a:pt x="1419986" y="172748"/>
                    </a:cubicBezTo>
                    <a:cubicBezTo>
                      <a:pt x="1450671" y="195478"/>
                      <a:pt x="1480220" y="219344"/>
                      <a:pt x="1507496" y="245484"/>
                    </a:cubicBezTo>
                    <a:cubicBezTo>
                      <a:pt x="1514315" y="252303"/>
                      <a:pt x="1514315" y="262531"/>
                      <a:pt x="1508632" y="269350"/>
                    </a:cubicBezTo>
                    <a:cubicBezTo>
                      <a:pt x="1505223" y="271623"/>
                      <a:pt x="1500677" y="272760"/>
                      <a:pt x="1496131" y="272760"/>
                    </a:cubicBezTo>
                    <a:close/>
                    <a:moveTo>
                      <a:pt x="5046547" y="271623"/>
                    </a:moveTo>
                    <a:cubicBezTo>
                      <a:pt x="5042001" y="271623"/>
                      <a:pt x="5038591" y="270487"/>
                      <a:pt x="5035181" y="267077"/>
                    </a:cubicBezTo>
                    <a:cubicBezTo>
                      <a:pt x="5009042" y="242074"/>
                      <a:pt x="4980630" y="219344"/>
                      <a:pt x="4951081" y="197751"/>
                    </a:cubicBezTo>
                    <a:cubicBezTo>
                      <a:pt x="4943126" y="192068"/>
                      <a:pt x="4941989" y="181840"/>
                      <a:pt x="4947671" y="175021"/>
                    </a:cubicBezTo>
                    <a:cubicBezTo>
                      <a:pt x="4953354" y="167065"/>
                      <a:pt x="4963582" y="165929"/>
                      <a:pt x="4970401" y="171611"/>
                    </a:cubicBezTo>
                    <a:cubicBezTo>
                      <a:pt x="5001087" y="193205"/>
                      <a:pt x="5030635" y="218208"/>
                      <a:pt x="5057911" y="244347"/>
                    </a:cubicBezTo>
                    <a:cubicBezTo>
                      <a:pt x="5064731" y="251166"/>
                      <a:pt x="5064731" y="261395"/>
                      <a:pt x="5059048" y="268214"/>
                    </a:cubicBezTo>
                    <a:cubicBezTo>
                      <a:pt x="5055638" y="270487"/>
                      <a:pt x="5051092" y="271623"/>
                      <a:pt x="5046547" y="271623"/>
                    </a:cubicBezTo>
                    <a:close/>
                    <a:moveTo>
                      <a:pt x="3916869" y="203433"/>
                    </a:moveTo>
                    <a:cubicBezTo>
                      <a:pt x="3911186" y="203433"/>
                      <a:pt x="3906640" y="201160"/>
                      <a:pt x="3903231" y="196614"/>
                    </a:cubicBezTo>
                    <a:cubicBezTo>
                      <a:pt x="3897548" y="188659"/>
                      <a:pt x="3899821" y="178430"/>
                      <a:pt x="3906640" y="173884"/>
                    </a:cubicBezTo>
                    <a:cubicBezTo>
                      <a:pt x="3937326" y="151154"/>
                      <a:pt x="3969147" y="130697"/>
                      <a:pt x="4002106" y="112513"/>
                    </a:cubicBezTo>
                    <a:cubicBezTo>
                      <a:pt x="4010061" y="107967"/>
                      <a:pt x="4020290" y="111377"/>
                      <a:pt x="4024836" y="119332"/>
                    </a:cubicBezTo>
                    <a:cubicBezTo>
                      <a:pt x="4029382" y="127288"/>
                      <a:pt x="4025972" y="137516"/>
                      <a:pt x="4018017" y="142062"/>
                    </a:cubicBezTo>
                    <a:cubicBezTo>
                      <a:pt x="3986195" y="160246"/>
                      <a:pt x="3955510" y="179567"/>
                      <a:pt x="3925961" y="201160"/>
                    </a:cubicBezTo>
                    <a:cubicBezTo>
                      <a:pt x="3923688" y="202297"/>
                      <a:pt x="3920278" y="203433"/>
                      <a:pt x="3916869" y="203433"/>
                    </a:cubicBezTo>
                    <a:close/>
                    <a:moveTo>
                      <a:pt x="366453" y="202297"/>
                    </a:moveTo>
                    <a:cubicBezTo>
                      <a:pt x="360771" y="202297"/>
                      <a:pt x="356225" y="200024"/>
                      <a:pt x="352815" y="195478"/>
                    </a:cubicBezTo>
                    <a:cubicBezTo>
                      <a:pt x="348269" y="188659"/>
                      <a:pt x="349406" y="178430"/>
                      <a:pt x="357361" y="172748"/>
                    </a:cubicBezTo>
                    <a:cubicBezTo>
                      <a:pt x="388047" y="150018"/>
                      <a:pt x="419869" y="129561"/>
                      <a:pt x="452827" y="111377"/>
                    </a:cubicBezTo>
                    <a:cubicBezTo>
                      <a:pt x="460782" y="106831"/>
                      <a:pt x="471011" y="110240"/>
                      <a:pt x="475557" y="118196"/>
                    </a:cubicBezTo>
                    <a:cubicBezTo>
                      <a:pt x="480103" y="126151"/>
                      <a:pt x="476693" y="136380"/>
                      <a:pt x="468738" y="140926"/>
                    </a:cubicBezTo>
                    <a:cubicBezTo>
                      <a:pt x="436916" y="157973"/>
                      <a:pt x="406231" y="178430"/>
                      <a:pt x="376682" y="198887"/>
                    </a:cubicBezTo>
                    <a:cubicBezTo>
                      <a:pt x="373272" y="201160"/>
                      <a:pt x="369863" y="202297"/>
                      <a:pt x="366453" y="202297"/>
                    </a:cubicBezTo>
                    <a:close/>
                    <a:moveTo>
                      <a:pt x="1316564" y="142062"/>
                    </a:moveTo>
                    <a:cubicBezTo>
                      <a:pt x="1314291" y="142062"/>
                      <a:pt x="1310882" y="140926"/>
                      <a:pt x="1308609" y="139789"/>
                    </a:cubicBezTo>
                    <a:cubicBezTo>
                      <a:pt x="1276787" y="122742"/>
                      <a:pt x="1243829" y="106831"/>
                      <a:pt x="1209734" y="93193"/>
                    </a:cubicBezTo>
                    <a:cubicBezTo>
                      <a:pt x="1200642" y="90920"/>
                      <a:pt x="1196096" y="80691"/>
                      <a:pt x="1199505" y="71599"/>
                    </a:cubicBezTo>
                    <a:cubicBezTo>
                      <a:pt x="1202915" y="62507"/>
                      <a:pt x="1212007" y="59098"/>
                      <a:pt x="1221099" y="62507"/>
                    </a:cubicBezTo>
                    <a:cubicBezTo>
                      <a:pt x="1256330" y="76145"/>
                      <a:pt x="1290425" y="93193"/>
                      <a:pt x="1323383" y="111377"/>
                    </a:cubicBezTo>
                    <a:cubicBezTo>
                      <a:pt x="1331339" y="115923"/>
                      <a:pt x="1334748" y="126151"/>
                      <a:pt x="1330202" y="134107"/>
                    </a:cubicBezTo>
                    <a:cubicBezTo>
                      <a:pt x="1327929" y="139789"/>
                      <a:pt x="1322247" y="142062"/>
                      <a:pt x="1316564" y="142062"/>
                    </a:cubicBezTo>
                    <a:close/>
                    <a:moveTo>
                      <a:pt x="4865844" y="142062"/>
                    </a:moveTo>
                    <a:cubicBezTo>
                      <a:pt x="4863571" y="142062"/>
                      <a:pt x="4860161" y="140926"/>
                      <a:pt x="4857888" y="139789"/>
                    </a:cubicBezTo>
                    <a:cubicBezTo>
                      <a:pt x="4826066" y="122742"/>
                      <a:pt x="4793108" y="106831"/>
                      <a:pt x="4759013" y="93193"/>
                    </a:cubicBezTo>
                    <a:cubicBezTo>
                      <a:pt x="4749921" y="89783"/>
                      <a:pt x="4746511" y="80691"/>
                      <a:pt x="4749921" y="71599"/>
                    </a:cubicBezTo>
                    <a:cubicBezTo>
                      <a:pt x="4753330" y="62507"/>
                      <a:pt x="4763559" y="59098"/>
                      <a:pt x="4771514" y="62507"/>
                    </a:cubicBezTo>
                    <a:cubicBezTo>
                      <a:pt x="4806746" y="76145"/>
                      <a:pt x="4840841" y="92056"/>
                      <a:pt x="4874935" y="110240"/>
                    </a:cubicBezTo>
                    <a:cubicBezTo>
                      <a:pt x="4882891" y="114786"/>
                      <a:pt x="4886301" y="125015"/>
                      <a:pt x="4881755" y="132970"/>
                    </a:cubicBezTo>
                    <a:cubicBezTo>
                      <a:pt x="4878345" y="138653"/>
                      <a:pt x="4872662" y="142062"/>
                      <a:pt x="4865844" y="142062"/>
                    </a:cubicBezTo>
                    <a:close/>
                    <a:moveTo>
                      <a:pt x="4111209" y="95466"/>
                    </a:moveTo>
                    <a:cubicBezTo>
                      <a:pt x="4104391" y="95466"/>
                      <a:pt x="4098708" y="92056"/>
                      <a:pt x="4095299" y="85237"/>
                    </a:cubicBezTo>
                    <a:cubicBezTo>
                      <a:pt x="4091889" y="76145"/>
                      <a:pt x="4096435" y="67053"/>
                      <a:pt x="4104391" y="63644"/>
                    </a:cubicBezTo>
                    <a:cubicBezTo>
                      <a:pt x="4139622" y="50006"/>
                      <a:pt x="4175990" y="37504"/>
                      <a:pt x="4212358" y="28412"/>
                    </a:cubicBezTo>
                    <a:cubicBezTo>
                      <a:pt x="4221450" y="26139"/>
                      <a:pt x="4230542" y="31822"/>
                      <a:pt x="4232815" y="40914"/>
                    </a:cubicBezTo>
                    <a:cubicBezTo>
                      <a:pt x="4235088" y="50006"/>
                      <a:pt x="4229405" y="59098"/>
                      <a:pt x="4220314" y="61371"/>
                    </a:cubicBezTo>
                    <a:cubicBezTo>
                      <a:pt x="4185082" y="70463"/>
                      <a:pt x="4149850" y="81828"/>
                      <a:pt x="4116892" y="95466"/>
                    </a:cubicBezTo>
                    <a:cubicBezTo>
                      <a:pt x="4115756" y="95466"/>
                      <a:pt x="4113482" y="95466"/>
                      <a:pt x="4111209" y="95466"/>
                    </a:cubicBezTo>
                    <a:close/>
                    <a:moveTo>
                      <a:pt x="561931" y="95466"/>
                    </a:moveTo>
                    <a:cubicBezTo>
                      <a:pt x="555112" y="95466"/>
                      <a:pt x="548293" y="90920"/>
                      <a:pt x="546020" y="85237"/>
                    </a:cubicBezTo>
                    <a:cubicBezTo>
                      <a:pt x="542610" y="76145"/>
                      <a:pt x="547156" y="67053"/>
                      <a:pt x="555112" y="63644"/>
                    </a:cubicBezTo>
                    <a:cubicBezTo>
                      <a:pt x="590343" y="50006"/>
                      <a:pt x="626711" y="37504"/>
                      <a:pt x="663079" y="28412"/>
                    </a:cubicBezTo>
                    <a:cubicBezTo>
                      <a:pt x="672171" y="26139"/>
                      <a:pt x="681263" y="31822"/>
                      <a:pt x="683536" y="40914"/>
                    </a:cubicBezTo>
                    <a:cubicBezTo>
                      <a:pt x="685809" y="50006"/>
                      <a:pt x="680126" y="59098"/>
                      <a:pt x="671034" y="61371"/>
                    </a:cubicBezTo>
                    <a:cubicBezTo>
                      <a:pt x="635803" y="70463"/>
                      <a:pt x="600571" y="81828"/>
                      <a:pt x="566477" y="95466"/>
                    </a:cubicBezTo>
                    <a:cubicBezTo>
                      <a:pt x="565340" y="94329"/>
                      <a:pt x="563067" y="95466"/>
                      <a:pt x="561931" y="95466"/>
                    </a:cubicBezTo>
                    <a:close/>
                    <a:moveTo>
                      <a:pt x="1109722" y="60234"/>
                    </a:moveTo>
                    <a:cubicBezTo>
                      <a:pt x="1108586" y="60234"/>
                      <a:pt x="1107449" y="60234"/>
                      <a:pt x="1105176" y="60234"/>
                    </a:cubicBezTo>
                    <a:cubicBezTo>
                      <a:pt x="1069945" y="51142"/>
                      <a:pt x="1033577" y="44323"/>
                      <a:pt x="997209" y="39777"/>
                    </a:cubicBezTo>
                    <a:cubicBezTo>
                      <a:pt x="988117" y="38641"/>
                      <a:pt x="981298" y="30685"/>
                      <a:pt x="982434" y="21593"/>
                    </a:cubicBezTo>
                    <a:cubicBezTo>
                      <a:pt x="983571" y="12501"/>
                      <a:pt x="991526" y="5682"/>
                      <a:pt x="1000618" y="6819"/>
                    </a:cubicBezTo>
                    <a:cubicBezTo>
                      <a:pt x="1038123" y="11365"/>
                      <a:pt x="1075627" y="18184"/>
                      <a:pt x="1111995" y="28412"/>
                    </a:cubicBezTo>
                    <a:cubicBezTo>
                      <a:pt x="1121087" y="30685"/>
                      <a:pt x="1126769" y="39777"/>
                      <a:pt x="1124496" y="48869"/>
                    </a:cubicBezTo>
                    <a:cubicBezTo>
                      <a:pt x="1123360" y="55688"/>
                      <a:pt x="1116541" y="60234"/>
                      <a:pt x="1109722" y="60234"/>
                    </a:cubicBezTo>
                    <a:close/>
                    <a:moveTo>
                      <a:pt x="4659001" y="60234"/>
                    </a:moveTo>
                    <a:cubicBezTo>
                      <a:pt x="4657865" y="60234"/>
                      <a:pt x="4656728" y="60234"/>
                      <a:pt x="4654455" y="60234"/>
                    </a:cubicBezTo>
                    <a:cubicBezTo>
                      <a:pt x="4619224" y="51142"/>
                      <a:pt x="4582856" y="44323"/>
                      <a:pt x="4546488" y="39777"/>
                    </a:cubicBezTo>
                    <a:cubicBezTo>
                      <a:pt x="4537396" y="38641"/>
                      <a:pt x="4530577" y="30685"/>
                      <a:pt x="4531713" y="21593"/>
                    </a:cubicBezTo>
                    <a:cubicBezTo>
                      <a:pt x="4532850" y="12501"/>
                      <a:pt x="4540806" y="5682"/>
                      <a:pt x="4549897" y="6819"/>
                    </a:cubicBezTo>
                    <a:cubicBezTo>
                      <a:pt x="4587402" y="11365"/>
                      <a:pt x="4624906" y="18184"/>
                      <a:pt x="4661274" y="27276"/>
                    </a:cubicBezTo>
                    <a:cubicBezTo>
                      <a:pt x="4670366" y="29549"/>
                      <a:pt x="4676049" y="38641"/>
                      <a:pt x="4673775" y="47733"/>
                    </a:cubicBezTo>
                    <a:cubicBezTo>
                      <a:pt x="4673775" y="54552"/>
                      <a:pt x="4666957" y="60234"/>
                      <a:pt x="4659001" y="60234"/>
                    </a:cubicBezTo>
                    <a:close/>
                    <a:moveTo>
                      <a:pt x="4327144" y="39777"/>
                    </a:moveTo>
                    <a:cubicBezTo>
                      <a:pt x="4319189" y="39777"/>
                      <a:pt x="4311233" y="34095"/>
                      <a:pt x="4310096" y="25003"/>
                    </a:cubicBezTo>
                    <a:cubicBezTo>
                      <a:pt x="4308960" y="15911"/>
                      <a:pt x="4315779" y="7955"/>
                      <a:pt x="4324871" y="6819"/>
                    </a:cubicBezTo>
                    <a:cubicBezTo>
                      <a:pt x="4362376" y="2273"/>
                      <a:pt x="4399880" y="0"/>
                      <a:pt x="4438521" y="0"/>
                    </a:cubicBezTo>
                    <a:lnTo>
                      <a:pt x="4438521" y="0"/>
                    </a:lnTo>
                    <a:cubicBezTo>
                      <a:pt x="4447613" y="0"/>
                      <a:pt x="4455568" y="7955"/>
                      <a:pt x="4455568" y="17047"/>
                    </a:cubicBezTo>
                    <a:cubicBezTo>
                      <a:pt x="4455568" y="26139"/>
                      <a:pt x="4447613" y="34095"/>
                      <a:pt x="4438521" y="34095"/>
                    </a:cubicBezTo>
                    <a:cubicBezTo>
                      <a:pt x="4402153" y="34095"/>
                      <a:pt x="4365785" y="36368"/>
                      <a:pt x="4329417" y="40914"/>
                    </a:cubicBezTo>
                    <a:cubicBezTo>
                      <a:pt x="4328280" y="39777"/>
                      <a:pt x="4327144" y="39777"/>
                      <a:pt x="4327144" y="39777"/>
                    </a:cubicBezTo>
                    <a:close/>
                    <a:moveTo>
                      <a:pt x="776728" y="39777"/>
                    </a:moveTo>
                    <a:cubicBezTo>
                      <a:pt x="768773" y="39777"/>
                      <a:pt x="760817" y="34095"/>
                      <a:pt x="759681" y="25003"/>
                    </a:cubicBezTo>
                    <a:cubicBezTo>
                      <a:pt x="759681" y="15911"/>
                      <a:pt x="765363" y="7955"/>
                      <a:pt x="774455" y="6819"/>
                    </a:cubicBezTo>
                    <a:cubicBezTo>
                      <a:pt x="811960" y="2273"/>
                      <a:pt x="849464" y="0"/>
                      <a:pt x="888105" y="0"/>
                    </a:cubicBezTo>
                    <a:cubicBezTo>
                      <a:pt x="897197" y="0"/>
                      <a:pt x="905153" y="7955"/>
                      <a:pt x="905153" y="17047"/>
                    </a:cubicBezTo>
                    <a:cubicBezTo>
                      <a:pt x="905153" y="26139"/>
                      <a:pt x="897197" y="34095"/>
                      <a:pt x="888105" y="34095"/>
                    </a:cubicBezTo>
                    <a:cubicBezTo>
                      <a:pt x="851737" y="34095"/>
                      <a:pt x="815369" y="36368"/>
                      <a:pt x="779001" y="40914"/>
                    </a:cubicBezTo>
                    <a:cubicBezTo>
                      <a:pt x="779001" y="39777"/>
                      <a:pt x="777865" y="39777"/>
                      <a:pt x="776728" y="397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4DDAD85-1E21-E09B-9E19-EDC83B04BD19}"/>
                  </a:ext>
                </a:extLst>
              </p:cNvPr>
              <p:cNvSpPr/>
              <p:nvPr/>
            </p:nvSpPr>
            <p:spPr>
              <a:xfrm>
                <a:off x="8730399" y="3373311"/>
                <a:ext cx="36367" cy="145471"/>
              </a:xfrm>
              <a:custGeom>
                <a:avLst/>
                <a:gdLst>
                  <a:gd name="connsiteX0" fmla="*/ 17048 w 36367"/>
                  <a:gd name="connsiteY0" fmla="*/ 145472 h 145471"/>
                  <a:gd name="connsiteX1" fmla="*/ 17048 w 36367"/>
                  <a:gd name="connsiteY1" fmla="*/ 145472 h 145471"/>
                  <a:gd name="connsiteX2" fmla="*/ 0 w 36367"/>
                  <a:gd name="connsiteY2" fmla="*/ 127288 h 145471"/>
                  <a:gd name="connsiteX3" fmla="*/ 1137 w 36367"/>
                  <a:gd name="connsiteY3" fmla="*/ 87510 h 145471"/>
                  <a:gd name="connsiteX4" fmla="*/ 0 w 36367"/>
                  <a:gd name="connsiteY4" fmla="*/ 72736 h 145471"/>
                  <a:gd name="connsiteX5" fmla="*/ 2273 w 36367"/>
                  <a:gd name="connsiteY5" fmla="*/ 15911 h 145471"/>
                  <a:gd name="connsiteX6" fmla="*/ 20457 w 36367"/>
                  <a:gd name="connsiteY6" fmla="*/ 0 h 145471"/>
                  <a:gd name="connsiteX7" fmla="*/ 36368 w 36367"/>
                  <a:gd name="connsiteY7" fmla="*/ 19320 h 145471"/>
                  <a:gd name="connsiteX8" fmla="*/ 35231 w 36367"/>
                  <a:gd name="connsiteY8" fmla="*/ 59098 h 145471"/>
                  <a:gd name="connsiteX9" fmla="*/ 36368 w 36367"/>
                  <a:gd name="connsiteY9" fmla="*/ 73872 h 145471"/>
                  <a:gd name="connsiteX10" fmla="*/ 34095 w 36367"/>
                  <a:gd name="connsiteY10" fmla="*/ 130697 h 145471"/>
                  <a:gd name="connsiteX11" fmla="*/ 17048 w 36367"/>
                  <a:gd name="connsiteY11" fmla="*/ 145472 h 14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67" h="145471">
                    <a:moveTo>
                      <a:pt x="17048" y="145472"/>
                    </a:moveTo>
                    <a:cubicBezTo>
                      <a:pt x="17048" y="145472"/>
                      <a:pt x="15911" y="145472"/>
                      <a:pt x="17048" y="145472"/>
                    </a:cubicBezTo>
                    <a:cubicBezTo>
                      <a:pt x="6819" y="144335"/>
                      <a:pt x="0" y="137516"/>
                      <a:pt x="0" y="127288"/>
                    </a:cubicBezTo>
                    <a:cubicBezTo>
                      <a:pt x="1137" y="113650"/>
                      <a:pt x="1137" y="101148"/>
                      <a:pt x="1137" y="87510"/>
                    </a:cubicBezTo>
                    <a:lnTo>
                      <a:pt x="0" y="72736"/>
                    </a:lnTo>
                    <a:cubicBezTo>
                      <a:pt x="0" y="53415"/>
                      <a:pt x="1137" y="35231"/>
                      <a:pt x="2273" y="15911"/>
                    </a:cubicBezTo>
                    <a:cubicBezTo>
                      <a:pt x="2273" y="6819"/>
                      <a:pt x="10228" y="0"/>
                      <a:pt x="20457" y="0"/>
                    </a:cubicBezTo>
                    <a:cubicBezTo>
                      <a:pt x="29549" y="2273"/>
                      <a:pt x="36368" y="10228"/>
                      <a:pt x="36368" y="19320"/>
                    </a:cubicBezTo>
                    <a:cubicBezTo>
                      <a:pt x="35231" y="32958"/>
                      <a:pt x="35231" y="45460"/>
                      <a:pt x="35231" y="59098"/>
                    </a:cubicBezTo>
                    <a:lnTo>
                      <a:pt x="36368" y="73872"/>
                    </a:lnTo>
                    <a:cubicBezTo>
                      <a:pt x="36368" y="93193"/>
                      <a:pt x="35231" y="111377"/>
                      <a:pt x="34095" y="130697"/>
                    </a:cubicBezTo>
                    <a:cubicBezTo>
                      <a:pt x="32959" y="138653"/>
                      <a:pt x="26140" y="145472"/>
                      <a:pt x="17048" y="145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926EC96-0290-A284-5D64-ACA3573C0990}"/>
                  </a:ext>
                </a:extLst>
              </p:cNvPr>
              <p:cNvSpPr/>
              <p:nvPr/>
            </p:nvSpPr>
            <p:spPr>
              <a:xfrm>
                <a:off x="8746165" y="2544804"/>
                <a:ext cx="1780042" cy="756907"/>
              </a:xfrm>
              <a:custGeom>
                <a:avLst/>
                <a:gdLst>
                  <a:gd name="connsiteX0" fmla="*/ 17192 w 1780042"/>
                  <a:gd name="connsiteY0" fmla="*/ 756908 h 756907"/>
                  <a:gd name="connsiteX1" fmla="*/ 13782 w 1780042"/>
                  <a:gd name="connsiteY1" fmla="*/ 756908 h 756907"/>
                  <a:gd name="connsiteX2" fmla="*/ 144 w 1780042"/>
                  <a:gd name="connsiteY2" fmla="*/ 737587 h 756907"/>
                  <a:gd name="connsiteX3" fmla="*/ 26284 w 1780042"/>
                  <a:gd name="connsiteY3" fmla="*/ 631893 h 756907"/>
                  <a:gd name="connsiteX4" fmla="*/ 46741 w 1780042"/>
                  <a:gd name="connsiteY4" fmla="*/ 620528 h 756907"/>
                  <a:gd name="connsiteX5" fmla="*/ 58106 w 1780042"/>
                  <a:gd name="connsiteY5" fmla="*/ 640985 h 756907"/>
                  <a:gd name="connsiteX6" fmla="*/ 33103 w 1780042"/>
                  <a:gd name="connsiteY6" fmla="*/ 743270 h 756907"/>
                  <a:gd name="connsiteX7" fmla="*/ 17192 w 1780042"/>
                  <a:gd name="connsiteY7" fmla="*/ 756908 h 756907"/>
                  <a:gd name="connsiteX8" fmla="*/ 1762851 w 1780042"/>
                  <a:gd name="connsiteY8" fmla="*/ 756908 h 756907"/>
                  <a:gd name="connsiteX9" fmla="*/ 1746940 w 1780042"/>
                  <a:gd name="connsiteY9" fmla="*/ 743270 h 756907"/>
                  <a:gd name="connsiteX10" fmla="*/ 1721937 w 1780042"/>
                  <a:gd name="connsiteY10" fmla="*/ 640985 h 756907"/>
                  <a:gd name="connsiteX11" fmla="*/ 1733302 w 1780042"/>
                  <a:gd name="connsiteY11" fmla="*/ 620528 h 756907"/>
                  <a:gd name="connsiteX12" fmla="*/ 1753759 w 1780042"/>
                  <a:gd name="connsiteY12" fmla="*/ 631893 h 756907"/>
                  <a:gd name="connsiteX13" fmla="*/ 1779898 w 1780042"/>
                  <a:gd name="connsiteY13" fmla="*/ 737587 h 756907"/>
                  <a:gd name="connsiteX14" fmla="*/ 1766260 w 1780042"/>
                  <a:gd name="connsiteY14" fmla="*/ 756908 h 756907"/>
                  <a:gd name="connsiteX15" fmla="*/ 1762851 w 1780042"/>
                  <a:gd name="connsiteY15" fmla="*/ 756908 h 756907"/>
                  <a:gd name="connsiteX16" fmla="*/ 80835 w 1780042"/>
                  <a:gd name="connsiteY16" fmla="*/ 552338 h 756907"/>
                  <a:gd name="connsiteX17" fmla="*/ 74017 w 1780042"/>
                  <a:gd name="connsiteY17" fmla="*/ 551202 h 756907"/>
                  <a:gd name="connsiteX18" fmla="*/ 66061 w 1780042"/>
                  <a:gd name="connsiteY18" fmla="*/ 529608 h 756907"/>
                  <a:gd name="connsiteX19" fmla="*/ 117203 w 1780042"/>
                  <a:gd name="connsiteY19" fmla="*/ 433006 h 756907"/>
                  <a:gd name="connsiteX20" fmla="*/ 139934 w 1780042"/>
                  <a:gd name="connsiteY20" fmla="*/ 427323 h 756907"/>
                  <a:gd name="connsiteX21" fmla="*/ 145616 w 1780042"/>
                  <a:gd name="connsiteY21" fmla="*/ 450053 h 756907"/>
                  <a:gd name="connsiteX22" fmla="*/ 96746 w 1780042"/>
                  <a:gd name="connsiteY22" fmla="*/ 543246 h 756907"/>
                  <a:gd name="connsiteX23" fmla="*/ 80835 w 1780042"/>
                  <a:gd name="connsiteY23" fmla="*/ 552338 h 756907"/>
                  <a:gd name="connsiteX24" fmla="*/ 1699206 w 1780042"/>
                  <a:gd name="connsiteY24" fmla="*/ 552338 h 756907"/>
                  <a:gd name="connsiteX25" fmla="*/ 1684432 w 1780042"/>
                  <a:gd name="connsiteY25" fmla="*/ 542110 h 756907"/>
                  <a:gd name="connsiteX26" fmla="*/ 1635563 w 1780042"/>
                  <a:gd name="connsiteY26" fmla="*/ 448917 h 756907"/>
                  <a:gd name="connsiteX27" fmla="*/ 1641246 w 1780042"/>
                  <a:gd name="connsiteY27" fmla="*/ 426187 h 756907"/>
                  <a:gd name="connsiteX28" fmla="*/ 1663975 w 1780042"/>
                  <a:gd name="connsiteY28" fmla="*/ 431869 h 756907"/>
                  <a:gd name="connsiteX29" fmla="*/ 1715118 w 1780042"/>
                  <a:gd name="connsiteY29" fmla="*/ 528472 h 756907"/>
                  <a:gd name="connsiteX30" fmla="*/ 1707162 w 1780042"/>
                  <a:gd name="connsiteY30" fmla="*/ 550065 h 756907"/>
                  <a:gd name="connsiteX31" fmla="*/ 1699206 w 1780042"/>
                  <a:gd name="connsiteY31" fmla="*/ 552338 h 756907"/>
                  <a:gd name="connsiteX32" fmla="*/ 191076 w 1780042"/>
                  <a:gd name="connsiteY32" fmla="*/ 370498 h 756907"/>
                  <a:gd name="connsiteX33" fmla="*/ 180848 w 1780042"/>
                  <a:gd name="connsiteY33" fmla="*/ 367089 h 756907"/>
                  <a:gd name="connsiteX34" fmla="*/ 178574 w 1780042"/>
                  <a:gd name="connsiteY34" fmla="*/ 343222 h 756907"/>
                  <a:gd name="connsiteX35" fmla="*/ 251310 w 1780042"/>
                  <a:gd name="connsiteY35" fmla="*/ 261395 h 756907"/>
                  <a:gd name="connsiteX36" fmla="*/ 275176 w 1780042"/>
                  <a:gd name="connsiteY36" fmla="*/ 261395 h 756907"/>
                  <a:gd name="connsiteX37" fmla="*/ 275176 w 1780042"/>
                  <a:gd name="connsiteY37" fmla="*/ 285261 h 756907"/>
                  <a:gd name="connsiteX38" fmla="*/ 205850 w 1780042"/>
                  <a:gd name="connsiteY38" fmla="*/ 363679 h 756907"/>
                  <a:gd name="connsiteX39" fmla="*/ 191076 w 1780042"/>
                  <a:gd name="connsiteY39" fmla="*/ 370498 h 756907"/>
                  <a:gd name="connsiteX40" fmla="*/ 1587830 w 1780042"/>
                  <a:gd name="connsiteY40" fmla="*/ 369362 h 756907"/>
                  <a:gd name="connsiteX41" fmla="*/ 1574192 w 1780042"/>
                  <a:gd name="connsiteY41" fmla="*/ 362543 h 756907"/>
                  <a:gd name="connsiteX42" fmla="*/ 1504866 w 1780042"/>
                  <a:gd name="connsiteY42" fmla="*/ 284124 h 756907"/>
                  <a:gd name="connsiteX43" fmla="*/ 1504866 w 1780042"/>
                  <a:gd name="connsiteY43" fmla="*/ 261395 h 756907"/>
                  <a:gd name="connsiteX44" fmla="*/ 1528732 w 1780042"/>
                  <a:gd name="connsiteY44" fmla="*/ 261395 h 756907"/>
                  <a:gd name="connsiteX45" fmla="*/ 1601468 w 1780042"/>
                  <a:gd name="connsiteY45" fmla="*/ 343222 h 756907"/>
                  <a:gd name="connsiteX46" fmla="*/ 1599195 w 1780042"/>
                  <a:gd name="connsiteY46" fmla="*/ 367089 h 756907"/>
                  <a:gd name="connsiteX47" fmla="*/ 1587830 w 1780042"/>
                  <a:gd name="connsiteY47" fmla="*/ 369362 h 756907"/>
                  <a:gd name="connsiteX48" fmla="*/ 343366 w 1780042"/>
                  <a:gd name="connsiteY48" fmla="*/ 219344 h 756907"/>
                  <a:gd name="connsiteX49" fmla="*/ 329728 w 1780042"/>
                  <a:gd name="connsiteY49" fmla="*/ 212525 h 756907"/>
                  <a:gd name="connsiteX50" fmla="*/ 333138 w 1780042"/>
                  <a:gd name="connsiteY50" fmla="*/ 188659 h 756907"/>
                  <a:gd name="connsiteX51" fmla="*/ 422921 w 1780042"/>
                  <a:gd name="connsiteY51" fmla="*/ 127288 h 756907"/>
                  <a:gd name="connsiteX52" fmla="*/ 445651 w 1780042"/>
                  <a:gd name="connsiteY52" fmla="*/ 132970 h 756907"/>
                  <a:gd name="connsiteX53" fmla="*/ 439969 w 1780042"/>
                  <a:gd name="connsiteY53" fmla="*/ 155700 h 756907"/>
                  <a:gd name="connsiteX54" fmla="*/ 353595 w 1780042"/>
                  <a:gd name="connsiteY54" fmla="*/ 214798 h 756907"/>
                  <a:gd name="connsiteX55" fmla="*/ 343366 w 1780042"/>
                  <a:gd name="connsiteY55" fmla="*/ 219344 h 756907"/>
                  <a:gd name="connsiteX56" fmla="*/ 1436676 w 1780042"/>
                  <a:gd name="connsiteY56" fmla="*/ 219344 h 756907"/>
                  <a:gd name="connsiteX57" fmla="*/ 1426448 w 1780042"/>
                  <a:gd name="connsiteY57" fmla="*/ 215935 h 756907"/>
                  <a:gd name="connsiteX58" fmla="*/ 1340074 w 1780042"/>
                  <a:gd name="connsiteY58" fmla="*/ 155700 h 756907"/>
                  <a:gd name="connsiteX59" fmla="*/ 1334391 w 1780042"/>
                  <a:gd name="connsiteY59" fmla="*/ 132970 h 756907"/>
                  <a:gd name="connsiteX60" fmla="*/ 1357121 w 1780042"/>
                  <a:gd name="connsiteY60" fmla="*/ 127288 h 756907"/>
                  <a:gd name="connsiteX61" fmla="*/ 1446905 w 1780042"/>
                  <a:gd name="connsiteY61" fmla="*/ 189795 h 756907"/>
                  <a:gd name="connsiteX62" fmla="*/ 1450314 w 1780042"/>
                  <a:gd name="connsiteY62" fmla="*/ 213662 h 756907"/>
                  <a:gd name="connsiteX63" fmla="*/ 1436676 w 1780042"/>
                  <a:gd name="connsiteY63" fmla="*/ 219344 h 756907"/>
                  <a:gd name="connsiteX64" fmla="*/ 525206 w 1780042"/>
                  <a:gd name="connsiteY64" fmla="*/ 109104 h 756907"/>
                  <a:gd name="connsiteX65" fmla="*/ 510431 w 1780042"/>
                  <a:gd name="connsiteY65" fmla="*/ 98875 h 756907"/>
                  <a:gd name="connsiteX66" fmla="*/ 518386 w 1780042"/>
                  <a:gd name="connsiteY66" fmla="*/ 77282 h 756907"/>
                  <a:gd name="connsiteX67" fmla="*/ 620671 w 1780042"/>
                  <a:gd name="connsiteY67" fmla="*/ 38641 h 756907"/>
                  <a:gd name="connsiteX68" fmla="*/ 641128 w 1780042"/>
                  <a:gd name="connsiteY68" fmla="*/ 50006 h 756907"/>
                  <a:gd name="connsiteX69" fmla="*/ 629763 w 1780042"/>
                  <a:gd name="connsiteY69" fmla="*/ 70463 h 756907"/>
                  <a:gd name="connsiteX70" fmla="*/ 532025 w 1780042"/>
                  <a:gd name="connsiteY70" fmla="*/ 107967 h 756907"/>
                  <a:gd name="connsiteX71" fmla="*/ 525206 w 1780042"/>
                  <a:gd name="connsiteY71" fmla="*/ 109104 h 756907"/>
                  <a:gd name="connsiteX72" fmla="*/ 1253700 w 1780042"/>
                  <a:gd name="connsiteY72" fmla="*/ 107967 h 756907"/>
                  <a:gd name="connsiteX73" fmla="*/ 1246881 w 1780042"/>
                  <a:gd name="connsiteY73" fmla="*/ 106831 h 756907"/>
                  <a:gd name="connsiteX74" fmla="*/ 1149142 w 1780042"/>
                  <a:gd name="connsiteY74" fmla="*/ 69326 h 756907"/>
                  <a:gd name="connsiteX75" fmla="*/ 1137778 w 1780042"/>
                  <a:gd name="connsiteY75" fmla="*/ 48869 h 756907"/>
                  <a:gd name="connsiteX76" fmla="*/ 1158235 w 1780042"/>
                  <a:gd name="connsiteY76" fmla="*/ 37504 h 756907"/>
                  <a:gd name="connsiteX77" fmla="*/ 1260519 w 1780042"/>
                  <a:gd name="connsiteY77" fmla="*/ 76145 h 756907"/>
                  <a:gd name="connsiteX78" fmla="*/ 1268475 w 1780042"/>
                  <a:gd name="connsiteY78" fmla="*/ 97739 h 756907"/>
                  <a:gd name="connsiteX79" fmla="*/ 1253700 w 1780042"/>
                  <a:gd name="connsiteY79" fmla="*/ 107967 h 756907"/>
                  <a:gd name="connsiteX80" fmla="*/ 729775 w 1780042"/>
                  <a:gd name="connsiteY80" fmla="*/ 45460 h 756907"/>
                  <a:gd name="connsiteX81" fmla="*/ 713864 w 1780042"/>
                  <a:gd name="connsiteY81" fmla="*/ 31822 h 756907"/>
                  <a:gd name="connsiteX82" fmla="*/ 727502 w 1780042"/>
                  <a:gd name="connsiteY82" fmla="*/ 12501 h 756907"/>
                  <a:gd name="connsiteX83" fmla="*/ 835469 w 1780042"/>
                  <a:gd name="connsiteY83" fmla="*/ 0 h 756907"/>
                  <a:gd name="connsiteX84" fmla="*/ 852517 w 1780042"/>
                  <a:gd name="connsiteY84" fmla="*/ 15911 h 756907"/>
                  <a:gd name="connsiteX85" fmla="*/ 836606 w 1780042"/>
                  <a:gd name="connsiteY85" fmla="*/ 32958 h 756907"/>
                  <a:gd name="connsiteX86" fmla="*/ 732048 w 1780042"/>
                  <a:gd name="connsiteY86" fmla="*/ 45460 h 756907"/>
                  <a:gd name="connsiteX87" fmla="*/ 729775 w 1780042"/>
                  <a:gd name="connsiteY87" fmla="*/ 45460 h 756907"/>
                  <a:gd name="connsiteX88" fmla="*/ 1049131 w 1780042"/>
                  <a:gd name="connsiteY88" fmla="*/ 45460 h 756907"/>
                  <a:gd name="connsiteX89" fmla="*/ 1045721 w 1780042"/>
                  <a:gd name="connsiteY89" fmla="*/ 45460 h 756907"/>
                  <a:gd name="connsiteX90" fmla="*/ 941163 w 1780042"/>
                  <a:gd name="connsiteY90" fmla="*/ 32958 h 756907"/>
                  <a:gd name="connsiteX91" fmla="*/ 925252 w 1780042"/>
                  <a:gd name="connsiteY91" fmla="*/ 15911 h 756907"/>
                  <a:gd name="connsiteX92" fmla="*/ 942300 w 1780042"/>
                  <a:gd name="connsiteY92" fmla="*/ 0 h 756907"/>
                  <a:gd name="connsiteX93" fmla="*/ 1050267 w 1780042"/>
                  <a:gd name="connsiteY93" fmla="*/ 12501 h 756907"/>
                  <a:gd name="connsiteX94" fmla="*/ 1063905 w 1780042"/>
                  <a:gd name="connsiteY94" fmla="*/ 31822 h 756907"/>
                  <a:gd name="connsiteX95" fmla="*/ 1049131 w 1780042"/>
                  <a:gd name="connsiteY95" fmla="*/ 45460 h 756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1780042" h="756907">
                    <a:moveTo>
                      <a:pt x="17192" y="756908"/>
                    </a:moveTo>
                    <a:cubicBezTo>
                      <a:pt x="16055" y="756908"/>
                      <a:pt x="14918" y="756908"/>
                      <a:pt x="13782" y="756908"/>
                    </a:cubicBezTo>
                    <a:cubicBezTo>
                      <a:pt x="4690" y="755771"/>
                      <a:pt x="-993" y="746679"/>
                      <a:pt x="144" y="737587"/>
                    </a:cubicBezTo>
                    <a:cubicBezTo>
                      <a:pt x="6963" y="702356"/>
                      <a:pt x="16055" y="665988"/>
                      <a:pt x="26284" y="631893"/>
                    </a:cubicBezTo>
                    <a:cubicBezTo>
                      <a:pt x="28557" y="622801"/>
                      <a:pt x="38785" y="618255"/>
                      <a:pt x="46741" y="620528"/>
                    </a:cubicBezTo>
                    <a:cubicBezTo>
                      <a:pt x="55832" y="622801"/>
                      <a:pt x="60378" y="633029"/>
                      <a:pt x="58106" y="640985"/>
                    </a:cubicBezTo>
                    <a:cubicBezTo>
                      <a:pt x="47877" y="673943"/>
                      <a:pt x="38785" y="708038"/>
                      <a:pt x="33103" y="743270"/>
                    </a:cubicBezTo>
                    <a:cubicBezTo>
                      <a:pt x="31966" y="751225"/>
                      <a:pt x="24010" y="756908"/>
                      <a:pt x="17192" y="756908"/>
                    </a:cubicBezTo>
                    <a:close/>
                    <a:moveTo>
                      <a:pt x="1762851" y="756908"/>
                    </a:moveTo>
                    <a:cubicBezTo>
                      <a:pt x="1754895" y="756908"/>
                      <a:pt x="1748076" y="751225"/>
                      <a:pt x="1746940" y="743270"/>
                    </a:cubicBezTo>
                    <a:cubicBezTo>
                      <a:pt x="1740120" y="709175"/>
                      <a:pt x="1732165" y="675080"/>
                      <a:pt x="1721937" y="640985"/>
                    </a:cubicBezTo>
                    <a:cubicBezTo>
                      <a:pt x="1719663" y="631893"/>
                      <a:pt x="1724209" y="622801"/>
                      <a:pt x="1733302" y="620528"/>
                    </a:cubicBezTo>
                    <a:cubicBezTo>
                      <a:pt x="1742394" y="618255"/>
                      <a:pt x="1751486" y="622801"/>
                      <a:pt x="1753759" y="631893"/>
                    </a:cubicBezTo>
                    <a:cubicBezTo>
                      <a:pt x="1765123" y="665988"/>
                      <a:pt x="1773079" y="702356"/>
                      <a:pt x="1779898" y="737587"/>
                    </a:cubicBezTo>
                    <a:cubicBezTo>
                      <a:pt x="1781034" y="746679"/>
                      <a:pt x="1775352" y="755771"/>
                      <a:pt x="1766260" y="756908"/>
                    </a:cubicBezTo>
                    <a:cubicBezTo>
                      <a:pt x="1765123" y="755771"/>
                      <a:pt x="1763987" y="756908"/>
                      <a:pt x="1762851" y="756908"/>
                    </a:cubicBezTo>
                    <a:close/>
                    <a:moveTo>
                      <a:pt x="80835" y="552338"/>
                    </a:moveTo>
                    <a:cubicBezTo>
                      <a:pt x="78563" y="552338"/>
                      <a:pt x="76289" y="552338"/>
                      <a:pt x="74017" y="551202"/>
                    </a:cubicBezTo>
                    <a:cubicBezTo>
                      <a:pt x="66061" y="547792"/>
                      <a:pt x="61515" y="537564"/>
                      <a:pt x="66061" y="529608"/>
                    </a:cubicBezTo>
                    <a:cubicBezTo>
                      <a:pt x="80835" y="496650"/>
                      <a:pt x="97883" y="463691"/>
                      <a:pt x="117203" y="433006"/>
                    </a:cubicBezTo>
                    <a:cubicBezTo>
                      <a:pt x="121749" y="425050"/>
                      <a:pt x="131978" y="422777"/>
                      <a:pt x="139934" y="427323"/>
                    </a:cubicBezTo>
                    <a:cubicBezTo>
                      <a:pt x="147889" y="431869"/>
                      <a:pt x="150162" y="442098"/>
                      <a:pt x="145616" y="450053"/>
                    </a:cubicBezTo>
                    <a:cubicBezTo>
                      <a:pt x="127432" y="479602"/>
                      <a:pt x="111521" y="511424"/>
                      <a:pt x="96746" y="543246"/>
                    </a:cubicBezTo>
                    <a:cubicBezTo>
                      <a:pt x="93337" y="548929"/>
                      <a:pt x="86518" y="552338"/>
                      <a:pt x="80835" y="552338"/>
                    </a:cubicBezTo>
                    <a:close/>
                    <a:moveTo>
                      <a:pt x="1699206" y="552338"/>
                    </a:moveTo>
                    <a:cubicBezTo>
                      <a:pt x="1692388" y="552338"/>
                      <a:pt x="1686706" y="548929"/>
                      <a:pt x="1684432" y="542110"/>
                    </a:cubicBezTo>
                    <a:cubicBezTo>
                      <a:pt x="1669658" y="510288"/>
                      <a:pt x="1653747" y="479602"/>
                      <a:pt x="1635563" y="448917"/>
                    </a:cubicBezTo>
                    <a:cubicBezTo>
                      <a:pt x="1631017" y="440961"/>
                      <a:pt x="1633290" y="430733"/>
                      <a:pt x="1641246" y="426187"/>
                    </a:cubicBezTo>
                    <a:cubicBezTo>
                      <a:pt x="1649201" y="421641"/>
                      <a:pt x="1659429" y="423914"/>
                      <a:pt x="1663975" y="431869"/>
                    </a:cubicBezTo>
                    <a:cubicBezTo>
                      <a:pt x="1683295" y="462555"/>
                      <a:pt x="1700343" y="495513"/>
                      <a:pt x="1715118" y="528472"/>
                    </a:cubicBezTo>
                    <a:cubicBezTo>
                      <a:pt x="1718527" y="536427"/>
                      <a:pt x="1715118" y="546656"/>
                      <a:pt x="1707162" y="550065"/>
                    </a:cubicBezTo>
                    <a:cubicBezTo>
                      <a:pt x="1703752" y="552338"/>
                      <a:pt x="1701480" y="552338"/>
                      <a:pt x="1699206" y="552338"/>
                    </a:cubicBezTo>
                    <a:close/>
                    <a:moveTo>
                      <a:pt x="191076" y="370498"/>
                    </a:moveTo>
                    <a:cubicBezTo>
                      <a:pt x="187666" y="370498"/>
                      <a:pt x="184257" y="369362"/>
                      <a:pt x="180848" y="367089"/>
                    </a:cubicBezTo>
                    <a:cubicBezTo>
                      <a:pt x="174028" y="361406"/>
                      <a:pt x="172891" y="351178"/>
                      <a:pt x="178574" y="343222"/>
                    </a:cubicBezTo>
                    <a:cubicBezTo>
                      <a:pt x="201304" y="314810"/>
                      <a:pt x="225171" y="287534"/>
                      <a:pt x="251310" y="261395"/>
                    </a:cubicBezTo>
                    <a:cubicBezTo>
                      <a:pt x="258129" y="254576"/>
                      <a:pt x="268357" y="254576"/>
                      <a:pt x="275176" y="261395"/>
                    </a:cubicBezTo>
                    <a:cubicBezTo>
                      <a:pt x="281996" y="268214"/>
                      <a:pt x="281996" y="278442"/>
                      <a:pt x="275176" y="285261"/>
                    </a:cubicBezTo>
                    <a:cubicBezTo>
                      <a:pt x="250173" y="310264"/>
                      <a:pt x="227443" y="336403"/>
                      <a:pt x="205850" y="363679"/>
                    </a:cubicBezTo>
                    <a:cubicBezTo>
                      <a:pt x="201304" y="368225"/>
                      <a:pt x="196758" y="370498"/>
                      <a:pt x="191076" y="370498"/>
                    </a:cubicBezTo>
                    <a:close/>
                    <a:moveTo>
                      <a:pt x="1587830" y="369362"/>
                    </a:moveTo>
                    <a:cubicBezTo>
                      <a:pt x="1583284" y="369362"/>
                      <a:pt x="1577601" y="367089"/>
                      <a:pt x="1574192" y="362543"/>
                    </a:cubicBezTo>
                    <a:cubicBezTo>
                      <a:pt x="1552599" y="335267"/>
                      <a:pt x="1528732" y="309127"/>
                      <a:pt x="1504866" y="284124"/>
                    </a:cubicBezTo>
                    <a:cubicBezTo>
                      <a:pt x="1498047" y="278442"/>
                      <a:pt x="1498047" y="268214"/>
                      <a:pt x="1504866" y="261395"/>
                    </a:cubicBezTo>
                    <a:cubicBezTo>
                      <a:pt x="1511685" y="254576"/>
                      <a:pt x="1521913" y="254576"/>
                      <a:pt x="1528732" y="261395"/>
                    </a:cubicBezTo>
                    <a:cubicBezTo>
                      <a:pt x="1554872" y="287534"/>
                      <a:pt x="1578738" y="314810"/>
                      <a:pt x="1601468" y="343222"/>
                    </a:cubicBezTo>
                    <a:cubicBezTo>
                      <a:pt x="1607150" y="350041"/>
                      <a:pt x="1606014" y="361406"/>
                      <a:pt x="1599195" y="367089"/>
                    </a:cubicBezTo>
                    <a:cubicBezTo>
                      <a:pt x="1594649" y="368225"/>
                      <a:pt x="1591239" y="369362"/>
                      <a:pt x="1587830" y="369362"/>
                    </a:cubicBezTo>
                    <a:close/>
                    <a:moveTo>
                      <a:pt x="343366" y="219344"/>
                    </a:moveTo>
                    <a:cubicBezTo>
                      <a:pt x="338821" y="219344"/>
                      <a:pt x="333138" y="217071"/>
                      <a:pt x="329728" y="212525"/>
                    </a:cubicBezTo>
                    <a:cubicBezTo>
                      <a:pt x="324046" y="205706"/>
                      <a:pt x="325182" y="194341"/>
                      <a:pt x="333138" y="188659"/>
                    </a:cubicBezTo>
                    <a:cubicBezTo>
                      <a:pt x="361550" y="165929"/>
                      <a:pt x="392235" y="145472"/>
                      <a:pt x="422921" y="127288"/>
                    </a:cubicBezTo>
                    <a:cubicBezTo>
                      <a:pt x="430876" y="122742"/>
                      <a:pt x="441105" y="125015"/>
                      <a:pt x="445651" y="132970"/>
                    </a:cubicBezTo>
                    <a:cubicBezTo>
                      <a:pt x="450197" y="140926"/>
                      <a:pt x="447924" y="151154"/>
                      <a:pt x="439969" y="155700"/>
                    </a:cubicBezTo>
                    <a:cubicBezTo>
                      <a:pt x="410420" y="173884"/>
                      <a:pt x="380870" y="194341"/>
                      <a:pt x="353595" y="214798"/>
                    </a:cubicBezTo>
                    <a:cubicBezTo>
                      <a:pt x="350185" y="218208"/>
                      <a:pt x="346776" y="219344"/>
                      <a:pt x="343366" y="219344"/>
                    </a:cubicBezTo>
                    <a:close/>
                    <a:moveTo>
                      <a:pt x="1436676" y="219344"/>
                    </a:moveTo>
                    <a:cubicBezTo>
                      <a:pt x="1433267" y="219344"/>
                      <a:pt x="1429857" y="218208"/>
                      <a:pt x="1426448" y="215935"/>
                    </a:cubicBezTo>
                    <a:cubicBezTo>
                      <a:pt x="1399171" y="194341"/>
                      <a:pt x="1369623" y="173884"/>
                      <a:pt x="1340074" y="155700"/>
                    </a:cubicBezTo>
                    <a:cubicBezTo>
                      <a:pt x="1332118" y="151154"/>
                      <a:pt x="1329845" y="140926"/>
                      <a:pt x="1334391" y="132970"/>
                    </a:cubicBezTo>
                    <a:cubicBezTo>
                      <a:pt x="1338937" y="125015"/>
                      <a:pt x="1349166" y="122742"/>
                      <a:pt x="1357121" y="127288"/>
                    </a:cubicBezTo>
                    <a:cubicBezTo>
                      <a:pt x="1387806" y="145472"/>
                      <a:pt x="1418492" y="167065"/>
                      <a:pt x="1446905" y="189795"/>
                    </a:cubicBezTo>
                    <a:cubicBezTo>
                      <a:pt x="1453724" y="195478"/>
                      <a:pt x="1454860" y="205706"/>
                      <a:pt x="1450314" y="213662"/>
                    </a:cubicBezTo>
                    <a:cubicBezTo>
                      <a:pt x="1446905" y="217071"/>
                      <a:pt x="1441222" y="219344"/>
                      <a:pt x="1436676" y="219344"/>
                    </a:cubicBezTo>
                    <a:close/>
                    <a:moveTo>
                      <a:pt x="525206" y="109104"/>
                    </a:moveTo>
                    <a:cubicBezTo>
                      <a:pt x="518386" y="109104"/>
                      <a:pt x="512704" y="105694"/>
                      <a:pt x="510431" y="98875"/>
                    </a:cubicBezTo>
                    <a:cubicBezTo>
                      <a:pt x="507022" y="90920"/>
                      <a:pt x="510431" y="80691"/>
                      <a:pt x="518386" y="77282"/>
                    </a:cubicBezTo>
                    <a:cubicBezTo>
                      <a:pt x="551345" y="62507"/>
                      <a:pt x="585440" y="48869"/>
                      <a:pt x="620671" y="38641"/>
                    </a:cubicBezTo>
                    <a:cubicBezTo>
                      <a:pt x="629763" y="36368"/>
                      <a:pt x="638856" y="40914"/>
                      <a:pt x="641128" y="50006"/>
                    </a:cubicBezTo>
                    <a:cubicBezTo>
                      <a:pt x="643402" y="59098"/>
                      <a:pt x="638856" y="68190"/>
                      <a:pt x="629763" y="70463"/>
                    </a:cubicBezTo>
                    <a:cubicBezTo>
                      <a:pt x="596805" y="80691"/>
                      <a:pt x="563846" y="93193"/>
                      <a:pt x="532025" y="107967"/>
                    </a:cubicBezTo>
                    <a:cubicBezTo>
                      <a:pt x="529752" y="107967"/>
                      <a:pt x="527479" y="109104"/>
                      <a:pt x="525206" y="109104"/>
                    </a:cubicBezTo>
                    <a:close/>
                    <a:moveTo>
                      <a:pt x="1253700" y="107967"/>
                    </a:moveTo>
                    <a:cubicBezTo>
                      <a:pt x="1251427" y="107967"/>
                      <a:pt x="1249154" y="107967"/>
                      <a:pt x="1246881" y="106831"/>
                    </a:cubicBezTo>
                    <a:cubicBezTo>
                      <a:pt x="1215059" y="92056"/>
                      <a:pt x="1182101" y="79555"/>
                      <a:pt x="1149142" y="69326"/>
                    </a:cubicBezTo>
                    <a:cubicBezTo>
                      <a:pt x="1140050" y="67053"/>
                      <a:pt x="1135504" y="56825"/>
                      <a:pt x="1137778" y="48869"/>
                    </a:cubicBezTo>
                    <a:cubicBezTo>
                      <a:pt x="1140050" y="39777"/>
                      <a:pt x="1150279" y="35231"/>
                      <a:pt x="1158235" y="37504"/>
                    </a:cubicBezTo>
                    <a:cubicBezTo>
                      <a:pt x="1192329" y="47733"/>
                      <a:pt x="1227561" y="61371"/>
                      <a:pt x="1260519" y="76145"/>
                    </a:cubicBezTo>
                    <a:cubicBezTo>
                      <a:pt x="1268475" y="79555"/>
                      <a:pt x="1273020" y="89783"/>
                      <a:pt x="1268475" y="97739"/>
                    </a:cubicBezTo>
                    <a:cubicBezTo>
                      <a:pt x="1266201" y="104558"/>
                      <a:pt x="1260519" y="107967"/>
                      <a:pt x="1253700" y="107967"/>
                    </a:cubicBezTo>
                    <a:close/>
                    <a:moveTo>
                      <a:pt x="729775" y="45460"/>
                    </a:moveTo>
                    <a:cubicBezTo>
                      <a:pt x="721819" y="45460"/>
                      <a:pt x="715001" y="39777"/>
                      <a:pt x="713864" y="31822"/>
                    </a:cubicBezTo>
                    <a:cubicBezTo>
                      <a:pt x="712727" y="22730"/>
                      <a:pt x="718410" y="13638"/>
                      <a:pt x="727502" y="12501"/>
                    </a:cubicBezTo>
                    <a:cubicBezTo>
                      <a:pt x="762733" y="5682"/>
                      <a:pt x="799101" y="1136"/>
                      <a:pt x="835469" y="0"/>
                    </a:cubicBezTo>
                    <a:cubicBezTo>
                      <a:pt x="844561" y="0"/>
                      <a:pt x="852517" y="6819"/>
                      <a:pt x="852517" y="15911"/>
                    </a:cubicBezTo>
                    <a:cubicBezTo>
                      <a:pt x="852517" y="25003"/>
                      <a:pt x="845698" y="32958"/>
                      <a:pt x="836606" y="32958"/>
                    </a:cubicBezTo>
                    <a:cubicBezTo>
                      <a:pt x="801375" y="35231"/>
                      <a:pt x="766143" y="39777"/>
                      <a:pt x="732048" y="45460"/>
                    </a:cubicBezTo>
                    <a:cubicBezTo>
                      <a:pt x="732048" y="45460"/>
                      <a:pt x="730912" y="45460"/>
                      <a:pt x="729775" y="45460"/>
                    </a:cubicBezTo>
                    <a:close/>
                    <a:moveTo>
                      <a:pt x="1049131" y="45460"/>
                    </a:moveTo>
                    <a:cubicBezTo>
                      <a:pt x="1047994" y="45460"/>
                      <a:pt x="1046857" y="45460"/>
                      <a:pt x="1045721" y="45460"/>
                    </a:cubicBezTo>
                    <a:cubicBezTo>
                      <a:pt x="1011626" y="39777"/>
                      <a:pt x="976395" y="35231"/>
                      <a:pt x="941163" y="32958"/>
                    </a:cubicBezTo>
                    <a:cubicBezTo>
                      <a:pt x="932071" y="32958"/>
                      <a:pt x="925252" y="25003"/>
                      <a:pt x="925252" y="15911"/>
                    </a:cubicBezTo>
                    <a:cubicBezTo>
                      <a:pt x="925252" y="6819"/>
                      <a:pt x="933208" y="0"/>
                      <a:pt x="942300" y="0"/>
                    </a:cubicBezTo>
                    <a:cubicBezTo>
                      <a:pt x="978668" y="2273"/>
                      <a:pt x="1015036" y="6819"/>
                      <a:pt x="1050267" y="12501"/>
                    </a:cubicBezTo>
                    <a:cubicBezTo>
                      <a:pt x="1059359" y="13638"/>
                      <a:pt x="1065042" y="22730"/>
                      <a:pt x="1063905" y="31822"/>
                    </a:cubicBezTo>
                    <a:cubicBezTo>
                      <a:pt x="1063905" y="39777"/>
                      <a:pt x="1057086" y="45460"/>
                      <a:pt x="1049131" y="45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371FE47-6A87-75CE-E91C-0C3B36B44B56}"/>
                  </a:ext>
                </a:extLst>
              </p:cNvPr>
              <p:cNvSpPr/>
              <p:nvPr/>
            </p:nvSpPr>
            <p:spPr>
              <a:xfrm>
                <a:off x="10505607" y="3373203"/>
                <a:ext cx="36367" cy="89891"/>
              </a:xfrm>
              <a:custGeom>
                <a:avLst/>
                <a:gdLst>
                  <a:gd name="connsiteX0" fmla="*/ 18183 w 36367"/>
                  <a:gd name="connsiteY0" fmla="*/ 89892 h 89891"/>
                  <a:gd name="connsiteX1" fmla="*/ 1136 w 36367"/>
                  <a:gd name="connsiteY1" fmla="*/ 72844 h 89891"/>
                  <a:gd name="connsiteX2" fmla="*/ 0 w 36367"/>
                  <a:gd name="connsiteY2" fmla="*/ 18293 h 89891"/>
                  <a:gd name="connsiteX3" fmla="*/ 15911 w 36367"/>
                  <a:gd name="connsiteY3" fmla="*/ 109 h 89891"/>
                  <a:gd name="connsiteX4" fmla="*/ 34094 w 36367"/>
                  <a:gd name="connsiteY4" fmla="*/ 16019 h 89891"/>
                  <a:gd name="connsiteX5" fmla="*/ 36368 w 36367"/>
                  <a:gd name="connsiteY5" fmla="*/ 72844 h 89891"/>
                  <a:gd name="connsiteX6" fmla="*/ 18183 w 36367"/>
                  <a:gd name="connsiteY6" fmla="*/ 89892 h 89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67" h="89891">
                    <a:moveTo>
                      <a:pt x="18183" y="89892"/>
                    </a:moveTo>
                    <a:cubicBezTo>
                      <a:pt x="9091" y="89892"/>
                      <a:pt x="1136" y="81936"/>
                      <a:pt x="1136" y="72844"/>
                    </a:cubicBezTo>
                    <a:cubicBezTo>
                      <a:pt x="1136" y="54660"/>
                      <a:pt x="1136" y="36476"/>
                      <a:pt x="0" y="18293"/>
                    </a:cubicBezTo>
                    <a:cubicBezTo>
                      <a:pt x="0" y="9201"/>
                      <a:pt x="6819" y="1245"/>
                      <a:pt x="15911" y="109"/>
                    </a:cubicBezTo>
                    <a:cubicBezTo>
                      <a:pt x="25002" y="-1028"/>
                      <a:pt x="32958" y="6928"/>
                      <a:pt x="34094" y="16019"/>
                    </a:cubicBezTo>
                    <a:cubicBezTo>
                      <a:pt x="35231" y="34204"/>
                      <a:pt x="36368" y="53524"/>
                      <a:pt x="36368" y="72844"/>
                    </a:cubicBezTo>
                    <a:cubicBezTo>
                      <a:pt x="35231" y="83073"/>
                      <a:pt x="27276" y="89892"/>
                      <a:pt x="18183" y="898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</p:grp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922DEB9C-D016-5190-31B2-A463AE4328FD}"/>
              </a:ext>
            </a:extLst>
          </p:cNvPr>
          <p:cNvSpPr/>
          <p:nvPr/>
        </p:nvSpPr>
        <p:spPr>
          <a:xfrm>
            <a:off x="3690576" y="5016196"/>
            <a:ext cx="678843" cy="67883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9B7ECBA-7A3B-2C98-80F3-2D275E846FC2}"/>
              </a:ext>
            </a:extLst>
          </p:cNvPr>
          <p:cNvSpPr/>
          <p:nvPr/>
        </p:nvSpPr>
        <p:spPr>
          <a:xfrm>
            <a:off x="4835375" y="4051012"/>
            <a:ext cx="678843" cy="67883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21527F5-5413-E21F-251A-39FD4D29F721}"/>
              </a:ext>
            </a:extLst>
          </p:cNvPr>
          <p:cNvSpPr/>
          <p:nvPr/>
        </p:nvSpPr>
        <p:spPr>
          <a:xfrm>
            <a:off x="5980177" y="3085828"/>
            <a:ext cx="678843" cy="67883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0B6F901-80F3-33EA-78C6-74BAE08998DA}"/>
              </a:ext>
            </a:extLst>
          </p:cNvPr>
          <p:cNvSpPr/>
          <p:nvPr/>
        </p:nvSpPr>
        <p:spPr>
          <a:xfrm>
            <a:off x="8269778" y="1155460"/>
            <a:ext cx="678843" cy="67883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431927C-1FD0-A379-101D-14C938B3B53A}"/>
              </a:ext>
            </a:extLst>
          </p:cNvPr>
          <p:cNvSpPr/>
          <p:nvPr/>
        </p:nvSpPr>
        <p:spPr>
          <a:xfrm>
            <a:off x="7124977" y="2120644"/>
            <a:ext cx="678843" cy="67883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6DB783C-B37C-02BE-7B26-B5A041F4EE1A}"/>
              </a:ext>
            </a:extLst>
          </p:cNvPr>
          <p:cNvGrpSpPr/>
          <p:nvPr/>
        </p:nvGrpSpPr>
        <p:grpSpPr>
          <a:xfrm>
            <a:off x="8901432" y="1828734"/>
            <a:ext cx="3000280" cy="783032"/>
            <a:chOff x="3928882" y="5562044"/>
            <a:chExt cx="3000280" cy="78303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3ECDB9-1BDE-DB5B-110B-4087651C5556}"/>
                </a:ext>
              </a:extLst>
            </p:cNvPr>
            <p:cNvSpPr txBox="1"/>
            <p:nvPr/>
          </p:nvSpPr>
          <p:spPr>
            <a:xfrm flipH="1">
              <a:off x="3928882" y="5883411"/>
              <a:ext cx="300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EB7E636-2657-9776-BD38-B18F47947B8A}"/>
                </a:ext>
              </a:extLst>
            </p:cNvPr>
            <p:cNvSpPr txBox="1"/>
            <p:nvPr/>
          </p:nvSpPr>
          <p:spPr>
            <a:xfrm flipH="1">
              <a:off x="3928882" y="5562044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81F9AEB-1592-B7C5-C5D3-19920B0576A8}"/>
              </a:ext>
            </a:extLst>
          </p:cNvPr>
          <p:cNvGrpSpPr/>
          <p:nvPr/>
        </p:nvGrpSpPr>
        <p:grpSpPr>
          <a:xfrm>
            <a:off x="6777718" y="3735134"/>
            <a:ext cx="3000280" cy="783032"/>
            <a:chOff x="3928882" y="5562044"/>
            <a:chExt cx="3000280" cy="7830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20734ED-F470-8C30-A51A-80872A362F87}"/>
                </a:ext>
              </a:extLst>
            </p:cNvPr>
            <p:cNvSpPr txBox="1"/>
            <p:nvPr/>
          </p:nvSpPr>
          <p:spPr>
            <a:xfrm flipH="1">
              <a:off x="3928882" y="5883411"/>
              <a:ext cx="300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9EDC4A-3051-CB78-6D2F-CE91C3B70DB0}"/>
                </a:ext>
              </a:extLst>
            </p:cNvPr>
            <p:cNvSpPr txBox="1"/>
            <p:nvPr/>
          </p:nvSpPr>
          <p:spPr>
            <a:xfrm flipH="1">
              <a:off x="3928882" y="5562044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1A0C2BF-723E-D45C-7123-B6B6604B524F}"/>
              </a:ext>
            </a:extLst>
          </p:cNvPr>
          <p:cNvGrpSpPr/>
          <p:nvPr/>
        </p:nvGrpSpPr>
        <p:grpSpPr>
          <a:xfrm>
            <a:off x="4654004" y="5641534"/>
            <a:ext cx="3000280" cy="783032"/>
            <a:chOff x="3928882" y="5562044"/>
            <a:chExt cx="3000280" cy="78303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C7997BB-DD6C-3192-F0E0-882626AA4718}"/>
                </a:ext>
              </a:extLst>
            </p:cNvPr>
            <p:cNvSpPr txBox="1"/>
            <p:nvPr/>
          </p:nvSpPr>
          <p:spPr>
            <a:xfrm flipH="1">
              <a:off x="3928882" y="5883411"/>
              <a:ext cx="300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C01D9ED-2652-6FEF-C0B3-85AB7F51CE60}"/>
                </a:ext>
              </a:extLst>
            </p:cNvPr>
            <p:cNvSpPr txBox="1"/>
            <p:nvPr/>
          </p:nvSpPr>
          <p:spPr>
            <a:xfrm flipH="1">
              <a:off x="3928882" y="5562044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8144425-1412-20B7-696D-6D250A112776}"/>
              </a:ext>
            </a:extLst>
          </p:cNvPr>
          <p:cNvGrpSpPr/>
          <p:nvPr/>
        </p:nvGrpSpPr>
        <p:grpSpPr>
          <a:xfrm>
            <a:off x="1697027" y="3215515"/>
            <a:ext cx="3000280" cy="783032"/>
            <a:chOff x="1468428" y="3367868"/>
            <a:chExt cx="3000280" cy="78303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2703349-5297-6CD0-40D9-28D410A93ED4}"/>
                </a:ext>
              </a:extLst>
            </p:cNvPr>
            <p:cNvSpPr txBox="1"/>
            <p:nvPr/>
          </p:nvSpPr>
          <p:spPr>
            <a:xfrm flipH="1">
              <a:off x="1468428" y="3689235"/>
              <a:ext cx="300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0526FBA-FF7A-89E5-6559-8E68EE62D215}"/>
                </a:ext>
              </a:extLst>
            </p:cNvPr>
            <p:cNvSpPr txBox="1"/>
            <p:nvPr/>
          </p:nvSpPr>
          <p:spPr>
            <a:xfrm flipH="1">
              <a:off x="2508643" y="336786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EA8CD7D-761F-299B-3789-8ECCB87DD32E}"/>
              </a:ext>
            </a:extLst>
          </p:cNvPr>
          <p:cNvGrpSpPr/>
          <p:nvPr/>
        </p:nvGrpSpPr>
        <p:grpSpPr>
          <a:xfrm>
            <a:off x="4051419" y="1291128"/>
            <a:ext cx="3000280" cy="783032"/>
            <a:chOff x="1468428" y="3367868"/>
            <a:chExt cx="3000280" cy="78303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6C7B613-0680-E3D7-72C3-14C6A06A793F}"/>
                </a:ext>
              </a:extLst>
            </p:cNvPr>
            <p:cNvSpPr txBox="1"/>
            <p:nvPr/>
          </p:nvSpPr>
          <p:spPr>
            <a:xfrm flipH="1">
              <a:off x="1468428" y="3689235"/>
              <a:ext cx="300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C00DC91-E688-FD8B-A61D-BF43AD2C7906}"/>
                </a:ext>
              </a:extLst>
            </p:cNvPr>
            <p:cNvSpPr txBox="1"/>
            <p:nvPr/>
          </p:nvSpPr>
          <p:spPr>
            <a:xfrm flipH="1">
              <a:off x="2508643" y="336786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D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2AC51E92-9261-47DB-5313-1DA394A4D09A}"/>
              </a:ext>
            </a:extLst>
          </p:cNvPr>
          <p:cNvSpPr txBox="1"/>
          <p:nvPr/>
        </p:nvSpPr>
        <p:spPr>
          <a:xfrm>
            <a:off x="587963" y="786671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BA9254E-30B2-2121-820D-189CA3B9B5DA}"/>
              </a:ext>
            </a:extLst>
          </p:cNvPr>
          <p:cNvSpPr txBox="1"/>
          <p:nvPr/>
        </p:nvSpPr>
        <p:spPr>
          <a:xfrm>
            <a:off x="2891542" y="848938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D200A5D-4F32-43B1-7F9D-DE644E4B9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85997" y="5211614"/>
            <a:ext cx="288000" cy="28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6478B37-8683-7F32-BC2E-7F4003CCB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75598" y="3281246"/>
            <a:ext cx="288000" cy="28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17CC6E2-8885-7B91-0B9E-93BC7C7A36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5199" y="1350878"/>
            <a:ext cx="288000" cy="28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178AF04-943C-6088-18FC-8CB7BD7BC0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0796" y="4246430"/>
            <a:ext cx="288000" cy="2880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E128785-732C-89B7-D9E3-14EDD9C821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20398" y="2316062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58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361DC4-76D4-2F51-BB63-9BF082CAA2E6}"/>
              </a:ext>
            </a:extLst>
          </p:cNvPr>
          <p:cNvSpPr/>
          <p:nvPr/>
        </p:nvSpPr>
        <p:spPr>
          <a:xfrm>
            <a:off x="1" y="0"/>
            <a:ext cx="16710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E71CAA-EE1A-0EDC-4B10-56F8E85CCC33}"/>
              </a:ext>
            </a:extLst>
          </p:cNvPr>
          <p:cNvSpPr txBox="1"/>
          <p:nvPr/>
        </p:nvSpPr>
        <p:spPr>
          <a:xfrm rot="16200000">
            <a:off x="-1838740" y="2925786"/>
            <a:ext cx="5348516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6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5E922B4-D66D-2222-7CFB-7A190C17F162}"/>
              </a:ext>
            </a:extLst>
          </p:cNvPr>
          <p:cNvGrpSpPr/>
          <p:nvPr/>
        </p:nvGrpSpPr>
        <p:grpSpPr>
          <a:xfrm>
            <a:off x="2905441" y="2468190"/>
            <a:ext cx="7921634" cy="1921621"/>
            <a:chOff x="2905441" y="2468190"/>
            <a:chExt cx="7921634" cy="1921621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42E042C1-9E50-3C50-DCEE-3E52C6C4B2AD}"/>
                </a:ext>
              </a:extLst>
            </p:cNvPr>
            <p:cNvSpPr/>
            <p:nvPr/>
          </p:nvSpPr>
          <p:spPr>
            <a:xfrm>
              <a:off x="2905441" y="2468190"/>
              <a:ext cx="7921634" cy="1921621"/>
            </a:xfrm>
            <a:custGeom>
              <a:avLst/>
              <a:gdLst>
                <a:gd name="connsiteX0" fmla="*/ 6467802 w 9379506"/>
                <a:gd name="connsiteY0" fmla="*/ 2275269 h 2275269"/>
                <a:gd name="connsiteX1" fmla="*/ 5330169 w 9379506"/>
                <a:gd name="connsiteY1" fmla="*/ 1137635 h 2275269"/>
                <a:gd name="connsiteX2" fmla="*/ 4691458 w 9379506"/>
                <a:gd name="connsiteY2" fmla="*/ 498923 h 2275269"/>
                <a:gd name="connsiteX3" fmla="*/ 4052747 w 9379506"/>
                <a:gd name="connsiteY3" fmla="*/ 1137635 h 2275269"/>
                <a:gd name="connsiteX4" fmla="*/ 2915114 w 9379506"/>
                <a:gd name="connsiteY4" fmla="*/ 2275269 h 2275269"/>
                <a:gd name="connsiteX5" fmla="*/ 1777481 w 9379506"/>
                <a:gd name="connsiteY5" fmla="*/ 1137635 h 2275269"/>
                <a:gd name="connsiteX6" fmla="*/ 1138770 w 9379506"/>
                <a:gd name="connsiteY6" fmla="*/ 498923 h 2275269"/>
                <a:gd name="connsiteX7" fmla="*/ 500059 w 9379506"/>
                <a:gd name="connsiteY7" fmla="*/ 1137635 h 2275269"/>
                <a:gd name="connsiteX8" fmla="*/ 250029 w 9379506"/>
                <a:gd name="connsiteY8" fmla="*/ 1387664 h 2275269"/>
                <a:gd name="connsiteX9" fmla="*/ 0 w 9379506"/>
                <a:gd name="connsiteY9" fmla="*/ 1137635 h 2275269"/>
                <a:gd name="connsiteX10" fmla="*/ 1137633 w 9379506"/>
                <a:gd name="connsiteY10" fmla="*/ 0 h 2275269"/>
                <a:gd name="connsiteX11" fmla="*/ 2275266 w 9379506"/>
                <a:gd name="connsiteY11" fmla="*/ 1137635 h 2275269"/>
                <a:gd name="connsiteX12" fmla="*/ 2913978 w 9379506"/>
                <a:gd name="connsiteY12" fmla="*/ 1776346 h 2275269"/>
                <a:gd name="connsiteX13" fmla="*/ 3552688 w 9379506"/>
                <a:gd name="connsiteY13" fmla="*/ 1137635 h 2275269"/>
                <a:gd name="connsiteX14" fmla="*/ 4690322 w 9379506"/>
                <a:gd name="connsiteY14" fmla="*/ 0 h 2275269"/>
                <a:gd name="connsiteX15" fmla="*/ 5827955 w 9379506"/>
                <a:gd name="connsiteY15" fmla="*/ 1137635 h 2275269"/>
                <a:gd name="connsiteX16" fmla="*/ 6466666 w 9379506"/>
                <a:gd name="connsiteY16" fmla="*/ 1776346 h 2275269"/>
                <a:gd name="connsiteX17" fmla="*/ 7104241 w 9379506"/>
                <a:gd name="connsiteY17" fmla="*/ 1170593 h 2275269"/>
                <a:gd name="connsiteX18" fmla="*/ 7104241 w 9379506"/>
                <a:gd name="connsiteY18" fmla="*/ 1138771 h 2275269"/>
                <a:gd name="connsiteX19" fmla="*/ 8241874 w 9379506"/>
                <a:gd name="connsiteY19" fmla="*/ 1136 h 2275269"/>
                <a:gd name="connsiteX20" fmla="*/ 9379507 w 9379506"/>
                <a:gd name="connsiteY20" fmla="*/ 1138771 h 2275269"/>
                <a:gd name="connsiteX21" fmla="*/ 9129477 w 9379506"/>
                <a:gd name="connsiteY21" fmla="*/ 1388801 h 2275269"/>
                <a:gd name="connsiteX22" fmla="*/ 8879448 w 9379506"/>
                <a:gd name="connsiteY22" fmla="*/ 1138771 h 2275269"/>
                <a:gd name="connsiteX23" fmla="*/ 8240737 w 9379506"/>
                <a:gd name="connsiteY23" fmla="*/ 500059 h 2275269"/>
                <a:gd name="connsiteX24" fmla="*/ 7603162 w 9379506"/>
                <a:gd name="connsiteY24" fmla="*/ 1105813 h 2275269"/>
                <a:gd name="connsiteX25" fmla="*/ 7603162 w 9379506"/>
                <a:gd name="connsiteY25" fmla="*/ 1137635 h 2275269"/>
                <a:gd name="connsiteX26" fmla="*/ 6467802 w 9379506"/>
                <a:gd name="connsiteY26" fmla="*/ 2275269 h 227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379506" h="2275269">
                  <a:moveTo>
                    <a:pt x="6467802" y="2275269"/>
                  </a:moveTo>
                  <a:cubicBezTo>
                    <a:pt x="5840456" y="2275269"/>
                    <a:pt x="5330169" y="1764981"/>
                    <a:pt x="5330169" y="1137635"/>
                  </a:cubicBezTo>
                  <a:cubicBezTo>
                    <a:pt x="5330169" y="785320"/>
                    <a:pt x="5043772" y="498923"/>
                    <a:pt x="4691458" y="498923"/>
                  </a:cubicBezTo>
                  <a:cubicBezTo>
                    <a:pt x="4339144" y="498923"/>
                    <a:pt x="4052747" y="785320"/>
                    <a:pt x="4052747" y="1137635"/>
                  </a:cubicBezTo>
                  <a:cubicBezTo>
                    <a:pt x="4052747" y="1764981"/>
                    <a:pt x="3542460" y="2275269"/>
                    <a:pt x="2915114" y="2275269"/>
                  </a:cubicBezTo>
                  <a:cubicBezTo>
                    <a:pt x="2287768" y="2275269"/>
                    <a:pt x="1777481" y="1764981"/>
                    <a:pt x="1777481" y="1137635"/>
                  </a:cubicBezTo>
                  <a:cubicBezTo>
                    <a:pt x="1777481" y="785320"/>
                    <a:pt x="1491084" y="498923"/>
                    <a:pt x="1138770" y="498923"/>
                  </a:cubicBezTo>
                  <a:cubicBezTo>
                    <a:pt x="786456" y="498923"/>
                    <a:pt x="500059" y="785320"/>
                    <a:pt x="500059" y="1137635"/>
                  </a:cubicBezTo>
                  <a:cubicBezTo>
                    <a:pt x="500059" y="1275151"/>
                    <a:pt x="388682" y="1387664"/>
                    <a:pt x="250029" y="1387664"/>
                  </a:cubicBezTo>
                  <a:cubicBezTo>
                    <a:pt x="111377" y="1387664"/>
                    <a:pt x="0" y="1276287"/>
                    <a:pt x="0" y="1137635"/>
                  </a:cubicBezTo>
                  <a:cubicBezTo>
                    <a:pt x="0" y="510288"/>
                    <a:pt x="510287" y="0"/>
                    <a:pt x="1137633" y="0"/>
                  </a:cubicBezTo>
                  <a:cubicBezTo>
                    <a:pt x="1764979" y="0"/>
                    <a:pt x="2275266" y="510288"/>
                    <a:pt x="2275266" y="1137635"/>
                  </a:cubicBezTo>
                  <a:cubicBezTo>
                    <a:pt x="2275266" y="1489949"/>
                    <a:pt x="2561664" y="1776346"/>
                    <a:pt x="2913978" y="1776346"/>
                  </a:cubicBezTo>
                  <a:cubicBezTo>
                    <a:pt x="3266291" y="1776346"/>
                    <a:pt x="3552688" y="1489949"/>
                    <a:pt x="3552688" y="1137635"/>
                  </a:cubicBezTo>
                  <a:cubicBezTo>
                    <a:pt x="3552688" y="510288"/>
                    <a:pt x="4062975" y="0"/>
                    <a:pt x="4690322" y="0"/>
                  </a:cubicBezTo>
                  <a:cubicBezTo>
                    <a:pt x="5317668" y="0"/>
                    <a:pt x="5827955" y="510288"/>
                    <a:pt x="5827955" y="1137635"/>
                  </a:cubicBezTo>
                  <a:cubicBezTo>
                    <a:pt x="5827955" y="1489949"/>
                    <a:pt x="6114352" y="1776346"/>
                    <a:pt x="6466666" y="1776346"/>
                  </a:cubicBezTo>
                  <a:cubicBezTo>
                    <a:pt x="6807615" y="1776346"/>
                    <a:pt x="7087193" y="1506996"/>
                    <a:pt x="7104241" y="1170593"/>
                  </a:cubicBezTo>
                  <a:lnTo>
                    <a:pt x="7104241" y="1138771"/>
                  </a:lnTo>
                  <a:cubicBezTo>
                    <a:pt x="7104241" y="511424"/>
                    <a:pt x="7614528" y="1136"/>
                    <a:pt x="8241874" y="1136"/>
                  </a:cubicBezTo>
                  <a:cubicBezTo>
                    <a:pt x="8869220" y="1136"/>
                    <a:pt x="9379507" y="511424"/>
                    <a:pt x="9379507" y="1138771"/>
                  </a:cubicBezTo>
                  <a:cubicBezTo>
                    <a:pt x="9379507" y="1276287"/>
                    <a:pt x="9268130" y="1388801"/>
                    <a:pt x="9129477" y="1388801"/>
                  </a:cubicBezTo>
                  <a:cubicBezTo>
                    <a:pt x="8991961" y="1388801"/>
                    <a:pt x="8879448" y="1277424"/>
                    <a:pt x="8879448" y="1138771"/>
                  </a:cubicBezTo>
                  <a:cubicBezTo>
                    <a:pt x="8879448" y="786457"/>
                    <a:pt x="8593051" y="500059"/>
                    <a:pt x="8240737" y="500059"/>
                  </a:cubicBezTo>
                  <a:cubicBezTo>
                    <a:pt x="7899788" y="500059"/>
                    <a:pt x="7620210" y="769409"/>
                    <a:pt x="7603162" y="1105813"/>
                  </a:cubicBezTo>
                  <a:lnTo>
                    <a:pt x="7603162" y="1137635"/>
                  </a:lnTo>
                  <a:cubicBezTo>
                    <a:pt x="7605436" y="1764981"/>
                    <a:pt x="7095149" y="2275269"/>
                    <a:pt x="6467802" y="2275269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4" name="Graphic 1">
              <a:extLst>
                <a:ext uri="{FF2B5EF4-FFF2-40B4-BE49-F238E27FC236}">
                  <a16:creationId xmlns:a16="http://schemas.microsoft.com/office/drawing/2014/main" id="{DC5F67AC-7427-F1C8-A9F8-429E767322C6}"/>
                </a:ext>
              </a:extLst>
            </p:cNvPr>
            <p:cNvGrpSpPr/>
            <p:nvPr/>
          </p:nvGrpSpPr>
          <p:grpSpPr>
            <a:xfrm>
              <a:off x="3104130" y="2664959"/>
              <a:ext cx="7528096" cy="1528082"/>
              <a:chOff x="1628431" y="2542531"/>
              <a:chExt cx="8913543" cy="1809304"/>
            </a:xfrm>
            <a:solidFill>
              <a:srgbClr val="FFFFFF"/>
            </a:solidFill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941D803E-4CCA-37E5-C7D5-7917BFB40798}"/>
                  </a:ext>
                </a:extLst>
              </p:cNvPr>
              <p:cNvSpPr/>
              <p:nvPr/>
            </p:nvSpPr>
            <p:spPr>
              <a:xfrm>
                <a:off x="1628431" y="3373311"/>
                <a:ext cx="36367" cy="89783"/>
              </a:xfrm>
              <a:custGeom>
                <a:avLst/>
                <a:gdLst>
                  <a:gd name="connsiteX0" fmla="*/ 17047 w 36367"/>
                  <a:gd name="connsiteY0" fmla="*/ 89783 h 89783"/>
                  <a:gd name="connsiteX1" fmla="*/ 0 w 36367"/>
                  <a:gd name="connsiteY1" fmla="*/ 72736 h 89783"/>
                  <a:gd name="connsiteX2" fmla="*/ 2273 w 36367"/>
                  <a:gd name="connsiteY2" fmla="*/ 15911 h 89783"/>
                  <a:gd name="connsiteX3" fmla="*/ 20457 w 36367"/>
                  <a:gd name="connsiteY3" fmla="*/ 0 h 89783"/>
                  <a:gd name="connsiteX4" fmla="*/ 36368 w 36367"/>
                  <a:gd name="connsiteY4" fmla="*/ 18184 h 89783"/>
                  <a:gd name="connsiteX5" fmla="*/ 34095 w 36367"/>
                  <a:gd name="connsiteY5" fmla="*/ 73872 h 89783"/>
                  <a:gd name="connsiteX6" fmla="*/ 17047 w 36367"/>
                  <a:gd name="connsiteY6" fmla="*/ 89783 h 8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67" h="89783">
                    <a:moveTo>
                      <a:pt x="17047" y="89783"/>
                    </a:moveTo>
                    <a:cubicBezTo>
                      <a:pt x="7955" y="89783"/>
                      <a:pt x="0" y="81828"/>
                      <a:pt x="0" y="72736"/>
                    </a:cubicBezTo>
                    <a:cubicBezTo>
                      <a:pt x="0" y="53415"/>
                      <a:pt x="1136" y="35231"/>
                      <a:pt x="2273" y="15911"/>
                    </a:cubicBezTo>
                    <a:cubicBezTo>
                      <a:pt x="3409" y="6819"/>
                      <a:pt x="11365" y="0"/>
                      <a:pt x="20457" y="0"/>
                    </a:cubicBezTo>
                    <a:cubicBezTo>
                      <a:pt x="29549" y="0"/>
                      <a:pt x="36368" y="7955"/>
                      <a:pt x="36368" y="18184"/>
                    </a:cubicBezTo>
                    <a:cubicBezTo>
                      <a:pt x="35231" y="37504"/>
                      <a:pt x="34095" y="55688"/>
                      <a:pt x="34095" y="73872"/>
                    </a:cubicBezTo>
                    <a:cubicBezTo>
                      <a:pt x="34095" y="82964"/>
                      <a:pt x="26139" y="89783"/>
                      <a:pt x="17047" y="897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92BD0A1-CE88-76B6-3A27-152015AAF864}"/>
                  </a:ext>
                </a:extLst>
              </p:cNvPr>
              <p:cNvSpPr/>
              <p:nvPr/>
            </p:nvSpPr>
            <p:spPr>
              <a:xfrm>
                <a:off x="1644977" y="2542531"/>
                <a:ext cx="7103748" cy="1809304"/>
              </a:xfrm>
              <a:custGeom>
                <a:avLst/>
                <a:gdLst>
                  <a:gd name="connsiteX0" fmla="*/ 6216001 w 7103748"/>
                  <a:gd name="connsiteY0" fmla="*/ 1809305 h 1809304"/>
                  <a:gd name="connsiteX1" fmla="*/ 6212592 w 7103748"/>
                  <a:gd name="connsiteY1" fmla="*/ 1809305 h 1809304"/>
                  <a:gd name="connsiteX2" fmla="*/ 6195544 w 7103748"/>
                  <a:gd name="connsiteY2" fmla="*/ 1792257 h 1809304"/>
                  <a:gd name="connsiteX3" fmla="*/ 6212592 w 7103748"/>
                  <a:gd name="connsiteY3" fmla="*/ 1775210 h 1809304"/>
                  <a:gd name="connsiteX4" fmla="*/ 6216001 w 7103748"/>
                  <a:gd name="connsiteY4" fmla="*/ 1775210 h 1809304"/>
                  <a:gd name="connsiteX5" fmla="*/ 6321696 w 7103748"/>
                  <a:gd name="connsiteY5" fmla="*/ 1768391 h 1809304"/>
                  <a:gd name="connsiteX6" fmla="*/ 6339880 w 7103748"/>
                  <a:gd name="connsiteY6" fmla="*/ 1783165 h 1809304"/>
                  <a:gd name="connsiteX7" fmla="*/ 6325105 w 7103748"/>
                  <a:gd name="connsiteY7" fmla="*/ 1801349 h 1809304"/>
                  <a:gd name="connsiteX8" fmla="*/ 6216001 w 7103748"/>
                  <a:gd name="connsiteY8" fmla="*/ 1809305 h 1809304"/>
                  <a:gd name="connsiteX9" fmla="*/ 2664450 w 7103748"/>
                  <a:gd name="connsiteY9" fmla="*/ 1809305 h 1809304"/>
                  <a:gd name="connsiteX10" fmla="*/ 2663313 w 7103748"/>
                  <a:gd name="connsiteY10" fmla="*/ 1809305 h 1809304"/>
                  <a:gd name="connsiteX11" fmla="*/ 2646266 w 7103748"/>
                  <a:gd name="connsiteY11" fmla="*/ 1792257 h 1809304"/>
                  <a:gd name="connsiteX12" fmla="*/ 2663313 w 7103748"/>
                  <a:gd name="connsiteY12" fmla="*/ 1775210 h 1809304"/>
                  <a:gd name="connsiteX13" fmla="*/ 2664450 w 7103748"/>
                  <a:gd name="connsiteY13" fmla="*/ 1775210 h 1809304"/>
                  <a:gd name="connsiteX14" fmla="*/ 2772417 w 7103748"/>
                  <a:gd name="connsiteY14" fmla="*/ 1768391 h 1809304"/>
                  <a:gd name="connsiteX15" fmla="*/ 2790600 w 7103748"/>
                  <a:gd name="connsiteY15" fmla="*/ 1783165 h 1809304"/>
                  <a:gd name="connsiteX16" fmla="*/ 2775826 w 7103748"/>
                  <a:gd name="connsiteY16" fmla="*/ 1801349 h 1809304"/>
                  <a:gd name="connsiteX17" fmla="*/ 2664450 w 7103748"/>
                  <a:gd name="connsiteY17" fmla="*/ 1809305 h 1809304"/>
                  <a:gd name="connsiteX18" fmla="*/ 2551936 w 7103748"/>
                  <a:gd name="connsiteY18" fmla="*/ 1801349 h 1809304"/>
                  <a:gd name="connsiteX19" fmla="*/ 2549663 w 7103748"/>
                  <a:gd name="connsiteY19" fmla="*/ 1801349 h 1809304"/>
                  <a:gd name="connsiteX20" fmla="*/ 2438287 w 7103748"/>
                  <a:gd name="connsiteY20" fmla="*/ 1779756 h 1809304"/>
                  <a:gd name="connsiteX21" fmla="*/ 2425785 w 7103748"/>
                  <a:gd name="connsiteY21" fmla="*/ 1759299 h 1809304"/>
                  <a:gd name="connsiteX22" fmla="*/ 2446242 w 7103748"/>
                  <a:gd name="connsiteY22" fmla="*/ 1746797 h 1809304"/>
                  <a:gd name="connsiteX23" fmla="*/ 2554209 w 7103748"/>
                  <a:gd name="connsiteY23" fmla="*/ 1767254 h 1809304"/>
                  <a:gd name="connsiteX24" fmla="*/ 2568984 w 7103748"/>
                  <a:gd name="connsiteY24" fmla="*/ 1785438 h 1809304"/>
                  <a:gd name="connsiteX25" fmla="*/ 2551936 w 7103748"/>
                  <a:gd name="connsiteY25" fmla="*/ 1801349 h 1809304"/>
                  <a:gd name="connsiteX26" fmla="*/ 6102352 w 7103748"/>
                  <a:gd name="connsiteY26" fmla="*/ 1801349 h 1809304"/>
                  <a:gd name="connsiteX27" fmla="*/ 6100079 w 7103748"/>
                  <a:gd name="connsiteY27" fmla="*/ 1801349 h 1809304"/>
                  <a:gd name="connsiteX28" fmla="*/ 5988702 w 7103748"/>
                  <a:gd name="connsiteY28" fmla="*/ 1779756 h 1809304"/>
                  <a:gd name="connsiteX29" fmla="*/ 5977337 w 7103748"/>
                  <a:gd name="connsiteY29" fmla="*/ 1759299 h 1809304"/>
                  <a:gd name="connsiteX30" fmla="*/ 5997794 w 7103748"/>
                  <a:gd name="connsiteY30" fmla="*/ 1747934 h 1809304"/>
                  <a:gd name="connsiteX31" fmla="*/ 6104625 w 7103748"/>
                  <a:gd name="connsiteY31" fmla="*/ 1768391 h 1809304"/>
                  <a:gd name="connsiteX32" fmla="*/ 6119399 w 7103748"/>
                  <a:gd name="connsiteY32" fmla="*/ 1786575 h 1809304"/>
                  <a:gd name="connsiteX33" fmla="*/ 6102352 w 7103748"/>
                  <a:gd name="connsiteY33" fmla="*/ 1801349 h 1809304"/>
                  <a:gd name="connsiteX34" fmla="*/ 6434209 w 7103748"/>
                  <a:gd name="connsiteY34" fmla="*/ 1782029 h 1809304"/>
                  <a:gd name="connsiteX35" fmla="*/ 6418298 w 7103748"/>
                  <a:gd name="connsiteY35" fmla="*/ 1769527 h 1809304"/>
                  <a:gd name="connsiteX36" fmla="*/ 6430799 w 7103748"/>
                  <a:gd name="connsiteY36" fmla="*/ 1749070 h 1809304"/>
                  <a:gd name="connsiteX37" fmla="*/ 6535357 w 7103748"/>
                  <a:gd name="connsiteY37" fmla="*/ 1716112 h 1809304"/>
                  <a:gd name="connsiteX38" fmla="*/ 6556950 w 7103748"/>
                  <a:gd name="connsiteY38" fmla="*/ 1725204 h 1809304"/>
                  <a:gd name="connsiteX39" fmla="*/ 6547859 w 7103748"/>
                  <a:gd name="connsiteY39" fmla="*/ 1746797 h 1809304"/>
                  <a:gd name="connsiteX40" fmla="*/ 6439891 w 7103748"/>
                  <a:gd name="connsiteY40" fmla="*/ 1782029 h 1809304"/>
                  <a:gd name="connsiteX41" fmla="*/ 6434209 w 7103748"/>
                  <a:gd name="connsiteY41" fmla="*/ 1782029 h 1809304"/>
                  <a:gd name="connsiteX42" fmla="*/ 2883793 w 7103748"/>
                  <a:gd name="connsiteY42" fmla="*/ 1780893 h 1809304"/>
                  <a:gd name="connsiteX43" fmla="*/ 2867882 w 7103748"/>
                  <a:gd name="connsiteY43" fmla="*/ 1768391 h 1809304"/>
                  <a:gd name="connsiteX44" fmla="*/ 2880384 w 7103748"/>
                  <a:gd name="connsiteY44" fmla="*/ 1747934 h 1809304"/>
                  <a:gd name="connsiteX45" fmla="*/ 2984942 w 7103748"/>
                  <a:gd name="connsiteY45" fmla="*/ 1713839 h 1809304"/>
                  <a:gd name="connsiteX46" fmla="*/ 3006535 w 7103748"/>
                  <a:gd name="connsiteY46" fmla="*/ 1722931 h 1809304"/>
                  <a:gd name="connsiteX47" fmla="*/ 2997443 w 7103748"/>
                  <a:gd name="connsiteY47" fmla="*/ 1744524 h 1809304"/>
                  <a:gd name="connsiteX48" fmla="*/ 2889476 w 7103748"/>
                  <a:gd name="connsiteY48" fmla="*/ 1779756 h 1809304"/>
                  <a:gd name="connsiteX49" fmla="*/ 2883793 w 7103748"/>
                  <a:gd name="connsiteY49" fmla="*/ 1780893 h 1809304"/>
                  <a:gd name="connsiteX50" fmla="*/ 2336002 w 7103748"/>
                  <a:gd name="connsiteY50" fmla="*/ 1745661 h 1809304"/>
                  <a:gd name="connsiteX51" fmla="*/ 2330319 w 7103748"/>
                  <a:gd name="connsiteY51" fmla="*/ 1744524 h 1809304"/>
                  <a:gd name="connsiteX52" fmla="*/ 2228035 w 7103748"/>
                  <a:gd name="connsiteY52" fmla="*/ 1695655 h 1809304"/>
                  <a:gd name="connsiteX53" fmla="*/ 2221216 w 7103748"/>
                  <a:gd name="connsiteY53" fmla="*/ 1672925 h 1809304"/>
                  <a:gd name="connsiteX54" fmla="*/ 2243946 w 7103748"/>
                  <a:gd name="connsiteY54" fmla="*/ 1666106 h 1809304"/>
                  <a:gd name="connsiteX55" fmla="*/ 2342821 w 7103748"/>
                  <a:gd name="connsiteY55" fmla="*/ 1712703 h 1809304"/>
                  <a:gd name="connsiteX56" fmla="*/ 2351913 w 7103748"/>
                  <a:gd name="connsiteY56" fmla="*/ 1734296 h 1809304"/>
                  <a:gd name="connsiteX57" fmla="*/ 2336002 w 7103748"/>
                  <a:gd name="connsiteY57" fmla="*/ 1745661 h 1809304"/>
                  <a:gd name="connsiteX58" fmla="*/ 5886418 w 7103748"/>
                  <a:gd name="connsiteY58" fmla="*/ 1745661 h 1809304"/>
                  <a:gd name="connsiteX59" fmla="*/ 5880735 w 7103748"/>
                  <a:gd name="connsiteY59" fmla="*/ 1744524 h 1809304"/>
                  <a:gd name="connsiteX60" fmla="*/ 5778450 w 7103748"/>
                  <a:gd name="connsiteY60" fmla="*/ 1695655 h 1809304"/>
                  <a:gd name="connsiteX61" fmla="*/ 5771631 w 7103748"/>
                  <a:gd name="connsiteY61" fmla="*/ 1672925 h 1809304"/>
                  <a:gd name="connsiteX62" fmla="*/ 5794361 w 7103748"/>
                  <a:gd name="connsiteY62" fmla="*/ 1666106 h 1809304"/>
                  <a:gd name="connsiteX63" fmla="*/ 5893236 w 7103748"/>
                  <a:gd name="connsiteY63" fmla="*/ 1712703 h 1809304"/>
                  <a:gd name="connsiteX64" fmla="*/ 5902329 w 7103748"/>
                  <a:gd name="connsiteY64" fmla="*/ 1734296 h 1809304"/>
                  <a:gd name="connsiteX65" fmla="*/ 5886418 w 7103748"/>
                  <a:gd name="connsiteY65" fmla="*/ 1745661 h 1809304"/>
                  <a:gd name="connsiteX66" fmla="*/ 6641051 w 7103748"/>
                  <a:gd name="connsiteY66" fmla="*/ 1700201 h 1809304"/>
                  <a:gd name="connsiteX67" fmla="*/ 6626277 w 7103748"/>
                  <a:gd name="connsiteY67" fmla="*/ 1691109 h 1809304"/>
                  <a:gd name="connsiteX68" fmla="*/ 6633096 w 7103748"/>
                  <a:gd name="connsiteY68" fmla="*/ 1668379 h 1809304"/>
                  <a:gd name="connsiteX69" fmla="*/ 6725152 w 7103748"/>
                  <a:gd name="connsiteY69" fmla="*/ 1610418 h 1809304"/>
                  <a:gd name="connsiteX70" fmla="*/ 6747882 w 7103748"/>
                  <a:gd name="connsiteY70" fmla="*/ 1613827 h 1809304"/>
                  <a:gd name="connsiteX71" fmla="*/ 6744472 w 7103748"/>
                  <a:gd name="connsiteY71" fmla="*/ 1636557 h 1809304"/>
                  <a:gd name="connsiteX72" fmla="*/ 6647870 w 7103748"/>
                  <a:gd name="connsiteY72" fmla="*/ 1696791 h 1809304"/>
                  <a:gd name="connsiteX73" fmla="*/ 6641051 w 7103748"/>
                  <a:gd name="connsiteY73" fmla="*/ 1700201 h 1809304"/>
                  <a:gd name="connsiteX74" fmla="*/ 3091772 w 7103748"/>
                  <a:gd name="connsiteY74" fmla="*/ 1700201 h 1809304"/>
                  <a:gd name="connsiteX75" fmla="*/ 3076998 w 7103748"/>
                  <a:gd name="connsiteY75" fmla="*/ 1691109 h 1809304"/>
                  <a:gd name="connsiteX76" fmla="*/ 3083817 w 7103748"/>
                  <a:gd name="connsiteY76" fmla="*/ 1668379 h 1809304"/>
                  <a:gd name="connsiteX77" fmla="*/ 3175873 w 7103748"/>
                  <a:gd name="connsiteY77" fmla="*/ 1609281 h 1809304"/>
                  <a:gd name="connsiteX78" fmla="*/ 3198603 w 7103748"/>
                  <a:gd name="connsiteY78" fmla="*/ 1612691 h 1809304"/>
                  <a:gd name="connsiteX79" fmla="*/ 3195193 w 7103748"/>
                  <a:gd name="connsiteY79" fmla="*/ 1635421 h 1809304"/>
                  <a:gd name="connsiteX80" fmla="*/ 3099728 w 7103748"/>
                  <a:gd name="connsiteY80" fmla="*/ 1696791 h 1809304"/>
                  <a:gd name="connsiteX81" fmla="*/ 3091772 w 7103748"/>
                  <a:gd name="connsiteY81" fmla="*/ 1700201 h 1809304"/>
                  <a:gd name="connsiteX82" fmla="*/ 2141661 w 7103748"/>
                  <a:gd name="connsiteY82" fmla="*/ 1638830 h 1809304"/>
                  <a:gd name="connsiteX83" fmla="*/ 2131433 w 7103748"/>
                  <a:gd name="connsiteY83" fmla="*/ 1635421 h 1809304"/>
                  <a:gd name="connsiteX84" fmla="*/ 2043922 w 7103748"/>
                  <a:gd name="connsiteY84" fmla="*/ 1562685 h 1809304"/>
                  <a:gd name="connsiteX85" fmla="*/ 2042786 w 7103748"/>
                  <a:gd name="connsiteY85" fmla="*/ 1538818 h 1809304"/>
                  <a:gd name="connsiteX86" fmla="*/ 2066652 w 7103748"/>
                  <a:gd name="connsiteY86" fmla="*/ 1537682 h 1809304"/>
                  <a:gd name="connsiteX87" fmla="*/ 2150753 w 7103748"/>
                  <a:gd name="connsiteY87" fmla="*/ 1607008 h 1809304"/>
                  <a:gd name="connsiteX88" fmla="*/ 2154163 w 7103748"/>
                  <a:gd name="connsiteY88" fmla="*/ 1629738 h 1809304"/>
                  <a:gd name="connsiteX89" fmla="*/ 2141661 w 7103748"/>
                  <a:gd name="connsiteY89" fmla="*/ 1638830 h 1809304"/>
                  <a:gd name="connsiteX90" fmla="*/ 5692076 w 7103748"/>
                  <a:gd name="connsiteY90" fmla="*/ 1637694 h 1809304"/>
                  <a:gd name="connsiteX91" fmla="*/ 5681848 w 7103748"/>
                  <a:gd name="connsiteY91" fmla="*/ 1634284 h 1809304"/>
                  <a:gd name="connsiteX92" fmla="*/ 5594338 w 7103748"/>
                  <a:gd name="connsiteY92" fmla="*/ 1561548 h 1809304"/>
                  <a:gd name="connsiteX93" fmla="*/ 5593201 w 7103748"/>
                  <a:gd name="connsiteY93" fmla="*/ 1537682 h 1809304"/>
                  <a:gd name="connsiteX94" fmla="*/ 5617068 w 7103748"/>
                  <a:gd name="connsiteY94" fmla="*/ 1536545 h 1809304"/>
                  <a:gd name="connsiteX95" fmla="*/ 5701169 w 7103748"/>
                  <a:gd name="connsiteY95" fmla="*/ 1607008 h 1809304"/>
                  <a:gd name="connsiteX96" fmla="*/ 5704578 w 7103748"/>
                  <a:gd name="connsiteY96" fmla="*/ 1629738 h 1809304"/>
                  <a:gd name="connsiteX97" fmla="*/ 5692076 w 7103748"/>
                  <a:gd name="connsiteY97" fmla="*/ 1637694 h 1809304"/>
                  <a:gd name="connsiteX98" fmla="*/ 6821754 w 7103748"/>
                  <a:gd name="connsiteY98" fmla="*/ 1570640 h 1809304"/>
                  <a:gd name="connsiteX99" fmla="*/ 6809253 w 7103748"/>
                  <a:gd name="connsiteY99" fmla="*/ 1564958 h 1809304"/>
                  <a:gd name="connsiteX100" fmla="*/ 6810389 w 7103748"/>
                  <a:gd name="connsiteY100" fmla="*/ 1541091 h 1809304"/>
                  <a:gd name="connsiteX101" fmla="*/ 6885398 w 7103748"/>
                  <a:gd name="connsiteY101" fmla="*/ 1461537 h 1809304"/>
                  <a:gd name="connsiteX102" fmla="*/ 6909265 w 7103748"/>
                  <a:gd name="connsiteY102" fmla="*/ 1459263 h 1809304"/>
                  <a:gd name="connsiteX103" fmla="*/ 6911538 w 7103748"/>
                  <a:gd name="connsiteY103" fmla="*/ 1483130 h 1809304"/>
                  <a:gd name="connsiteX104" fmla="*/ 6833119 w 7103748"/>
                  <a:gd name="connsiteY104" fmla="*/ 1566094 h 1809304"/>
                  <a:gd name="connsiteX105" fmla="*/ 6821754 w 7103748"/>
                  <a:gd name="connsiteY105" fmla="*/ 1570640 h 1809304"/>
                  <a:gd name="connsiteX106" fmla="*/ 3271339 w 7103748"/>
                  <a:gd name="connsiteY106" fmla="*/ 1569504 h 1809304"/>
                  <a:gd name="connsiteX107" fmla="*/ 3258837 w 7103748"/>
                  <a:gd name="connsiteY107" fmla="*/ 1563821 h 1809304"/>
                  <a:gd name="connsiteX108" fmla="*/ 3259974 w 7103748"/>
                  <a:gd name="connsiteY108" fmla="*/ 1539955 h 1809304"/>
                  <a:gd name="connsiteX109" fmla="*/ 3334982 w 7103748"/>
                  <a:gd name="connsiteY109" fmla="*/ 1460400 h 1809304"/>
                  <a:gd name="connsiteX110" fmla="*/ 3358849 w 7103748"/>
                  <a:gd name="connsiteY110" fmla="*/ 1458127 h 1809304"/>
                  <a:gd name="connsiteX111" fmla="*/ 3361122 w 7103748"/>
                  <a:gd name="connsiteY111" fmla="*/ 1481993 h 1809304"/>
                  <a:gd name="connsiteX112" fmla="*/ 3282704 w 7103748"/>
                  <a:gd name="connsiteY112" fmla="*/ 1564958 h 1809304"/>
                  <a:gd name="connsiteX113" fmla="*/ 3271339 w 7103748"/>
                  <a:gd name="connsiteY113" fmla="*/ 1569504 h 1809304"/>
                  <a:gd name="connsiteX114" fmla="*/ 1980278 w 7103748"/>
                  <a:gd name="connsiteY114" fmla="*/ 1486539 h 1809304"/>
                  <a:gd name="connsiteX115" fmla="*/ 1967777 w 7103748"/>
                  <a:gd name="connsiteY115" fmla="*/ 1480857 h 1809304"/>
                  <a:gd name="connsiteX116" fmla="*/ 1900724 w 7103748"/>
                  <a:gd name="connsiteY116" fmla="*/ 1388801 h 1809304"/>
                  <a:gd name="connsiteX117" fmla="*/ 1906406 w 7103748"/>
                  <a:gd name="connsiteY117" fmla="*/ 1366071 h 1809304"/>
                  <a:gd name="connsiteX118" fmla="*/ 1929136 w 7103748"/>
                  <a:gd name="connsiteY118" fmla="*/ 1371753 h 1809304"/>
                  <a:gd name="connsiteX119" fmla="*/ 1993916 w 7103748"/>
                  <a:gd name="connsiteY119" fmla="*/ 1460400 h 1809304"/>
                  <a:gd name="connsiteX120" fmla="*/ 1991643 w 7103748"/>
                  <a:gd name="connsiteY120" fmla="*/ 1484266 h 1809304"/>
                  <a:gd name="connsiteX121" fmla="*/ 1980278 w 7103748"/>
                  <a:gd name="connsiteY121" fmla="*/ 1486539 h 1809304"/>
                  <a:gd name="connsiteX122" fmla="*/ 5530694 w 7103748"/>
                  <a:gd name="connsiteY122" fmla="*/ 1484266 h 1809304"/>
                  <a:gd name="connsiteX123" fmla="*/ 5518193 w 7103748"/>
                  <a:gd name="connsiteY123" fmla="*/ 1478584 h 1809304"/>
                  <a:gd name="connsiteX124" fmla="*/ 5451139 w 7103748"/>
                  <a:gd name="connsiteY124" fmla="*/ 1386528 h 1809304"/>
                  <a:gd name="connsiteX125" fmla="*/ 5456822 w 7103748"/>
                  <a:gd name="connsiteY125" fmla="*/ 1363798 h 1809304"/>
                  <a:gd name="connsiteX126" fmla="*/ 5479552 w 7103748"/>
                  <a:gd name="connsiteY126" fmla="*/ 1369480 h 1809304"/>
                  <a:gd name="connsiteX127" fmla="*/ 5543196 w 7103748"/>
                  <a:gd name="connsiteY127" fmla="*/ 1458127 h 1809304"/>
                  <a:gd name="connsiteX128" fmla="*/ 5540923 w 7103748"/>
                  <a:gd name="connsiteY128" fmla="*/ 1481993 h 1809304"/>
                  <a:gd name="connsiteX129" fmla="*/ 5530694 w 7103748"/>
                  <a:gd name="connsiteY129" fmla="*/ 1484266 h 1809304"/>
                  <a:gd name="connsiteX130" fmla="*/ 6963816 w 7103748"/>
                  <a:gd name="connsiteY130" fmla="*/ 1399029 h 1809304"/>
                  <a:gd name="connsiteX131" fmla="*/ 6954724 w 7103748"/>
                  <a:gd name="connsiteY131" fmla="*/ 1396756 h 1809304"/>
                  <a:gd name="connsiteX132" fmla="*/ 6950179 w 7103748"/>
                  <a:gd name="connsiteY132" fmla="*/ 1374026 h 1809304"/>
                  <a:gd name="connsiteX133" fmla="*/ 7003594 w 7103748"/>
                  <a:gd name="connsiteY133" fmla="*/ 1278560 h 1809304"/>
                  <a:gd name="connsiteX134" fmla="*/ 7026324 w 7103748"/>
                  <a:gd name="connsiteY134" fmla="*/ 1270605 h 1809304"/>
                  <a:gd name="connsiteX135" fmla="*/ 7034279 w 7103748"/>
                  <a:gd name="connsiteY135" fmla="*/ 1293335 h 1809304"/>
                  <a:gd name="connsiteX136" fmla="*/ 6978591 w 7103748"/>
                  <a:gd name="connsiteY136" fmla="*/ 1392210 h 1809304"/>
                  <a:gd name="connsiteX137" fmla="*/ 6963816 w 7103748"/>
                  <a:gd name="connsiteY137" fmla="*/ 1399029 h 1809304"/>
                  <a:gd name="connsiteX138" fmla="*/ 3413401 w 7103748"/>
                  <a:gd name="connsiteY138" fmla="*/ 1397893 h 1809304"/>
                  <a:gd name="connsiteX139" fmla="*/ 3404309 w 7103748"/>
                  <a:gd name="connsiteY139" fmla="*/ 1395620 h 1809304"/>
                  <a:gd name="connsiteX140" fmla="*/ 3399763 w 7103748"/>
                  <a:gd name="connsiteY140" fmla="*/ 1372890 h 1809304"/>
                  <a:gd name="connsiteX141" fmla="*/ 3453178 w 7103748"/>
                  <a:gd name="connsiteY141" fmla="*/ 1277424 h 1809304"/>
                  <a:gd name="connsiteX142" fmla="*/ 3475908 w 7103748"/>
                  <a:gd name="connsiteY142" fmla="*/ 1269468 h 1809304"/>
                  <a:gd name="connsiteX143" fmla="*/ 3483864 w 7103748"/>
                  <a:gd name="connsiteY143" fmla="*/ 1292198 h 1809304"/>
                  <a:gd name="connsiteX144" fmla="*/ 3429311 w 7103748"/>
                  <a:gd name="connsiteY144" fmla="*/ 1391074 h 1809304"/>
                  <a:gd name="connsiteX145" fmla="*/ 3413401 w 7103748"/>
                  <a:gd name="connsiteY145" fmla="*/ 1397893 h 1809304"/>
                  <a:gd name="connsiteX146" fmla="*/ 1860946 w 7103748"/>
                  <a:gd name="connsiteY146" fmla="*/ 1297881 h 1809304"/>
                  <a:gd name="connsiteX147" fmla="*/ 1846172 w 7103748"/>
                  <a:gd name="connsiteY147" fmla="*/ 1288789 h 1809304"/>
                  <a:gd name="connsiteX148" fmla="*/ 1804121 w 7103748"/>
                  <a:gd name="connsiteY148" fmla="*/ 1183094 h 1809304"/>
                  <a:gd name="connsiteX149" fmla="*/ 1814350 w 7103748"/>
                  <a:gd name="connsiteY149" fmla="*/ 1162638 h 1809304"/>
                  <a:gd name="connsiteX150" fmla="*/ 1834807 w 7103748"/>
                  <a:gd name="connsiteY150" fmla="*/ 1172866 h 1809304"/>
                  <a:gd name="connsiteX151" fmla="*/ 1874584 w 7103748"/>
                  <a:gd name="connsiteY151" fmla="*/ 1275151 h 1809304"/>
                  <a:gd name="connsiteX152" fmla="*/ 1866629 w 7103748"/>
                  <a:gd name="connsiteY152" fmla="*/ 1296744 h 1809304"/>
                  <a:gd name="connsiteX153" fmla="*/ 1860946 w 7103748"/>
                  <a:gd name="connsiteY153" fmla="*/ 1297881 h 1809304"/>
                  <a:gd name="connsiteX154" fmla="*/ 5411362 w 7103748"/>
                  <a:gd name="connsiteY154" fmla="*/ 1296744 h 1809304"/>
                  <a:gd name="connsiteX155" fmla="*/ 5396587 w 7103748"/>
                  <a:gd name="connsiteY155" fmla="*/ 1287652 h 1809304"/>
                  <a:gd name="connsiteX156" fmla="*/ 5354537 w 7103748"/>
                  <a:gd name="connsiteY156" fmla="*/ 1181958 h 1809304"/>
                  <a:gd name="connsiteX157" fmla="*/ 5364766 w 7103748"/>
                  <a:gd name="connsiteY157" fmla="*/ 1161501 h 1809304"/>
                  <a:gd name="connsiteX158" fmla="*/ 5385223 w 7103748"/>
                  <a:gd name="connsiteY158" fmla="*/ 1171730 h 1809304"/>
                  <a:gd name="connsiteX159" fmla="*/ 5425000 w 7103748"/>
                  <a:gd name="connsiteY159" fmla="*/ 1274014 h 1809304"/>
                  <a:gd name="connsiteX160" fmla="*/ 5417044 w 7103748"/>
                  <a:gd name="connsiteY160" fmla="*/ 1295608 h 1809304"/>
                  <a:gd name="connsiteX161" fmla="*/ 5411362 w 7103748"/>
                  <a:gd name="connsiteY161" fmla="*/ 1296744 h 1809304"/>
                  <a:gd name="connsiteX162" fmla="*/ 7059282 w 7103748"/>
                  <a:gd name="connsiteY162" fmla="*/ 1197869 h 1809304"/>
                  <a:gd name="connsiteX163" fmla="*/ 7053600 w 7103748"/>
                  <a:gd name="connsiteY163" fmla="*/ 1196732 h 1809304"/>
                  <a:gd name="connsiteX164" fmla="*/ 7043371 w 7103748"/>
                  <a:gd name="connsiteY164" fmla="*/ 1175139 h 1809304"/>
                  <a:gd name="connsiteX165" fmla="*/ 7070647 w 7103748"/>
                  <a:gd name="connsiteY165" fmla="*/ 1069445 h 1809304"/>
                  <a:gd name="connsiteX166" fmla="*/ 7089968 w 7103748"/>
                  <a:gd name="connsiteY166" fmla="*/ 1055807 h 1809304"/>
                  <a:gd name="connsiteX167" fmla="*/ 7103605 w 7103748"/>
                  <a:gd name="connsiteY167" fmla="*/ 1075127 h 1809304"/>
                  <a:gd name="connsiteX168" fmla="*/ 7075193 w 7103748"/>
                  <a:gd name="connsiteY168" fmla="*/ 1185367 h 1809304"/>
                  <a:gd name="connsiteX169" fmla="*/ 7059282 w 7103748"/>
                  <a:gd name="connsiteY169" fmla="*/ 1197869 h 1809304"/>
                  <a:gd name="connsiteX170" fmla="*/ 3508866 w 7103748"/>
                  <a:gd name="connsiteY170" fmla="*/ 1196732 h 1809304"/>
                  <a:gd name="connsiteX171" fmla="*/ 3503184 w 7103748"/>
                  <a:gd name="connsiteY171" fmla="*/ 1195596 h 1809304"/>
                  <a:gd name="connsiteX172" fmla="*/ 3492955 w 7103748"/>
                  <a:gd name="connsiteY172" fmla="*/ 1175139 h 1809304"/>
                  <a:gd name="connsiteX173" fmla="*/ 3520232 w 7103748"/>
                  <a:gd name="connsiteY173" fmla="*/ 1069445 h 1809304"/>
                  <a:gd name="connsiteX174" fmla="*/ 3539552 w 7103748"/>
                  <a:gd name="connsiteY174" fmla="*/ 1055807 h 1809304"/>
                  <a:gd name="connsiteX175" fmla="*/ 3553190 w 7103748"/>
                  <a:gd name="connsiteY175" fmla="*/ 1075127 h 1809304"/>
                  <a:gd name="connsiteX176" fmla="*/ 3524777 w 7103748"/>
                  <a:gd name="connsiteY176" fmla="*/ 1185367 h 1809304"/>
                  <a:gd name="connsiteX177" fmla="*/ 3508866 w 7103748"/>
                  <a:gd name="connsiteY177" fmla="*/ 1196732 h 1809304"/>
                  <a:gd name="connsiteX178" fmla="*/ 1791620 w 7103748"/>
                  <a:gd name="connsiteY178" fmla="*/ 1086492 h 1809304"/>
                  <a:gd name="connsiteX179" fmla="*/ 1775709 w 7103748"/>
                  <a:gd name="connsiteY179" fmla="*/ 1072854 h 1809304"/>
                  <a:gd name="connsiteX180" fmla="*/ 1762071 w 7103748"/>
                  <a:gd name="connsiteY180" fmla="*/ 960341 h 1809304"/>
                  <a:gd name="connsiteX181" fmla="*/ 1777982 w 7103748"/>
                  <a:gd name="connsiteY181" fmla="*/ 942157 h 1809304"/>
                  <a:gd name="connsiteX182" fmla="*/ 1796166 w 7103748"/>
                  <a:gd name="connsiteY182" fmla="*/ 958068 h 1809304"/>
                  <a:gd name="connsiteX183" fmla="*/ 1809804 w 7103748"/>
                  <a:gd name="connsiteY183" fmla="*/ 1067172 h 1809304"/>
                  <a:gd name="connsiteX184" fmla="*/ 1796166 w 7103748"/>
                  <a:gd name="connsiteY184" fmla="*/ 1086492 h 1809304"/>
                  <a:gd name="connsiteX185" fmla="*/ 1791620 w 7103748"/>
                  <a:gd name="connsiteY185" fmla="*/ 1086492 h 1809304"/>
                  <a:gd name="connsiteX186" fmla="*/ 5343172 w 7103748"/>
                  <a:gd name="connsiteY186" fmla="*/ 1084219 h 1809304"/>
                  <a:gd name="connsiteX187" fmla="*/ 5327261 w 7103748"/>
                  <a:gd name="connsiteY187" fmla="*/ 1070581 h 1809304"/>
                  <a:gd name="connsiteX188" fmla="*/ 5313623 w 7103748"/>
                  <a:gd name="connsiteY188" fmla="*/ 958068 h 1809304"/>
                  <a:gd name="connsiteX189" fmla="*/ 5329534 w 7103748"/>
                  <a:gd name="connsiteY189" fmla="*/ 941020 h 1809304"/>
                  <a:gd name="connsiteX190" fmla="*/ 5346582 w 7103748"/>
                  <a:gd name="connsiteY190" fmla="*/ 956931 h 1809304"/>
                  <a:gd name="connsiteX191" fmla="*/ 5360220 w 7103748"/>
                  <a:gd name="connsiteY191" fmla="*/ 1066035 h 1809304"/>
                  <a:gd name="connsiteX192" fmla="*/ 5346582 w 7103748"/>
                  <a:gd name="connsiteY192" fmla="*/ 1085356 h 1809304"/>
                  <a:gd name="connsiteX193" fmla="*/ 5343172 w 7103748"/>
                  <a:gd name="connsiteY193" fmla="*/ 1084219 h 1809304"/>
                  <a:gd name="connsiteX194" fmla="*/ 3550917 w 7103748"/>
                  <a:gd name="connsiteY194" fmla="*/ 978525 h 1809304"/>
                  <a:gd name="connsiteX195" fmla="*/ 3550917 w 7103748"/>
                  <a:gd name="connsiteY195" fmla="*/ 978525 h 1809304"/>
                  <a:gd name="connsiteX196" fmla="*/ 3533869 w 7103748"/>
                  <a:gd name="connsiteY196" fmla="*/ 960341 h 1809304"/>
                  <a:gd name="connsiteX197" fmla="*/ 3536142 w 7103748"/>
                  <a:gd name="connsiteY197" fmla="*/ 903516 h 1809304"/>
                  <a:gd name="connsiteX198" fmla="*/ 3537279 w 7103748"/>
                  <a:gd name="connsiteY198" fmla="*/ 848964 h 1809304"/>
                  <a:gd name="connsiteX199" fmla="*/ 3554326 w 7103748"/>
                  <a:gd name="connsiteY199" fmla="*/ 833053 h 1809304"/>
                  <a:gd name="connsiteX200" fmla="*/ 3570237 w 7103748"/>
                  <a:gd name="connsiteY200" fmla="*/ 850101 h 1809304"/>
                  <a:gd name="connsiteX201" fmla="*/ 3569101 w 7103748"/>
                  <a:gd name="connsiteY201" fmla="*/ 903516 h 1809304"/>
                  <a:gd name="connsiteX202" fmla="*/ 3566828 w 7103748"/>
                  <a:gd name="connsiteY202" fmla="*/ 961477 h 1809304"/>
                  <a:gd name="connsiteX203" fmla="*/ 3550917 w 7103748"/>
                  <a:gd name="connsiteY203" fmla="*/ 978525 h 1809304"/>
                  <a:gd name="connsiteX204" fmla="*/ 1774573 w 7103748"/>
                  <a:gd name="connsiteY204" fmla="*/ 863739 h 1809304"/>
                  <a:gd name="connsiteX205" fmla="*/ 1757525 w 7103748"/>
                  <a:gd name="connsiteY205" fmla="*/ 847828 h 1809304"/>
                  <a:gd name="connsiteX206" fmla="*/ 1743887 w 7103748"/>
                  <a:gd name="connsiteY206" fmla="*/ 739860 h 1809304"/>
                  <a:gd name="connsiteX207" fmla="*/ 1757525 w 7103748"/>
                  <a:gd name="connsiteY207" fmla="*/ 720540 h 1809304"/>
                  <a:gd name="connsiteX208" fmla="*/ 1776845 w 7103748"/>
                  <a:gd name="connsiteY208" fmla="*/ 734178 h 1809304"/>
                  <a:gd name="connsiteX209" fmla="*/ 1791620 w 7103748"/>
                  <a:gd name="connsiteY209" fmla="*/ 846691 h 1809304"/>
                  <a:gd name="connsiteX210" fmla="*/ 1774573 w 7103748"/>
                  <a:gd name="connsiteY210" fmla="*/ 863739 h 1809304"/>
                  <a:gd name="connsiteX211" fmla="*/ 1774573 w 7103748"/>
                  <a:gd name="connsiteY211" fmla="*/ 863739 h 1809304"/>
                  <a:gd name="connsiteX212" fmla="*/ 5326125 w 7103748"/>
                  <a:gd name="connsiteY212" fmla="*/ 862602 h 1809304"/>
                  <a:gd name="connsiteX213" fmla="*/ 5309077 w 7103748"/>
                  <a:gd name="connsiteY213" fmla="*/ 846691 h 1809304"/>
                  <a:gd name="connsiteX214" fmla="*/ 5295439 w 7103748"/>
                  <a:gd name="connsiteY214" fmla="*/ 738724 h 1809304"/>
                  <a:gd name="connsiteX215" fmla="*/ 5309077 w 7103748"/>
                  <a:gd name="connsiteY215" fmla="*/ 719403 h 1809304"/>
                  <a:gd name="connsiteX216" fmla="*/ 5328398 w 7103748"/>
                  <a:gd name="connsiteY216" fmla="*/ 733041 h 1809304"/>
                  <a:gd name="connsiteX217" fmla="*/ 5343172 w 7103748"/>
                  <a:gd name="connsiteY217" fmla="*/ 845555 h 1809304"/>
                  <a:gd name="connsiteX218" fmla="*/ 5326125 w 7103748"/>
                  <a:gd name="connsiteY218" fmla="*/ 862602 h 1809304"/>
                  <a:gd name="connsiteX219" fmla="*/ 5326125 w 7103748"/>
                  <a:gd name="connsiteY219" fmla="*/ 862602 h 1809304"/>
                  <a:gd name="connsiteX220" fmla="*/ 3567964 w 7103748"/>
                  <a:gd name="connsiteY220" fmla="*/ 755771 h 1809304"/>
                  <a:gd name="connsiteX221" fmla="*/ 3564555 w 7103748"/>
                  <a:gd name="connsiteY221" fmla="*/ 755771 h 1809304"/>
                  <a:gd name="connsiteX222" fmla="*/ 3550917 w 7103748"/>
                  <a:gd name="connsiteY222" fmla="*/ 736451 h 1809304"/>
                  <a:gd name="connsiteX223" fmla="*/ 3579329 w 7103748"/>
                  <a:gd name="connsiteY223" fmla="*/ 626210 h 1809304"/>
                  <a:gd name="connsiteX224" fmla="*/ 3599786 w 7103748"/>
                  <a:gd name="connsiteY224" fmla="*/ 615982 h 1809304"/>
                  <a:gd name="connsiteX225" fmla="*/ 3610014 w 7103748"/>
                  <a:gd name="connsiteY225" fmla="*/ 636439 h 1809304"/>
                  <a:gd name="connsiteX226" fmla="*/ 3582739 w 7103748"/>
                  <a:gd name="connsiteY226" fmla="*/ 742133 h 1809304"/>
                  <a:gd name="connsiteX227" fmla="*/ 3567964 w 7103748"/>
                  <a:gd name="connsiteY227" fmla="*/ 755771 h 1809304"/>
                  <a:gd name="connsiteX228" fmla="*/ 16412 w 7103748"/>
                  <a:gd name="connsiteY228" fmla="*/ 754635 h 1809304"/>
                  <a:gd name="connsiteX229" fmla="*/ 13003 w 7103748"/>
                  <a:gd name="connsiteY229" fmla="*/ 754635 h 1809304"/>
                  <a:gd name="connsiteX230" fmla="*/ 501 w 7103748"/>
                  <a:gd name="connsiteY230" fmla="*/ 735314 h 1809304"/>
                  <a:gd name="connsiteX231" fmla="*/ 27777 w 7103748"/>
                  <a:gd name="connsiteY231" fmla="*/ 625074 h 1809304"/>
                  <a:gd name="connsiteX232" fmla="*/ 49371 w 7103748"/>
                  <a:gd name="connsiteY232" fmla="*/ 613709 h 1809304"/>
                  <a:gd name="connsiteX233" fmla="*/ 59599 w 7103748"/>
                  <a:gd name="connsiteY233" fmla="*/ 634166 h 1809304"/>
                  <a:gd name="connsiteX234" fmla="*/ 32323 w 7103748"/>
                  <a:gd name="connsiteY234" fmla="*/ 739860 h 1809304"/>
                  <a:gd name="connsiteX235" fmla="*/ 16412 w 7103748"/>
                  <a:gd name="connsiteY235" fmla="*/ 754635 h 1809304"/>
                  <a:gd name="connsiteX236" fmla="*/ 1733659 w 7103748"/>
                  <a:gd name="connsiteY236" fmla="*/ 645531 h 1809304"/>
                  <a:gd name="connsiteX237" fmla="*/ 1717748 w 7103748"/>
                  <a:gd name="connsiteY237" fmla="*/ 634166 h 1809304"/>
                  <a:gd name="connsiteX238" fmla="*/ 1676834 w 7103748"/>
                  <a:gd name="connsiteY238" fmla="*/ 533018 h 1809304"/>
                  <a:gd name="connsiteX239" fmla="*/ 1684789 w 7103748"/>
                  <a:gd name="connsiteY239" fmla="*/ 510288 h 1809304"/>
                  <a:gd name="connsiteX240" fmla="*/ 1707519 w 7103748"/>
                  <a:gd name="connsiteY240" fmla="*/ 518243 h 1809304"/>
                  <a:gd name="connsiteX241" fmla="*/ 1749570 w 7103748"/>
                  <a:gd name="connsiteY241" fmla="*/ 623937 h 1809304"/>
                  <a:gd name="connsiteX242" fmla="*/ 1739341 w 7103748"/>
                  <a:gd name="connsiteY242" fmla="*/ 644394 h 1809304"/>
                  <a:gd name="connsiteX243" fmla="*/ 1733659 w 7103748"/>
                  <a:gd name="connsiteY243" fmla="*/ 645531 h 1809304"/>
                  <a:gd name="connsiteX244" fmla="*/ 5284074 w 7103748"/>
                  <a:gd name="connsiteY244" fmla="*/ 644394 h 1809304"/>
                  <a:gd name="connsiteX245" fmla="*/ 5268163 w 7103748"/>
                  <a:gd name="connsiteY245" fmla="*/ 633029 h 1809304"/>
                  <a:gd name="connsiteX246" fmla="*/ 5227250 w 7103748"/>
                  <a:gd name="connsiteY246" fmla="*/ 531881 h 1809304"/>
                  <a:gd name="connsiteX247" fmla="*/ 5235205 w 7103748"/>
                  <a:gd name="connsiteY247" fmla="*/ 509151 h 1809304"/>
                  <a:gd name="connsiteX248" fmla="*/ 5257935 w 7103748"/>
                  <a:gd name="connsiteY248" fmla="*/ 517107 h 1809304"/>
                  <a:gd name="connsiteX249" fmla="*/ 5299985 w 7103748"/>
                  <a:gd name="connsiteY249" fmla="*/ 622801 h 1809304"/>
                  <a:gd name="connsiteX250" fmla="*/ 5289757 w 7103748"/>
                  <a:gd name="connsiteY250" fmla="*/ 643258 h 1809304"/>
                  <a:gd name="connsiteX251" fmla="*/ 5284074 w 7103748"/>
                  <a:gd name="connsiteY251" fmla="*/ 644394 h 1809304"/>
                  <a:gd name="connsiteX252" fmla="*/ 3636154 w 7103748"/>
                  <a:gd name="connsiteY252" fmla="*/ 544383 h 1809304"/>
                  <a:gd name="connsiteX253" fmla="*/ 3629335 w 7103748"/>
                  <a:gd name="connsiteY253" fmla="*/ 543246 h 1809304"/>
                  <a:gd name="connsiteX254" fmla="*/ 3621380 w 7103748"/>
                  <a:gd name="connsiteY254" fmla="*/ 521653 h 1809304"/>
                  <a:gd name="connsiteX255" fmla="*/ 3675931 w 7103748"/>
                  <a:gd name="connsiteY255" fmla="*/ 421641 h 1809304"/>
                  <a:gd name="connsiteX256" fmla="*/ 3698661 w 7103748"/>
                  <a:gd name="connsiteY256" fmla="*/ 415958 h 1809304"/>
                  <a:gd name="connsiteX257" fmla="*/ 3704344 w 7103748"/>
                  <a:gd name="connsiteY257" fmla="*/ 438688 h 1809304"/>
                  <a:gd name="connsiteX258" fmla="*/ 3652065 w 7103748"/>
                  <a:gd name="connsiteY258" fmla="*/ 534154 h 1809304"/>
                  <a:gd name="connsiteX259" fmla="*/ 3636154 w 7103748"/>
                  <a:gd name="connsiteY259" fmla="*/ 544383 h 1809304"/>
                  <a:gd name="connsiteX260" fmla="*/ 84602 w 7103748"/>
                  <a:gd name="connsiteY260" fmla="*/ 543246 h 1809304"/>
                  <a:gd name="connsiteX261" fmla="*/ 77783 w 7103748"/>
                  <a:gd name="connsiteY261" fmla="*/ 542110 h 1809304"/>
                  <a:gd name="connsiteX262" fmla="*/ 69828 w 7103748"/>
                  <a:gd name="connsiteY262" fmla="*/ 520516 h 1809304"/>
                  <a:gd name="connsiteX263" fmla="*/ 124379 w 7103748"/>
                  <a:gd name="connsiteY263" fmla="*/ 420504 h 1809304"/>
                  <a:gd name="connsiteX264" fmla="*/ 147109 w 7103748"/>
                  <a:gd name="connsiteY264" fmla="*/ 414822 h 1809304"/>
                  <a:gd name="connsiteX265" fmla="*/ 152792 w 7103748"/>
                  <a:gd name="connsiteY265" fmla="*/ 437552 h 1809304"/>
                  <a:gd name="connsiteX266" fmla="*/ 100513 w 7103748"/>
                  <a:gd name="connsiteY266" fmla="*/ 533018 h 1809304"/>
                  <a:gd name="connsiteX267" fmla="*/ 84602 w 7103748"/>
                  <a:gd name="connsiteY267" fmla="*/ 543246 h 1809304"/>
                  <a:gd name="connsiteX268" fmla="*/ 1638193 w 7103748"/>
                  <a:gd name="connsiteY268" fmla="*/ 444371 h 1809304"/>
                  <a:gd name="connsiteX269" fmla="*/ 1624555 w 7103748"/>
                  <a:gd name="connsiteY269" fmla="*/ 436415 h 1809304"/>
                  <a:gd name="connsiteX270" fmla="*/ 1559775 w 7103748"/>
                  <a:gd name="connsiteY270" fmla="*/ 347768 h 1809304"/>
                  <a:gd name="connsiteX271" fmla="*/ 1562048 w 7103748"/>
                  <a:gd name="connsiteY271" fmla="*/ 323902 h 1809304"/>
                  <a:gd name="connsiteX272" fmla="*/ 1585914 w 7103748"/>
                  <a:gd name="connsiteY272" fmla="*/ 326175 h 1809304"/>
                  <a:gd name="connsiteX273" fmla="*/ 1652967 w 7103748"/>
                  <a:gd name="connsiteY273" fmla="*/ 418231 h 1809304"/>
                  <a:gd name="connsiteX274" fmla="*/ 1648421 w 7103748"/>
                  <a:gd name="connsiteY274" fmla="*/ 440961 h 1809304"/>
                  <a:gd name="connsiteX275" fmla="*/ 1638193 w 7103748"/>
                  <a:gd name="connsiteY275" fmla="*/ 444371 h 1809304"/>
                  <a:gd name="connsiteX276" fmla="*/ 5188609 w 7103748"/>
                  <a:gd name="connsiteY276" fmla="*/ 443234 h 1809304"/>
                  <a:gd name="connsiteX277" fmla="*/ 5174970 w 7103748"/>
                  <a:gd name="connsiteY277" fmla="*/ 435279 h 1809304"/>
                  <a:gd name="connsiteX278" fmla="*/ 5110190 w 7103748"/>
                  <a:gd name="connsiteY278" fmla="*/ 346632 h 1809304"/>
                  <a:gd name="connsiteX279" fmla="*/ 5112463 w 7103748"/>
                  <a:gd name="connsiteY279" fmla="*/ 322765 h 1809304"/>
                  <a:gd name="connsiteX280" fmla="*/ 5136330 w 7103748"/>
                  <a:gd name="connsiteY280" fmla="*/ 325038 h 1809304"/>
                  <a:gd name="connsiteX281" fmla="*/ 5203383 w 7103748"/>
                  <a:gd name="connsiteY281" fmla="*/ 417095 h 1809304"/>
                  <a:gd name="connsiteX282" fmla="*/ 5198837 w 7103748"/>
                  <a:gd name="connsiteY282" fmla="*/ 439825 h 1809304"/>
                  <a:gd name="connsiteX283" fmla="*/ 5188609 w 7103748"/>
                  <a:gd name="connsiteY283" fmla="*/ 443234 h 1809304"/>
                  <a:gd name="connsiteX284" fmla="*/ 3755486 w 7103748"/>
                  <a:gd name="connsiteY284" fmla="*/ 355724 h 1809304"/>
                  <a:gd name="connsiteX285" fmla="*/ 3745258 w 7103748"/>
                  <a:gd name="connsiteY285" fmla="*/ 352314 h 1809304"/>
                  <a:gd name="connsiteX286" fmla="*/ 3742985 w 7103748"/>
                  <a:gd name="connsiteY286" fmla="*/ 328448 h 1809304"/>
                  <a:gd name="connsiteX287" fmla="*/ 3820267 w 7103748"/>
                  <a:gd name="connsiteY287" fmla="*/ 245484 h 1809304"/>
                  <a:gd name="connsiteX288" fmla="*/ 3844133 w 7103748"/>
                  <a:gd name="connsiteY288" fmla="*/ 246620 h 1809304"/>
                  <a:gd name="connsiteX289" fmla="*/ 3842997 w 7103748"/>
                  <a:gd name="connsiteY289" fmla="*/ 270487 h 1809304"/>
                  <a:gd name="connsiteX290" fmla="*/ 3767988 w 7103748"/>
                  <a:gd name="connsiteY290" fmla="*/ 350041 h 1809304"/>
                  <a:gd name="connsiteX291" fmla="*/ 3755486 w 7103748"/>
                  <a:gd name="connsiteY291" fmla="*/ 355724 h 1809304"/>
                  <a:gd name="connsiteX292" fmla="*/ 205071 w 7103748"/>
                  <a:gd name="connsiteY292" fmla="*/ 354587 h 1809304"/>
                  <a:gd name="connsiteX293" fmla="*/ 194842 w 7103748"/>
                  <a:gd name="connsiteY293" fmla="*/ 351178 h 1809304"/>
                  <a:gd name="connsiteX294" fmla="*/ 191433 w 7103748"/>
                  <a:gd name="connsiteY294" fmla="*/ 327311 h 1809304"/>
                  <a:gd name="connsiteX295" fmla="*/ 268714 w 7103748"/>
                  <a:gd name="connsiteY295" fmla="*/ 244347 h 1809304"/>
                  <a:gd name="connsiteX296" fmla="*/ 292581 w 7103748"/>
                  <a:gd name="connsiteY296" fmla="*/ 245484 h 1809304"/>
                  <a:gd name="connsiteX297" fmla="*/ 291444 w 7103748"/>
                  <a:gd name="connsiteY297" fmla="*/ 269350 h 1809304"/>
                  <a:gd name="connsiteX298" fmla="*/ 216436 w 7103748"/>
                  <a:gd name="connsiteY298" fmla="*/ 348905 h 1809304"/>
                  <a:gd name="connsiteX299" fmla="*/ 205071 w 7103748"/>
                  <a:gd name="connsiteY299" fmla="*/ 354587 h 1809304"/>
                  <a:gd name="connsiteX300" fmla="*/ 1496131 w 7103748"/>
                  <a:gd name="connsiteY300" fmla="*/ 272760 h 1809304"/>
                  <a:gd name="connsiteX301" fmla="*/ 1484766 w 7103748"/>
                  <a:gd name="connsiteY301" fmla="*/ 268214 h 1809304"/>
                  <a:gd name="connsiteX302" fmla="*/ 1400665 w 7103748"/>
                  <a:gd name="connsiteY302" fmla="*/ 198887 h 1809304"/>
                  <a:gd name="connsiteX303" fmla="*/ 1397256 w 7103748"/>
                  <a:gd name="connsiteY303" fmla="*/ 176157 h 1809304"/>
                  <a:gd name="connsiteX304" fmla="*/ 1419986 w 7103748"/>
                  <a:gd name="connsiteY304" fmla="*/ 172748 h 1809304"/>
                  <a:gd name="connsiteX305" fmla="*/ 1507496 w 7103748"/>
                  <a:gd name="connsiteY305" fmla="*/ 245484 h 1809304"/>
                  <a:gd name="connsiteX306" fmla="*/ 1508632 w 7103748"/>
                  <a:gd name="connsiteY306" fmla="*/ 269350 h 1809304"/>
                  <a:gd name="connsiteX307" fmla="*/ 1496131 w 7103748"/>
                  <a:gd name="connsiteY307" fmla="*/ 272760 h 1809304"/>
                  <a:gd name="connsiteX308" fmla="*/ 5046547 w 7103748"/>
                  <a:gd name="connsiteY308" fmla="*/ 271623 h 1809304"/>
                  <a:gd name="connsiteX309" fmla="*/ 5035181 w 7103748"/>
                  <a:gd name="connsiteY309" fmla="*/ 267077 h 1809304"/>
                  <a:gd name="connsiteX310" fmla="*/ 4951081 w 7103748"/>
                  <a:gd name="connsiteY310" fmla="*/ 197751 h 1809304"/>
                  <a:gd name="connsiteX311" fmla="*/ 4947671 w 7103748"/>
                  <a:gd name="connsiteY311" fmla="*/ 175021 h 1809304"/>
                  <a:gd name="connsiteX312" fmla="*/ 4970401 w 7103748"/>
                  <a:gd name="connsiteY312" fmla="*/ 171611 h 1809304"/>
                  <a:gd name="connsiteX313" fmla="*/ 5057911 w 7103748"/>
                  <a:gd name="connsiteY313" fmla="*/ 244347 h 1809304"/>
                  <a:gd name="connsiteX314" fmla="*/ 5059048 w 7103748"/>
                  <a:gd name="connsiteY314" fmla="*/ 268214 h 1809304"/>
                  <a:gd name="connsiteX315" fmla="*/ 5046547 w 7103748"/>
                  <a:gd name="connsiteY315" fmla="*/ 271623 h 1809304"/>
                  <a:gd name="connsiteX316" fmla="*/ 3916869 w 7103748"/>
                  <a:gd name="connsiteY316" fmla="*/ 203433 h 1809304"/>
                  <a:gd name="connsiteX317" fmla="*/ 3903231 w 7103748"/>
                  <a:gd name="connsiteY317" fmla="*/ 196614 h 1809304"/>
                  <a:gd name="connsiteX318" fmla="*/ 3906640 w 7103748"/>
                  <a:gd name="connsiteY318" fmla="*/ 173884 h 1809304"/>
                  <a:gd name="connsiteX319" fmla="*/ 4002106 w 7103748"/>
                  <a:gd name="connsiteY319" fmla="*/ 112513 h 1809304"/>
                  <a:gd name="connsiteX320" fmla="*/ 4024836 w 7103748"/>
                  <a:gd name="connsiteY320" fmla="*/ 119332 h 1809304"/>
                  <a:gd name="connsiteX321" fmla="*/ 4018017 w 7103748"/>
                  <a:gd name="connsiteY321" fmla="*/ 142062 h 1809304"/>
                  <a:gd name="connsiteX322" fmla="*/ 3925961 w 7103748"/>
                  <a:gd name="connsiteY322" fmla="*/ 201160 h 1809304"/>
                  <a:gd name="connsiteX323" fmla="*/ 3916869 w 7103748"/>
                  <a:gd name="connsiteY323" fmla="*/ 203433 h 1809304"/>
                  <a:gd name="connsiteX324" fmla="*/ 366453 w 7103748"/>
                  <a:gd name="connsiteY324" fmla="*/ 202297 h 1809304"/>
                  <a:gd name="connsiteX325" fmla="*/ 352815 w 7103748"/>
                  <a:gd name="connsiteY325" fmla="*/ 195478 h 1809304"/>
                  <a:gd name="connsiteX326" fmla="*/ 357361 w 7103748"/>
                  <a:gd name="connsiteY326" fmla="*/ 172748 h 1809304"/>
                  <a:gd name="connsiteX327" fmla="*/ 452827 w 7103748"/>
                  <a:gd name="connsiteY327" fmla="*/ 111377 h 1809304"/>
                  <a:gd name="connsiteX328" fmla="*/ 475557 w 7103748"/>
                  <a:gd name="connsiteY328" fmla="*/ 118196 h 1809304"/>
                  <a:gd name="connsiteX329" fmla="*/ 468738 w 7103748"/>
                  <a:gd name="connsiteY329" fmla="*/ 140926 h 1809304"/>
                  <a:gd name="connsiteX330" fmla="*/ 376682 w 7103748"/>
                  <a:gd name="connsiteY330" fmla="*/ 198887 h 1809304"/>
                  <a:gd name="connsiteX331" fmla="*/ 366453 w 7103748"/>
                  <a:gd name="connsiteY331" fmla="*/ 202297 h 1809304"/>
                  <a:gd name="connsiteX332" fmla="*/ 1316564 w 7103748"/>
                  <a:gd name="connsiteY332" fmla="*/ 142062 h 1809304"/>
                  <a:gd name="connsiteX333" fmla="*/ 1308609 w 7103748"/>
                  <a:gd name="connsiteY333" fmla="*/ 139789 h 1809304"/>
                  <a:gd name="connsiteX334" fmla="*/ 1209734 w 7103748"/>
                  <a:gd name="connsiteY334" fmla="*/ 93193 h 1809304"/>
                  <a:gd name="connsiteX335" fmla="*/ 1199505 w 7103748"/>
                  <a:gd name="connsiteY335" fmla="*/ 71599 h 1809304"/>
                  <a:gd name="connsiteX336" fmla="*/ 1221099 w 7103748"/>
                  <a:gd name="connsiteY336" fmla="*/ 62507 h 1809304"/>
                  <a:gd name="connsiteX337" fmla="*/ 1323383 w 7103748"/>
                  <a:gd name="connsiteY337" fmla="*/ 111377 h 1809304"/>
                  <a:gd name="connsiteX338" fmla="*/ 1330202 w 7103748"/>
                  <a:gd name="connsiteY338" fmla="*/ 134107 h 1809304"/>
                  <a:gd name="connsiteX339" fmla="*/ 1316564 w 7103748"/>
                  <a:gd name="connsiteY339" fmla="*/ 142062 h 1809304"/>
                  <a:gd name="connsiteX340" fmla="*/ 4865844 w 7103748"/>
                  <a:gd name="connsiteY340" fmla="*/ 142062 h 1809304"/>
                  <a:gd name="connsiteX341" fmla="*/ 4857888 w 7103748"/>
                  <a:gd name="connsiteY341" fmla="*/ 139789 h 1809304"/>
                  <a:gd name="connsiteX342" fmla="*/ 4759013 w 7103748"/>
                  <a:gd name="connsiteY342" fmla="*/ 93193 h 1809304"/>
                  <a:gd name="connsiteX343" fmla="*/ 4749921 w 7103748"/>
                  <a:gd name="connsiteY343" fmla="*/ 71599 h 1809304"/>
                  <a:gd name="connsiteX344" fmla="*/ 4771514 w 7103748"/>
                  <a:gd name="connsiteY344" fmla="*/ 62507 h 1809304"/>
                  <a:gd name="connsiteX345" fmla="*/ 4874935 w 7103748"/>
                  <a:gd name="connsiteY345" fmla="*/ 110240 h 1809304"/>
                  <a:gd name="connsiteX346" fmla="*/ 4881755 w 7103748"/>
                  <a:gd name="connsiteY346" fmla="*/ 132970 h 1809304"/>
                  <a:gd name="connsiteX347" fmla="*/ 4865844 w 7103748"/>
                  <a:gd name="connsiteY347" fmla="*/ 142062 h 1809304"/>
                  <a:gd name="connsiteX348" fmla="*/ 4111209 w 7103748"/>
                  <a:gd name="connsiteY348" fmla="*/ 95466 h 1809304"/>
                  <a:gd name="connsiteX349" fmla="*/ 4095299 w 7103748"/>
                  <a:gd name="connsiteY349" fmla="*/ 85237 h 1809304"/>
                  <a:gd name="connsiteX350" fmla="*/ 4104391 w 7103748"/>
                  <a:gd name="connsiteY350" fmla="*/ 63644 h 1809304"/>
                  <a:gd name="connsiteX351" fmla="*/ 4212358 w 7103748"/>
                  <a:gd name="connsiteY351" fmla="*/ 28412 h 1809304"/>
                  <a:gd name="connsiteX352" fmla="*/ 4232815 w 7103748"/>
                  <a:gd name="connsiteY352" fmla="*/ 40914 h 1809304"/>
                  <a:gd name="connsiteX353" fmla="*/ 4220314 w 7103748"/>
                  <a:gd name="connsiteY353" fmla="*/ 61371 h 1809304"/>
                  <a:gd name="connsiteX354" fmla="*/ 4116892 w 7103748"/>
                  <a:gd name="connsiteY354" fmla="*/ 95466 h 1809304"/>
                  <a:gd name="connsiteX355" fmla="*/ 4111209 w 7103748"/>
                  <a:gd name="connsiteY355" fmla="*/ 95466 h 1809304"/>
                  <a:gd name="connsiteX356" fmla="*/ 561931 w 7103748"/>
                  <a:gd name="connsiteY356" fmla="*/ 95466 h 1809304"/>
                  <a:gd name="connsiteX357" fmla="*/ 546020 w 7103748"/>
                  <a:gd name="connsiteY357" fmla="*/ 85237 h 1809304"/>
                  <a:gd name="connsiteX358" fmla="*/ 555112 w 7103748"/>
                  <a:gd name="connsiteY358" fmla="*/ 63644 h 1809304"/>
                  <a:gd name="connsiteX359" fmla="*/ 663079 w 7103748"/>
                  <a:gd name="connsiteY359" fmla="*/ 28412 h 1809304"/>
                  <a:gd name="connsiteX360" fmla="*/ 683536 w 7103748"/>
                  <a:gd name="connsiteY360" fmla="*/ 40914 h 1809304"/>
                  <a:gd name="connsiteX361" fmla="*/ 671034 w 7103748"/>
                  <a:gd name="connsiteY361" fmla="*/ 61371 h 1809304"/>
                  <a:gd name="connsiteX362" fmla="*/ 566477 w 7103748"/>
                  <a:gd name="connsiteY362" fmla="*/ 95466 h 1809304"/>
                  <a:gd name="connsiteX363" fmla="*/ 561931 w 7103748"/>
                  <a:gd name="connsiteY363" fmla="*/ 95466 h 1809304"/>
                  <a:gd name="connsiteX364" fmla="*/ 1109722 w 7103748"/>
                  <a:gd name="connsiteY364" fmla="*/ 60234 h 1809304"/>
                  <a:gd name="connsiteX365" fmla="*/ 1105176 w 7103748"/>
                  <a:gd name="connsiteY365" fmla="*/ 60234 h 1809304"/>
                  <a:gd name="connsiteX366" fmla="*/ 997209 w 7103748"/>
                  <a:gd name="connsiteY366" fmla="*/ 39777 h 1809304"/>
                  <a:gd name="connsiteX367" fmla="*/ 982434 w 7103748"/>
                  <a:gd name="connsiteY367" fmla="*/ 21593 h 1809304"/>
                  <a:gd name="connsiteX368" fmla="*/ 1000618 w 7103748"/>
                  <a:gd name="connsiteY368" fmla="*/ 6819 h 1809304"/>
                  <a:gd name="connsiteX369" fmla="*/ 1111995 w 7103748"/>
                  <a:gd name="connsiteY369" fmla="*/ 28412 h 1809304"/>
                  <a:gd name="connsiteX370" fmla="*/ 1124496 w 7103748"/>
                  <a:gd name="connsiteY370" fmla="*/ 48869 h 1809304"/>
                  <a:gd name="connsiteX371" fmla="*/ 1109722 w 7103748"/>
                  <a:gd name="connsiteY371" fmla="*/ 60234 h 1809304"/>
                  <a:gd name="connsiteX372" fmla="*/ 4659001 w 7103748"/>
                  <a:gd name="connsiteY372" fmla="*/ 60234 h 1809304"/>
                  <a:gd name="connsiteX373" fmla="*/ 4654455 w 7103748"/>
                  <a:gd name="connsiteY373" fmla="*/ 60234 h 1809304"/>
                  <a:gd name="connsiteX374" fmla="*/ 4546488 w 7103748"/>
                  <a:gd name="connsiteY374" fmla="*/ 39777 h 1809304"/>
                  <a:gd name="connsiteX375" fmla="*/ 4531713 w 7103748"/>
                  <a:gd name="connsiteY375" fmla="*/ 21593 h 1809304"/>
                  <a:gd name="connsiteX376" fmla="*/ 4549897 w 7103748"/>
                  <a:gd name="connsiteY376" fmla="*/ 6819 h 1809304"/>
                  <a:gd name="connsiteX377" fmla="*/ 4661274 w 7103748"/>
                  <a:gd name="connsiteY377" fmla="*/ 27276 h 1809304"/>
                  <a:gd name="connsiteX378" fmla="*/ 4673775 w 7103748"/>
                  <a:gd name="connsiteY378" fmla="*/ 47733 h 1809304"/>
                  <a:gd name="connsiteX379" fmla="*/ 4659001 w 7103748"/>
                  <a:gd name="connsiteY379" fmla="*/ 60234 h 1809304"/>
                  <a:gd name="connsiteX380" fmla="*/ 4327144 w 7103748"/>
                  <a:gd name="connsiteY380" fmla="*/ 39777 h 1809304"/>
                  <a:gd name="connsiteX381" fmla="*/ 4310096 w 7103748"/>
                  <a:gd name="connsiteY381" fmla="*/ 25003 h 1809304"/>
                  <a:gd name="connsiteX382" fmla="*/ 4324871 w 7103748"/>
                  <a:gd name="connsiteY382" fmla="*/ 6819 h 1809304"/>
                  <a:gd name="connsiteX383" fmla="*/ 4438521 w 7103748"/>
                  <a:gd name="connsiteY383" fmla="*/ 0 h 1809304"/>
                  <a:gd name="connsiteX384" fmla="*/ 4438521 w 7103748"/>
                  <a:gd name="connsiteY384" fmla="*/ 0 h 1809304"/>
                  <a:gd name="connsiteX385" fmla="*/ 4455568 w 7103748"/>
                  <a:gd name="connsiteY385" fmla="*/ 17047 h 1809304"/>
                  <a:gd name="connsiteX386" fmla="*/ 4438521 w 7103748"/>
                  <a:gd name="connsiteY386" fmla="*/ 34095 h 1809304"/>
                  <a:gd name="connsiteX387" fmla="*/ 4329417 w 7103748"/>
                  <a:gd name="connsiteY387" fmla="*/ 40914 h 1809304"/>
                  <a:gd name="connsiteX388" fmla="*/ 4327144 w 7103748"/>
                  <a:gd name="connsiteY388" fmla="*/ 39777 h 1809304"/>
                  <a:gd name="connsiteX389" fmla="*/ 776728 w 7103748"/>
                  <a:gd name="connsiteY389" fmla="*/ 39777 h 1809304"/>
                  <a:gd name="connsiteX390" fmla="*/ 759681 w 7103748"/>
                  <a:gd name="connsiteY390" fmla="*/ 25003 h 1809304"/>
                  <a:gd name="connsiteX391" fmla="*/ 774455 w 7103748"/>
                  <a:gd name="connsiteY391" fmla="*/ 6819 h 1809304"/>
                  <a:gd name="connsiteX392" fmla="*/ 888105 w 7103748"/>
                  <a:gd name="connsiteY392" fmla="*/ 0 h 1809304"/>
                  <a:gd name="connsiteX393" fmla="*/ 905153 w 7103748"/>
                  <a:gd name="connsiteY393" fmla="*/ 17047 h 1809304"/>
                  <a:gd name="connsiteX394" fmla="*/ 888105 w 7103748"/>
                  <a:gd name="connsiteY394" fmla="*/ 34095 h 1809304"/>
                  <a:gd name="connsiteX395" fmla="*/ 779001 w 7103748"/>
                  <a:gd name="connsiteY395" fmla="*/ 40914 h 1809304"/>
                  <a:gd name="connsiteX396" fmla="*/ 776728 w 7103748"/>
                  <a:gd name="connsiteY396" fmla="*/ 39777 h 1809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</a:cxnLst>
                <a:rect l="l" t="t" r="r" b="b"/>
                <a:pathLst>
                  <a:path w="7103748" h="1809304">
                    <a:moveTo>
                      <a:pt x="6216001" y="1809305"/>
                    </a:moveTo>
                    <a:lnTo>
                      <a:pt x="6212592" y="1809305"/>
                    </a:lnTo>
                    <a:cubicBezTo>
                      <a:pt x="6203500" y="1809305"/>
                      <a:pt x="6195544" y="1801349"/>
                      <a:pt x="6195544" y="1792257"/>
                    </a:cubicBezTo>
                    <a:cubicBezTo>
                      <a:pt x="6195544" y="1783165"/>
                      <a:pt x="6203500" y="1775210"/>
                      <a:pt x="6212592" y="1775210"/>
                    </a:cubicBezTo>
                    <a:lnTo>
                      <a:pt x="6216001" y="1775210"/>
                    </a:lnTo>
                    <a:cubicBezTo>
                      <a:pt x="6251233" y="1775210"/>
                      <a:pt x="6287601" y="1772937"/>
                      <a:pt x="6321696" y="1768391"/>
                    </a:cubicBezTo>
                    <a:cubicBezTo>
                      <a:pt x="6330788" y="1767254"/>
                      <a:pt x="6338743" y="1774073"/>
                      <a:pt x="6339880" y="1783165"/>
                    </a:cubicBezTo>
                    <a:cubicBezTo>
                      <a:pt x="6341016" y="1792257"/>
                      <a:pt x="6334197" y="1800213"/>
                      <a:pt x="6325105" y="1801349"/>
                    </a:cubicBezTo>
                    <a:cubicBezTo>
                      <a:pt x="6289874" y="1807032"/>
                      <a:pt x="6253506" y="1809305"/>
                      <a:pt x="6216001" y="1809305"/>
                    </a:cubicBezTo>
                    <a:close/>
                    <a:moveTo>
                      <a:pt x="2664450" y="1809305"/>
                    </a:moveTo>
                    <a:lnTo>
                      <a:pt x="2663313" y="1809305"/>
                    </a:lnTo>
                    <a:cubicBezTo>
                      <a:pt x="2654221" y="1809305"/>
                      <a:pt x="2646266" y="1801349"/>
                      <a:pt x="2646266" y="1792257"/>
                    </a:cubicBezTo>
                    <a:cubicBezTo>
                      <a:pt x="2646266" y="1783165"/>
                      <a:pt x="2654221" y="1775210"/>
                      <a:pt x="2663313" y="1775210"/>
                    </a:cubicBezTo>
                    <a:lnTo>
                      <a:pt x="2664450" y="1775210"/>
                    </a:lnTo>
                    <a:cubicBezTo>
                      <a:pt x="2700817" y="1775210"/>
                      <a:pt x="2737185" y="1772937"/>
                      <a:pt x="2772417" y="1768391"/>
                    </a:cubicBezTo>
                    <a:cubicBezTo>
                      <a:pt x="2781509" y="1767254"/>
                      <a:pt x="2789464" y="1774073"/>
                      <a:pt x="2790600" y="1783165"/>
                    </a:cubicBezTo>
                    <a:cubicBezTo>
                      <a:pt x="2791737" y="1792257"/>
                      <a:pt x="2784918" y="1800213"/>
                      <a:pt x="2775826" y="1801349"/>
                    </a:cubicBezTo>
                    <a:cubicBezTo>
                      <a:pt x="2739458" y="1805895"/>
                      <a:pt x="2701954" y="1809305"/>
                      <a:pt x="2664450" y="1809305"/>
                    </a:cubicBezTo>
                    <a:close/>
                    <a:moveTo>
                      <a:pt x="2551936" y="1801349"/>
                    </a:moveTo>
                    <a:cubicBezTo>
                      <a:pt x="2550800" y="1801349"/>
                      <a:pt x="2550800" y="1801349"/>
                      <a:pt x="2549663" y="1801349"/>
                    </a:cubicBezTo>
                    <a:cubicBezTo>
                      <a:pt x="2512159" y="1796803"/>
                      <a:pt x="2474655" y="1789984"/>
                      <a:pt x="2438287" y="1779756"/>
                    </a:cubicBezTo>
                    <a:cubicBezTo>
                      <a:pt x="2429195" y="1777483"/>
                      <a:pt x="2423512" y="1768391"/>
                      <a:pt x="2425785" y="1759299"/>
                    </a:cubicBezTo>
                    <a:cubicBezTo>
                      <a:pt x="2428058" y="1750207"/>
                      <a:pt x="2437150" y="1744524"/>
                      <a:pt x="2446242" y="1746797"/>
                    </a:cubicBezTo>
                    <a:cubicBezTo>
                      <a:pt x="2481473" y="1755889"/>
                      <a:pt x="2517841" y="1762708"/>
                      <a:pt x="2554209" y="1767254"/>
                    </a:cubicBezTo>
                    <a:cubicBezTo>
                      <a:pt x="2563301" y="1768391"/>
                      <a:pt x="2570120" y="1776346"/>
                      <a:pt x="2568984" y="1785438"/>
                    </a:cubicBezTo>
                    <a:cubicBezTo>
                      <a:pt x="2567847" y="1795667"/>
                      <a:pt x="2559892" y="1801349"/>
                      <a:pt x="2551936" y="1801349"/>
                    </a:cubicBezTo>
                    <a:close/>
                    <a:moveTo>
                      <a:pt x="6102352" y="1801349"/>
                    </a:moveTo>
                    <a:cubicBezTo>
                      <a:pt x="6101215" y="1801349"/>
                      <a:pt x="6101215" y="1801349"/>
                      <a:pt x="6100079" y="1801349"/>
                    </a:cubicBezTo>
                    <a:cubicBezTo>
                      <a:pt x="6062575" y="1796803"/>
                      <a:pt x="6025070" y="1788848"/>
                      <a:pt x="5988702" y="1779756"/>
                    </a:cubicBezTo>
                    <a:cubicBezTo>
                      <a:pt x="5979610" y="1777483"/>
                      <a:pt x="5973928" y="1768391"/>
                      <a:pt x="5977337" y="1759299"/>
                    </a:cubicBezTo>
                    <a:cubicBezTo>
                      <a:pt x="5979610" y="1750207"/>
                      <a:pt x="5988702" y="1744524"/>
                      <a:pt x="5997794" y="1747934"/>
                    </a:cubicBezTo>
                    <a:cubicBezTo>
                      <a:pt x="6033025" y="1757026"/>
                      <a:pt x="6069394" y="1763845"/>
                      <a:pt x="6104625" y="1768391"/>
                    </a:cubicBezTo>
                    <a:cubicBezTo>
                      <a:pt x="6113717" y="1769527"/>
                      <a:pt x="6120536" y="1777483"/>
                      <a:pt x="6119399" y="1786575"/>
                    </a:cubicBezTo>
                    <a:cubicBezTo>
                      <a:pt x="6117126" y="1795667"/>
                      <a:pt x="6110307" y="1801349"/>
                      <a:pt x="6102352" y="1801349"/>
                    </a:cubicBezTo>
                    <a:close/>
                    <a:moveTo>
                      <a:pt x="6434209" y="1782029"/>
                    </a:moveTo>
                    <a:cubicBezTo>
                      <a:pt x="6426254" y="1782029"/>
                      <a:pt x="6419434" y="1777483"/>
                      <a:pt x="6418298" y="1769527"/>
                    </a:cubicBezTo>
                    <a:cubicBezTo>
                      <a:pt x="6416025" y="1760436"/>
                      <a:pt x="6421707" y="1751344"/>
                      <a:pt x="6430799" y="1749070"/>
                    </a:cubicBezTo>
                    <a:cubicBezTo>
                      <a:pt x="6466031" y="1739979"/>
                      <a:pt x="6501262" y="1728613"/>
                      <a:pt x="6535357" y="1716112"/>
                    </a:cubicBezTo>
                    <a:cubicBezTo>
                      <a:pt x="6544449" y="1712703"/>
                      <a:pt x="6553541" y="1717248"/>
                      <a:pt x="6556950" y="1725204"/>
                    </a:cubicBezTo>
                    <a:cubicBezTo>
                      <a:pt x="6560360" y="1734296"/>
                      <a:pt x="6555814" y="1743388"/>
                      <a:pt x="6547859" y="1746797"/>
                    </a:cubicBezTo>
                    <a:cubicBezTo>
                      <a:pt x="6512627" y="1760436"/>
                      <a:pt x="6476259" y="1771801"/>
                      <a:pt x="6439891" y="1782029"/>
                    </a:cubicBezTo>
                    <a:cubicBezTo>
                      <a:pt x="6436482" y="1782029"/>
                      <a:pt x="6435345" y="1782029"/>
                      <a:pt x="6434209" y="1782029"/>
                    </a:cubicBezTo>
                    <a:close/>
                    <a:moveTo>
                      <a:pt x="2883793" y="1780893"/>
                    </a:moveTo>
                    <a:cubicBezTo>
                      <a:pt x="2875838" y="1780893"/>
                      <a:pt x="2869019" y="1776346"/>
                      <a:pt x="2867882" y="1768391"/>
                    </a:cubicBezTo>
                    <a:cubicBezTo>
                      <a:pt x="2865609" y="1759299"/>
                      <a:pt x="2871292" y="1750207"/>
                      <a:pt x="2880384" y="1747934"/>
                    </a:cubicBezTo>
                    <a:cubicBezTo>
                      <a:pt x="2915615" y="1738842"/>
                      <a:pt x="2950846" y="1727477"/>
                      <a:pt x="2984942" y="1713839"/>
                    </a:cubicBezTo>
                    <a:cubicBezTo>
                      <a:pt x="2994033" y="1710430"/>
                      <a:pt x="3003125" y="1714976"/>
                      <a:pt x="3006535" y="1722931"/>
                    </a:cubicBezTo>
                    <a:cubicBezTo>
                      <a:pt x="3009944" y="1732023"/>
                      <a:pt x="3005399" y="1741115"/>
                      <a:pt x="2997443" y="1744524"/>
                    </a:cubicBezTo>
                    <a:cubicBezTo>
                      <a:pt x="2962212" y="1758162"/>
                      <a:pt x="2925844" y="1770664"/>
                      <a:pt x="2889476" y="1779756"/>
                    </a:cubicBezTo>
                    <a:cubicBezTo>
                      <a:pt x="2887203" y="1780893"/>
                      <a:pt x="2884930" y="1780893"/>
                      <a:pt x="2883793" y="1780893"/>
                    </a:cubicBezTo>
                    <a:close/>
                    <a:moveTo>
                      <a:pt x="2336002" y="1745661"/>
                    </a:moveTo>
                    <a:cubicBezTo>
                      <a:pt x="2333729" y="1745661"/>
                      <a:pt x="2331456" y="1745661"/>
                      <a:pt x="2330319" y="1744524"/>
                    </a:cubicBezTo>
                    <a:cubicBezTo>
                      <a:pt x="2295088" y="1730887"/>
                      <a:pt x="2260993" y="1713839"/>
                      <a:pt x="2228035" y="1695655"/>
                    </a:cubicBezTo>
                    <a:cubicBezTo>
                      <a:pt x="2220079" y="1691109"/>
                      <a:pt x="2216670" y="1680881"/>
                      <a:pt x="2221216" y="1672925"/>
                    </a:cubicBezTo>
                    <a:cubicBezTo>
                      <a:pt x="2225762" y="1664970"/>
                      <a:pt x="2235990" y="1661560"/>
                      <a:pt x="2243946" y="1666106"/>
                    </a:cubicBezTo>
                    <a:cubicBezTo>
                      <a:pt x="2275768" y="1683154"/>
                      <a:pt x="2308726" y="1699065"/>
                      <a:pt x="2342821" y="1712703"/>
                    </a:cubicBezTo>
                    <a:cubicBezTo>
                      <a:pt x="2351913" y="1716112"/>
                      <a:pt x="2355322" y="1725204"/>
                      <a:pt x="2351913" y="1734296"/>
                    </a:cubicBezTo>
                    <a:cubicBezTo>
                      <a:pt x="2349640" y="1742252"/>
                      <a:pt x="2342821" y="1745661"/>
                      <a:pt x="2336002" y="1745661"/>
                    </a:cubicBezTo>
                    <a:close/>
                    <a:moveTo>
                      <a:pt x="5886418" y="1745661"/>
                    </a:moveTo>
                    <a:cubicBezTo>
                      <a:pt x="5884145" y="1745661"/>
                      <a:pt x="5881872" y="1745661"/>
                      <a:pt x="5880735" y="1744524"/>
                    </a:cubicBezTo>
                    <a:cubicBezTo>
                      <a:pt x="5845504" y="1730887"/>
                      <a:pt x="5811409" y="1713839"/>
                      <a:pt x="5778450" y="1695655"/>
                    </a:cubicBezTo>
                    <a:cubicBezTo>
                      <a:pt x="5770495" y="1691109"/>
                      <a:pt x="5767086" y="1680881"/>
                      <a:pt x="5771631" y="1672925"/>
                    </a:cubicBezTo>
                    <a:cubicBezTo>
                      <a:pt x="5776177" y="1664970"/>
                      <a:pt x="5786406" y="1661560"/>
                      <a:pt x="5794361" y="1666106"/>
                    </a:cubicBezTo>
                    <a:cubicBezTo>
                      <a:pt x="5826183" y="1684290"/>
                      <a:pt x="5859142" y="1699065"/>
                      <a:pt x="5893236" y="1712703"/>
                    </a:cubicBezTo>
                    <a:cubicBezTo>
                      <a:pt x="5902329" y="1716112"/>
                      <a:pt x="5905738" y="1726340"/>
                      <a:pt x="5902329" y="1734296"/>
                    </a:cubicBezTo>
                    <a:cubicBezTo>
                      <a:pt x="5898919" y="1741115"/>
                      <a:pt x="5893236" y="1745661"/>
                      <a:pt x="5886418" y="1745661"/>
                    </a:cubicBezTo>
                    <a:close/>
                    <a:moveTo>
                      <a:pt x="6641051" y="1700201"/>
                    </a:moveTo>
                    <a:cubicBezTo>
                      <a:pt x="6635369" y="1700201"/>
                      <a:pt x="6629686" y="1696791"/>
                      <a:pt x="6626277" y="1691109"/>
                    </a:cubicBezTo>
                    <a:cubicBezTo>
                      <a:pt x="6621731" y="1683154"/>
                      <a:pt x="6625140" y="1672925"/>
                      <a:pt x="6633096" y="1668379"/>
                    </a:cubicBezTo>
                    <a:cubicBezTo>
                      <a:pt x="6664918" y="1651332"/>
                      <a:pt x="6695603" y="1630875"/>
                      <a:pt x="6725152" y="1610418"/>
                    </a:cubicBezTo>
                    <a:cubicBezTo>
                      <a:pt x="6733108" y="1604735"/>
                      <a:pt x="6743336" y="1607008"/>
                      <a:pt x="6747882" y="1613827"/>
                    </a:cubicBezTo>
                    <a:cubicBezTo>
                      <a:pt x="6753564" y="1621783"/>
                      <a:pt x="6751292" y="1632011"/>
                      <a:pt x="6744472" y="1636557"/>
                    </a:cubicBezTo>
                    <a:cubicBezTo>
                      <a:pt x="6713787" y="1658151"/>
                      <a:pt x="6681965" y="1678608"/>
                      <a:pt x="6647870" y="1696791"/>
                    </a:cubicBezTo>
                    <a:cubicBezTo>
                      <a:pt x="6646734" y="1700201"/>
                      <a:pt x="6644461" y="1700201"/>
                      <a:pt x="6641051" y="1700201"/>
                    </a:cubicBezTo>
                    <a:close/>
                    <a:moveTo>
                      <a:pt x="3091772" y="1700201"/>
                    </a:moveTo>
                    <a:cubicBezTo>
                      <a:pt x="3086090" y="1700201"/>
                      <a:pt x="3080407" y="1696791"/>
                      <a:pt x="3076998" y="1691109"/>
                    </a:cubicBezTo>
                    <a:cubicBezTo>
                      <a:pt x="3072452" y="1683154"/>
                      <a:pt x="3075861" y="1672925"/>
                      <a:pt x="3083817" y="1668379"/>
                    </a:cubicBezTo>
                    <a:cubicBezTo>
                      <a:pt x="3115639" y="1651332"/>
                      <a:pt x="3146324" y="1630875"/>
                      <a:pt x="3175873" y="1609281"/>
                    </a:cubicBezTo>
                    <a:cubicBezTo>
                      <a:pt x="3183828" y="1603599"/>
                      <a:pt x="3194057" y="1605872"/>
                      <a:pt x="3198603" y="1612691"/>
                    </a:cubicBezTo>
                    <a:cubicBezTo>
                      <a:pt x="3204285" y="1620646"/>
                      <a:pt x="3202012" y="1630875"/>
                      <a:pt x="3195193" y="1635421"/>
                    </a:cubicBezTo>
                    <a:cubicBezTo>
                      <a:pt x="3164508" y="1658151"/>
                      <a:pt x="3132686" y="1678608"/>
                      <a:pt x="3099728" y="1696791"/>
                    </a:cubicBezTo>
                    <a:cubicBezTo>
                      <a:pt x="3096318" y="1699065"/>
                      <a:pt x="3094045" y="1700201"/>
                      <a:pt x="3091772" y="1700201"/>
                    </a:cubicBezTo>
                    <a:close/>
                    <a:moveTo>
                      <a:pt x="2141661" y="1638830"/>
                    </a:moveTo>
                    <a:cubicBezTo>
                      <a:pt x="2138251" y="1638830"/>
                      <a:pt x="2134842" y="1637694"/>
                      <a:pt x="2131433" y="1635421"/>
                    </a:cubicBezTo>
                    <a:cubicBezTo>
                      <a:pt x="2100747" y="1612691"/>
                      <a:pt x="2071198" y="1588824"/>
                      <a:pt x="2043922" y="1562685"/>
                    </a:cubicBezTo>
                    <a:cubicBezTo>
                      <a:pt x="2037103" y="1555866"/>
                      <a:pt x="2037103" y="1545637"/>
                      <a:pt x="2042786" y="1538818"/>
                    </a:cubicBezTo>
                    <a:cubicBezTo>
                      <a:pt x="2049605" y="1531999"/>
                      <a:pt x="2059833" y="1531999"/>
                      <a:pt x="2066652" y="1537682"/>
                    </a:cubicBezTo>
                    <a:cubicBezTo>
                      <a:pt x="2092792" y="1562685"/>
                      <a:pt x="2121204" y="1586551"/>
                      <a:pt x="2150753" y="1607008"/>
                    </a:cubicBezTo>
                    <a:cubicBezTo>
                      <a:pt x="2158708" y="1612691"/>
                      <a:pt x="2159845" y="1622919"/>
                      <a:pt x="2154163" y="1629738"/>
                    </a:cubicBezTo>
                    <a:cubicBezTo>
                      <a:pt x="2151890" y="1636557"/>
                      <a:pt x="2147343" y="1638830"/>
                      <a:pt x="2141661" y="1638830"/>
                    </a:cubicBezTo>
                    <a:close/>
                    <a:moveTo>
                      <a:pt x="5692076" y="1637694"/>
                    </a:moveTo>
                    <a:cubicBezTo>
                      <a:pt x="5688667" y="1637694"/>
                      <a:pt x="5685258" y="1636557"/>
                      <a:pt x="5681848" y="1634284"/>
                    </a:cubicBezTo>
                    <a:cubicBezTo>
                      <a:pt x="5651163" y="1611554"/>
                      <a:pt x="5621614" y="1587688"/>
                      <a:pt x="5594338" y="1561548"/>
                    </a:cubicBezTo>
                    <a:cubicBezTo>
                      <a:pt x="5587519" y="1554729"/>
                      <a:pt x="5587519" y="1544501"/>
                      <a:pt x="5593201" y="1537682"/>
                    </a:cubicBezTo>
                    <a:cubicBezTo>
                      <a:pt x="5600020" y="1530863"/>
                      <a:pt x="5610249" y="1530863"/>
                      <a:pt x="5617068" y="1536545"/>
                    </a:cubicBezTo>
                    <a:cubicBezTo>
                      <a:pt x="5643207" y="1561548"/>
                      <a:pt x="5671620" y="1585415"/>
                      <a:pt x="5701169" y="1607008"/>
                    </a:cubicBezTo>
                    <a:cubicBezTo>
                      <a:pt x="5709124" y="1612691"/>
                      <a:pt x="5710261" y="1622919"/>
                      <a:pt x="5704578" y="1629738"/>
                    </a:cubicBezTo>
                    <a:cubicBezTo>
                      <a:pt x="5702305" y="1635421"/>
                      <a:pt x="5696622" y="1637694"/>
                      <a:pt x="5692076" y="1637694"/>
                    </a:cubicBezTo>
                    <a:close/>
                    <a:moveTo>
                      <a:pt x="6821754" y="1570640"/>
                    </a:moveTo>
                    <a:cubicBezTo>
                      <a:pt x="6817208" y="1570640"/>
                      <a:pt x="6812662" y="1568367"/>
                      <a:pt x="6809253" y="1564958"/>
                    </a:cubicBezTo>
                    <a:cubicBezTo>
                      <a:pt x="6802434" y="1558139"/>
                      <a:pt x="6803570" y="1547910"/>
                      <a:pt x="6810389" y="1541091"/>
                    </a:cubicBezTo>
                    <a:cubicBezTo>
                      <a:pt x="6836529" y="1516088"/>
                      <a:pt x="6862668" y="1489949"/>
                      <a:pt x="6885398" y="1461537"/>
                    </a:cubicBezTo>
                    <a:cubicBezTo>
                      <a:pt x="6891081" y="1454717"/>
                      <a:pt x="6901309" y="1453581"/>
                      <a:pt x="6909265" y="1459263"/>
                    </a:cubicBezTo>
                    <a:cubicBezTo>
                      <a:pt x="6916083" y="1464946"/>
                      <a:pt x="6917220" y="1475174"/>
                      <a:pt x="6911538" y="1483130"/>
                    </a:cubicBezTo>
                    <a:cubicBezTo>
                      <a:pt x="6887671" y="1512679"/>
                      <a:pt x="6861531" y="1539955"/>
                      <a:pt x="6833119" y="1566094"/>
                    </a:cubicBezTo>
                    <a:cubicBezTo>
                      <a:pt x="6829710" y="1568367"/>
                      <a:pt x="6826300" y="1570640"/>
                      <a:pt x="6821754" y="1570640"/>
                    </a:cubicBezTo>
                    <a:close/>
                    <a:moveTo>
                      <a:pt x="3271339" y="1569504"/>
                    </a:moveTo>
                    <a:cubicBezTo>
                      <a:pt x="3266793" y="1569504"/>
                      <a:pt x="3262247" y="1567231"/>
                      <a:pt x="3258837" y="1563821"/>
                    </a:cubicBezTo>
                    <a:cubicBezTo>
                      <a:pt x="3252018" y="1557002"/>
                      <a:pt x="3253155" y="1546774"/>
                      <a:pt x="3259974" y="1539955"/>
                    </a:cubicBezTo>
                    <a:cubicBezTo>
                      <a:pt x="3286113" y="1514952"/>
                      <a:pt x="3312252" y="1488812"/>
                      <a:pt x="3334982" y="1460400"/>
                    </a:cubicBezTo>
                    <a:cubicBezTo>
                      <a:pt x="3340665" y="1453581"/>
                      <a:pt x="3350893" y="1452444"/>
                      <a:pt x="3358849" y="1458127"/>
                    </a:cubicBezTo>
                    <a:cubicBezTo>
                      <a:pt x="3365668" y="1463809"/>
                      <a:pt x="3366804" y="1474038"/>
                      <a:pt x="3361122" y="1481993"/>
                    </a:cubicBezTo>
                    <a:cubicBezTo>
                      <a:pt x="3337256" y="1511542"/>
                      <a:pt x="3311116" y="1538818"/>
                      <a:pt x="3282704" y="1564958"/>
                    </a:cubicBezTo>
                    <a:cubicBezTo>
                      <a:pt x="3279294" y="1567231"/>
                      <a:pt x="3275885" y="1569504"/>
                      <a:pt x="3271339" y="1569504"/>
                    </a:cubicBezTo>
                    <a:close/>
                    <a:moveTo>
                      <a:pt x="1980278" y="1486539"/>
                    </a:moveTo>
                    <a:cubicBezTo>
                      <a:pt x="1975732" y="1486539"/>
                      <a:pt x="1971186" y="1484266"/>
                      <a:pt x="1967777" y="1480857"/>
                    </a:cubicBezTo>
                    <a:cubicBezTo>
                      <a:pt x="1943911" y="1451308"/>
                      <a:pt x="1921181" y="1420623"/>
                      <a:pt x="1900724" y="1388801"/>
                    </a:cubicBezTo>
                    <a:cubicBezTo>
                      <a:pt x="1896178" y="1380845"/>
                      <a:pt x="1898451" y="1370617"/>
                      <a:pt x="1906406" y="1366071"/>
                    </a:cubicBezTo>
                    <a:cubicBezTo>
                      <a:pt x="1914362" y="1361525"/>
                      <a:pt x="1924590" y="1363798"/>
                      <a:pt x="1929136" y="1371753"/>
                    </a:cubicBezTo>
                    <a:cubicBezTo>
                      <a:pt x="1948456" y="1402439"/>
                      <a:pt x="1970050" y="1431988"/>
                      <a:pt x="1993916" y="1460400"/>
                    </a:cubicBezTo>
                    <a:cubicBezTo>
                      <a:pt x="1999599" y="1467219"/>
                      <a:pt x="1998462" y="1477447"/>
                      <a:pt x="1991643" y="1484266"/>
                    </a:cubicBezTo>
                    <a:cubicBezTo>
                      <a:pt x="1987097" y="1485403"/>
                      <a:pt x="1983688" y="1486539"/>
                      <a:pt x="1980278" y="1486539"/>
                    </a:cubicBezTo>
                    <a:close/>
                    <a:moveTo>
                      <a:pt x="5530694" y="1484266"/>
                    </a:moveTo>
                    <a:cubicBezTo>
                      <a:pt x="5526148" y="1484266"/>
                      <a:pt x="5521602" y="1481993"/>
                      <a:pt x="5518193" y="1478584"/>
                    </a:cubicBezTo>
                    <a:cubicBezTo>
                      <a:pt x="5494326" y="1449035"/>
                      <a:pt x="5471596" y="1418350"/>
                      <a:pt x="5451139" y="1386528"/>
                    </a:cubicBezTo>
                    <a:cubicBezTo>
                      <a:pt x="5446593" y="1378572"/>
                      <a:pt x="5448866" y="1368344"/>
                      <a:pt x="5456822" y="1363798"/>
                    </a:cubicBezTo>
                    <a:cubicBezTo>
                      <a:pt x="5464777" y="1359252"/>
                      <a:pt x="5475006" y="1361525"/>
                      <a:pt x="5479552" y="1369480"/>
                    </a:cubicBezTo>
                    <a:cubicBezTo>
                      <a:pt x="5498872" y="1400166"/>
                      <a:pt x="5520466" y="1429715"/>
                      <a:pt x="5543196" y="1458127"/>
                    </a:cubicBezTo>
                    <a:cubicBezTo>
                      <a:pt x="5548878" y="1464946"/>
                      <a:pt x="5547742" y="1475174"/>
                      <a:pt x="5540923" y="1481993"/>
                    </a:cubicBezTo>
                    <a:cubicBezTo>
                      <a:pt x="5537513" y="1483130"/>
                      <a:pt x="5534103" y="1484266"/>
                      <a:pt x="5530694" y="1484266"/>
                    </a:cubicBezTo>
                    <a:close/>
                    <a:moveTo>
                      <a:pt x="6963816" y="1399029"/>
                    </a:moveTo>
                    <a:cubicBezTo>
                      <a:pt x="6960407" y="1399029"/>
                      <a:pt x="6958134" y="1397893"/>
                      <a:pt x="6954724" y="1396756"/>
                    </a:cubicBezTo>
                    <a:cubicBezTo>
                      <a:pt x="6946769" y="1392210"/>
                      <a:pt x="6944496" y="1381982"/>
                      <a:pt x="6950179" y="1374026"/>
                    </a:cubicBezTo>
                    <a:cubicBezTo>
                      <a:pt x="6969499" y="1343341"/>
                      <a:pt x="6987683" y="1311519"/>
                      <a:pt x="7003594" y="1278560"/>
                    </a:cubicBezTo>
                    <a:cubicBezTo>
                      <a:pt x="7007003" y="1270605"/>
                      <a:pt x="7017232" y="1267195"/>
                      <a:pt x="7026324" y="1270605"/>
                    </a:cubicBezTo>
                    <a:cubicBezTo>
                      <a:pt x="7034279" y="1274014"/>
                      <a:pt x="7037689" y="1284243"/>
                      <a:pt x="7034279" y="1293335"/>
                    </a:cubicBezTo>
                    <a:cubicBezTo>
                      <a:pt x="7018368" y="1327430"/>
                      <a:pt x="6999047" y="1360388"/>
                      <a:pt x="6978591" y="1392210"/>
                    </a:cubicBezTo>
                    <a:cubicBezTo>
                      <a:pt x="6975181" y="1396756"/>
                      <a:pt x="6969499" y="1399029"/>
                      <a:pt x="6963816" y="1399029"/>
                    </a:cubicBezTo>
                    <a:close/>
                    <a:moveTo>
                      <a:pt x="3413401" y="1397893"/>
                    </a:moveTo>
                    <a:cubicBezTo>
                      <a:pt x="3409991" y="1397893"/>
                      <a:pt x="3407718" y="1396756"/>
                      <a:pt x="3404309" y="1395620"/>
                    </a:cubicBezTo>
                    <a:cubicBezTo>
                      <a:pt x="3396353" y="1391074"/>
                      <a:pt x="3394080" y="1380845"/>
                      <a:pt x="3399763" y="1372890"/>
                    </a:cubicBezTo>
                    <a:cubicBezTo>
                      <a:pt x="3419083" y="1342204"/>
                      <a:pt x="3437267" y="1310382"/>
                      <a:pt x="3453178" y="1277424"/>
                    </a:cubicBezTo>
                    <a:cubicBezTo>
                      <a:pt x="3456588" y="1269468"/>
                      <a:pt x="3466816" y="1266059"/>
                      <a:pt x="3475908" y="1269468"/>
                    </a:cubicBezTo>
                    <a:cubicBezTo>
                      <a:pt x="3483864" y="1272878"/>
                      <a:pt x="3487273" y="1283106"/>
                      <a:pt x="3483864" y="1292198"/>
                    </a:cubicBezTo>
                    <a:cubicBezTo>
                      <a:pt x="3467952" y="1326293"/>
                      <a:pt x="3449768" y="1359252"/>
                      <a:pt x="3429311" y="1391074"/>
                    </a:cubicBezTo>
                    <a:cubicBezTo>
                      <a:pt x="3424766" y="1395620"/>
                      <a:pt x="3419083" y="1397893"/>
                      <a:pt x="3413401" y="1397893"/>
                    </a:cubicBezTo>
                    <a:close/>
                    <a:moveTo>
                      <a:pt x="1860946" y="1297881"/>
                    </a:moveTo>
                    <a:cubicBezTo>
                      <a:pt x="1854127" y="1297881"/>
                      <a:pt x="1848445" y="1294471"/>
                      <a:pt x="1846172" y="1288789"/>
                    </a:cubicBezTo>
                    <a:cubicBezTo>
                      <a:pt x="1830261" y="1254694"/>
                      <a:pt x="1815486" y="1219462"/>
                      <a:pt x="1804121" y="1183094"/>
                    </a:cubicBezTo>
                    <a:cubicBezTo>
                      <a:pt x="1801848" y="1174002"/>
                      <a:pt x="1806394" y="1164910"/>
                      <a:pt x="1814350" y="1162638"/>
                    </a:cubicBezTo>
                    <a:cubicBezTo>
                      <a:pt x="1823442" y="1159228"/>
                      <a:pt x="1832534" y="1164910"/>
                      <a:pt x="1834807" y="1172866"/>
                    </a:cubicBezTo>
                    <a:cubicBezTo>
                      <a:pt x="1846172" y="1206961"/>
                      <a:pt x="1859810" y="1242192"/>
                      <a:pt x="1874584" y="1275151"/>
                    </a:cubicBezTo>
                    <a:cubicBezTo>
                      <a:pt x="1877994" y="1283106"/>
                      <a:pt x="1874584" y="1293335"/>
                      <a:pt x="1866629" y="1296744"/>
                    </a:cubicBezTo>
                    <a:cubicBezTo>
                      <a:pt x="1865492" y="1297881"/>
                      <a:pt x="1863219" y="1297881"/>
                      <a:pt x="1860946" y="1297881"/>
                    </a:cubicBezTo>
                    <a:close/>
                    <a:moveTo>
                      <a:pt x="5411362" y="1296744"/>
                    </a:moveTo>
                    <a:cubicBezTo>
                      <a:pt x="5404543" y="1296744"/>
                      <a:pt x="5398860" y="1293335"/>
                      <a:pt x="5396587" y="1287652"/>
                    </a:cubicBezTo>
                    <a:cubicBezTo>
                      <a:pt x="5380677" y="1253557"/>
                      <a:pt x="5367039" y="1218326"/>
                      <a:pt x="5354537" y="1181958"/>
                    </a:cubicBezTo>
                    <a:cubicBezTo>
                      <a:pt x="5352264" y="1172866"/>
                      <a:pt x="5356810" y="1163774"/>
                      <a:pt x="5364766" y="1161501"/>
                    </a:cubicBezTo>
                    <a:cubicBezTo>
                      <a:pt x="5373857" y="1159228"/>
                      <a:pt x="5382950" y="1163774"/>
                      <a:pt x="5385223" y="1171730"/>
                    </a:cubicBezTo>
                    <a:cubicBezTo>
                      <a:pt x="5396587" y="1205824"/>
                      <a:pt x="5410225" y="1241056"/>
                      <a:pt x="5425000" y="1274014"/>
                    </a:cubicBezTo>
                    <a:cubicBezTo>
                      <a:pt x="5428409" y="1281970"/>
                      <a:pt x="5425000" y="1292198"/>
                      <a:pt x="5417044" y="1295608"/>
                    </a:cubicBezTo>
                    <a:cubicBezTo>
                      <a:pt x="5415908" y="1295608"/>
                      <a:pt x="5413635" y="1296744"/>
                      <a:pt x="5411362" y="1296744"/>
                    </a:cubicBezTo>
                    <a:close/>
                    <a:moveTo>
                      <a:pt x="7059282" y="1197869"/>
                    </a:moveTo>
                    <a:cubicBezTo>
                      <a:pt x="7057009" y="1197869"/>
                      <a:pt x="7055872" y="1197869"/>
                      <a:pt x="7053600" y="1196732"/>
                    </a:cubicBezTo>
                    <a:cubicBezTo>
                      <a:pt x="7044508" y="1193323"/>
                      <a:pt x="7039961" y="1184231"/>
                      <a:pt x="7043371" y="1175139"/>
                    </a:cubicBezTo>
                    <a:cubicBezTo>
                      <a:pt x="7054736" y="1141044"/>
                      <a:pt x="7063828" y="1104676"/>
                      <a:pt x="7070647" y="1069445"/>
                    </a:cubicBezTo>
                    <a:cubicBezTo>
                      <a:pt x="7072920" y="1060353"/>
                      <a:pt x="7080875" y="1054670"/>
                      <a:pt x="7089968" y="1055807"/>
                    </a:cubicBezTo>
                    <a:cubicBezTo>
                      <a:pt x="7099060" y="1058080"/>
                      <a:pt x="7104742" y="1066035"/>
                      <a:pt x="7103605" y="1075127"/>
                    </a:cubicBezTo>
                    <a:cubicBezTo>
                      <a:pt x="7096786" y="1112632"/>
                      <a:pt x="7086558" y="1149000"/>
                      <a:pt x="7075193" y="1185367"/>
                    </a:cubicBezTo>
                    <a:cubicBezTo>
                      <a:pt x="7072920" y="1194459"/>
                      <a:pt x="7067237" y="1197869"/>
                      <a:pt x="7059282" y="1197869"/>
                    </a:cubicBezTo>
                    <a:close/>
                    <a:moveTo>
                      <a:pt x="3508866" y="1196732"/>
                    </a:moveTo>
                    <a:cubicBezTo>
                      <a:pt x="3506593" y="1196732"/>
                      <a:pt x="3505457" y="1196732"/>
                      <a:pt x="3503184" y="1195596"/>
                    </a:cubicBezTo>
                    <a:cubicBezTo>
                      <a:pt x="3494092" y="1192186"/>
                      <a:pt x="3489546" y="1183094"/>
                      <a:pt x="3492955" y="1175139"/>
                    </a:cubicBezTo>
                    <a:cubicBezTo>
                      <a:pt x="3504320" y="1141044"/>
                      <a:pt x="3513412" y="1104676"/>
                      <a:pt x="3520232" y="1069445"/>
                    </a:cubicBezTo>
                    <a:cubicBezTo>
                      <a:pt x="3522505" y="1060353"/>
                      <a:pt x="3530460" y="1054670"/>
                      <a:pt x="3539552" y="1055807"/>
                    </a:cubicBezTo>
                    <a:cubicBezTo>
                      <a:pt x="3548644" y="1058080"/>
                      <a:pt x="3554326" y="1066035"/>
                      <a:pt x="3553190" y="1075127"/>
                    </a:cubicBezTo>
                    <a:cubicBezTo>
                      <a:pt x="3546371" y="1112632"/>
                      <a:pt x="3536142" y="1149000"/>
                      <a:pt x="3524777" y="1185367"/>
                    </a:cubicBezTo>
                    <a:cubicBezTo>
                      <a:pt x="3522505" y="1192186"/>
                      <a:pt x="3515685" y="1196732"/>
                      <a:pt x="3508866" y="1196732"/>
                    </a:cubicBezTo>
                    <a:close/>
                    <a:moveTo>
                      <a:pt x="1791620" y="1086492"/>
                    </a:moveTo>
                    <a:cubicBezTo>
                      <a:pt x="1783665" y="1086492"/>
                      <a:pt x="1776845" y="1080810"/>
                      <a:pt x="1775709" y="1072854"/>
                    </a:cubicBezTo>
                    <a:cubicBezTo>
                      <a:pt x="1768890" y="1035350"/>
                      <a:pt x="1764344" y="997845"/>
                      <a:pt x="1762071" y="960341"/>
                    </a:cubicBezTo>
                    <a:cubicBezTo>
                      <a:pt x="1762071" y="951249"/>
                      <a:pt x="1768890" y="943293"/>
                      <a:pt x="1777982" y="942157"/>
                    </a:cubicBezTo>
                    <a:cubicBezTo>
                      <a:pt x="1787074" y="942157"/>
                      <a:pt x="1795029" y="948976"/>
                      <a:pt x="1796166" y="958068"/>
                    </a:cubicBezTo>
                    <a:cubicBezTo>
                      <a:pt x="1798439" y="994436"/>
                      <a:pt x="1802985" y="1030804"/>
                      <a:pt x="1809804" y="1067172"/>
                    </a:cubicBezTo>
                    <a:cubicBezTo>
                      <a:pt x="1810940" y="1076264"/>
                      <a:pt x="1805258" y="1085356"/>
                      <a:pt x="1796166" y="1086492"/>
                    </a:cubicBezTo>
                    <a:cubicBezTo>
                      <a:pt x="1793893" y="1086492"/>
                      <a:pt x="1792757" y="1086492"/>
                      <a:pt x="1791620" y="1086492"/>
                    </a:cubicBezTo>
                    <a:close/>
                    <a:moveTo>
                      <a:pt x="5343172" y="1084219"/>
                    </a:moveTo>
                    <a:cubicBezTo>
                      <a:pt x="5335216" y="1084219"/>
                      <a:pt x="5328398" y="1078537"/>
                      <a:pt x="5327261" y="1070581"/>
                    </a:cubicBezTo>
                    <a:cubicBezTo>
                      <a:pt x="5320442" y="1033077"/>
                      <a:pt x="5315896" y="995572"/>
                      <a:pt x="5313623" y="958068"/>
                    </a:cubicBezTo>
                    <a:cubicBezTo>
                      <a:pt x="5313623" y="948976"/>
                      <a:pt x="5320442" y="941020"/>
                      <a:pt x="5329534" y="941020"/>
                    </a:cubicBezTo>
                    <a:cubicBezTo>
                      <a:pt x="5338626" y="941020"/>
                      <a:pt x="5346582" y="947839"/>
                      <a:pt x="5346582" y="956931"/>
                    </a:cubicBezTo>
                    <a:cubicBezTo>
                      <a:pt x="5348855" y="993299"/>
                      <a:pt x="5353400" y="1029667"/>
                      <a:pt x="5360220" y="1066035"/>
                    </a:cubicBezTo>
                    <a:cubicBezTo>
                      <a:pt x="5361356" y="1075127"/>
                      <a:pt x="5355673" y="1084219"/>
                      <a:pt x="5346582" y="1085356"/>
                    </a:cubicBezTo>
                    <a:cubicBezTo>
                      <a:pt x="5345445" y="1084219"/>
                      <a:pt x="5344309" y="1084219"/>
                      <a:pt x="5343172" y="1084219"/>
                    </a:cubicBezTo>
                    <a:close/>
                    <a:moveTo>
                      <a:pt x="3550917" y="978525"/>
                    </a:moveTo>
                    <a:cubicBezTo>
                      <a:pt x="3549780" y="978525"/>
                      <a:pt x="3549780" y="978525"/>
                      <a:pt x="3550917" y="978525"/>
                    </a:cubicBezTo>
                    <a:cubicBezTo>
                      <a:pt x="3540689" y="977388"/>
                      <a:pt x="3533869" y="969433"/>
                      <a:pt x="3533869" y="960341"/>
                    </a:cubicBezTo>
                    <a:cubicBezTo>
                      <a:pt x="3535006" y="942157"/>
                      <a:pt x="3536142" y="922836"/>
                      <a:pt x="3536142" y="903516"/>
                    </a:cubicBezTo>
                    <a:cubicBezTo>
                      <a:pt x="3536142" y="885332"/>
                      <a:pt x="3536142" y="867148"/>
                      <a:pt x="3537279" y="848964"/>
                    </a:cubicBezTo>
                    <a:cubicBezTo>
                      <a:pt x="3537279" y="839872"/>
                      <a:pt x="3545234" y="833053"/>
                      <a:pt x="3554326" y="833053"/>
                    </a:cubicBezTo>
                    <a:cubicBezTo>
                      <a:pt x="3563418" y="833053"/>
                      <a:pt x="3570237" y="841009"/>
                      <a:pt x="3570237" y="850101"/>
                    </a:cubicBezTo>
                    <a:cubicBezTo>
                      <a:pt x="3569101" y="867148"/>
                      <a:pt x="3569101" y="885332"/>
                      <a:pt x="3569101" y="903516"/>
                    </a:cubicBezTo>
                    <a:cubicBezTo>
                      <a:pt x="3569101" y="922836"/>
                      <a:pt x="3567964" y="942157"/>
                      <a:pt x="3566828" y="961477"/>
                    </a:cubicBezTo>
                    <a:cubicBezTo>
                      <a:pt x="3566828" y="971706"/>
                      <a:pt x="3558872" y="978525"/>
                      <a:pt x="3550917" y="978525"/>
                    </a:cubicBezTo>
                    <a:close/>
                    <a:moveTo>
                      <a:pt x="1774573" y="863739"/>
                    </a:moveTo>
                    <a:cubicBezTo>
                      <a:pt x="1765481" y="863739"/>
                      <a:pt x="1758662" y="856919"/>
                      <a:pt x="1757525" y="847828"/>
                    </a:cubicBezTo>
                    <a:cubicBezTo>
                      <a:pt x="1755252" y="811460"/>
                      <a:pt x="1750706" y="775092"/>
                      <a:pt x="1743887" y="739860"/>
                    </a:cubicBezTo>
                    <a:cubicBezTo>
                      <a:pt x="1741614" y="730768"/>
                      <a:pt x="1748433" y="721676"/>
                      <a:pt x="1757525" y="720540"/>
                    </a:cubicBezTo>
                    <a:cubicBezTo>
                      <a:pt x="1766617" y="718267"/>
                      <a:pt x="1775709" y="725086"/>
                      <a:pt x="1776845" y="734178"/>
                    </a:cubicBezTo>
                    <a:cubicBezTo>
                      <a:pt x="1783665" y="771682"/>
                      <a:pt x="1788210" y="809187"/>
                      <a:pt x="1791620" y="846691"/>
                    </a:cubicBezTo>
                    <a:cubicBezTo>
                      <a:pt x="1791620" y="855783"/>
                      <a:pt x="1784801" y="863739"/>
                      <a:pt x="1774573" y="863739"/>
                    </a:cubicBezTo>
                    <a:cubicBezTo>
                      <a:pt x="1775709" y="863739"/>
                      <a:pt x="1775709" y="863739"/>
                      <a:pt x="1774573" y="863739"/>
                    </a:cubicBezTo>
                    <a:close/>
                    <a:moveTo>
                      <a:pt x="5326125" y="862602"/>
                    </a:moveTo>
                    <a:cubicBezTo>
                      <a:pt x="5317033" y="862602"/>
                      <a:pt x="5310214" y="855783"/>
                      <a:pt x="5309077" y="846691"/>
                    </a:cubicBezTo>
                    <a:cubicBezTo>
                      <a:pt x="5306804" y="810323"/>
                      <a:pt x="5302258" y="773955"/>
                      <a:pt x="5295439" y="738724"/>
                    </a:cubicBezTo>
                    <a:cubicBezTo>
                      <a:pt x="5293166" y="729632"/>
                      <a:pt x="5299985" y="720540"/>
                      <a:pt x="5309077" y="719403"/>
                    </a:cubicBezTo>
                    <a:cubicBezTo>
                      <a:pt x="5318169" y="718267"/>
                      <a:pt x="5327261" y="723949"/>
                      <a:pt x="5328398" y="733041"/>
                    </a:cubicBezTo>
                    <a:cubicBezTo>
                      <a:pt x="5335216" y="770546"/>
                      <a:pt x="5340899" y="808050"/>
                      <a:pt x="5343172" y="845555"/>
                    </a:cubicBezTo>
                    <a:cubicBezTo>
                      <a:pt x="5343172" y="853510"/>
                      <a:pt x="5336353" y="861465"/>
                      <a:pt x="5326125" y="862602"/>
                    </a:cubicBezTo>
                    <a:cubicBezTo>
                      <a:pt x="5327261" y="862602"/>
                      <a:pt x="5327261" y="862602"/>
                      <a:pt x="5326125" y="862602"/>
                    </a:cubicBezTo>
                    <a:close/>
                    <a:moveTo>
                      <a:pt x="3567964" y="755771"/>
                    </a:moveTo>
                    <a:cubicBezTo>
                      <a:pt x="3566828" y="755771"/>
                      <a:pt x="3565691" y="755771"/>
                      <a:pt x="3564555" y="755771"/>
                    </a:cubicBezTo>
                    <a:cubicBezTo>
                      <a:pt x="3555463" y="754635"/>
                      <a:pt x="3549780" y="745543"/>
                      <a:pt x="3550917" y="736451"/>
                    </a:cubicBezTo>
                    <a:cubicBezTo>
                      <a:pt x="3557736" y="698946"/>
                      <a:pt x="3566828" y="662578"/>
                      <a:pt x="3579329" y="626210"/>
                    </a:cubicBezTo>
                    <a:cubicBezTo>
                      <a:pt x="3581602" y="617118"/>
                      <a:pt x="3591831" y="612572"/>
                      <a:pt x="3599786" y="615982"/>
                    </a:cubicBezTo>
                    <a:cubicBezTo>
                      <a:pt x="3608878" y="618255"/>
                      <a:pt x="3613424" y="628483"/>
                      <a:pt x="3610014" y="636439"/>
                    </a:cubicBezTo>
                    <a:cubicBezTo>
                      <a:pt x="3598650" y="670534"/>
                      <a:pt x="3589557" y="706902"/>
                      <a:pt x="3582739" y="742133"/>
                    </a:cubicBezTo>
                    <a:cubicBezTo>
                      <a:pt x="3582739" y="750089"/>
                      <a:pt x="3575920" y="755771"/>
                      <a:pt x="3567964" y="755771"/>
                    </a:cubicBezTo>
                    <a:close/>
                    <a:moveTo>
                      <a:pt x="16412" y="754635"/>
                    </a:moveTo>
                    <a:cubicBezTo>
                      <a:pt x="15276" y="754635"/>
                      <a:pt x="14139" y="754635"/>
                      <a:pt x="13003" y="754635"/>
                    </a:cubicBezTo>
                    <a:cubicBezTo>
                      <a:pt x="3911" y="752362"/>
                      <a:pt x="-1772" y="744406"/>
                      <a:pt x="501" y="735314"/>
                    </a:cubicBezTo>
                    <a:cubicBezTo>
                      <a:pt x="7320" y="697810"/>
                      <a:pt x="16412" y="660305"/>
                      <a:pt x="27777" y="625074"/>
                    </a:cubicBezTo>
                    <a:cubicBezTo>
                      <a:pt x="31187" y="615982"/>
                      <a:pt x="40279" y="611436"/>
                      <a:pt x="49371" y="613709"/>
                    </a:cubicBezTo>
                    <a:cubicBezTo>
                      <a:pt x="58463" y="617118"/>
                      <a:pt x="63009" y="626210"/>
                      <a:pt x="59599" y="634166"/>
                    </a:cubicBezTo>
                    <a:cubicBezTo>
                      <a:pt x="48234" y="668261"/>
                      <a:pt x="39142" y="704629"/>
                      <a:pt x="32323" y="739860"/>
                    </a:cubicBezTo>
                    <a:cubicBezTo>
                      <a:pt x="31187" y="748952"/>
                      <a:pt x="24368" y="754635"/>
                      <a:pt x="16412" y="754635"/>
                    </a:cubicBezTo>
                    <a:close/>
                    <a:moveTo>
                      <a:pt x="1733659" y="645531"/>
                    </a:moveTo>
                    <a:cubicBezTo>
                      <a:pt x="1726840" y="645531"/>
                      <a:pt x="1720021" y="640985"/>
                      <a:pt x="1717748" y="634166"/>
                    </a:cubicBezTo>
                    <a:cubicBezTo>
                      <a:pt x="1706383" y="600071"/>
                      <a:pt x="1692745" y="564840"/>
                      <a:pt x="1676834" y="533018"/>
                    </a:cubicBezTo>
                    <a:cubicBezTo>
                      <a:pt x="1673424" y="525062"/>
                      <a:pt x="1676834" y="514834"/>
                      <a:pt x="1684789" y="510288"/>
                    </a:cubicBezTo>
                    <a:cubicBezTo>
                      <a:pt x="1692745" y="506878"/>
                      <a:pt x="1702973" y="510288"/>
                      <a:pt x="1707519" y="518243"/>
                    </a:cubicBezTo>
                    <a:cubicBezTo>
                      <a:pt x="1723430" y="552338"/>
                      <a:pt x="1738205" y="587569"/>
                      <a:pt x="1749570" y="623937"/>
                    </a:cubicBezTo>
                    <a:cubicBezTo>
                      <a:pt x="1751843" y="633029"/>
                      <a:pt x="1747296" y="642121"/>
                      <a:pt x="1739341" y="644394"/>
                    </a:cubicBezTo>
                    <a:cubicBezTo>
                      <a:pt x="1737068" y="645531"/>
                      <a:pt x="1734795" y="645531"/>
                      <a:pt x="1733659" y="645531"/>
                    </a:cubicBezTo>
                    <a:close/>
                    <a:moveTo>
                      <a:pt x="5284074" y="644394"/>
                    </a:moveTo>
                    <a:cubicBezTo>
                      <a:pt x="5277255" y="644394"/>
                      <a:pt x="5270436" y="639848"/>
                      <a:pt x="5268163" y="633029"/>
                    </a:cubicBezTo>
                    <a:cubicBezTo>
                      <a:pt x="5256798" y="598934"/>
                      <a:pt x="5243161" y="564840"/>
                      <a:pt x="5227250" y="531881"/>
                    </a:cubicBezTo>
                    <a:cubicBezTo>
                      <a:pt x="5223840" y="523926"/>
                      <a:pt x="5227250" y="513697"/>
                      <a:pt x="5235205" y="509151"/>
                    </a:cubicBezTo>
                    <a:cubicBezTo>
                      <a:pt x="5243161" y="505742"/>
                      <a:pt x="5253389" y="509151"/>
                      <a:pt x="5257935" y="517107"/>
                    </a:cubicBezTo>
                    <a:cubicBezTo>
                      <a:pt x="5273846" y="551202"/>
                      <a:pt x="5288620" y="586433"/>
                      <a:pt x="5299985" y="622801"/>
                    </a:cubicBezTo>
                    <a:cubicBezTo>
                      <a:pt x="5303395" y="631893"/>
                      <a:pt x="5297712" y="640985"/>
                      <a:pt x="5289757" y="643258"/>
                    </a:cubicBezTo>
                    <a:cubicBezTo>
                      <a:pt x="5287484" y="644394"/>
                      <a:pt x="5286347" y="644394"/>
                      <a:pt x="5284074" y="644394"/>
                    </a:cubicBezTo>
                    <a:close/>
                    <a:moveTo>
                      <a:pt x="3636154" y="544383"/>
                    </a:moveTo>
                    <a:cubicBezTo>
                      <a:pt x="3633881" y="544383"/>
                      <a:pt x="3631608" y="544383"/>
                      <a:pt x="3629335" y="543246"/>
                    </a:cubicBezTo>
                    <a:cubicBezTo>
                      <a:pt x="3621380" y="539837"/>
                      <a:pt x="3617970" y="529608"/>
                      <a:pt x="3621380" y="521653"/>
                    </a:cubicBezTo>
                    <a:cubicBezTo>
                      <a:pt x="3637291" y="487558"/>
                      <a:pt x="3655474" y="453463"/>
                      <a:pt x="3675931" y="421641"/>
                    </a:cubicBezTo>
                    <a:cubicBezTo>
                      <a:pt x="3680478" y="413685"/>
                      <a:pt x="3690706" y="411412"/>
                      <a:pt x="3698661" y="415958"/>
                    </a:cubicBezTo>
                    <a:cubicBezTo>
                      <a:pt x="3706617" y="420504"/>
                      <a:pt x="3708890" y="430733"/>
                      <a:pt x="3704344" y="438688"/>
                    </a:cubicBezTo>
                    <a:cubicBezTo>
                      <a:pt x="3685023" y="469374"/>
                      <a:pt x="3666839" y="501196"/>
                      <a:pt x="3652065" y="534154"/>
                    </a:cubicBezTo>
                    <a:cubicBezTo>
                      <a:pt x="3648655" y="540973"/>
                      <a:pt x="3641837" y="544383"/>
                      <a:pt x="3636154" y="544383"/>
                    </a:cubicBezTo>
                    <a:close/>
                    <a:moveTo>
                      <a:pt x="84602" y="543246"/>
                    </a:moveTo>
                    <a:cubicBezTo>
                      <a:pt x="82329" y="543246"/>
                      <a:pt x="80056" y="543246"/>
                      <a:pt x="77783" y="542110"/>
                    </a:cubicBezTo>
                    <a:cubicBezTo>
                      <a:pt x="69828" y="538700"/>
                      <a:pt x="66418" y="528472"/>
                      <a:pt x="69828" y="520516"/>
                    </a:cubicBezTo>
                    <a:cubicBezTo>
                      <a:pt x="85738" y="486421"/>
                      <a:pt x="103922" y="452326"/>
                      <a:pt x="124379" y="420504"/>
                    </a:cubicBezTo>
                    <a:cubicBezTo>
                      <a:pt x="128925" y="412549"/>
                      <a:pt x="139154" y="410276"/>
                      <a:pt x="147109" y="414822"/>
                    </a:cubicBezTo>
                    <a:cubicBezTo>
                      <a:pt x="155065" y="419368"/>
                      <a:pt x="157338" y="429596"/>
                      <a:pt x="152792" y="437552"/>
                    </a:cubicBezTo>
                    <a:cubicBezTo>
                      <a:pt x="133471" y="468237"/>
                      <a:pt x="115287" y="500059"/>
                      <a:pt x="100513" y="533018"/>
                    </a:cubicBezTo>
                    <a:cubicBezTo>
                      <a:pt x="97103" y="539837"/>
                      <a:pt x="91421" y="543246"/>
                      <a:pt x="84602" y="543246"/>
                    </a:cubicBezTo>
                    <a:close/>
                    <a:moveTo>
                      <a:pt x="1638193" y="444371"/>
                    </a:moveTo>
                    <a:cubicBezTo>
                      <a:pt x="1632511" y="444371"/>
                      <a:pt x="1626828" y="442098"/>
                      <a:pt x="1624555" y="436415"/>
                    </a:cubicBezTo>
                    <a:cubicBezTo>
                      <a:pt x="1605234" y="405730"/>
                      <a:pt x="1583641" y="376181"/>
                      <a:pt x="1559775" y="347768"/>
                    </a:cubicBezTo>
                    <a:cubicBezTo>
                      <a:pt x="1554092" y="340949"/>
                      <a:pt x="1555229" y="330721"/>
                      <a:pt x="1562048" y="323902"/>
                    </a:cubicBezTo>
                    <a:cubicBezTo>
                      <a:pt x="1568867" y="318219"/>
                      <a:pt x="1579095" y="319356"/>
                      <a:pt x="1585914" y="326175"/>
                    </a:cubicBezTo>
                    <a:cubicBezTo>
                      <a:pt x="1609781" y="355724"/>
                      <a:pt x="1632511" y="386409"/>
                      <a:pt x="1652967" y="418231"/>
                    </a:cubicBezTo>
                    <a:cubicBezTo>
                      <a:pt x="1657513" y="426187"/>
                      <a:pt x="1655240" y="436415"/>
                      <a:pt x="1648421" y="440961"/>
                    </a:cubicBezTo>
                    <a:cubicBezTo>
                      <a:pt x="1643875" y="443234"/>
                      <a:pt x="1641602" y="444371"/>
                      <a:pt x="1638193" y="444371"/>
                    </a:cubicBezTo>
                    <a:close/>
                    <a:moveTo>
                      <a:pt x="5188609" y="443234"/>
                    </a:moveTo>
                    <a:cubicBezTo>
                      <a:pt x="5182926" y="443234"/>
                      <a:pt x="5177244" y="440961"/>
                      <a:pt x="5174970" y="435279"/>
                    </a:cubicBezTo>
                    <a:cubicBezTo>
                      <a:pt x="5155650" y="404593"/>
                      <a:pt x="5134057" y="375044"/>
                      <a:pt x="5110190" y="346632"/>
                    </a:cubicBezTo>
                    <a:cubicBezTo>
                      <a:pt x="5104508" y="339813"/>
                      <a:pt x="5105644" y="329584"/>
                      <a:pt x="5112463" y="322765"/>
                    </a:cubicBezTo>
                    <a:cubicBezTo>
                      <a:pt x="5119282" y="317083"/>
                      <a:pt x="5129511" y="318219"/>
                      <a:pt x="5136330" y="325038"/>
                    </a:cubicBezTo>
                    <a:cubicBezTo>
                      <a:pt x="5160196" y="354587"/>
                      <a:pt x="5182926" y="385273"/>
                      <a:pt x="5203383" y="417095"/>
                    </a:cubicBezTo>
                    <a:cubicBezTo>
                      <a:pt x="5207929" y="425050"/>
                      <a:pt x="5205656" y="435279"/>
                      <a:pt x="5198837" y="439825"/>
                    </a:cubicBezTo>
                    <a:cubicBezTo>
                      <a:pt x="5195427" y="442098"/>
                      <a:pt x="5192018" y="443234"/>
                      <a:pt x="5188609" y="443234"/>
                    </a:cubicBezTo>
                    <a:close/>
                    <a:moveTo>
                      <a:pt x="3755486" y="355724"/>
                    </a:moveTo>
                    <a:cubicBezTo>
                      <a:pt x="3752077" y="355724"/>
                      <a:pt x="3747531" y="354587"/>
                      <a:pt x="3745258" y="352314"/>
                    </a:cubicBezTo>
                    <a:cubicBezTo>
                      <a:pt x="3738439" y="346632"/>
                      <a:pt x="3737302" y="336403"/>
                      <a:pt x="3742985" y="328448"/>
                    </a:cubicBezTo>
                    <a:cubicBezTo>
                      <a:pt x="3766851" y="298899"/>
                      <a:pt x="3792990" y="271623"/>
                      <a:pt x="3820267" y="245484"/>
                    </a:cubicBezTo>
                    <a:cubicBezTo>
                      <a:pt x="3827085" y="238665"/>
                      <a:pt x="3837314" y="239801"/>
                      <a:pt x="3844133" y="246620"/>
                    </a:cubicBezTo>
                    <a:cubicBezTo>
                      <a:pt x="3850952" y="253439"/>
                      <a:pt x="3849815" y="263668"/>
                      <a:pt x="3842997" y="270487"/>
                    </a:cubicBezTo>
                    <a:cubicBezTo>
                      <a:pt x="3816857" y="295490"/>
                      <a:pt x="3791854" y="322765"/>
                      <a:pt x="3767988" y="350041"/>
                    </a:cubicBezTo>
                    <a:cubicBezTo>
                      <a:pt x="3764578" y="354587"/>
                      <a:pt x="3760032" y="355724"/>
                      <a:pt x="3755486" y="355724"/>
                    </a:cubicBezTo>
                    <a:close/>
                    <a:moveTo>
                      <a:pt x="205071" y="354587"/>
                    </a:moveTo>
                    <a:cubicBezTo>
                      <a:pt x="201661" y="354587"/>
                      <a:pt x="197115" y="353451"/>
                      <a:pt x="194842" y="351178"/>
                    </a:cubicBezTo>
                    <a:cubicBezTo>
                      <a:pt x="186887" y="345495"/>
                      <a:pt x="185750" y="335267"/>
                      <a:pt x="191433" y="327311"/>
                    </a:cubicBezTo>
                    <a:cubicBezTo>
                      <a:pt x="215299" y="297763"/>
                      <a:pt x="241439" y="270487"/>
                      <a:pt x="268714" y="244347"/>
                    </a:cubicBezTo>
                    <a:cubicBezTo>
                      <a:pt x="276670" y="238665"/>
                      <a:pt x="286898" y="238665"/>
                      <a:pt x="292581" y="245484"/>
                    </a:cubicBezTo>
                    <a:cubicBezTo>
                      <a:pt x="299400" y="252303"/>
                      <a:pt x="298263" y="262531"/>
                      <a:pt x="291444" y="269350"/>
                    </a:cubicBezTo>
                    <a:cubicBezTo>
                      <a:pt x="265305" y="294353"/>
                      <a:pt x="240302" y="321629"/>
                      <a:pt x="216436" y="348905"/>
                    </a:cubicBezTo>
                    <a:cubicBezTo>
                      <a:pt x="214163" y="353451"/>
                      <a:pt x="209617" y="354587"/>
                      <a:pt x="205071" y="354587"/>
                    </a:cubicBezTo>
                    <a:close/>
                    <a:moveTo>
                      <a:pt x="1496131" y="272760"/>
                    </a:moveTo>
                    <a:cubicBezTo>
                      <a:pt x="1491585" y="272760"/>
                      <a:pt x="1488175" y="271623"/>
                      <a:pt x="1484766" y="268214"/>
                    </a:cubicBezTo>
                    <a:cubicBezTo>
                      <a:pt x="1458626" y="243211"/>
                      <a:pt x="1430214" y="219344"/>
                      <a:pt x="1400665" y="198887"/>
                    </a:cubicBezTo>
                    <a:cubicBezTo>
                      <a:pt x="1392710" y="193205"/>
                      <a:pt x="1391573" y="182976"/>
                      <a:pt x="1397256" y="176157"/>
                    </a:cubicBezTo>
                    <a:cubicBezTo>
                      <a:pt x="1402938" y="168202"/>
                      <a:pt x="1413167" y="167065"/>
                      <a:pt x="1419986" y="172748"/>
                    </a:cubicBezTo>
                    <a:cubicBezTo>
                      <a:pt x="1450671" y="195478"/>
                      <a:pt x="1480220" y="219344"/>
                      <a:pt x="1507496" y="245484"/>
                    </a:cubicBezTo>
                    <a:cubicBezTo>
                      <a:pt x="1514315" y="252303"/>
                      <a:pt x="1514315" y="262531"/>
                      <a:pt x="1508632" y="269350"/>
                    </a:cubicBezTo>
                    <a:cubicBezTo>
                      <a:pt x="1505223" y="271623"/>
                      <a:pt x="1500677" y="272760"/>
                      <a:pt x="1496131" y="272760"/>
                    </a:cubicBezTo>
                    <a:close/>
                    <a:moveTo>
                      <a:pt x="5046547" y="271623"/>
                    </a:moveTo>
                    <a:cubicBezTo>
                      <a:pt x="5042001" y="271623"/>
                      <a:pt x="5038591" y="270487"/>
                      <a:pt x="5035181" y="267077"/>
                    </a:cubicBezTo>
                    <a:cubicBezTo>
                      <a:pt x="5009042" y="242074"/>
                      <a:pt x="4980630" y="219344"/>
                      <a:pt x="4951081" y="197751"/>
                    </a:cubicBezTo>
                    <a:cubicBezTo>
                      <a:pt x="4943126" y="192068"/>
                      <a:pt x="4941989" y="181840"/>
                      <a:pt x="4947671" y="175021"/>
                    </a:cubicBezTo>
                    <a:cubicBezTo>
                      <a:pt x="4953354" y="167065"/>
                      <a:pt x="4963582" y="165929"/>
                      <a:pt x="4970401" y="171611"/>
                    </a:cubicBezTo>
                    <a:cubicBezTo>
                      <a:pt x="5001087" y="193205"/>
                      <a:pt x="5030635" y="218208"/>
                      <a:pt x="5057911" y="244347"/>
                    </a:cubicBezTo>
                    <a:cubicBezTo>
                      <a:pt x="5064731" y="251166"/>
                      <a:pt x="5064731" y="261395"/>
                      <a:pt x="5059048" y="268214"/>
                    </a:cubicBezTo>
                    <a:cubicBezTo>
                      <a:pt x="5055638" y="270487"/>
                      <a:pt x="5051092" y="271623"/>
                      <a:pt x="5046547" y="271623"/>
                    </a:cubicBezTo>
                    <a:close/>
                    <a:moveTo>
                      <a:pt x="3916869" y="203433"/>
                    </a:moveTo>
                    <a:cubicBezTo>
                      <a:pt x="3911186" y="203433"/>
                      <a:pt x="3906640" y="201160"/>
                      <a:pt x="3903231" y="196614"/>
                    </a:cubicBezTo>
                    <a:cubicBezTo>
                      <a:pt x="3897548" y="188659"/>
                      <a:pt x="3899821" y="178430"/>
                      <a:pt x="3906640" y="173884"/>
                    </a:cubicBezTo>
                    <a:cubicBezTo>
                      <a:pt x="3937326" y="151154"/>
                      <a:pt x="3969147" y="130697"/>
                      <a:pt x="4002106" y="112513"/>
                    </a:cubicBezTo>
                    <a:cubicBezTo>
                      <a:pt x="4010061" y="107967"/>
                      <a:pt x="4020290" y="111377"/>
                      <a:pt x="4024836" y="119332"/>
                    </a:cubicBezTo>
                    <a:cubicBezTo>
                      <a:pt x="4029382" y="127288"/>
                      <a:pt x="4025972" y="137516"/>
                      <a:pt x="4018017" y="142062"/>
                    </a:cubicBezTo>
                    <a:cubicBezTo>
                      <a:pt x="3986195" y="160246"/>
                      <a:pt x="3955510" y="179567"/>
                      <a:pt x="3925961" y="201160"/>
                    </a:cubicBezTo>
                    <a:cubicBezTo>
                      <a:pt x="3923688" y="202297"/>
                      <a:pt x="3920278" y="203433"/>
                      <a:pt x="3916869" y="203433"/>
                    </a:cubicBezTo>
                    <a:close/>
                    <a:moveTo>
                      <a:pt x="366453" y="202297"/>
                    </a:moveTo>
                    <a:cubicBezTo>
                      <a:pt x="360771" y="202297"/>
                      <a:pt x="356225" y="200024"/>
                      <a:pt x="352815" y="195478"/>
                    </a:cubicBezTo>
                    <a:cubicBezTo>
                      <a:pt x="348269" y="188659"/>
                      <a:pt x="349406" y="178430"/>
                      <a:pt x="357361" y="172748"/>
                    </a:cubicBezTo>
                    <a:cubicBezTo>
                      <a:pt x="388047" y="150018"/>
                      <a:pt x="419869" y="129561"/>
                      <a:pt x="452827" y="111377"/>
                    </a:cubicBezTo>
                    <a:cubicBezTo>
                      <a:pt x="460782" y="106831"/>
                      <a:pt x="471011" y="110240"/>
                      <a:pt x="475557" y="118196"/>
                    </a:cubicBezTo>
                    <a:cubicBezTo>
                      <a:pt x="480103" y="126151"/>
                      <a:pt x="476693" y="136380"/>
                      <a:pt x="468738" y="140926"/>
                    </a:cubicBezTo>
                    <a:cubicBezTo>
                      <a:pt x="436916" y="157973"/>
                      <a:pt x="406231" y="178430"/>
                      <a:pt x="376682" y="198887"/>
                    </a:cubicBezTo>
                    <a:cubicBezTo>
                      <a:pt x="373272" y="201160"/>
                      <a:pt x="369863" y="202297"/>
                      <a:pt x="366453" y="202297"/>
                    </a:cubicBezTo>
                    <a:close/>
                    <a:moveTo>
                      <a:pt x="1316564" y="142062"/>
                    </a:moveTo>
                    <a:cubicBezTo>
                      <a:pt x="1314291" y="142062"/>
                      <a:pt x="1310882" y="140926"/>
                      <a:pt x="1308609" y="139789"/>
                    </a:cubicBezTo>
                    <a:cubicBezTo>
                      <a:pt x="1276787" y="122742"/>
                      <a:pt x="1243829" y="106831"/>
                      <a:pt x="1209734" y="93193"/>
                    </a:cubicBezTo>
                    <a:cubicBezTo>
                      <a:pt x="1200642" y="90920"/>
                      <a:pt x="1196096" y="80691"/>
                      <a:pt x="1199505" y="71599"/>
                    </a:cubicBezTo>
                    <a:cubicBezTo>
                      <a:pt x="1202915" y="62507"/>
                      <a:pt x="1212007" y="59098"/>
                      <a:pt x="1221099" y="62507"/>
                    </a:cubicBezTo>
                    <a:cubicBezTo>
                      <a:pt x="1256330" y="76145"/>
                      <a:pt x="1290425" y="93193"/>
                      <a:pt x="1323383" y="111377"/>
                    </a:cubicBezTo>
                    <a:cubicBezTo>
                      <a:pt x="1331339" y="115923"/>
                      <a:pt x="1334748" y="126151"/>
                      <a:pt x="1330202" y="134107"/>
                    </a:cubicBezTo>
                    <a:cubicBezTo>
                      <a:pt x="1327929" y="139789"/>
                      <a:pt x="1322247" y="142062"/>
                      <a:pt x="1316564" y="142062"/>
                    </a:cubicBezTo>
                    <a:close/>
                    <a:moveTo>
                      <a:pt x="4865844" y="142062"/>
                    </a:moveTo>
                    <a:cubicBezTo>
                      <a:pt x="4863571" y="142062"/>
                      <a:pt x="4860161" y="140926"/>
                      <a:pt x="4857888" y="139789"/>
                    </a:cubicBezTo>
                    <a:cubicBezTo>
                      <a:pt x="4826066" y="122742"/>
                      <a:pt x="4793108" y="106831"/>
                      <a:pt x="4759013" y="93193"/>
                    </a:cubicBezTo>
                    <a:cubicBezTo>
                      <a:pt x="4749921" y="89783"/>
                      <a:pt x="4746511" y="80691"/>
                      <a:pt x="4749921" y="71599"/>
                    </a:cubicBezTo>
                    <a:cubicBezTo>
                      <a:pt x="4753330" y="62507"/>
                      <a:pt x="4763559" y="59098"/>
                      <a:pt x="4771514" y="62507"/>
                    </a:cubicBezTo>
                    <a:cubicBezTo>
                      <a:pt x="4806746" y="76145"/>
                      <a:pt x="4840841" y="92056"/>
                      <a:pt x="4874935" y="110240"/>
                    </a:cubicBezTo>
                    <a:cubicBezTo>
                      <a:pt x="4882891" y="114786"/>
                      <a:pt x="4886301" y="125015"/>
                      <a:pt x="4881755" y="132970"/>
                    </a:cubicBezTo>
                    <a:cubicBezTo>
                      <a:pt x="4878345" y="138653"/>
                      <a:pt x="4872662" y="142062"/>
                      <a:pt x="4865844" y="142062"/>
                    </a:cubicBezTo>
                    <a:close/>
                    <a:moveTo>
                      <a:pt x="4111209" y="95466"/>
                    </a:moveTo>
                    <a:cubicBezTo>
                      <a:pt x="4104391" y="95466"/>
                      <a:pt x="4098708" y="92056"/>
                      <a:pt x="4095299" y="85237"/>
                    </a:cubicBezTo>
                    <a:cubicBezTo>
                      <a:pt x="4091889" y="76145"/>
                      <a:pt x="4096435" y="67053"/>
                      <a:pt x="4104391" y="63644"/>
                    </a:cubicBezTo>
                    <a:cubicBezTo>
                      <a:pt x="4139622" y="50006"/>
                      <a:pt x="4175990" y="37504"/>
                      <a:pt x="4212358" y="28412"/>
                    </a:cubicBezTo>
                    <a:cubicBezTo>
                      <a:pt x="4221450" y="26139"/>
                      <a:pt x="4230542" y="31822"/>
                      <a:pt x="4232815" y="40914"/>
                    </a:cubicBezTo>
                    <a:cubicBezTo>
                      <a:pt x="4235088" y="50006"/>
                      <a:pt x="4229405" y="59098"/>
                      <a:pt x="4220314" y="61371"/>
                    </a:cubicBezTo>
                    <a:cubicBezTo>
                      <a:pt x="4185082" y="70463"/>
                      <a:pt x="4149850" y="81828"/>
                      <a:pt x="4116892" y="95466"/>
                    </a:cubicBezTo>
                    <a:cubicBezTo>
                      <a:pt x="4115756" y="95466"/>
                      <a:pt x="4113482" y="95466"/>
                      <a:pt x="4111209" y="95466"/>
                    </a:cubicBezTo>
                    <a:close/>
                    <a:moveTo>
                      <a:pt x="561931" y="95466"/>
                    </a:moveTo>
                    <a:cubicBezTo>
                      <a:pt x="555112" y="95466"/>
                      <a:pt x="548293" y="90920"/>
                      <a:pt x="546020" y="85237"/>
                    </a:cubicBezTo>
                    <a:cubicBezTo>
                      <a:pt x="542610" y="76145"/>
                      <a:pt x="547156" y="67053"/>
                      <a:pt x="555112" y="63644"/>
                    </a:cubicBezTo>
                    <a:cubicBezTo>
                      <a:pt x="590343" y="50006"/>
                      <a:pt x="626711" y="37504"/>
                      <a:pt x="663079" y="28412"/>
                    </a:cubicBezTo>
                    <a:cubicBezTo>
                      <a:pt x="672171" y="26139"/>
                      <a:pt x="681263" y="31822"/>
                      <a:pt x="683536" y="40914"/>
                    </a:cubicBezTo>
                    <a:cubicBezTo>
                      <a:pt x="685809" y="50006"/>
                      <a:pt x="680126" y="59098"/>
                      <a:pt x="671034" y="61371"/>
                    </a:cubicBezTo>
                    <a:cubicBezTo>
                      <a:pt x="635803" y="70463"/>
                      <a:pt x="600571" y="81828"/>
                      <a:pt x="566477" y="95466"/>
                    </a:cubicBezTo>
                    <a:cubicBezTo>
                      <a:pt x="565340" y="94329"/>
                      <a:pt x="563067" y="95466"/>
                      <a:pt x="561931" y="95466"/>
                    </a:cubicBezTo>
                    <a:close/>
                    <a:moveTo>
                      <a:pt x="1109722" y="60234"/>
                    </a:moveTo>
                    <a:cubicBezTo>
                      <a:pt x="1108586" y="60234"/>
                      <a:pt x="1107449" y="60234"/>
                      <a:pt x="1105176" y="60234"/>
                    </a:cubicBezTo>
                    <a:cubicBezTo>
                      <a:pt x="1069945" y="51142"/>
                      <a:pt x="1033577" y="44323"/>
                      <a:pt x="997209" y="39777"/>
                    </a:cubicBezTo>
                    <a:cubicBezTo>
                      <a:pt x="988117" y="38641"/>
                      <a:pt x="981298" y="30685"/>
                      <a:pt x="982434" y="21593"/>
                    </a:cubicBezTo>
                    <a:cubicBezTo>
                      <a:pt x="983571" y="12501"/>
                      <a:pt x="991526" y="5682"/>
                      <a:pt x="1000618" y="6819"/>
                    </a:cubicBezTo>
                    <a:cubicBezTo>
                      <a:pt x="1038123" y="11365"/>
                      <a:pt x="1075627" y="18184"/>
                      <a:pt x="1111995" y="28412"/>
                    </a:cubicBezTo>
                    <a:cubicBezTo>
                      <a:pt x="1121087" y="30685"/>
                      <a:pt x="1126769" y="39777"/>
                      <a:pt x="1124496" y="48869"/>
                    </a:cubicBezTo>
                    <a:cubicBezTo>
                      <a:pt x="1123360" y="55688"/>
                      <a:pt x="1116541" y="60234"/>
                      <a:pt x="1109722" y="60234"/>
                    </a:cubicBezTo>
                    <a:close/>
                    <a:moveTo>
                      <a:pt x="4659001" y="60234"/>
                    </a:moveTo>
                    <a:cubicBezTo>
                      <a:pt x="4657865" y="60234"/>
                      <a:pt x="4656728" y="60234"/>
                      <a:pt x="4654455" y="60234"/>
                    </a:cubicBezTo>
                    <a:cubicBezTo>
                      <a:pt x="4619224" y="51142"/>
                      <a:pt x="4582856" y="44323"/>
                      <a:pt x="4546488" y="39777"/>
                    </a:cubicBezTo>
                    <a:cubicBezTo>
                      <a:pt x="4537396" y="38641"/>
                      <a:pt x="4530577" y="30685"/>
                      <a:pt x="4531713" y="21593"/>
                    </a:cubicBezTo>
                    <a:cubicBezTo>
                      <a:pt x="4532850" y="12501"/>
                      <a:pt x="4540806" y="5682"/>
                      <a:pt x="4549897" y="6819"/>
                    </a:cubicBezTo>
                    <a:cubicBezTo>
                      <a:pt x="4587402" y="11365"/>
                      <a:pt x="4624906" y="18184"/>
                      <a:pt x="4661274" y="27276"/>
                    </a:cubicBezTo>
                    <a:cubicBezTo>
                      <a:pt x="4670366" y="29549"/>
                      <a:pt x="4676049" y="38641"/>
                      <a:pt x="4673775" y="47733"/>
                    </a:cubicBezTo>
                    <a:cubicBezTo>
                      <a:pt x="4673775" y="54552"/>
                      <a:pt x="4666957" y="60234"/>
                      <a:pt x="4659001" y="60234"/>
                    </a:cubicBezTo>
                    <a:close/>
                    <a:moveTo>
                      <a:pt x="4327144" y="39777"/>
                    </a:moveTo>
                    <a:cubicBezTo>
                      <a:pt x="4319189" y="39777"/>
                      <a:pt x="4311233" y="34095"/>
                      <a:pt x="4310096" y="25003"/>
                    </a:cubicBezTo>
                    <a:cubicBezTo>
                      <a:pt x="4308960" y="15911"/>
                      <a:pt x="4315779" y="7955"/>
                      <a:pt x="4324871" y="6819"/>
                    </a:cubicBezTo>
                    <a:cubicBezTo>
                      <a:pt x="4362376" y="2273"/>
                      <a:pt x="4399880" y="0"/>
                      <a:pt x="4438521" y="0"/>
                    </a:cubicBezTo>
                    <a:lnTo>
                      <a:pt x="4438521" y="0"/>
                    </a:lnTo>
                    <a:cubicBezTo>
                      <a:pt x="4447613" y="0"/>
                      <a:pt x="4455568" y="7955"/>
                      <a:pt x="4455568" y="17047"/>
                    </a:cubicBezTo>
                    <a:cubicBezTo>
                      <a:pt x="4455568" y="26139"/>
                      <a:pt x="4447613" y="34095"/>
                      <a:pt x="4438521" y="34095"/>
                    </a:cubicBezTo>
                    <a:cubicBezTo>
                      <a:pt x="4402153" y="34095"/>
                      <a:pt x="4365785" y="36368"/>
                      <a:pt x="4329417" y="40914"/>
                    </a:cubicBezTo>
                    <a:cubicBezTo>
                      <a:pt x="4328280" y="39777"/>
                      <a:pt x="4327144" y="39777"/>
                      <a:pt x="4327144" y="39777"/>
                    </a:cubicBezTo>
                    <a:close/>
                    <a:moveTo>
                      <a:pt x="776728" y="39777"/>
                    </a:moveTo>
                    <a:cubicBezTo>
                      <a:pt x="768773" y="39777"/>
                      <a:pt x="760817" y="34095"/>
                      <a:pt x="759681" y="25003"/>
                    </a:cubicBezTo>
                    <a:cubicBezTo>
                      <a:pt x="759681" y="15911"/>
                      <a:pt x="765363" y="7955"/>
                      <a:pt x="774455" y="6819"/>
                    </a:cubicBezTo>
                    <a:cubicBezTo>
                      <a:pt x="811960" y="2273"/>
                      <a:pt x="849464" y="0"/>
                      <a:pt x="888105" y="0"/>
                    </a:cubicBezTo>
                    <a:cubicBezTo>
                      <a:pt x="897197" y="0"/>
                      <a:pt x="905153" y="7955"/>
                      <a:pt x="905153" y="17047"/>
                    </a:cubicBezTo>
                    <a:cubicBezTo>
                      <a:pt x="905153" y="26139"/>
                      <a:pt x="897197" y="34095"/>
                      <a:pt x="888105" y="34095"/>
                    </a:cubicBezTo>
                    <a:cubicBezTo>
                      <a:pt x="851737" y="34095"/>
                      <a:pt x="815369" y="36368"/>
                      <a:pt x="779001" y="40914"/>
                    </a:cubicBezTo>
                    <a:cubicBezTo>
                      <a:pt x="779001" y="39777"/>
                      <a:pt x="777865" y="39777"/>
                      <a:pt x="776728" y="397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730611B-7C13-7650-725E-07D9F415B79B}"/>
                  </a:ext>
                </a:extLst>
              </p:cNvPr>
              <p:cNvSpPr/>
              <p:nvPr/>
            </p:nvSpPr>
            <p:spPr>
              <a:xfrm>
                <a:off x="8730399" y="3373311"/>
                <a:ext cx="36367" cy="145471"/>
              </a:xfrm>
              <a:custGeom>
                <a:avLst/>
                <a:gdLst>
                  <a:gd name="connsiteX0" fmla="*/ 17048 w 36367"/>
                  <a:gd name="connsiteY0" fmla="*/ 145472 h 145471"/>
                  <a:gd name="connsiteX1" fmla="*/ 17048 w 36367"/>
                  <a:gd name="connsiteY1" fmla="*/ 145472 h 145471"/>
                  <a:gd name="connsiteX2" fmla="*/ 0 w 36367"/>
                  <a:gd name="connsiteY2" fmla="*/ 127288 h 145471"/>
                  <a:gd name="connsiteX3" fmla="*/ 1137 w 36367"/>
                  <a:gd name="connsiteY3" fmla="*/ 87510 h 145471"/>
                  <a:gd name="connsiteX4" fmla="*/ 0 w 36367"/>
                  <a:gd name="connsiteY4" fmla="*/ 72736 h 145471"/>
                  <a:gd name="connsiteX5" fmla="*/ 2273 w 36367"/>
                  <a:gd name="connsiteY5" fmla="*/ 15911 h 145471"/>
                  <a:gd name="connsiteX6" fmla="*/ 20457 w 36367"/>
                  <a:gd name="connsiteY6" fmla="*/ 0 h 145471"/>
                  <a:gd name="connsiteX7" fmla="*/ 36368 w 36367"/>
                  <a:gd name="connsiteY7" fmla="*/ 19320 h 145471"/>
                  <a:gd name="connsiteX8" fmla="*/ 35231 w 36367"/>
                  <a:gd name="connsiteY8" fmla="*/ 59098 h 145471"/>
                  <a:gd name="connsiteX9" fmla="*/ 36368 w 36367"/>
                  <a:gd name="connsiteY9" fmla="*/ 73872 h 145471"/>
                  <a:gd name="connsiteX10" fmla="*/ 34095 w 36367"/>
                  <a:gd name="connsiteY10" fmla="*/ 130697 h 145471"/>
                  <a:gd name="connsiteX11" fmla="*/ 17048 w 36367"/>
                  <a:gd name="connsiteY11" fmla="*/ 145472 h 14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67" h="145471">
                    <a:moveTo>
                      <a:pt x="17048" y="145472"/>
                    </a:moveTo>
                    <a:cubicBezTo>
                      <a:pt x="17048" y="145472"/>
                      <a:pt x="15911" y="145472"/>
                      <a:pt x="17048" y="145472"/>
                    </a:cubicBezTo>
                    <a:cubicBezTo>
                      <a:pt x="6819" y="144335"/>
                      <a:pt x="0" y="137516"/>
                      <a:pt x="0" y="127288"/>
                    </a:cubicBezTo>
                    <a:cubicBezTo>
                      <a:pt x="1137" y="113650"/>
                      <a:pt x="1137" y="101148"/>
                      <a:pt x="1137" y="87510"/>
                    </a:cubicBezTo>
                    <a:lnTo>
                      <a:pt x="0" y="72736"/>
                    </a:lnTo>
                    <a:cubicBezTo>
                      <a:pt x="0" y="53415"/>
                      <a:pt x="1137" y="35231"/>
                      <a:pt x="2273" y="15911"/>
                    </a:cubicBezTo>
                    <a:cubicBezTo>
                      <a:pt x="2273" y="6819"/>
                      <a:pt x="10228" y="0"/>
                      <a:pt x="20457" y="0"/>
                    </a:cubicBezTo>
                    <a:cubicBezTo>
                      <a:pt x="29549" y="2273"/>
                      <a:pt x="36368" y="10228"/>
                      <a:pt x="36368" y="19320"/>
                    </a:cubicBezTo>
                    <a:cubicBezTo>
                      <a:pt x="35231" y="32958"/>
                      <a:pt x="35231" y="45460"/>
                      <a:pt x="35231" y="59098"/>
                    </a:cubicBezTo>
                    <a:lnTo>
                      <a:pt x="36368" y="73872"/>
                    </a:lnTo>
                    <a:cubicBezTo>
                      <a:pt x="36368" y="93193"/>
                      <a:pt x="35231" y="111377"/>
                      <a:pt x="34095" y="130697"/>
                    </a:cubicBezTo>
                    <a:cubicBezTo>
                      <a:pt x="32959" y="138653"/>
                      <a:pt x="26140" y="145472"/>
                      <a:pt x="17048" y="145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78532BA-ABC9-166F-3AB9-7A6B09962E61}"/>
                  </a:ext>
                </a:extLst>
              </p:cNvPr>
              <p:cNvSpPr/>
              <p:nvPr/>
            </p:nvSpPr>
            <p:spPr>
              <a:xfrm>
                <a:off x="8746165" y="2544804"/>
                <a:ext cx="1780042" cy="756907"/>
              </a:xfrm>
              <a:custGeom>
                <a:avLst/>
                <a:gdLst>
                  <a:gd name="connsiteX0" fmla="*/ 17192 w 1780042"/>
                  <a:gd name="connsiteY0" fmla="*/ 756908 h 756907"/>
                  <a:gd name="connsiteX1" fmla="*/ 13782 w 1780042"/>
                  <a:gd name="connsiteY1" fmla="*/ 756908 h 756907"/>
                  <a:gd name="connsiteX2" fmla="*/ 144 w 1780042"/>
                  <a:gd name="connsiteY2" fmla="*/ 737587 h 756907"/>
                  <a:gd name="connsiteX3" fmla="*/ 26284 w 1780042"/>
                  <a:gd name="connsiteY3" fmla="*/ 631893 h 756907"/>
                  <a:gd name="connsiteX4" fmla="*/ 46741 w 1780042"/>
                  <a:gd name="connsiteY4" fmla="*/ 620528 h 756907"/>
                  <a:gd name="connsiteX5" fmla="*/ 58106 w 1780042"/>
                  <a:gd name="connsiteY5" fmla="*/ 640985 h 756907"/>
                  <a:gd name="connsiteX6" fmla="*/ 33103 w 1780042"/>
                  <a:gd name="connsiteY6" fmla="*/ 743270 h 756907"/>
                  <a:gd name="connsiteX7" fmla="*/ 17192 w 1780042"/>
                  <a:gd name="connsiteY7" fmla="*/ 756908 h 756907"/>
                  <a:gd name="connsiteX8" fmla="*/ 1762851 w 1780042"/>
                  <a:gd name="connsiteY8" fmla="*/ 756908 h 756907"/>
                  <a:gd name="connsiteX9" fmla="*/ 1746940 w 1780042"/>
                  <a:gd name="connsiteY9" fmla="*/ 743270 h 756907"/>
                  <a:gd name="connsiteX10" fmla="*/ 1721937 w 1780042"/>
                  <a:gd name="connsiteY10" fmla="*/ 640985 h 756907"/>
                  <a:gd name="connsiteX11" fmla="*/ 1733302 w 1780042"/>
                  <a:gd name="connsiteY11" fmla="*/ 620528 h 756907"/>
                  <a:gd name="connsiteX12" fmla="*/ 1753759 w 1780042"/>
                  <a:gd name="connsiteY12" fmla="*/ 631893 h 756907"/>
                  <a:gd name="connsiteX13" fmla="*/ 1779898 w 1780042"/>
                  <a:gd name="connsiteY13" fmla="*/ 737587 h 756907"/>
                  <a:gd name="connsiteX14" fmla="*/ 1766260 w 1780042"/>
                  <a:gd name="connsiteY14" fmla="*/ 756908 h 756907"/>
                  <a:gd name="connsiteX15" fmla="*/ 1762851 w 1780042"/>
                  <a:gd name="connsiteY15" fmla="*/ 756908 h 756907"/>
                  <a:gd name="connsiteX16" fmla="*/ 80835 w 1780042"/>
                  <a:gd name="connsiteY16" fmla="*/ 552338 h 756907"/>
                  <a:gd name="connsiteX17" fmla="*/ 74017 w 1780042"/>
                  <a:gd name="connsiteY17" fmla="*/ 551202 h 756907"/>
                  <a:gd name="connsiteX18" fmla="*/ 66061 w 1780042"/>
                  <a:gd name="connsiteY18" fmla="*/ 529608 h 756907"/>
                  <a:gd name="connsiteX19" fmla="*/ 117203 w 1780042"/>
                  <a:gd name="connsiteY19" fmla="*/ 433006 h 756907"/>
                  <a:gd name="connsiteX20" fmla="*/ 139934 w 1780042"/>
                  <a:gd name="connsiteY20" fmla="*/ 427323 h 756907"/>
                  <a:gd name="connsiteX21" fmla="*/ 145616 w 1780042"/>
                  <a:gd name="connsiteY21" fmla="*/ 450053 h 756907"/>
                  <a:gd name="connsiteX22" fmla="*/ 96746 w 1780042"/>
                  <a:gd name="connsiteY22" fmla="*/ 543246 h 756907"/>
                  <a:gd name="connsiteX23" fmla="*/ 80835 w 1780042"/>
                  <a:gd name="connsiteY23" fmla="*/ 552338 h 756907"/>
                  <a:gd name="connsiteX24" fmla="*/ 1699206 w 1780042"/>
                  <a:gd name="connsiteY24" fmla="*/ 552338 h 756907"/>
                  <a:gd name="connsiteX25" fmla="*/ 1684432 w 1780042"/>
                  <a:gd name="connsiteY25" fmla="*/ 542110 h 756907"/>
                  <a:gd name="connsiteX26" fmla="*/ 1635563 w 1780042"/>
                  <a:gd name="connsiteY26" fmla="*/ 448917 h 756907"/>
                  <a:gd name="connsiteX27" fmla="*/ 1641246 w 1780042"/>
                  <a:gd name="connsiteY27" fmla="*/ 426187 h 756907"/>
                  <a:gd name="connsiteX28" fmla="*/ 1663975 w 1780042"/>
                  <a:gd name="connsiteY28" fmla="*/ 431869 h 756907"/>
                  <a:gd name="connsiteX29" fmla="*/ 1715118 w 1780042"/>
                  <a:gd name="connsiteY29" fmla="*/ 528472 h 756907"/>
                  <a:gd name="connsiteX30" fmla="*/ 1707162 w 1780042"/>
                  <a:gd name="connsiteY30" fmla="*/ 550065 h 756907"/>
                  <a:gd name="connsiteX31" fmla="*/ 1699206 w 1780042"/>
                  <a:gd name="connsiteY31" fmla="*/ 552338 h 756907"/>
                  <a:gd name="connsiteX32" fmla="*/ 191076 w 1780042"/>
                  <a:gd name="connsiteY32" fmla="*/ 370498 h 756907"/>
                  <a:gd name="connsiteX33" fmla="*/ 180848 w 1780042"/>
                  <a:gd name="connsiteY33" fmla="*/ 367089 h 756907"/>
                  <a:gd name="connsiteX34" fmla="*/ 178574 w 1780042"/>
                  <a:gd name="connsiteY34" fmla="*/ 343222 h 756907"/>
                  <a:gd name="connsiteX35" fmla="*/ 251310 w 1780042"/>
                  <a:gd name="connsiteY35" fmla="*/ 261395 h 756907"/>
                  <a:gd name="connsiteX36" fmla="*/ 275176 w 1780042"/>
                  <a:gd name="connsiteY36" fmla="*/ 261395 h 756907"/>
                  <a:gd name="connsiteX37" fmla="*/ 275176 w 1780042"/>
                  <a:gd name="connsiteY37" fmla="*/ 285261 h 756907"/>
                  <a:gd name="connsiteX38" fmla="*/ 205850 w 1780042"/>
                  <a:gd name="connsiteY38" fmla="*/ 363679 h 756907"/>
                  <a:gd name="connsiteX39" fmla="*/ 191076 w 1780042"/>
                  <a:gd name="connsiteY39" fmla="*/ 370498 h 756907"/>
                  <a:gd name="connsiteX40" fmla="*/ 1587830 w 1780042"/>
                  <a:gd name="connsiteY40" fmla="*/ 369362 h 756907"/>
                  <a:gd name="connsiteX41" fmla="*/ 1574192 w 1780042"/>
                  <a:gd name="connsiteY41" fmla="*/ 362543 h 756907"/>
                  <a:gd name="connsiteX42" fmla="*/ 1504866 w 1780042"/>
                  <a:gd name="connsiteY42" fmla="*/ 284124 h 756907"/>
                  <a:gd name="connsiteX43" fmla="*/ 1504866 w 1780042"/>
                  <a:gd name="connsiteY43" fmla="*/ 261395 h 756907"/>
                  <a:gd name="connsiteX44" fmla="*/ 1528732 w 1780042"/>
                  <a:gd name="connsiteY44" fmla="*/ 261395 h 756907"/>
                  <a:gd name="connsiteX45" fmla="*/ 1601468 w 1780042"/>
                  <a:gd name="connsiteY45" fmla="*/ 343222 h 756907"/>
                  <a:gd name="connsiteX46" fmla="*/ 1599195 w 1780042"/>
                  <a:gd name="connsiteY46" fmla="*/ 367089 h 756907"/>
                  <a:gd name="connsiteX47" fmla="*/ 1587830 w 1780042"/>
                  <a:gd name="connsiteY47" fmla="*/ 369362 h 756907"/>
                  <a:gd name="connsiteX48" fmla="*/ 343366 w 1780042"/>
                  <a:gd name="connsiteY48" fmla="*/ 219344 h 756907"/>
                  <a:gd name="connsiteX49" fmla="*/ 329728 w 1780042"/>
                  <a:gd name="connsiteY49" fmla="*/ 212525 h 756907"/>
                  <a:gd name="connsiteX50" fmla="*/ 333138 w 1780042"/>
                  <a:gd name="connsiteY50" fmla="*/ 188659 h 756907"/>
                  <a:gd name="connsiteX51" fmla="*/ 422921 w 1780042"/>
                  <a:gd name="connsiteY51" fmla="*/ 127288 h 756907"/>
                  <a:gd name="connsiteX52" fmla="*/ 445651 w 1780042"/>
                  <a:gd name="connsiteY52" fmla="*/ 132970 h 756907"/>
                  <a:gd name="connsiteX53" fmla="*/ 439969 w 1780042"/>
                  <a:gd name="connsiteY53" fmla="*/ 155700 h 756907"/>
                  <a:gd name="connsiteX54" fmla="*/ 353595 w 1780042"/>
                  <a:gd name="connsiteY54" fmla="*/ 214798 h 756907"/>
                  <a:gd name="connsiteX55" fmla="*/ 343366 w 1780042"/>
                  <a:gd name="connsiteY55" fmla="*/ 219344 h 756907"/>
                  <a:gd name="connsiteX56" fmla="*/ 1436676 w 1780042"/>
                  <a:gd name="connsiteY56" fmla="*/ 219344 h 756907"/>
                  <a:gd name="connsiteX57" fmla="*/ 1426448 w 1780042"/>
                  <a:gd name="connsiteY57" fmla="*/ 215935 h 756907"/>
                  <a:gd name="connsiteX58" fmla="*/ 1340074 w 1780042"/>
                  <a:gd name="connsiteY58" fmla="*/ 155700 h 756907"/>
                  <a:gd name="connsiteX59" fmla="*/ 1334391 w 1780042"/>
                  <a:gd name="connsiteY59" fmla="*/ 132970 h 756907"/>
                  <a:gd name="connsiteX60" fmla="*/ 1357121 w 1780042"/>
                  <a:gd name="connsiteY60" fmla="*/ 127288 h 756907"/>
                  <a:gd name="connsiteX61" fmla="*/ 1446905 w 1780042"/>
                  <a:gd name="connsiteY61" fmla="*/ 189795 h 756907"/>
                  <a:gd name="connsiteX62" fmla="*/ 1450314 w 1780042"/>
                  <a:gd name="connsiteY62" fmla="*/ 213662 h 756907"/>
                  <a:gd name="connsiteX63" fmla="*/ 1436676 w 1780042"/>
                  <a:gd name="connsiteY63" fmla="*/ 219344 h 756907"/>
                  <a:gd name="connsiteX64" fmla="*/ 525206 w 1780042"/>
                  <a:gd name="connsiteY64" fmla="*/ 109104 h 756907"/>
                  <a:gd name="connsiteX65" fmla="*/ 510431 w 1780042"/>
                  <a:gd name="connsiteY65" fmla="*/ 98875 h 756907"/>
                  <a:gd name="connsiteX66" fmla="*/ 518386 w 1780042"/>
                  <a:gd name="connsiteY66" fmla="*/ 77282 h 756907"/>
                  <a:gd name="connsiteX67" fmla="*/ 620671 w 1780042"/>
                  <a:gd name="connsiteY67" fmla="*/ 38641 h 756907"/>
                  <a:gd name="connsiteX68" fmla="*/ 641128 w 1780042"/>
                  <a:gd name="connsiteY68" fmla="*/ 50006 h 756907"/>
                  <a:gd name="connsiteX69" fmla="*/ 629763 w 1780042"/>
                  <a:gd name="connsiteY69" fmla="*/ 70463 h 756907"/>
                  <a:gd name="connsiteX70" fmla="*/ 532025 w 1780042"/>
                  <a:gd name="connsiteY70" fmla="*/ 107967 h 756907"/>
                  <a:gd name="connsiteX71" fmla="*/ 525206 w 1780042"/>
                  <a:gd name="connsiteY71" fmla="*/ 109104 h 756907"/>
                  <a:gd name="connsiteX72" fmla="*/ 1253700 w 1780042"/>
                  <a:gd name="connsiteY72" fmla="*/ 107967 h 756907"/>
                  <a:gd name="connsiteX73" fmla="*/ 1246881 w 1780042"/>
                  <a:gd name="connsiteY73" fmla="*/ 106831 h 756907"/>
                  <a:gd name="connsiteX74" fmla="*/ 1149142 w 1780042"/>
                  <a:gd name="connsiteY74" fmla="*/ 69326 h 756907"/>
                  <a:gd name="connsiteX75" fmla="*/ 1137778 w 1780042"/>
                  <a:gd name="connsiteY75" fmla="*/ 48869 h 756907"/>
                  <a:gd name="connsiteX76" fmla="*/ 1158235 w 1780042"/>
                  <a:gd name="connsiteY76" fmla="*/ 37504 h 756907"/>
                  <a:gd name="connsiteX77" fmla="*/ 1260519 w 1780042"/>
                  <a:gd name="connsiteY77" fmla="*/ 76145 h 756907"/>
                  <a:gd name="connsiteX78" fmla="*/ 1268475 w 1780042"/>
                  <a:gd name="connsiteY78" fmla="*/ 97739 h 756907"/>
                  <a:gd name="connsiteX79" fmla="*/ 1253700 w 1780042"/>
                  <a:gd name="connsiteY79" fmla="*/ 107967 h 756907"/>
                  <a:gd name="connsiteX80" fmla="*/ 729775 w 1780042"/>
                  <a:gd name="connsiteY80" fmla="*/ 45460 h 756907"/>
                  <a:gd name="connsiteX81" fmla="*/ 713864 w 1780042"/>
                  <a:gd name="connsiteY81" fmla="*/ 31822 h 756907"/>
                  <a:gd name="connsiteX82" fmla="*/ 727502 w 1780042"/>
                  <a:gd name="connsiteY82" fmla="*/ 12501 h 756907"/>
                  <a:gd name="connsiteX83" fmla="*/ 835469 w 1780042"/>
                  <a:gd name="connsiteY83" fmla="*/ 0 h 756907"/>
                  <a:gd name="connsiteX84" fmla="*/ 852517 w 1780042"/>
                  <a:gd name="connsiteY84" fmla="*/ 15911 h 756907"/>
                  <a:gd name="connsiteX85" fmla="*/ 836606 w 1780042"/>
                  <a:gd name="connsiteY85" fmla="*/ 32958 h 756907"/>
                  <a:gd name="connsiteX86" fmla="*/ 732048 w 1780042"/>
                  <a:gd name="connsiteY86" fmla="*/ 45460 h 756907"/>
                  <a:gd name="connsiteX87" fmla="*/ 729775 w 1780042"/>
                  <a:gd name="connsiteY87" fmla="*/ 45460 h 756907"/>
                  <a:gd name="connsiteX88" fmla="*/ 1049131 w 1780042"/>
                  <a:gd name="connsiteY88" fmla="*/ 45460 h 756907"/>
                  <a:gd name="connsiteX89" fmla="*/ 1045721 w 1780042"/>
                  <a:gd name="connsiteY89" fmla="*/ 45460 h 756907"/>
                  <a:gd name="connsiteX90" fmla="*/ 941163 w 1780042"/>
                  <a:gd name="connsiteY90" fmla="*/ 32958 h 756907"/>
                  <a:gd name="connsiteX91" fmla="*/ 925252 w 1780042"/>
                  <a:gd name="connsiteY91" fmla="*/ 15911 h 756907"/>
                  <a:gd name="connsiteX92" fmla="*/ 942300 w 1780042"/>
                  <a:gd name="connsiteY92" fmla="*/ 0 h 756907"/>
                  <a:gd name="connsiteX93" fmla="*/ 1050267 w 1780042"/>
                  <a:gd name="connsiteY93" fmla="*/ 12501 h 756907"/>
                  <a:gd name="connsiteX94" fmla="*/ 1063905 w 1780042"/>
                  <a:gd name="connsiteY94" fmla="*/ 31822 h 756907"/>
                  <a:gd name="connsiteX95" fmla="*/ 1049131 w 1780042"/>
                  <a:gd name="connsiteY95" fmla="*/ 45460 h 756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1780042" h="756907">
                    <a:moveTo>
                      <a:pt x="17192" y="756908"/>
                    </a:moveTo>
                    <a:cubicBezTo>
                      <a:pt x="16055" y="756908"/>
                      <a:pt x="14918" y="756908"/>
                      <a:pt x="13782" y="756908"/>
                    </a:cubicBezTo>
                    <a:cubicBezTo>
                      <a:pt x="4690" y="755771"/>
                      <a:pt x="-993" y="746679"/>
                      <a:pt x="144" y="737587"/>
                    </a:cubicBezTo>
                    <a:cubicBezTo>
                      <a:pt x="6963" y="702356"/>
                      <a:pt x="16055" y="665988"/>
                      <a:pt x="26284" y="631893"/>
                    </a:cubicBezTo>
                    <a:cubicBezTo>
                      <a:pt x="28557" y="622801"/>
                      <a:pt x="38785" y="618255"/>
                      <a:pt x="46741" y="620528"/>
                    </a:cubicBezTo>
                    <a:cubicBezTo>
                      <a:pt x="55832" y="622801"/>
                      <a:pt x="60378" y="633029"/>
                      <a:pt x="58106" y="640985"/>
                    </a:cubicBezTo>
                    <a:cubicBezTo>
                      <a:pt x="47877" y="673943"/>
                      <a:pt x="38785" y="708038"/>
                      <a:pt x="33103" y="743270"/>
                    </a:cubicBezTo>
                    <a:cubicBezTo>
                      <a:pt x="31966" y="751225"/>
                      <a:pt x="24010" y="756908"/>
                      <a:pt x="17192" y="756908"/>
                    </a:cubicBezTo>
                    <a:close/>
                    <a:moveTo>
                      <a:pt x="1762851" y="756908"/>
                    </a:moveTo>
                    <a:cubicBezTo>
                      <a:pt x="1754895" y="756908"/>
                      <a:pt x="1748076" y="751225"/>
                      <a:pt x="1746940" y="743270"/>
                    </a:cubicBezTo>
                    <a:cubicBezTo>
                      <a:pt x="1740120" y="709175"/>
                      <a:pt x="1732165" y="675080"/>
                      <a:pt x="1721937" y="640985"/>
                    </a:cubicBezTo>
                    <a:cubicBezTo>
                      <a:pt x="1719663" y="631893"/>
                      <a:pt x="1724209" y="622801"/>
                      <a:pt x="1733302" y="620528"/>
                    </a:cubicBezTo>
                    <a:cubicBezTo>
                      <a:pt x="1742394" y="618255"/>
                      <a:pt x="1751486" y="622801"/>
                      <a:pt x="1753759" y="631893"/>
                    </a:cubicBezTo>
                    <a:cubicBezTo>
                      <a:pt x="1765123" y="665988"/>
                      <a:pt x="1773079" y="702356"/>
                      <a:pt x="1779898" y="737587"/>
                    </a:cubicBezTo>
                    <a:cubicBezTo>
                      <a:pt x="1781034" y="746679"/>
                      <a:pt x="1775352" y="755771"/>
                      <a:pt x="1766260" y="756908"/>
                    </a:cubicBezTo>
                    <a:cubicBezTo>
                      <a:pt x="1765123" y="755771"/>
                      <a:pt x="1763987" y="756908"/>
                      <a:pt x="1762851" y="756908"/>
                    </a:cubicBezTo>
                    <a:close/>
                    <a:moveTo>
                      <a:pt x="80835" y="552338"/>
                    </a:moveTo>
                    <a:cubicBezTo>
                      <a:pt x="78563" y="552338"/>
                      <a:pt x="76289" y="552338"/>
                      <a:pt x="74017" y="551202"/>
                    </a:cubicBezTo>
                    <a:cubicBezTo>
                      <a:pt x="66061" y="547792"/>
                      <a:pt x="61515" y="537564"/>
                      <a:pt x="66061" y="529608"/>
                    </a:cubicBezTo>
                    <a:cubicBezTo>
                      <a:pt x="80835" y="496650"/>
                      <a:pt x="97883" y="463691"/>
                      <a:pt x="117203" y="433006"/>
                    </a:cubicBezTo>
                    <a:cubicBezTo>
                      <a:pt x="121749" y="425050"/>
                      <a:pt x="131978" y="422777"/>
                      <a:pt x="139934" y="427323"/>
                    </a:cubicBezTo>
                    <a:cubicBezTo>
                      <a:pt x="147889" y="431869"/>
                      <a:pt x="150162" y="442098"/>
                      <a:pt x="145616" y="450053"/>
                    </a:cubicBezTo>
                    <a:cubicBezTo>
                      <a:pt x="127432" y="479602"/>
                      <a:pt x="111521" y="511424"/>
                      <a:pt x="96746" y="543246"/>
                    </a:cubicBezTo>
                    <a:cubicBezTo>
                      <a:pt x="93337" y="548929"/>
                      <a:pt x="86518" y="552338"/>
                      <a:pt x="80835" y="552338"/>
                    </a:cubicBezTo>
                    <a:close/>
                    <a:moveTo>
                      <a:pt x="1699206" y="552338"/>
                    </a:moveTo>
                    <a:cubicBezTo>
                      <a:pt x="1692388" y="552338"/>
                      <a:pt x="1686706" y="548929"/>
                      <a:pt x="1684432" y="542110"/>
                    </a:cubicBezTo>
                    <a:cubicBezTo>
                      <a:pt x="1669658" y="510288"/>
                      <a:pt x="1653747" y="479602"/>
                      <a:pt x="1635563" y="448917"/>
                    </a:cubicBezTo>
                    <a:cubicBezTo>
                      <a:pt x="1631017" y="440961"/>
                      <a:pt x="1633290" y="430733"/>
                      <a:pt x="1641246" y="426187"/>
                    </a:cubicBezTo>
                    <a:cubicBezTo>
                      <a:pt x="1649201" y="421641"/>
                      <a:pt x="1659429" y="423914"/>
                      <a:pt x="1663975" y="431869"/>
                    </a:cubicBezTo>
                    <a:cubicBezTo>
                      <a:pt x="1683295" y="462555"/>
                      <a:pt x="1700343" y="495513"/>
                      <a:pt x="1715118" y="528472"/>
                    </a:cubicBezTo>
                    <a:cubicBezTo>
                      <a:pt x="1718527" y="536427"/>
                      <a:pt x="1715118" y="546656"/>
                      <a:pt x="1707162" y="550065"/>
                    </a:cubicBezTo>
                    <a:cubicBezTo>
                      <a:pt x="1703752" y="552338"/>
                      <a:pt x="1701480" y="552338"/>
                      <a:pt x="1699206" y="552338"/>
                    </a:cubicBezTo>
                    <a:close/>
                    <a:moveTo>
                      <a:pt x="191076" y="370498"/>
                    </a:moveTo>
                    <a:cubicBezTo>
                      <a:pt x="187666" y="370498"/>
                      <a:pt x="184257" y="369362"/>
                      <a:pt x="180848" y="367089"/>
                    </a:cubicBezTo>
                    <a:cubicBezTo>
                      <a:pt x="174028" y="361406"/>
                      <a:pt x="172891" y="351178"/>
                      <a:pt x="178574" y="343222"/>
                    </a:cubicBezTo>
                    <a:cubicBezTo>
                      <a:pt x="201304" y="314810"/>
                      <a:pt x="225171" y="287534"/>
                      <a:pt x="251310" y="261395"/>
                    </a:cubicBezTo>
                    <a:cubicBezTo>
                      <a:pt x="258129" y="254576"/>
                      <a:pt x="268357" y="254576"/>
                      <a:pt x="275176" y="261395"/>
                    </a:cubicBezTo>
                    <a:cubicBezTo>
                      <a:pt x="281996" y="268214"/>
                      <a:pt x="281996" y="278442"/>
                      <a:pt x="275176" y="285261"/>
                    </a:cubicBezTo>
                    <a:cubicBezTo>
                      <a:pt x="250173" y="310264"/>
                      <a:pt x="227443" y="336403"/>
                      <a:pt x="205850" y="363679"/>
                    </a:cubicBezTo>
                    <a:cubicBezTo>
                      <a:pt x="201304" y="368225"/>
                      <a:pt x="196758" y="370498"/>
                      <a:pt x="191076" y="370498"/>
                    </a:cubicBezTo>
                    <a:close/>
                    <a:moveTo>
                      <a:pt x="1587830" y="369362"/>
                    </a:moveTo>
                    <a:cubicBezTo>
                      <a:pt x="1583284" y="369362"/>
                      <a:pt x="1577601" y="367089"/>
                      <a:pt x="1574192" y="362543"/>
                    </a:cubicBezTo>
                    <a:cubicBezTo>
                      <a:pt x="1552599" y="335267"/>
                      <a:pt x="1528732" y="309127"/>
                      <a:pt x="1504866" y="284124"/>
                    </a:cubicBezTo>
                    <a:cubicBezTo>
                      <a:pt x="1498047" y="278442"/>
                      <a:pt x="1498047" y="268214"/>
                      <a:pt x="1504866" y="261395"/>
                    </a:cubicBezTo>
                    <a:cubicBezTo>
                      <a:pt x="1511685" y="254576"/>
                      <a:pt x="1521913" y="254576"/>
                      <a:pt x="1528732" y="261395"/>
                    </a:cubicBezTo>
                    <a:cubicBezTo>
                      <a:pt x="1554872" y="287534"/>
                      <a:pt x="1578738" y="314810"/>
                      <a:pt x="1601468" y="343222"/>
                    </a:cubicBezTo>
                    <a:cubicBezTo>
                      <a:pt x="1607150" y="350041"/>
                      <a:pt x="1606014" y="361406"/>
                      <a:pt x="1599195" y="367089"/>
                    </a:cubicBezTo>
                    <a:cubicBezTo>
                      <a:pt x="1594649" y="368225"/>
                      <a:pt x="1591239" y="369362"/>
                      <a:pt x="1587830" y="369362"/>
                    </a:cubicBezTo>
                    <a:close/>
                    <a:moveTo>
                      <a:pt x="343366" y="219344"/>
                    </a:moveTo>
                    <a:cubicBezTo>
                      <a:pt x="338821" y="219344"/>
                      <a:pt x="333138" y="217071"/>
                      <a:pt x="329728" y="212525"/>
                    </a:cubicBezTo>
                    <a:cubicBezTo>
                      <a:pt x="324046" y="205706"/>
                      <a:pt x="325182" y="194341"/>
                      <a:pt x="333138" y="188659"/>
                    </a:cubicBezTo>
                    <a:cubicBezTo>
                      <a:pt x="361550" y="165929"/>
                      <a:pt x="392235" y="145472"/>
                      <a:pt x="422921" y="127288"/>
                    </a:cubicBezTo>
                    <a:cubicBezTo>
                      <a:pt x="430876" y="122742"/>
                      <a:pt x="441105" y="125015"/>
                      <a:pt x="445651" y="132970"/>
                    </a:cubicBezTo>
                    <a:cubicBezTo>
                      <a:pt x="450197" y="140926"/>
                      <a:pt x="447924" y="151154"/>
                      <a:pt x="439969" y="155700"/>
                    </a:cubicBezTo>
                    <a:cubicBezTo>
                      <a:pt x="410420" y="173884"/>
                      <a:pt x="380870" y="194341"/>
                      <a:pt x="353595" y="214798"/>
                    </a:cubicBezTo>
                    <a:cubicBezTo>
                      <a:pt x="350185" y="218208"/>
                      <a:pt x="346776" y="219344"/>
                      <a:pt x="343366" y="219344"/>
                    </a:cubicBezTo>
                    <a:close/>
                    <a:moveTo>
                      <a:pt x="1436676" y="219344"/>
                    </a:moveTo>
                    <a:cubicBezTo>
                      <a:pt x="1433267" y="219344"/>
                      <a:pt x="1429857" y="218208"/>
                      <a:pt x="1426448" y="215935"/>
                    </a:cubicBezTo>
                    <a:cubicBezTo>
                      <a:pt x="1399171" y="194341"/>
                      <a:pt x="1369623" y="173884"/>
                      <a:pt x="1340074" y="155700"/>
                    </a:cubicBezTo>
                    <a:cubicBezTo>
                      <a:pt x="1332118" y="151154"/>
                      <a:pt x="1329845" y="140926"/>
                      <a:pt x="1334391" y="132970"/>
                    </a:cubicBezTo>
                    <a:cubicBezTo>
                      <a:pt x="1338937" y="125015"/>
                      <a:pt x="1349166" y="122742"/>
                      <a:pt x="1357121" y="127288"/>
                    </a:cubicBezTo>
                    <a:cubicBezTo>
                      <a:pt x="1387806" y="145472"/>
                      <a:pt x="1418492" y="167065"/>
                      <a:pt x="1446905" y="189795"/>
                    </a:cubicBezTo>
                    <a:cubicBezTo>
                      <a:pt x="1453724" y="195478"/>
                      <a:pt x="1454860" y="205706"/>
                      <a:pt x="1450314" y="213662"/>
                    </a:cubicBezTo>
                    <a:cubicBezTo>
                      <a:pt x="1446905" y="217071"/>
                      <a:pt x="1441222" y="219344"/>
                      <a:pt x="1436676" y="219344"/>
                    </a:cubicBezTo>
                    <a:close/>
                    <a:moveTo>
                      <a:pt x="525206" y="109104"/>
                    </a:moveTo>
                    <a:cubicBezTo>
                      <a:pt x="518386" y="109104"/>
                      <a:pt x="512704" y="105694"/>
                      <a:pt x="510431" y="98875"/>
                    </a:cubicBezTo>
                    <a:cubicBezTo>
                      <a:pt x="507022" y="90920"/>
                      <a:pt x="510431" y="80691"/>
                      <a:pt x="518386" y="77282"/>
                    </a:cubicBezTo>
                    <a:cubicBezTo>
                      <a:pt x="551345" y="62507"/>
                      <a:pt x="585440" y="48869"/>
                      <a:pt x="620671" y="38641"/>
                    </a:cubicBezTo>
                    <a:cubicBezTo>
                      <a:pt x="629763" y="36368"/>
                      <a:pt x="638856" y="40914"/>
                      <a:pt x="641128" y="50006"/>
                    </a:cubicBezTo>
                    <a:cubicBezTo>
                      <a:pt x="643402" y="59098"/>
                      <a:pt x="638856" y="68190"/>
                      <a:pt x="629763" y="70463"/>
                    </a:cubicBezTo>
                    <a:cubicBezTo>
                      <a:pt x="596805" y="80691"/>
                      <a:pt x="563846" y="93193"/>
                      <a:pt x="532025" y="107967"/>
                    </a:cubicBezTo>
                    <a:cubicBezTo>
                      <a:pt x="529752" y="107967"/>
                      <a:pt x="527479" y="109104"/>
                      <a:pt x="525206" y="109104"/>
                    </a:cubicBezTo>
                    <a:close/>
                    <a:moveTo>
                      <a:pt x="1253700" y="107967"/>
                    </a:moveTo>
                    <a:cubicBezTo>
                      <a:pt x="1251427" y="107967"/>
                      <a:pt x="1249154" y="107967"/>
                      <a:pt x="1246881" y="106831"/>
                    </a:cubicBezTo>
                    <a:cubicBezTo>
                      <a:pt x="1215059" y="92056"/>
                      <a:pt x="1182101" y="79555"/>
                      <a:pt x="1149142" y="69326"/>
                    </a:cubicBezTo>
                    <a:cubicBezTo>
                      <a:pt x="1140050" y="67053"/>
                      <a:pt x="1135504" y="56825"/>
                      <a:pt x="1137778" y="48869"/>
                    </a:cubicBezTo>
                    <a:cubicBezTo>
                      <a:pt x="1140050" y="39777"/>
                      <a:pt x="1150279" y="35231"/>
                      <a:pt x="1158235" y="37504"/>
                    </a:cubicBezTo>
                    <a:cubicBezTo>
                      <a:pt x="1192329" y="47733"/>
                      <a:pt x="1227561" y="61371"/>
                      <a:pt x="1260519" y="76145"/>
                    </a:cubicBezTo>
                    <a:cubicBezTo>
                      <a:pt x="1268475" y="79555"/>
                      <a:pt x="1273020" y="89783"/>
                      <a:pt x="1268475" y="97739"/>
                    </a:cubicBezTo>
                    <a:cubicBezTo>
                      <a:pt x="1266201" y="104558"/>
                      <a:pt x="1260519" y="107967"/>
                      <a:pt x="1253700" y="107967"/>
                    </a:cubicBezTo>
                    <a:close/>
                    <a:moveTo>
                      <a:pt x="729775" y="45460"/>
                    </a:moveTo>
                    <a:cubicBezTo>
                      <a:pt x="721819" y="45460"/>
                      <a:pt x="715001" y="39777"/>
                      <a:pt x="713864" y="31822"/>
                    </a:cubicBezTo>
                    <a:cubicBezTo>
                      <a:pt x="712727" y="22730"/>
                      <a:pt x="718410" y="13638"/>
                      <a:pt x="727502" y="12501"/>
                    </a:cubicBezTo>
                    <a:cubicBezTo>
                      <a:pt x="762733" y="5682"/>
                      <a:pt x="799101" y="1136"/>
                      <a:pt x="835469" y="0"/>
                    </a:cubicBezTo>
                    <a:cubicBezTo>
                      <a:pt x="844561" y="0"/>
                      <a:pt x="852517" y="6819"/>
                      <a:pt x="852517" y="15911"/>
                    </a:cubicBezTo>
                    <a:cubicBezTo>
                      <a:pt x="852517" y="25003"/>
                      <a:pt x="845698" y="32958"/>
                      <a:pt x="836606" y="32958"/>
                    </a:cubicBezTo>
                    <a:cubicBezTo>
                      <a:pt x="801375" y="35231"/>
                      <a:pt x="766143" y="39777"/>
                      <a:pt x="732048" y="45460"/>
                    </a:cubicBezTo>
                    <a:cubicBezTo>
                      <a:pt x="732048" y="45460"/>
                      <a:pt x="730912" y="45460"/>
                      <a:pt x="729775" y="45460"/>
                    </a:cubicBezTo>
                    <a:close/>
                    <a:moveTo>
                      <a:pt x="1049131" y="45460"/>
                    </a:moveTo>
                    <a:cubicBezTo>
                      <a:pt x="1047994" y="45460"/>
                      <a:pt x="1046857" y="45460"/>
                      <a:pt x="1045721" y="45460"/>
                    </a:cubicBezTo>
                    <a:cubicBezTo>
                      <a:pt x="1011626" y="39777"/>
                      <a:pt x="976395" y="35231"/>
                      <a:pt x="941163" y="32958"/>
                    </a:cubicBezTo>
                    <a:cubicBezTo>
                      <a:pt x="932071" y="32958"/>
                      <a:pt x="925252" y="25003"/>
                      <a:pt x="925252" y="15911"/>
                    </a:cubicBezTo>
                    <a:cubicBezTo>
                      <a:pt x="925252" y="6819"/>
                      <a:pt x="933208" y="0"/>
                      <a:pt x="942300" y="0"/>
                    </a:cubicBezTo>
                    <a:cubicBezTo>
                      <a:pt x="978668" y="2273"/>
                      <a:pt x="1015036" y="6819"/>
                      <a:pt x="1050267" y="12501"/>
                    </a:cubicBezTo>
                    <a:cubicBezTo>
                      <a:pt x="1059359" y="13638"/>
                      <a:pt x="1065042" y="22730"/>
                      <a:pt x="1063905" y="31822"/>
                    </a:cubicBezTo>
                    <a:cubicBezTo>
                      <a:pt x="1063905" y="39777"/>
                      <a:pt x="1057086" y="45460"/>
                      <a:pt x="1049131" y="45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FF0CB1D-ADA0-C794-A680-154B6ACD22A6}"/>
                  </a:ext>
                </a:extLst>
              </p:cNvPr>
              <p:cNvSpPr/>
              <p:nvPr/>
            </p:nvSpPr>
            <p:spPr>
              <a:xfrm>
                <a:off x="10505607" y="3373203"/>
                <a:ext cx="36367" cy="89891"/>
              </a:xfrm>
              <a:custGeom>
                <a:avLst/>
                <a:gdLst>
                  <a:gd name="connsiteX0" fmla="*/ 18183 w 36367"/>
                  <a:gd name="connsiteY0" fmla="*/ 89892 h 89891"/>
                  <a:gd name="connsiteX1" fmla="*/ 1136 w 36367"/>
                  <a:gd name="connsiteY1" fmla="*/ 72844 h 89891"/>
                  <a:gd name="connsiteX2" fmla="*/ 0 w 36367"/>
                  <a:gd name="connsiteY2" fmla="*/ 18293 h 89891"/>
                  <a:gd name="connsiteX3" fmla="*/ 15911 w 36367"/>
                  <a:gd name="connsiteY3" fmla="*/ 109 h 89891"/>
                  <a:gd name="connsiteX4" fmla="*/ 34094 w 36367"/>
                  <a:gd name="connsiteY4" fmla="*/ 16019 h 89891"/>
                  <a:gd name="connsiteX5" fmla="*/ 36368 w 36367"/>
                  <a:gd name="connsiteY5" fmla="*/ 72844 h 89891"/>
                  <a:gd name="connsiteX6" fmla="*/ 18183 w 36367"/>
                  <a:gd name="connsiteY6" fmla="*/ 89892 h 89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67" h="89891">
                    <a:moveTo>
                      <a:pt x="18183" y="89892"/>
                    </a:moveTo>
                    <a:cubicBezTo>
                      <a:pt x="9091" y="89892"/>
                      <a:pt x="1136" y="81936"/>
                      <a:pt x="1136" y="72844"/>
                    </a:cubicBezTo>
                    <a:cubicBezTo>
                      <a:pt x="1136" y="54660"/>
                      <a:pt x="1136" y="36476"/>
                      <a:pt x="0" y="18293"/>
                    </a:cubicBezTo>
                    <a:cubicBezTo>
                      <a:pt x="0" y="9201"/>
                      <a:pt x="6819" y="1245"/>
                      <a:pt x="15911" y="109"/>
                    </a:cubicBezTo>
                    <a:cubicBezTo>
                      <a:pt x="25002" y="-1028"/>
                      <a:pt x="32958" y="6928"/>
                      <a:pt x="34094" y="16019"/>
                    </a:cubicBezTo>
                    <a:cubicBezTo>
                      <a:pt x="35231" y="34204"/>
                      <a:pt x="36368" y="53524"/>
                      <a:pt x="36368" y="72844"/>
                    </a:cubicBezTo>
                    <a:cubicBezTo>
                      <a:pt x="35231" y="83073"/>
                      <a:pt x="27276" y="89892"/>
                      <a:pt x="18183" y="898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3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</p:grp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EA249907-D7D1-69F6-8172-9E975BFD0C12}"/>
              </a:ext>
            </a:extLst>
          </p:cNvPr>
          <p:cNvSpPr/>
          <p:nvPr/>
        </p:nvSpPr>
        <p:spPr>
          <a:xfrm>
            <a:off x="3497678" y="3052011"/>
            <a:ext cx="755460" cy="755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9672F75-6853-A370-1EDD-B4DE0775737B}"/>
              </a:ext>
            </a:extLst>
          </p:cNvPr>
          <p:cNvSpPr/>
          <p:nvPr/>
        </p:nvSpPr>
        <p:spPr>
          <a:xfrm>
            <a:off x="4993103" y="3052011"/>
            <a:ext cx="755460" cy="755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85DB30C-770A-D1F1-29C1-CA7D28722C80}"/>
              </a:ext>
            </a:extLst>
          </p:cNvPr>
          <p:cNvSpPr/>
          <p:nvPr/>
        </p:nvSpPr>
        <p:spPr>
          <a:xfrm>
            <a:off x="6488528" y="3052011"/>
            <a:ext cx="755460" cy="755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C6DFDEA-3FD5-4543-BA7A-6ED8B6007460}"/>
              </a:ext>
            </a:extLst>
          </p:cNvPr>
          <p:cNvSpPr/>
          <p:nvPr/>
        </p:nvSpPr>
        <p:spPr>
          <a:xfrm>
            <a:off x="7983953" y="3052011"/>
            <a:ext cx="755460" cy="755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4F2991F-4985-DDF9-C133-A92B999CC7DB}"/>
              </a:ext>
            </a:extLst>
          </p:cNvPr>
          <p:cNvSpPr/>
          <p:nvPr/>
        </p:nvSpPr>
        <p:spPr>
          <a:xfrm>
            <a:off x="9479378" y="3052011"/>
            <a:ext cx="755460" cy="755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CA79579-9A50-6464-EE5D-2AC40720BE30}"/>
              </a:ext>
            </a:extLst>
          </p:cNvPr>
          <p:cNvGrpSpPr/>
          <p:nvPr/>
        </p:nvGrpSpPr>
        <p:grpSpPr>
          <a:xfrm>
            <a:off x="2809899" y="4572887"/>
            <a:ext cx="2120900" cy="1465714"/>
            <a:chOff x="2578100" y="4359658"/>
            <a:chExt cx="2120900" cy="146571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20244C-6143-0D97-3585-14128BBC177A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D3F5946-9E11-AC01-E2AD-65EA7F9A9ECE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66788E9-FFBE-7356-A4A3-C0C3B7D5E639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487E3D-4329-0F23-086C-060A8D3D9958}"/>
              </a:ext>
            </a:extLst>
          </p:cNvPr>
          <p:cNvGrpSpPr/>
          <p:nvPr/>
        </p:nvGrpSpPr>
        <p:grpSpPr>
          <a:xfrm>
            <a:off x="5805807" y="4504322"/>
            <a:ext cx="2120900" cy="1465714"/>
            <a:chOff x="2578100" y="4359658"/>
            <a:chExt cx="2120900" cy="146571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8CB5675-E5D4-FA16-F668-3E3B1D55E30C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0765F29-21D9-9444-CBAB-44B0CA75F8F3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2A9B378-B8DE-9B07-0620-CF37A634DEAA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2027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E0040E-256A-8022-29BF-E56047826B84}"/>
              </a:ext>
            </a:extLst>
          </p:cNvPr>
          <p:cNvGrpSpPr/>
          <p:nvPr/>
        </p:nvGrpSpPr>
        <p:grpSpPr>
          <a:xfrm>
            <a:off x="4307853" y="819400"/>
            <a:ext cx="2120900" cy="1465714"/>
            <a:chOff x="2578100" y="4359658"/>
            <a:chExt cx="2120900" cy="146571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95FB324-5CA7-ADA5-5DE6-7899C5FC5BF3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B953B-6B2A-382B-B6C4-6F7D2C2A0E23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668B374-DD5F-0A41-397C-1CF29D022F38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2026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28B9D7F-C6D9-17D0-D26E-F120175A3147}"/>
              </a:ext>
            </a:extLst>
          </p:cNvPr>
          <p:cNvGrpSpPr/>
          <p:nvPr/>
        </p:nvGrpSpPr>
        <p:grpSpPr>
          <a:xfrm>
            <a:off x="7303761" y="819400"/>
            <a:ext cx="2120900" cy="1465714"/>
            <a:chOff x="2578100" y="4359658"/>
            <a:chExt cx="2120900" cy="146571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21DD86A-827D-ABCC-2B2A-7CC3F9CE3AF1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C8281D-A5BF-D5A2-02B4-78AA49001FF7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D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8172F64-96DA-63D0-15AC-2ED6A7464D49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2028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DC9893F-02D9-04F9-6AC1-9FDA3F8E51FD}"/>
              </a:ext>
            </a:extLst>
          </p:cNvPr>
          <p:cNvGrpSpPr/>
          <p:nvPr/>
        </p:nvGrpSpPr>
        <p:grpSpPr>
          <a:xfrm>
            <a:off x="8801717" y="4504322"/>
            <a:ext cx="2120900" cy="1465714"/>
            <a:chOff x="2578100" y="4359658"/>
            <a:chExt cx="2120900" cy="146571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67434AC-57E1-155C-9BCA-132DD0DD09FF}"/>
                </a:ext>
              </a:extLst>
            </p:cNvPr>
            <p:cNvSpPr txBox="1"/>
            <p:nvPr/>
          </p:nvSpPr>
          <p:spPr>
            <a:xfrm>
              <a:off x="2578100" y="4670261"/>
              <a:ext cx="2120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E7C8B5E-20B0-E176-6B0B-C0BFAC179F73}"/>
                </a:ext>
              </a:extLst>
            </p:cNvPr>
            <p:cNvSpPr txBox="1"/>
            <p:nvPr/>
          </p:nvSpPr>
          <p:spPr>
            <a:xfrm>
              <a:off x="2658517" y="43596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5EAE08E-278A-1301-AA07-2231C3D0E883}"/>
                </a:ext>
              </a:extLst>
            </p:cNvPr>
            <p:cNvSpPr txBox="1"/>
            <p:nvPr/>
          </p:nvSpPr>
          <p:spPr>
            <a:xfrm>
              <a:off x="2956556" y="5289841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2029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006A19AB-00C1-F9F2-D72E-D1B82B586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13408" y="3267738"/>
            <a:ext cx="324000" cy="324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AC761E5-CB9D-E868-816A-4E94B0DE7A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4258" y="3267738"/>
            <a:ext cx="324000" cy="324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D0F1B0E-E1A3-6989-E89B-7D060F7510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95108" y="3267738"/>
            <a:ext cx="324000" cy="324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7CF05DF-47AC-5B38-8170-F7CEEF911A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08833" y="3267738"/>
            <a:ext cx="324000" cy="324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692B3F5-9336-35CE-9114-D55FE1CCB8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99683" y="3267738"/>
            <a:ext cx="324000" cy="324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53DAB2-AE5F-A685-4335-55A0B10DF7AC}"/>
              </a:ext>
            </a:extLst>
          </p:cNvPr>
          <p:cNvSpPr txBox="1"/>
          <p:nvPr/>
        </p:nvSpPr>
        <p:spPr>
          <a:xfrm rot="16200000">
            <a:off x="7736776" y="2586463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</p:spTree>
    <p:extLst>
      <p:ext uri="{BB962C8B-B14F-4D97-AF65-F5344CB8AC3E}">
        <p14:creationId xmlns:p14="http://schemas.microsoft.com/office/powerpoint/2010/main" val="2455663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4D724-E2BE-956F-EAB6-3EB6C337BBBE}"/>
              </a:ext>
            </a:extLst>
          </p:cNvPr>
          <p:cNvSpPr/>
          <p:nvPr/>
        </p:nvSpPr>
        <p:spPr>
          <a:xfrm>
            <a:off x="0" y="850900"/>
            <a:ext cx="3705226" cy="162760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E78F32A-4CF4-E6DC-80B3-65DB851F42D5}"/>
              </a:ext>
            </a:extLst>
          </p:cNvPr>
          <p:cNvSpPr/>
          <p:nvPr/>
        </p:nvSpPr>
        <p:spPr>
          <a:xfrm>
            <a:off x="0" y="4379494"/>
            <a:ext cx="3705226" cy="162760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D4DC24-3226-6AE2-71E6-5C3F1CD588F8}"/>
              </a:ext>
            </a:extLst>
          </p:cNvPr>
          <p:cNvSpPr/>
          <p:nvPr/>
        </p:nvSpPr>
        <p:spPr>
          <a:xfrm flipH="1">
            <a:off x="8486774" y="2615197"/>
            <a:ext cx="3705226" cy="162760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96809A8-C248-83B6-CEAF-D1E206C8B0E6}"/>
              </a:ext>
            </a:extLst>
          </p:cNvPr>
          <p:cNvSpPr/>
          <p:nvPr/>
        </p:nvSpPr>
        <p:spPr>
          <a:xfrm rot="16200000">
            <a:off x="2667001" y="2298696"/>
            <a:ext cx="6858001" cy="2260606"/>
          </a:xfrm>
          <a:custGeom>
            <a:avLst/>
            <a:gdLst>
              <a:gd name="connsiteX0" fmla="*/ 6858001 w 6858001"/>
              <a:gd name="connsiteY0" fmla="*/ 6206 h 2260606"/>
              <a:gd name="connsiteX1" fmla="*/ 6858001 w 6858001"/>
              <a:gd name="connsiteY1" fmla="*/ 506565 h 2260606"/>
              <a:gd name="connsiteX2" fmla="*/ 6833312 w 6858001"/>
              <a:gd name="connsiteY2" fmla="*/ 508989 h 2260606"/>
              <a:gd name="connsiteX3" fmla="*/ 6323629 w 6858001"/>
              <a:gd name="connsiteY3" fmla="*/ 1098687 h 2260606"/>
              <a:gd name="connsiteX4" fmla="*/ 6323629 w 6858001"/>
              <a:gd name="connsiteY4" fmla="*/ 1130304 h 2260606"/>
              <a:gd name="connsiteX5" fmla="*/ 5195587 w 6858001"/>
              <a:gd name="connsiteY5" fmla="*/ 2260606 h 2260606"/>
              <a:gd name="connsiteX6" fmla="*/ 4065287 w 6858001"/>
              <a:gd name="connsiteY6" fmla="*/ 1130304 h 2260606"/>
              <a:gd name="connsiteX7" fmla="*/ 3430693 w 6858001"/>
              <a:gd name="connsiteY7" fmla="*/ 495708 h 2260606"/>
              <a:gd name="connsiteX8" fmla="*/ 2796099 w 6858001"/>
              <a:gd name="connsiteY8" fmla="*/ 1130304 h 2260606"/>
              <a:gd name="connsiteX9" fmla="*/ 1665799 w 6858001"/>
              <a:gd name="connsiteY9" fmla="*/ 2260606 h 2260606"/>
              <a:gd name="connsiteX10" fmla="*/ 535498 w 6858001"/>
              <a:gd name="connsiteY10" fmla="*/ 1130304 h 2260606"/>
              <a:gd name="connsiteX11" fmla="*/ 28673 w 6858001"/>
              <a:gd name="connsiteY11" fmla="*/ 508618 h 2260606"/>
              <a:gd name="connsiteX12" fmla="*/ 0 w 6858001"/>
              <a:gd name="connsiteY12" fmla="*/ 505721 h 2260606"/>
              <a:gd name="connsiteX13" fmla="*/ 0 w 6858001"/>
              <a:gd name="connsiteY13" fmla="*/ 5077 h 2260606"/>
              <a:gd name="connsiteX14" fmla="*/ 15186 w 6858001"/>
              <a:gd name="connsiteY14" fmla="*/ 5846 h 2260606"/>
              <a:gd name="connsiteX15" fmla="*/ 1030075 w 6858001"/>
              <a:gd name="connsiteY15" fmla="*/ 1130304 h 2260606"/>
              <a:gd name="connsiteX16" fmla="*/ 1664670 w 6858001"/>
              <a:gd name="connsiteY16" fmla="*/ 1764899 h 2260606"/>
              <a:gd name="connsiteX17" fmla="*/ 2299263 w 6858001"/>
              <a:gd name="connsiteY17" fmla="*/ 1130304 h 2260606"/>
              <a:gd name="connsiteX18" fmla="*/ 3429564 w 6858001"/>
              <a:gd name="connsiteY18" fmla="*/ 0 h 2260606"/>
              <a:gd name="connsiteX19" fmla="*/ 4559865 w 6858001"/>
              <a:gd name="connsiteY19" fmla="*/ 1130304 h 2260606"/>
              <a:gd name="connsiteX20" fmla="*/ 5194459 w 6858001"/>
              <a:gd name="connsiteY20" fmla="*/ 1764899 h 2260606"/>
              <a:gd name="connsiteX21" fmla="*/ 5827924 w 6858001"/>
              <a:gd name="connsiteY21" fmla="*/ 1163049 h 2260606"/>
              <a:gd name="connsiteX22" fmla="*/ 5827924 w 6858001"/>
              <a:gd name="connsiteY22" fmla="*/ 1131432 h 2260606"/>
              <a:gd name="connsiteX23" fmla="*/ 6842813 w 6858001"/>
              <a:gd name="connsiteY23" fmla="*/ 6975 h 226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858001" h="2260606">
                <a:moveTo>
                  <a:pt x="6858001" y="6206"/>
                </a:moveTo>
                <a:lnTo>
                  <a:pt x="6858001" y="506565"/>
                </a:lnTo>
                <a:lnTo>
                  <a:pt x="6833312" y="508989"/>
                </a:lnTo>
                <a:cubicBezTo>
                  <a:pt x="6552975" y="564781"/>
                  <a:pt x="6338450" y="806230"/>
                  <a:pt x="6323629" y="1098687"/>
                </a:cubicBezTo>
                <a:lnTo>
                  <a:pt x="6323629" y="1130304"/>
                </a:lnTo>
                <a:cubicBezTo>
                  <a:pt x="6325889" y="1753607"/>
                  <a:pt x="5818891" y="2260606"/>
                  <a:pt x="5195587" y="2260606"/>
                </a:cubicBezTo>
                <a:cubicBezTo>
                  <a:pt x="4572285" y="2260606"/>
                  <a:pt x="4065287" y="1753607"/>
                  <a:pt x="4065287" y="1130304"/>
                </a:cubicBezTo>
                <a:cubicBezTo>
                  <a:pt x="4065287" y="780259"/>
                  <a:pt x="3780736" y="495708"/>
                  <a:pt x="3430693" y="495708"/>
                </a:cubicBezTo>
                <a:cubicBezTo>
                  <a:pt x="3080650" y="495708"/>
                  <a:pt x="2796099" y="780259"/>
                  <a:pt x="2796099" y="1130304"/>
                </a:cubicBezTo>
                <a:cubicBezTo>
                  <a:pt x="2796099" y="1753607"/>
                  <a:pt x="2289101" y="2260606"/>
                  <a:pt x="1665799" y="2260606"/>
                </a:cubicBezTo>
                <a:cubicBezTo>
                  <a:pt x="1042496" y="2260606"/>
                  <a:pt x="535498" y="1753607"/>
                  <a:pt x="535498" y="1130304"/>
                </a:cubicBezTo>
                <a:cubicBezTo>
                  <a:pt x="535498" y="824015"/>
                  <a:pt x="317639" y="567869"/>
                  <a:pt x="28673" y="508618"/>
                </a:cubicBezTo>
                <a:lnTo>
                  <a:pt x="0" y="505721"/>
                </a:lnTo>
                <a:lnTo>
                  <a:pt x="0" y="5077"/>
                </a:lnTo>
                <a:lnTo>
                  <a:pt x="15186" y="5846"/>
                </a:lnTo>
                <a:cubicBezTo>
                  <a:pt x="584472" y="63830"/>
                  <a:pt x="1030075" y="545956"/>
                  <a:pt x="1030075" y="1130304"/>
                </a:cubicBezTo>
                <a:cubicBezTo>
                  <a:pt x="1030075" y="1480347"/>
                  <a:pt x="1314627" y="1764899"/>
                  <a:pt x="1664670" y="1764899"/>
                </a:cubicBezTo>
                <a:cubicBezTo>
                  <a:pt x="2014712" y="1764899"/>
                  <a:pt x="2299263" y="1480347"/>
                  <a:pt x="2299263" y="1130304"/>
                </a:cubicBezTo>
                <a:cubicBezTo>
                  <a:pt x="2299263" y="507000"/>
                  <a:pt x="2806261" y="0"/>
                  <a:pt x="3429564" y="0"/>
                </a:cubicBezTo>
                <a:cubicBezTo>
                  <a:pt x="4052866" y="0"/>
                  <a:pt x="4559865" y="507000"/>
                  <a:pt x="4559865" y="1130304"/>
                </a:cubicBezTo>
                <a:cubicBezTo>
                  <a:pt x="4559865" y="1480347"/>
                  <a:pt x="4844415" y="1764899"/>
                  <a:pt x="5194459" y="1764899"/>
                </a:cubicBezTo>
                <a:cubicBezTo>
                  <a:pt x="5533210" y="1764899"/>
                  <a:pt x="5810986" y="1497284"/>
                  <a:pt x="5827924" y="1163049"/>
                </a:cubicBezTo>
                <a:lnTo>
                  <a:pt x="5827924" y="1131432"/>
                </a:lnTo>
                <a:cubicBezTo>
                  <a:pt x="5827924" y="547085"/>
                  <a:pt x="6273528" y="64958"/>
                  <a:pt x="6842813" y="6975"/>
                </a:cubicBezTo>
                <a:close/>
              </a:path>
            </a:pathLst>
          </a:custGeom>
          <a:solidFill>
            <a:schemeClr val="accent1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sz="1600" dirty="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E38D7A8-2075-6B99-5410-5C19B741D83E}"/>
              </a:ext>
            </a:extLst>
          </p:cNvPr>
          <p:cNvSpPr/>
          <p:nvPr/>
        </p:nvSpPr>
        <p:spPr>
          <a:xfrm rot="16200000">
            <a:off x="2667000" y="2530177"/>
            <a:ext cx="6858000" cy="1797645"/>
          </a:xfrm>
          <a:custGeom>
            <a:avLst/>
            <a:gdLst>
              <a:gd name="connsiteX0" fmla="*/ 136899 w 6858000"/>
              <a:gd name="connsiteY0" fmla="*/ 48554 h 1797645"/>
              <a:gd name="connsiteX1" fmla="*/ 122220 w 6858000"/>
              <a:gd name="connsiteY1" fmla="*/ 59846 h 1797645"/>
              <a:gd name="connsiteX2" fmla="*/ 117703 w 6858000"/>
              <a:gd name="connsiteY2" fmla="*/ 59846 h 1797645"/>
              <a:gd name="connsiteX3" fmla="*/ 10432 w 6858000"/>
              <a:gd name="connsiteY3" fmla="*/ 39520 h 1797645"/>
              <a:gd name="connsiteX4" fmla="*/ 0 w 6858000"/>
              <a:gd name="connsiteY4" fmla="*/ 33842 h 1797645"/>
              <a:gd name="connsiteX5" fmla="*/ 0 w 6858000"/>
              <a:gd name="connsiteY5" fmla="*/ 13651 h 1797645"/>
              <a:gd name="connsiteX6" fmla="*/ 1822 w 6858000"/>
              <a:gd name="connsiteY6" fmla="*/ 10303 h 1797645"/>
              <a:gd name="connsiteX7" fmla="*/ 13819 w 6858000"/>
              <a:gd name="connsiteY7" fmla="*/ 6775 h 1797645"/>
              <a:gd name="connsiteX8" fmla="*/ 124478 w 6858000"/>
              <a:gd name="connsiteY8" fmla="*/ 28229 h 1797645"/>
              <a:gd name="connsiteX9" fmla="*/ 136899 w 6858000"/>
              <a:gd name="connsiteY9" fmla="*/ 48554 h 1797645"/>
              <a:gd name="connsiteX10" fmla="*/ 342550 w 6858000"/>
              <a:gd name="connsiteY10" fmla="*/ 120680 h 1797645"/>
              <a:gd name="connsiteX11" fmla="*/ 341279 w 6858000"/>
              <a:gd name="connsiteY11" fmla="*/ 133243 h 1797645"/>
              <a:gd name="connsiteX12" fmla="*/ 327729 w 6858000"/>
              <a:gd name="connsiteY12" fmla="*/ 141146 h 1797645"/>
              <a:gd name="connsiteX13" fmla="*/ 319825 w 6858000"/>
              <a:gd name="connsiteY13" fmla="*/ 138888 h 1797645"/>
              <a:gd name="connsiteX14" fmla="*/ 221587 w 6858000"/>
              <a:gd name="connsiteY14" fmla="*/ 92592 h 1797645"/>
              <a:gd name="connsiteX15" fmla="*/ 211424 w 6858000"/>
              <a:gd name="connsiteY15" fmla="*/ 71137 h 1797645"/>
              <a:gd name="connsiteX16" fmla="*/ 232879 w 6858000"/>
              <a:gd name="connsiteY16" fmla="*/ 62104 h 1797645"/>
              <a:gd name="connsiteX17" fmla="*/ 334504 w 6858000"/>
              <a:gd name="connsiteY17" fmla="*/ 110659 h 1797645"/>
              <a:gd name="connsiteX18" fmla="*/ 342550 w 6858000"/>
              <a:gd name="connsiteY18" fmla="*/ 120680 h 1797645"/>
              <a:gd name="connsiteX19" fmla="*/ 522653 w 6858000"/>
              <a:gd name="connsiteY19" fmla="*/ 255758 h 1797645"/>
              <a:gd name="connsiteX20" fmla="*/ 518559 w 6858000"/>
              <a:gd name="connsiteY20" fmla="*/ 267614 h 1797645"/>
              <a:gd name="connsiteX21" fmla="*/ 506138 w 6858000"/>
              <a:gd name="connsiteY21" fmla="*/ 271002 h 1797645"/>
              <a:gd name="connsiteX22" fmla="*/ 494847 w 6858000"/>
              <a:gd name="connsiteY22" fmla="*/ 266485 h 1797645"/>
              <a:gd name="connsiteX23" fmla="*/ 411288 w 6858000"/>
              <a:gd name="connsiteY23" fmla="*/ 197605 h 1797645"/>
              <a:gd name="connsiteX24" fmla="*/ 407901 w 6858000"/>
              <a:gd name="connsiteY24" fmla="*/ 175022 h 1797645"/>
              <a:gd name="connsiteX25" fmla="*/ 430484 w 6858000"/>
              <a:gd name="connsiteY25" fmla="*/ 171634 h 1797645"/>
              <a:gd name="connsiteX26" fmla="*/ 517430 w 6858000"/>
              <a:gd name="connsiteY26" fmla="*/ 243902 h 1797645"/>
              <a:gd name="connsiteX27" fmla="*/ 522653 w 6858000"/>
              <a:gd name="connsiteY27" fmla="*/ 255758 h 1797645"/>
              <a:gd name="connsiteX28" fmla="*/ 663939 w 6858000"/>
              <a:gd name="connsiteY28" fmla="*/ 428098 h 1797645"/>
              <a:gd name="connsiteX29" fmla="*/ 657447 w 6858000"/>
              <a:gd name="connsiteY29" fmla="*/ 438119 h 1797645"/>
              <a:gd name="connsiteX30" fmla="*/ 647285 w 6858000"/>
              <a:gd name="connsiteY30" fmla="*/ 441507 h 1797645"/>
              <a:gd name="connsiteX31" fmla="*/ 633735 w 6858000"/>
              <a:gd name="connsiteY31" fmla="*/ 433602 h 1797645"/>
              <a:gd name="connsiteX32" fmla="*/ 569372 w 6858000"/>
              <a:gd name="connsiteY32" fmla="*/ 345527 h 1797645"/>
              <a:gd name="connsiteX33" fmla="*/ 571630 w 6858000"/>
              <a:gd name="connsiteY33" fmla="*/ 321814 h 1797645"/>
              <a:gd name="connsiteX34" fmla="*/ 595343 w 6858000"/>
              <a:gd name="connsiteY34" fmla="*/ 324073 h 1797645"/>
              <a:gd name="connsiteX35" fmla="*/ 661963 w 6858000"/>
              <a:gd name="connsiteY35" fmla="*/ 415535 h 1797645"/>
              <a:gd name="connsiteX36" fmla="*/ 663939 w 6858000"/>
              <a:gd name="connsiteY36" fmla="*/ 428098 h 1797645"/>
              <a:gd name="connsiteX37" fmla="*/ 757944 w 6858000"/>
              <a:gd name="connsiteY37" fmla="*/ 619916 h 1797645"/>
              <a:gd name="connsiteX38" fmla="*/ 747781 w 6858000"/>
              <a:gd name="connsiteY38" fmla="*/ 640241 h 1797645"/>
              <a:gd name="connsiteX39" fmla="*/ 742135 w 6858000"/>
              <a:gd name="connsiteY39" fmla="*/ 641371 h 1797645"/>
              <a:gd name="connsiteX40" fmla="*/ 726327 w 6858000"/>
              <a:gd name="connsiteY40" fmla="*/ 630079 h 1797645"/>
              <a:gd name="connsiteX41" fmla="*/ 685677 w 6858000"/>
              <a:gd name="connsiteY41" fmla="*/ 529583 h 1797645"/>
              <a:gd name="connsiteX42" fmla="*/ 693580 w 6858000"/>
              <a:gd name="connsiteY42" fmla="*/ 506999 h 1797645"/>
              <a:gd name="connsiteX43" fmla="*/ 716164 w 6858000"/>
              <a:gd name="connsiteY43" fmla="*/ 514903 h 1797645"/>
              <a:gd name="connsiteX44" fmla="*/ 757944 w 6858000"/>
              <a:gd name="connsiteY44" fmla="*/ 619916 h 1797645"/>
              <a:gd name="connsiteX45" fmla="*/ 799723 w 6858000"/>
              <a:gd name="connsiteY45" fmla="*/ 841234 h 1797645"/>
              <a:gd name="connsiteX46" fmla="*/ 782786 w 6858000"/>
              <a:gd name="connsiteY46" fmla="*/ 858172 h 1797645"/>
              <a:gd name="connsiteX47" fmla="*/ 765847 w 6858000"/>
              <a:gd name="connsiteY47" fmla="*/ 842364 h 1797645"/>
              <a:gd name="connsiteX48" fmla="*/ 752297 w 6858000"/>
              <a:gd name="connsiteY48" fmla="*/ 735092 h 1797645"/>
              <a:gd name="connsiteX49" fmla="*/ 765847 w 6858000"/>
              <a:gd name="connsiteY49" fmla="*/ 715896 h 1797645"/>
              <a:gd name="connsiteX50" fmla="*/ 785043 w 6858000"/>
              <a:gd name="connsiteY50" fmla="*/ 729446 h 1797645"/>
              <a:gd name="connsiteX51" fmla="*/ 799723 w 6858000"/>
              <a:gd name="connsiteY51" fmla="*/ 841234 h 1797645"/>
              <a:gd name="connsiteX52" fmla="*/ 817790 w 6858000"/>
              <a:gd name="connsiteY52" fmla="*/ 1060294 h 1797645"/>
              <a:gd name="connsiteX53" fmla="*/ 804239 w 6858000"/>
              <a:gd name="connsiteY53" fmla="*/ 1079490 h 1797645"/>
              <a:gd name="connsiteX54" fmla="*/ 799723 w 6858000"/>
              <a:gd name="connsiteY54" fmla="*/ 1079490 h 1797645"/>
              <a:gd name="connsiteX55" fmla="*/ 783914 w 6858000"/>
              <a:gd name="connsiteY55" fmla="*/ 1065940 h 1797645"/>
              <a:gd name="connsiteX56" fmla="*/ 770364 w 6858000"/>
              <a:gd name="connsiteY56" fmla="*/ 954152 h 1797645"/>
              <a:gd name="connsiteX57" fmla="*/ 786173 w 6858000"/>
              <a:gd name="connsiteY57" fmla="*/ 936085 h 1797645"/>
              <a:gd name="connsiteX58" fmla="*/ 804239 w 6858000"/>
              <a:gd name="connsiteY58" fmla="*/ 951894 h 1797645"/>
              <a:gd name="connsiteX59" fmla="*/ 817790 w 6858000"/>
              <a:gd name="connsiteY59" fmla="*/ 1060294 h 1797645"/>
              <a:gd name="connsiteX60" fmla="*/ 882434 w 6858000"/>
              <a:gd name="connsiteY60" fmla="*/ 1279354 h 1797645"/>
              <a:gd name="connsiteX61" fmla="*/ 874248 w 6858000"/>
              <a:gd name="connsiteY61" fmla="*/ 1288387 h 1797645"/>
              <a:gd name="connsiteX62" fmla="*/ 868602 w 6858000"/>
              <a:gd name="connsiteY62" fmla="*/ 1289517 h 1797645"/>
              <a:gd name="connsiteX63" fmla="*/ 853923 w 6858000"/>
              <a:gd name="connsiteY63" fmla="*/ 1280483 h 1797645"/>
              <a:gd name="connsiteX64" fmla="*/ 812143 w 6858000"/>
              <a:gd name="connsiteY64" fmla="*/ 1175469 h 1797645"/>
              <a:gd name="connsiteX65" fmla="*/ 822306 w 6858000"/>
              <a:gd name="connsiteY65" fmla="*/ 1155145 h 1797645"/>
              <a:gd name="connsiteX66" fmla="*/ 842631 w 6858000"/>
              <a:gd name="connsiteY66" fmla="*/ 1165307 h 1797645"/>
              <a:gd name="connsiteX67" fmla="*/ 882152 w 6858000"/>
              <a:gd name="connsiteY67" fmla="*/ 1266933 h 1797645"/>
              <a:gd name="connsiteX68" fmla="*/ 882434 w 6858000"/>
              <a:gd name="connsiteY68" fmla="*/ 1279354 h 1797645"/>
              <a:gd name="connsiteX69" fmla="*/ 1004244 w 6858000"/>
              <a:gd name="connsiteY69" fmla="*/ 1462844 h 1797645"/>
              <a:gd name="connsiteX70" fmla="*/ 998456 w 6858000"/>
              <a:gd name="connsiteY70" fmla="*/ 1474701 h 1797645"/>
              <a:gd name="connsiteX71" fmla="*/ 987165 w 6858000"/>
              <a:gd name="connsiteY71" fmla="*/ 1476959 h 1797645"/>
              <a:gd name="connsiteX72" fmla="*/ 974744 w 6858000"/>
              <a:gd name="connsiteY72" fmla="*/ 1471313 h 1797645"/>
              <a:gd name="connsiteX73" fmla="*/ 908123 w 6858000"/>
              <a:gd name="connsiteY73" fmla="*/ 1379851 h 1797645"/>
              <a:gd name="connsiteX74" fmla="*/ 913769 w 6858000"/>
              <a:gd name="connsiteY74" fmla="*/ 1357267 h 1797645"/>
              <a:gd name="connsiteX75" fmla="*/ 936352 w 6858000"/>
              <a:gd name="connsiteY75" fmla="*/ 1362913 h 1797645"/>
              <a:gd name="connsiteX76" fmla="*/ 1000715 w 6858000"/>
              <a:gd name="connsiteY76" fmla="*/ 1450988 h 1797645"/>
              <a:gd name="connsiteX77" fmla="*/ 1004244 w 6858000"/>
              <a:gd name="connsiteY77" fmla="*/ 1462844 h 1797645"/>
              <a:gd name="connsiteX78" fmla="*/ 1163316 w 6858000"/>
              <a:gd name="connsiteY78" fmla="*/ 1607520 h 1797645"/>
              <a:gd name="connsiteX79" fmla="*/ 1159929 w 6858000"/>
              <a:gd name="connsiteY79" fmla="*/ 1619235 h 1797645"/>
              <a:gd name="connsiteX80" fmla="*/ 1147508 w 6858000"/>
              <a:gd name="connsiteY80" fmla="*/ 1628268 h 1797645"/>
              <a:gd name="connsiteX81" fmla="*/ 1137345 w 6858000"/>
              <a:gd name="connsiteY81" fmla="*/ 1624881 h 1797645"/>
              <a:gd name="connsiteX82" fmla="*/ 1050398 w 6858000"/>
              <a:gd name="connsiteY82" fmla="*/ 1552614 h 1797645"/>
              <a:gd name="connsiteX83" fmla="*/ 1049270 w 6858000"/>
              <a:gd name="connsiteY83" fmla="*/ 1528901 h 1797645"/>
              <a:gd name="connsiteX84" fmla="*/ 1072982 w 6858000"/>
              <a:gd name="connsiteY84" fmla="*/ 1527772 h 1797645"/>
              <a:gd name="connsiteX85" fmla="*/ 1156541 w 6858000"/>
              <a:gd name="connsiteY85" fmla="*/ 1596652 h 1797645"/>
              <a:gd name="connsiteX86" fmla="*/ 1163316 w 6858000"/>
              <a:gd name="connsiteY86" fmla="*/ 1607520 h 1797645"/>
              <a:gd name="connsiteX87" fmla="*/ 1356545 w 6858000"/>
              <a:gd name="connsiteY87" fmla="*/ 1710275 h 1797645"/>
              <a:gd name="connsiteX88" fmla="*/ 1356404 w 6858000"/>
              <a:gd name="connsiteY88" fmla="*/ 1723119 h 1797645"/>
              <a:gd name="connsiteX89" fmla="*/ 1340596 w 6858000"/>
              <a:gd name="connsiteY89" fmla="*/ 1734411 h 1797645"/>
              <a:gd name="connsiteX90" fmla="*/ 1334950 w 6858000"/>
              <a:gd name="connsiteY90" fmla="*/ 1733281 h 1797645"/>
              <a:gd name="connsiteX91" fmla="*/ 1233325 w 6858000"/>
              <a:gd name="connsiteY91" fmla="*/ 1684727 h 1797645"/>
              <a:gd name="connsiteX92" fmla="*/ 1226550 w 6858000"/>
              <a:gd name="connsiteY92" fmla="*/ 1662144 h 1797645"/>
              <a:gd name="connsiteX93" fmla="*/ 1249133 w 6858000"/>
              <a:gd name="connsiteY93" fmla="*/ 1655369 h 1797645"/>
              <a:gd name="connsiteX94" fmla="*/ 1347371 w 6858000"/>
              <a:gd name="connsiteY94" fmla="*/ 1701665 h 1797645"/>
              <a:gd name="connsiteX95" fmla="*/ 1356545 w 6858000"/>
              <a:gd name="connsiteY95" fmla="*/ 1710275 h 1797645"/>
              <a:gd name="connsiteX96" fmla="*/ 1572076 w 6858000"/>
              <a:gd name="connsiteY96" fmla="*/ 1773932 h 1797645"/>
              <a:gd name="connsiteX97" fmla="*/ 1555138 w 6858000"/>
              <a:gd name="connsiteY97" fmla="*/ 1789740 h 1797645"/>
              <a:gd name="connsiteX98" fmla="*/ 1552880 w 6858000"/>
              <a:gd name="connsiteY98" fmla="*/ 1789740 h 1797645"/>
              <a:gd name="connsiteX99" fmla="*/ 1442222 w 6858000"/>
              <a:gd name="connsiteY99" fmla="*/ 1768286 h 1797645"/>
              <a:gd name="connsiteX100" fmla="*/ 1429800 w 6858000"/>
              <a:gd name="connsiteY100" fmla="*/ 1747961 h 1797645"/>
              <a:gd name="connsiteX101" fmla="*/ 1450125 w 6858000"/>
              <a:gd name="connsiteY101" fmla="*/ 1735540 h 1797645"/>
              <a:gd name="connsiteX102" fmla="*/ 1557396 w 6858000"/>
              <a:gd name="connsiteY102" fmla="*/ 1755865 h 1797645"/>
              <a:gd name="connsiteX103" fmla="*/ 1572076 w 6858000"/>
              <a:gd name="connsiteY103" fmla="*/ 1773932 h 1797645"/>
              <a:gd name="connsiteX104" fmla="*/ 1792264 w 6858000"/>
              <a:gd name="connsiteY104" fmla="*/ 1771673 h 1797645"/>
              <a:gd name="connsiteX105" fmla="*/ 1777585 w 6858000"/>
              <a:gd name="connsiteY105" fmla="*/ 1789740 h 1797645"/>
              <a:gd name="connsiteX106" fmla="*/ 1666927 w 6858000"/>
              <a:gd name="connsiteY106" fmla="*/ 1797645 h 1797645"/>
              <a:gd name="connsiteX107" fmla="*/ 1665797 w 6858000"/>
              <a:gd name="connsiteY107" fmla="*/ 1797645 h 1797645"/>
              <a:gd name="connsiteX108" fmla="*/ 1648860 w 6858000"/>
              <a:gd name="connsiteY108" fmla="*/ 1780707 h 1797645"/>
              <a:gd name="connsiteX109" fmla="*/ 1665797 w 6858000"/>
              <a:gd name="connsiteY109" fmla="*/ 1763770 h 1797645"/>
              <a:gd name="connsiteX110" fmla="*/ 1666927 w 6858000"/>
              <a:gd name="connsiteY110" fmla="*/ 1763770 h 1797645"/>
              <a:gd name="connsiteX111" fmla="*/ 1774198 w 6858000"/>
              <a:gd name="connsiteY111" fmla="*/ 1756994 h 1797645"/>
              <a:gd name="connsiteX112" fmla="*/ 1792264 w 6858000"/>
              <a:gd name="connsiteY112" fmla="*/ 1771673 h 1797645"/>
              <a:gd name="connsiteX113" fmla="*/ 2006807 w 6858000"/>
              <a:gd name="connsiteY113" fmla="*/ 1711827 h 1797645"/>
              <a:gd name="connsiteX114" fmla="*/ 1997774 w 6858000"/>
              <a:gd name="connsiteY114" fmla="*/ 1733281 h 1797645"/>
              <a:gd name="connsiteX115" fmla="*/ 1890502 w 6858000"/>
              <a:gd name="connsiteY115" fmla="*/ 1768286 h 1797645"/>
              <a:gd name="connsiteX116" fmla="*/ 1884856 w 6858000"/>
              <a:gd name="connsiteY116" fmla="*/ 1769416 h 1797645"/>
              <a:gd name="connsiteX117" fmla="*/ 1869048 w 6858000"/>
              <a:gd name="connsiteY117" fmla="*/ 1756994 h 1797645"/>
              <a:gd name="connsiteX118" fmla="*/ 1881469 w 6858000"/>
              <a:gd name="connsiteY118" fmla="*/ 1736669 h 1797645"/>
              <a:gd name="connsiteX119" fmla="*/ 1985353 w 6858000"/>
              <a:gd name="connsiteY119" fmla="*/ 1702794 h 1797645"/>
              <a:gd name="connsiteX120" fmla="*/ 2006807 w 6858000"/>
              <a:gd name="connsiteY120" fmla="*/ 1711827 h 1797645"/>
              <a:gd name="connsiteX121" fmla="*/ 2200600 w 6858000"/>
              <a:gd name="connsiteY121" fmla="*/ 1614860 h 1797645"/>
              <a:gd name="connsiteX122" fmla="*/ 2194249 w 6858000"/>
              <a:gd name="connsiteY122" fmla="*/ 1624881 h 1797645"/>
              <a:gd name="connsiteX123" fmla="*/ 2099399 w 6858000"/>
              <a:gd name="connsiteY123" fmla="*/ 1685856 h 1797645"/>
              <a:gd name="connsiteX124" fmla="*/ 2091495 w 6858000"/>
              <a:gd name="connsiteY124" fmla="*/ 1689244 h 1797645"/>
              <a:gd name="connsiteX125" fmla="*/ 2076816 w 6858000"/>
              <a:gd name="connsiteY125" fmla="*/ 1680211 h 1797645"/>
              <a:gd name="connsiteX126" fmla="*/ 2083591 w 6858000"/>
              <a:gd name="connsiteY126" fmla="*/ 1657627 h 1797645"/>
              <a:gd name="connsiteX127" fmla="*/ 2175053 w 6858000"/>
              <a:gd name="connsiteY127" fmla="*/ 1598910 h 1797645"/>
              <a:gd name="connsiteX128" fmla="*/ 2197637 w 6858000"/>
              <a:gd name="connsiteY128" fmla="*/ 1602298 h 1797645"/>
              <a:gd name="connsiteX129" fmla="*/ 2200600 w 6858000"/>
              <a:gd name="connsiteY129" fmla="*/ 1614860 h 1797645"/>
              <a:gd name="connsiteX130" fmla="*/ 2362637 w 6858000"/>
              <a:gd name="connsiteY130" fmla="*/ 1459739 h 1797645"/>
              <a:gd name="connsiteX131" fmla="*/ 2359108 w 6858000"/>
              <a:gd name="connsiteY131" fmla="*/ 1472442 h 1797645"/>
              <a:gd name="connsiteX132" fmla="*/ 2281196 w 6858000"/>
              <a:gd name="connsiteY132" fmla="*/ 1554872 h 1797645"/>
              <a:gd name="connsiteX133" fmla="*/ 2269904 w 6858000"/>
              <a:gd name="connsiteY133" fmla="*/ 1559389 h 1797645"/>
              <a:gd name="connsiteX134" fmla="*/ 2257483 w 6858000"/>
              <a:gd name="connsiteY134" fmla="*/ 1553743 h 1797645"/>
              <a:gd name="connsiteX135" fmla="*/ 2258612 w 6858000"/>
              <a:gd name="connsiteY135" fmla="*/ 1530031 h 1797645"/>
              <a:gd name="connsiteX136" fmla="*/ 2333137 w 6858000"/>
              <a:gd name="connsiteY136" fmla="*/ 1450988 h 1797645"/>
              <a:gd name="connsiteX137" fmla="*/ 2356850 w 6858000"/>
              <a:gd name="connsiteY137" fmla="*/ 1448730 h 1797645"/>
              <a:gd name="connsiteX138" fmla="*/ 2362637 w 6858000"/>
              <a:gd name="connsiteY138" fmla="*/ 1459739 h 1797645"/>
              <a:gd name="connsiteX139" fmla="*/ 2481341 w 6858000"/>
              <a:gd name="connsiteY139" fmla="*/ 1270461 h 1797645"/>
              <a:gd name="connsiteX140" fmla="*/ 2481059 w 6858000"/>
              <a:gd name="connsiteY140" fmla="*/ 1283870 h 1797645"/>
              <a:gd name="connsiteX141" fmla="*/ 2426858 w 6858000"/>
              <a:gd name="connsiteY141" fmla="*/ 1382109 h 1797645"/>
              <a:gd name="connsiteX142" fmla="*/ 2411050 w 6858000"/>
              <a:gd name="connsiteY142" fmla="*/ 1388884 h 1797645"/>
              <a:gd name="connsiteX143" fmla="*/ 2402017 w 6858000"/>
              <a:gd name="connsiteY143" fmla="*/ 1386626 h 1797645"/>
              <a:gd name="connsiteX144" fmla="*/ 2397500 w 6858000"/>
              <a:gd name="connsiteY144" fmla="*/ 1364042 h 1797645"/>
              <a:gd name="connsiteX145" fmla="*/ 2450571 w 6858000"/>
              <a:gd name="connsiteY145" fmla="*/ 1269191 h 1797645"/>
              <a:gd name="connsiteX146" fmla="*/ 2473155 w 6858000"/>
              <a:gd name="connsiteY146" fmla="*/ 1261287 h 1797645"/>
              <a:gd name="connsiteX147" fmla="*/ 2481341 w 6858000"/>
              <a:gd name="connsiteY147" fmla="*/ 1270461 h 1797645"/>
              <a:gd name="connsiteX148" fmla="*/ 2549938 w 6858000"/>
              <a:gd name="connsiteY148" fmla="*/ 1068198 h 1797645"/>
              <a:gd name="connsiteX149" fmla="*/ 2521709 w 6858000"/>
              <a:gd name="connsiteY149" fmla="*/ 1177728 h 1797645"/>
              <a:gd name="connsiteX150" fmla="*/ 2505900 w 6858000"/>
              <a:gd name="connsiteY150" fmla="*/ 1189020 h 1797645"/>
              <a:gd name="connsiteX151" fmla="*/ 2500255 w 6858000"/>
              <a:gd name="connsiteY151" fmla="*/ 1187891 h 1797645"/>
              <a:gd name="connsiteX152" fmla="*/ 2490092 w 6858000"/>
              <a:gd name="connsiteY152" fmla="*/ 1167566 h 1797645"/>
              <a:gd name="connsiteX153" fmla="*/ 2517193 w 6858000"/>
              <a:gd name="connsiteY153" fmla="*/ 1062553 h 1797645"/>
              <a:gd name="connsiteX154" fmla="*/ 2536388 w 6858000"/>
              <a:gd name="connsiteY154" fmla="*/ 1049003 h 1797645"/>
              <a:gd name="connsiteX155" fmla="*/ 2549938 w 6858000"/>
              <a:gd name="connsiteY155" fmla="*/ 1068198 h 1797645"/>
              <a:gd name="connsiteX156" fmla="*/ 2566876 w 6858000"/>
              <a:gd name="connsiteY156" fmla="*/ 844622 h 1797645"/>
              <a:gd name="connsiteX157" fmla="*/ 2565747 w 6858000"/>
              <a:gd name="connsiteY157" fmla="*/ 897693 h 1797645"/>
              <a:gd name="connsiteX158" fmla="*/ 2563488 w 6858000"/>
              <a:gd name="connsiteY158" fmla="*/ 955281 h 1797645"/>
              <a:gd name="connsiteX159" fmla="*/ 2547680 w 6858000"/>
              <a:gd name="connsiteY159" fmla="*/ 972219 h 1797645"/>
              <a:gd name="connsiteX160" fmla="*/ 2530742 w 6858000"/>
              <a:gd name="connsiteY160" fmla="*/ 954152 h 1797645"/>
              <a:gd name="connsiteX161" fmla="*/ 2533000 w 6858000"/>
              <a:gd name="connsiteY161" fmla="*/ 897693 h 1797645"/>
              <a:gd name="connsiteX162" fmla="*/ 2534130 w 6858000"/>
              <a:gd name="connsiteY162" fmla="*/ 843493 h 1797645"/>
              <a:gd name="connsiteX163" fmla="*/ 2551067 w 6858000"/>
              <a:gd name="connsiteY163" fmla="*/ 827684 h 1797645"/>
              <a:gd name="connsiteX164" fmla="*/ 2566876 w 6858000"/>
              <a:gd name="connsiteY164" fmla="*/ 844622 h 1797645"/>
              <a:gd name="connsiteX165" fmla="*/ 2606396 w 6858000"/>
              <a:gd name="connsiteY165" fmla="*/ 632337 h 1797645"/>
              <a:gd name="connsiteX166" fmla="*/ 2579297 w 6858000"/>
              <a:gd name="connsiteY166" fmla="*/ 737350 h 1797645"/>
              <a:gd name="connsiteX167" fmla="*/ 2564617 w 6858000"/>
              <a:gd name="connsiteY167" fmla="*/ 750900 h 1797645"/>
              <a:gd name="connsiteX168" fmla="*/ 2561230 w 6858000"/>
              <a:gd name="connsiteY168" fmla="*/ 750900 h 1797645"/>
              <a:gd name="connsiteX169" fmla="*/ 2547680 w 6858000"/>
              <a:gd name="connsiteY169" fmla="*/ 731705 h 1797645"/>
              <a:gd name="connsiteX170" fmla="*/ 2575909 w 6858000"/>
              <a:gd name="connsiteY170" fmla="*/ 622174 h 1797645"/>
              <a:gd name="connsiteX171" fmla="*/ 2596234 w 6858000"/>
              <a:gd name="connsiteY171" fmla="*/ 612012 h 1797645"/>
              <a:gd name="connsiteX172" fmla="*/ 2606396 w 6858000"/>
              <a:gd name="connsiteY172" fmla="*/ 632337 h 1797645"/>
              <a:gd name="connsiteX173" fmla="*/ 2701952 w 6858000"/>
              <a:gd name="connsiteY173" fmla="*/ 423299 h 1797645"/>
              <a:gd name="connsiteX174" fmla="*/ 2700118 w 6858000"/>
              <a:gd name="connsiteY174" fmla="*/ 435861 h 1797645"/>
              <a:gd name="connsiteX175" fmla="*/ 2648176 w 6858000"/>
              <a:gd name="connsiteY175" fmla="*/ 530711 h 1797645"/>
              <a:gd name="connsiteX176" fmla="*/ 2632368 w 6858000"/>
              <a:gd name="connsiteY176" fmla="*/ 540875 h 1797645"/>
              <a:gd name="connsiteX177" fmla="*/ 2625593 w 6858000"/>
              <a:gd name="connsiteY177" fmla="*/ 539745 h 1797645"/>
              <a:gd name="connsiteX178" fmla="*/ 2617689 w 6858000"/>
              <a:gd name="connsiteY178" fmla="*/ 518291 h 1797645"/>
              <a:gd name="connsiteX179" fmla="*/ 2671888 w 6858000"/>
              <a:gd name="connsiteY179" fmla="*/ 418924 h 1797645"/>
              <a:gd name="connsiteX180" fmla="*/ 2694471 w 6858000"/>
              <a:gd name="connsiteY180" fmla="*/ 413277 h 1797645"/>
              <a:gd name="connsiteX181" fmla="*/ 2701952 w 6858000"/>
              <a:gd name="connsiteY181" fmla="*/ 423299 h 1797645"/>
              <a:gd name="connsiteX182" fmla="*/ 2843523 w 6858000"/>
              <a:gd name="connsiteY182" fmla="*/ 256887 h 1797645"/>
              <a:gd name="connsiteX183" fmla="*/ 2837877 w 6858000"/>
              <a:gd name="connsiteY183" fmla="*/ 268744 h 1797645"/>
              <a:gd name="connsiteX184" fmla="*/ 2763352 w 6858000"/>
              <a:gd name="connsiteY184" fmla="*/ 347785 h 1797645"/>
              <a:gd name="connsiteX185" fmla="*/ 2750930 w 6858000"/>
              <a:gd name="connsiteY185" fmla="*/ 353431 h 1797645"/>
              <a:gd name="connsiteX186" fmla="*/ 2740768 w 6858000"/>
              <a:gd name="connsiteY186" fmla="*/ 350043 h 1797645"/>
              <a:gd name="connsiteX187" fmla="*/ 2738510 w 6858000"/>
              <a:gd name="connsiteY187" fmla="*/ 326331 h 1797645"/>
              <a:gd name="connsiteX188" fmla="*/ 2815293 w 6858000"/>
              <a:gd name="connsiteY188" fmla="*/ 243902 h 1797645"/>
              <a:gd name="connsiteX189" fmla="*/ 2839006 w 6858000"/>
              <a:gd name="connsiteY189" fmla="*/ 245030 h 1797645"/>
              <a:gd name="connsiteX190" fmla="*/ 2843523 w 6858000"/>
              <a:gd name="connsiteY190" fmla="*/ 256887 h 1797645"/>
              <a:gd name="connsiteX191" fmla="*/ 3019814 w 6858000"/>
              <a:gd name="connsiteY191" fmla="*/ 131125 h 1797645"/>
              <a:gd name="connsiteX192" fmla="*/ 3011769 w 6858000"/>
              <a:gd name="connsiteY192" fmla="*/ 141146 h 1797645"/>
              <a:gd name="connsiteX193" fmla="*/ 2920306 w 6858000"/>
              <a:gd name="connsiteY193" fmla="*/ 199863 h 1797645"/>
              <a:gd name="connsiteX194" fmla="*/ 2911273 w 6858000"/>
              <a:gd name="connsiteY194" fmla="*/ 202122 h 1797645"/>
              <a:gd name="connsiteX195" fmla="*/ 2897722 w 6858000"/>
              <a:gd name="connsiteY195" fmla="*/ 195347 h 1797645"/>
              <a:gd name="connsiteX196" fmla="*/ 2901110 w 6858000"/>
              <a:gd name="connsiteY196" fmla="*/ 172763 h 1797645"/>
              <a:gd name="connsiteX197" fmla="*/ 2995961 w 6858000"/>
              <a:gd name="connsiteY197" fmla="*/ 111788 h 1797645"/>
              <a:gd name="connsiteX198" fmla="*/ 3018544 w 6858000"/>
              <a:gd name="connsiteY198" fmla="*/ 118563 h 1797645"/>
              <a:gd name="connsiteX199" fmla="*/ 3019814 w 6858000"/>
              <a:gd name="connsiteY199" fmla="*/ 131125 h 1797645"/>
              <a:gd name="connsiteX200" fmla="*/ 3225182 w 6858000"/>
              <a:gd name="connsiteY200" fmla="*/ 40650 h 1797645"/>
              <a:gd name="connsiteX201" fmla="*/ 3212762 w 6858000"/>
              <a:gd name="connsiteY201" fmla="*/ 60975 h 1797645"/>
              <a:gd name="connsiteX202" fmla="*/ 3110007 w 6858000"/>
              <a:gd name="connsiteY202" fmla="*/ 94851 h 1797645"/>
              <a:gd name="connsiteX203" fmla="*/ 3104360 w 6858000"/>
              <a:gd name="connsiteY203" fmla="*/ 94851 h 1797645"/>
              <a:gd name="connsiteX204" fmla="*/ 3088553 w 6858000"/>
              <a:gd name="connsiteY204" fmla="*/ 84687 h 1797645"/>
              <a:gd name="connsiteX205" fmla="*/ 3097586 w 6858000"/>
              <a:gd name="connsiteY205" fmla="*/ 63234 h 1797645"/>
              <a:gd name="connsiteX206" fmla="*/ 3204857 w 6858000"/>
              <a:gd name="connsiteY206" fmla="*/ 28229 h 1797645"/>
              <a:gd name="connsiteX207" fmla="*/ 3225182 w 6858000"/>
              <a:gd name="connsiteY207" fmla="*/ 40650 h 1797645"/>
              <a:gd name="connsiteX208" fmla="*/ 3446499 w 6858000"/>
              <a:gd name="connsiteY208" fmla="*/ 16937 h 1797645"/>
              <a:gd name="connsiteX209" fmla="*/ 3429562 w 6858000"/>
              <a:gd name="connsiteY209" fmla="*/ 33875 h 1797645"/>
              <a:gd name="connsiteX210" fmla="*/ 3321162 w 6858000"/>
              <a:gd name="connsiteY210" fmla="*/ 40650 h 1797645"/>
              <a:gd name="connsiteX211" fmla="*/ 3318903 w 6858000"/>
              <a:gd name="connsiteY211" fmla="*/ 39520 h 1797645"/>
              <a:gd name="connsiteX212" fmla="*/ 3301965 w 6858000"/>
              <a:gd name="connsiteY212" fmla="*/ 24842 h 1797645"/>
              <a:gd name="connsiteX213" fmla="*/ 3316645 w 6858000"/>
              <a:gd name="connsiteY213" fmla="*/ 6775 h 1797645"/>
              <a:gd name="connsiteX214" fmla="*/ 3429562 w 6858000"/>
              <a:gd name="connsiteY214" fmla="*/ 0 h 1797645"/>
              <a:gd name="connsiteX215" fmla="*/ 3446499 w 6858000"/>
              <a:gd name="connsiteY215" fmla="*/ 16937 h 1797645"/>
              <a:gd name="connsiteX216" fmla="*/ 3663299 w 6858000"/>
              <a:gd name="connsiteY216" fmla="*/ 47425 h 1797645"/>
              <a:gd name="connsiteX217" fmla="*/ 3648621 w 6858000"/>
              <a:gd name="connsiteY217" fmla="*/ 59846 h 1797645"/>
              <a:gd name="connsiteX218" fmla="*/ 3644104 w 6858000"/>
              <a:gd name="connsiteY218" fmla="*/ 59846 h 1797645"/>
              <a:gd name="connsiteX219" fmla="*/ 3536833 w 6858000"/>
              <a:gd name="connsiteY219" fmla="*/ 39520 h 1797645"/>
              <a:gd name="connsiteX220" fmla="*/ 3522154 w 6858000"/>
              <a:gd name="connsiteY220" fmla="*/ 21454 h 1797645"/>
              <a:gd name="connsiteX221" fmla="*/ 3540220 w 6858000"/>
              <a:gd name="connsiteY221" fmla="*/ 6775 h 1797645"/>
              <a:gd name="connsiteX222" fmla="*/ 3650879 w 6858000"/>
              <a:gd name="connsiteY222" fmla="*/ 27100 h 1797645"/>
              <a:gd name="connsiteX223" fmla="*/ 3663299 w 6858000"/>
              <a:gd name="connsiteY223" fmla="*/ 47425 h 1797645"/>
              <a:gd name="connsiteX224" fmla="*/ 3871209 w 6858000"/>
              <a:gd name="connsiteY224" fmla="*/ 119551 h 1797645"/>
              <a:gd name="connsiteX225" fmla="*/ 3869939 w 6858000"/>
              <a:gd name="connsiteY225" fmla="*/ 132113 h 1797645"/>
              <a:gd name="connsiteX226" fmla="*/ 3854131 w 6858000"/>
              <a:gd name="connsiteY226" fmla="*/ 141146 h 1797645"/>
              <a:gd name="connsiteX227" fmla="*/ 3846226 w 6858000"/>
              <a:gd name="connsiteY227" fmla="*/ 138888 h 1797645"/>
              <a:gd name="connsiteX228" fmla="*/ 3747989 w 6858000"/>
              <a:gd name="connsiteY228" fmla="*/ 92592 h 1797645"/>
              <a:gd name="connsiteX229" fmla="*/ 3738955 w 6858000"/>
              <a:gd name="connsiteY229" fmla="*/ 71137 h 1797645"/>
              <a:gd name="connsiteX230" fmla="*/ 3760409 w 6858000"/>
              <a:gd name="connsiteY230" fmla="*/ 62104 h 1797645"/>
              <a:gd name="connsiteX231" fmla="*/ 3863163 w 6858000"/>
              <a:gd name="connsiteY231" fmla="*/ 109529 h 1797645"/>
              <a:gd name="connsiteX232" fmla="*/ 3871209 w 6858000"/>
              <a:gd name="connsiteY232" fmla="*/ 119551 h 1797645"/>
              <a:gd name="connsiteX233" fmla="*/ 4050183 w 6858000"/>
              <a:gd name="connsiteY233" fmla="*/ 254629 h 1797645"/>
              <a:gd name="connsiteX234" fmla="*/ 4046090 w 6858000"/>
              <a:gd name="connsiteY234" fmla="*/ 266485 h 1797645"/>
              <a:gd name="connsiteX235" fmla="*/ 4033669 w 6858000"/>
              <a:gd name="connsiteY235" fmla="*/ 269872 h 1797645"/>
              <a:gd name="connsiteX236" fmla="*/ 4022376 w 6858000"/>
              <a:gd name="connsiteY236" fmla="*/ 265356 h 1797645"/>
              <a:gd name="connsiteX237" fmla="*/ 3938819 w 6858000"/>
              <a:gd name="connsiteY237" fmla="*/ 196476 h 1797645"/>
              <a:gd name="connsiteX238" fmla="*/ 3935430 w 6858000"/>
              <a:gd name="connsiteY238" fmla="*/ 173893 h 1797645"/>
              <a:gd name="connsiteX239" fmla="*/ 3958014 w 6858000"/>
              <a:gd name="connsiteY239" fmla="*/ 170505 h 1797645"/>
              <a:gd name="connsiteX240" fmla="*/ 4044960 w 6858000"/>
              <a:gd name="connsiteY240" fmla="*/ 242772 h 1797645"/>
              <a:gd name="connsiteX241" fmla="*/ 4050183 w 6858000"/>
              <a:gd name="connsiteY241" fmla="*/ 254629 h 1797645"/>
              <a:gd name="connsiteX242" fmla="*/ 4191470 w 6858000"/>
              <a:gd name="connsiteY242" fmla="*/ 426969 h 1797645"/>
              <a:gd name="connsiteX243" fmla="*/ 4184977 w 6858000"/>
              <a:gd name="connsiteY243" fmla="*/ 436990 h 1797645"/>
              <a:gd name="connsiteX244" fmla="*/ 4174815 w 6858000"/>
              <a:gd name="connsiteY244" fmla="*/ 440377 h 1797645"/>
              <a:gd name="connsiteX245" fmla="*/ 4161265 w 6858000"/>
              <a:gd name="connsiteY245" fmla="*/ 432474 h 1797645"/>
              <a:gd name="connsiteX246" fmla="*/ 4096902 w 6858000"/>
              <a:gd name="connsiteY246" fmla="*/ 344398 h 1797645"/>
              <a:gd name="connsiteX247" fmla="*/ 4099160 w 6858000"/>
              <a:gd name="connsiteY247" fmla="*/ 320685 h 1797645"/>
              <a:gd name="connsiteX248" fmla="*/ 4122873 w 6858000"/>
              <a:gd name="connsiteY248" fmla="*/ 322943 h 1797645"/>
              <a:gd name="connsiteX249" fmla="*/ 4189494 w 6858000"/>
              <a:gd name="connsiteY249" fmla="*/ 414407 h 1797645"/>
              <a:gd name="connsiteX250" fmla="*/ 4191470 w 6858000"/>
              <a:gd name="connsiteY250" fmla="*/ 426969 h 1797645"/>
              <a:gd name="connsiteX251" fmla="*/ 4285474 w 6858000"/>
              <a:gd name="connsiteY251" fmla="*/ 618787 h 1797645"/>
              <a:gd name="connsiteX252" fmla="*/ 4275312 w 6858000"/>
              <a:gd name="connsiteY252" fmla="*/ 639112 h 1797645"/>
              <a:gd name="connsiteX253" fmla="*/ 4269665 w 6858000"/>
              <a:gd name="connsiteY253" fmla="*/ 640241 h 1797645"/>
              <a:gd name="connsiteX254" fmla="*/ 4253856 w 6858000"/>
              <a:gd name="connsiteY254" fmla="*/ 628949 h 1797645"/>
              <a:gd name="connsiteX255" fmla="*/ 4213207 w 6858000"/>
              <a:gd name="connsiteY255" fmla="*/ 528453 h 1797645"/>
              <a:gd name="connsiteX256" fmla="*/ 4221111 w 6858000"/>
              <a:gd name="connsiteY256" fmla="*/ 505870 h 1797645"/>
              <a:gd name="connsiteX257" fmla="*/ 4243695 w 6858000"/>
              <a:gd name="connsiteY257" fmla="*/ 513774 h 1797645"/>
              <a:gd name="connsiteX258" fmla="*/ 4285474 w 6858000"/>
              <a:gd name="connsiteY258" fmla="*/ 618787 h 1797645"/>
              <a:gd name="connsiteX259" fmla="*/ 4328382 w 6858000"/>
              <a:gd name="connsiteY259" fmla="*/ 840106 h 1797645"/>
              <a:gd name="connsiteX260" fmla="*/ 4311445 w 6858000"/>
              <a:gd name="connsiteY260" fmla="*/ 857043 h 1797645"/>
              <a:gd name="connsiteX261" fmla="*/ 4294507 w 6858000"/>
              <a:gd name="connsiteY261" fmla="*/ 841234 h 1797645"/>
              <a:gd name="connsiteX262" fmla="*/ 4280957 w 6858000"/>
              <a:gd name="connsiteY262" fmla="*/ 733963 h 1797645"/>
              <a:gd name="connsiteX263" fmla="*/ 4294507 w 6858000"/>
              <a:gd name="connsiteY263" fmla="*/ 714767 h 1797645"/>
              <a:gd name="connsiteX264" fmla="*/ 4313704 w 6858000"/>
              <a:gd name="connsiteY264" fmla="*/ 728317 h 1797645"/>
              <a:gd name="connsiteX265" fmla="*/ 4328382 w 6858000"/>
              <a:gd name="connsiteY265" fmla="*/ 840106 h 1797645"/>
              <a:gd name="connsiteX266" fmla="*/ 4345320 w 6858000"/>
              <a:gd name="connsiteY266" fmla="*/ 1059165 h 1797645"/>
              <a:gd name="connsiteX267" fmla="*/ 4331770 w 6858000"/>
              <a:gd name="connsiteY267" fmla="*/ 1078361 h 1797645"/>
              <a:gd name="connsiteX268" fmla="*/ 4328382 w 6858000"/>
              <a:gd name="connsiteY268" fmla="*/ 1077232 h 1797645"/>
              <a:gd name="connsiteX269" fmla="*/ 4312574 w 6858000"/>
              <a:gd name="connsiteY269" fmla="*/ 1063681 h 1797645"/>
              <a:gd name="connsiteX270" fmla="*/ 4299024 w 6858000"/>
              <a:gd name="connsiteY270" fmla="*/ 951894 h 1797645"/>
              <a:gd name="connsiteX271" fmla="*/ 4314832 w 6858000"/>
              <a:gd name="connsiteY271" fmla="*/ 934955 h 1797645"/>
              <a:gd name="connsiteX272" fmla="*/ 4331770 w 6858000"/>
              <a:gd name="connsiteY272" fmla="*/ 950764 h 1797645"/>
              <a:gd name="connsiteX273" fmla="*/ 4345320 w 6858000"/>
              <a:gd name="connsiteY273" fmla="*/ 1059165 h 1797645"/>
              <a:gd name="connsiteX274" fmla="*/ 4409965 w 6858000"/>
              <a:gd name="connsiteY274" fmla="*/ 1278225 h 1797645"/>
              <a:gd name="connsiteX275" fmla="*/ 4401778 w 6858000"/>
              <a:gd name="connsiteY275" fmla="*/ 1287258 h 1797645"/>
              <a:gd name="connsiteX276" fmla="*/ 4396133 w 6858000"/>
              <a:gd name="connsiteY276" fmla="*/ 1288387 h 1797645"/>
              <a:gd name="connsiteX277" fmla="*/ 4381453 w 6858000"/>
              <a:gd name="connsiteY277" fmla="*/ 1279354 h 1797645"/>
              <a:gd name="connsiteX278" fmla="*/ 4339674 w 6858000"/>
              <a:gd name="connsiteY278" fmla="*/ 1174341 h 1797645"/>
              <a:gd name="connsiteX279" fmla="*/ 4349837 w 6858000"/>
              <a:gd name="connsiteY279" fmla="*/ 1154016 h 1797645"/>
              <a:gd name="connsiteX280" fmla="*/ 4370162 w 6858000"/>
              <a:gd name="connsiteY280" fmla="*/ 1164179 h 1797645"/>
              <a:gd name="connsiteX281" fmla="*/ 4409682 w 6858000"/>
              <a:gd name="connsiteY281" fmla="*/ 1265803 h 1797645"/>
              <a:gd name="connsiteX282" fmla="*/ 4409965 w 6858000"/>
              <a:gd name="connsiteY282" fmla="*/ 1278225 h 1797645"/>
              <a:gd name="connsiteX283" fmla="*/ 4530645 w 6858000"/>
              <a:gd name="connsiteY283" fmla="*/ 1460586 h 1797645"/>
              <a:gd name="connsiteX284" fmla="*/ 4524859 w 6858000"/>
              <a:gd name="connsiteY284" fmla="*/ 1472442 h 1797645"/>
              <a:gd name="connsiteX285" fmla="*/ 4514695 w 6858000"/>
              <a:gd name="connsiteY285" fmla="*/ 1474701 h 1797645"/>
              <a:gd name="connsiteX286" fmla="*/ 4502275 w 6858000"/>
              <a:gd name="connsiteY286" fmla="*/ 1469055 h 1797645"/>
              <a:gd name="connsiteX287" fmla="*/ 4435653 w 6858000"/>
              <a:gd name="connsiteY287" fmla="*/ 1377592 h 1797645"/>
              <a:gd name="connsiteX288" fmla="*/ 4441300 w 6858000"/>
              <a:gd name="connsiteY288" fmla="*/ 1355009 h 1797645"/>
              <a:gd name="connsiteX289" fmla="*/ 4463883 w 6858000"/>
              <a:gd name="connsiteY289" fmla="*/ 1360654 h 1797645"/>
              <a:gd name="connsiteX290" fmla="*/ 4527117 w 6858000"/>
              <a:gd name="connsiteY290" fmla="*/ 1448730 h 1797645"/>
              <a:gd name="connsiteX291" fmla="*/ 4530645 w 6858000"/>
              <a:gd name="connsiteY291" fmla="*/ 1460586 h 1797645"/>
              <a:gd name="connsiteX292" fmla="*/ 4690847 w 6858000"/>
              <a:gd name="connsiteY292" fmla="*/ 1607520 h 1797645"/>
              <a:gd name="connsiteX293" fmla="*/ 4687459 w 6858000"/>
              <a:gd name="connsiteY293" fmla="*/ 1619235 h 1797645"/>
              <a:gd name="connsiteX294" fmla="*/ 4675037 w 6858000"/>
              <a:gd name="connsiteY294" fmla="*/ 1627140 h 1797645"/>
              <a:gd name="connsiteX295" fmla="*/ 4664875 w 6858000"/>
              <a:gd name="connsiteY295" fmla="*/ 1623752 h 1797645"/>
              <a:gd name="connsiteX296" fmla="*/ 4577929 w 6858000"/>
              <a:gd name="connsiteY296" fmla="*/ 1551484 h 1797645"/>
              <a:gd name="connsiteX297" fmla="*/ 4576800 w 6858000"/>
              <a:gd name="connsiteY297" fmla="*/ 1527772 h 1797645"/>
              <a:gd name="connsiteX298" fmla="*/ 4600513 w 6858000"/>
              <a:gd name="connsiteY298" fmla="*/ 1526643 h 1797645"/>
              <a:gd name="connsiteX299" fmla="*/ 4684072 w 6858000"/>
              <a:gd name="connsiteY299" fmla="*/ 1596652 h 1797645"/>
              <a:gd name="connsiteX300" fmla="*/ 4690847 w 6858000"/>
              <a:gd name="connsiteY300" fmla="*/ 1607520 h 1797645"/>
              <a:gd name="connsiteX301" fmla="*/ 4884076 w 6858000"/>
              <a:gd name="connsiteY301" fmla="*/ 1710698 h 1797645"/>
              <a:gd name="connsiteX302" fmla="*/ 4883935 w 6858000"/>
              <a:gd name="connsiteY302" fmla="*/ 1723119 h 1797645"/>
              <a:gd name="connsiteX303" fmla="*/ 4868127 w 6858000"/>
              <a:gd name="connsiteY303" fmla="*/ 1734411 h 1797645"/>
              <a:gd name="connsiteX304" fmla="*/ 4862480 w 6858000"/>
              <a:gd name="connsiteY304" fmla="*/ 1733281 h 1797645"/>
              <a:gd name="connsiteX305" fmla="*/ 4760854 w 6858000"/>
              <a:gd name="connsiteY305" fmla="*/ 1684727 h 1797645"/>
              <a:gd name="connsiteX306" fmla="*/ 4754080 w 6858000"/>
              <a:gd name="connsiteY306" fmla="*/ 1662144 h 1797645"/>
              <a:gd name="connsiteX307" fmla="*/ 4776663 w 6858000"/>
              <a:gd name="connsiteY307" fmla="*/ 1655369 h 1797645"/>
              <a:gd name="connsiteX308" fmla="*/ 4874901 w 6858000"/>
              <a:gd name="connsiteY308" fmla="*/ 1701665 h 1797645"/>
              <a:gd name="connsiteX309" fmla="*/ 4884076 w 6858000"/>
              <a:gd name="connsiteY309" fmla="*/ 1710698 h 1797645"/>
              <a:gd name="connsiteX310" fmla="*/ 5099606 w 6858000"/>
              <a:gd name="connsiteY310" fmla="*/ 1775061 h 1797645"/>
              <a:gd name="connsiteX311" fmla="*/ 5082669 w 6858000"/>
              <a:gd name="connsiteY311" fmla="*/ 1789740 h 1797645"/>
              <a:gd name="connsiteX312" fmla="*/ 5080411 w 6858000"/>
              <a:gd name="connsiteY312" fmla="*/ 1789740 h 1797645"/>
              <a:gd name="connsiteX313" fmla="*/ 4969751 w 6858000"/>
              <a:gd name="connsiteY313" fmla="*/ 1768286 h 1797645"/>
              <a:gd name="connsiteX314" fmla="*/ 4958460 w 6858000"/>
              <a:gd name="connsiteY314" fmla="*/ 1747961 h 1797645"/>
              <a:gd name="connsiteX315" fmla="*/ 4978785 w 6858000"/>
              <a:gd name="connsiteY315" fmla="*/ 1736669 h 1797645"/>
              <a:gd name="connsiteX316" fmla="*/ 5084927 w 6858000"/>
              <a:gd name="connsiteY316" fmla="*/ 1756994 h 1797645"/>
              <a:gd name="connsiteX317" fmla="*/ 5099606 w 6858000"/>
              <a:gd name="connsiteY317" fmla="*/ 1775061 h 1797645"/>
              <a:gd name="connsiteX318" fmla="*/ 5318666 w 6858000"/>
              <a:gd name="connsiteY318" fmla="*/ 1771673 h 1797645"/>
              <a:gd name="connsiteX319" fmla="*/ 5303986 w 6858000"/>
              <a:gd name="connsiteY319" fmla="*/ 1789740 h 1797645"/>
              <a:gd name="connsiteX320" fmla="*/ 5195585 w 6858000"/>
              <a:gd name="connsiteY320" fmla="*/ 1797645 h 1797645"/>
              <a:gd name="connsiteX321" fmla="*/ 5192198 w 6858000"/>
              <a:gd name="connsiteY321" fmla="*/ 1797645 h 1797645"/>
              <a:gd name="connsiteX322" fmla="*/ 5175260 w 6858000"/>
              <a:gd name="connsiteY322" fmla="*/ 1780707 h 1797645"/>
              <a:gd name="connsiteX323" fmla="*/ 5192198 w 6858000"/>
              <a:gd name="connsiteY323" fmla="*/ 1763770 h 1797645"/>
              <a:gd name="connsiteX324" fmla="*/ 5195585 w 6858000"/>
              <a:gd name="connsiteY324" fmla="*/ 1763770 h 1797645"/>
              <a:gd name="connsiteX325" fmla="*/ 5300599 w 6858000"/>
              <a:gd name="connsiteY325" fmla="*/ 1756994 h 1797645"/>
              <a:gd name="connsiteX326" fmla="*/ 5318666 w 6858000"/>
              <a:gd name="connsiteY326" fmla="*/ 1771673 h 1797645"/>
              <a:gd name="connsiteX327" fmla="*/ 5534337 w 6858000"/>
              <a:gd name="connsiteY327" fmla="*/ 1714086 h 1797645"/>
              <a:gd name="connsiteX328" fmla="*/ 5525304 w 6858000"/>
              <a:gd name="connsiteY328" fmla="*/ 1735540 h 1797645"/>
              <a:gd name="connsiteX329" fmla="*/ 5418032 w 6858000"/>
              <a:gd name="connsiteY329" fmla="*/ 1770545 h 1797645"/>
              <a:gd name="connsiteX330" fmla="*/ 5412387 w 6858000"/>
              <a:gd name="connsiteY330" fmla="*/ 1770545 h 1797645"/>
              <a:gd name="connsiteX331" fmla="*/ 5396578 w 6858000"/>
              <a:gd name="connsiteY331" fmla="*/ 1758123 h 1797645"/>
              <a:gd name="connsiteX332" fmla="*/ 5408999 w 6858000"/>
              <a:gd name="connsiteY332" fmla="*/ 1737798 h 1797645"/>
              <a:gd name="connsiteX333" fmla="*/ 5512883 w 6858000"/>
              <a:gd name="connsiteY333" fmla="*/ 1705052 h 1797645"/>
              <a:gd name="connsiteX334" fmla="*/ 5534337 w 6858000"/>
              <a:gd name="connsiteY334" fmla="*/ 1714086 h 1797645"/>
              <a:gd name="connsiteX335" fmla="*/ 5727002 w 6858000"/>
              <a:gd name="connsiteY335" fmla="*/ 1615989 h 1797645"/>
              <a:gd name="connsiteX336" fmla="*/ 5720650 w 6858000"/>
              <a:gd name="connsiteY336" fmla="*/ 1626010 h 1797645"/>
              <a:gd name="connsiteX337" fmla="*/ 5624670 w 6858000"/>
              <a:gd name="connsiteY337" fmla="*/ 1685856 h 1797645"/>
              <a:gd name="connsiteX338" fmla="*/ 5617895 w 6858000"/>
              <a:gd name="connsiteY338" fmla="*/ 1689244 h 1797645"/>
              <a:gd name="connsiteX339" fmla="*/ 5603217 w 6858000"/>
              <a:gd name="connsiteY339" fmla="*/ 1680211 h 1797645"/>
              <a:gd name="connsiteX340" fmla="*/ 5609992 w 6858000"/>
              <a:gd name="connsiteY340" fmla="*/ 1657627 h 1797645"/>
              <a:gd name="connsiteX341" fmla="*/ 5701455 w 6858000"/>
              <a:gd name="connsiteY341" fmla="*/ 1600040 h 1797645"/>
              <a:gd name="connsiteX342" fmla="*/ 5724038 w 6858000"/>
              <a:gd name="connsiteY342" fmla="*/ 1603427 h 1797645"/>
              <a:gd name="connsiteX343" fmla="*/ 5727002 w 6858000"/>
              <a:gd name="connsiteY343" fmla="*/ 1615989 h 1797645"/>
              <a:gd name="connsiteX344" fmla="*/ 5890167 w 6858000"/>
              <a:gd name="connsiteY344" fmla="*/ 1460869 h 1797645"/>
              <a:gd name="connsiteX345" fmla="*/ 5886639 w 6858000"/>
              <a:gd name="connsiteY345" fmla="*/ 1473572 h 1797645"/>
              <a:gd name="connsiteX346" fmla="*/ 5808726 w 6858000"/>
              <a:gd name="connsiteY346" fmla="*/ 1556001 h 1797645"/>
              <a:gd name="connsiteX347" fmla="*/ 5797434 w 6858000"/>
              <a:gd name="connsiteY347" fmla="*/ 1560518 h 1797645"/>
              <a:gd name="connsiteX348" fmla="*/ 5785013 w 6858000"/>
              <a:gd name="connsiteY348" fmla="*/ 1554872 h 1797645"/>
              <a:gd name="connsiteX349" fmla="*/ 5786142 w 6858000"/>
              <a:gd name="connsiteY349" fmla="*/ 1531159 h 1797645"/>
              <a:gd name="connsiteX350" fmla="*/ 5860668 w 6858000"/>
              <a:gd name="connsiteY350" fmla="*/ 1452118 h 1797645"/>
              <a:gd name="connsiteX351" fmla="*/ 5884381 w 6858000"/>
              <a:gd name="connsiteY351" fmla="*/ 1449859 h 1797645"/>
              <a:gd name="connsiteX352" fmla="*/ 5890167 w 6858000"/>
              <a:gd name="connsiteY352" fmla="*/ 1460869 h 1797645"/>
              <a:gd name="connsiteX353" fmla="*/ 6008872 w 6858000"/>
              <a:gd name="connsiteY353" fmla="*/ 1271591 h 1797645"/>
              <a:gd name="connsiteX354" fmla="*/ 6008589 w 6858000"/>
              <a:gd name="connsiteY354" fmla="*/ 1285000 h 1797645"/>
              <a:gd name="connsiteX355" fmla="*/ 5953260 w 6858000"/>
              <a:gd name="connsiteY355" fmla="*/ 1383238 h 1797645"/>
              <a:gd name="connsiteX356" fmla="*/ 5938580 w 6858000"/>
              <a:gd name="connsiteY356" fmla="*/ 1390013 h 1797645"/>
              <a:gd name="connsiteX357" fmla="*/ 5929547 w 6858000"/>
              <a:gd name="connsiteY357" fmla="*/ 1387754 h 1797645"/>
              <a:gd name="connsiteX358" fmla="*/ 5925031 w 6858000"/>
              <a:gd name="connsiteY358" fmla="*/ 1365171 h 1797645"/>
              <a:gd name="connsiteX359" fmla="*/ 5978102 w 6858000"/>
              <a:gd name="connsiteY359" fmla="*/ 1270320 h 1797645"/>
              <a:gd name="connsiteX360" fmla="*/ 6000685 w 6858000"/>
              <a:gd name="connsiteY360" fmla="*/ 1262416 h 1797645"/>
              <a:gd name="connsiteX361" fmla="*/ 6008872 w 6858000"/>
              <a:gd name="connsiteY361" fmla="*/ 1271591 h 1797645"/>
              <a:gd name="connsiteX362" fmla="*/ 6077468 w 6858000"/>
              <a:gd name="connsiteY362" fmla="*/ 1068198 h 1797645"/>
              <a:gd name="connsiteX363" fmla="*/ 6049239 w 6858000"/>
              <a:gd name="connsiteY363" fmla="*/ 1177728 h 1797645"/>
              <a:gd name="connsiteX364" fmla="*/ 6033431 w 6858000"/>
              <a:gd name="connsiteY364" fmla="*/ 1190149 h 1797645"/>
              <a:gd name="connsiteX365" fmla="*/ 6027785 w 6858000"/>
              <a:gd name="connsiteY365" fmla="*/ 1189020 h 1797645"/>
              <a:gd name="connsiteX366" fmla="*/ 6017622 w 6858000"/>
              <a:gd name="connsiteY366" fmla="*/ 1167566 h 1797645"/>
              <a:gd name="connsiteX367" fmla="*/ 6044722 w 6858000"/>
              <a:gd name="connsiteY367" fmla="*/ 1062553 h 1797645"/>
              <a:gd name="connsiteX368" fmla="*/ 6063919 w 6858000"/>
              <a:gd name="connsiteY368" fmla="*/ 1049003 h 1797645"/>
              <a:gd name="connsiteX369" fmla="*/ 6077468 w 6858000"/>
              <a:gd name="connsiteY369" fmla="*/ 1068198 h 1797645"/>
              <a:gd name="connsiteX370" fmla="*/ 6095537 w 6858000"/>
              <a:gd name="connsiteY370" fmla="*/ 844622 h 1797645"/>
              <a:gd name="connsiteX371" fmla="*/ 6094407 w 6858000"/>
              <a:gd name="connsiteY371" fmla="*/ 884144 h 1797645"/>
              <a:gd name="connsiteX372" fmla="*/ 6095537 w 6858000"/>
              <a:gd name="connsiteY372" fmla="*/ 898822 h 1797645"/>
              <a:gd name="connsiteX373" fmla="*/ 6093278 w 6858000"/>
              <a:gd name="connsiteY373" fmla="*/ 955281 h 1797645"/>
              <a:gd name="connsiteX374" fmla="*/ 6076341 w 6858000"/>
              <a:gd name="connsiteY374" fmla="*/ 969961 h 1797645"/>
              <a:gd name="connsiteX375" fmla="*/ 6059403 w 6858000"/>
              <a:gd name="connsiteY375" fmla="*/ 951894 h 1797645"/>
              <a:gd name="connsiteX376" fmla="*/ 6060532 w 6858000"/>
              <a:gd name="connsiteY376" fmla="*/ 912373 h 1797645"/>
              <a:gd name="connsiteX377" fmla="*/ 6059403 w 6858000"/>
              <a:gd name="connsiteY377" fmla="*/ 897694 h 1797645"/>
              <a:gd name="connsiteX378" fmla="*/ 6061661 w 6858000"/>
              <a:gd name="connsiteY378" fmla="*/ 841235 h 1797645"/>
              <a:gd name="connsiteX379" fmla="*/ 6079728 w 6858000"/>
              <a:gd name="connsiteY379" fmla="*/ 825426 h 1797645"/>
              <a:gd name="connsiteX380" fmla="*/ 6095537 w 6858000"/>
              <a:gd name="connsiteY380" fmla="*/ 844622 h 1797645"/>
              <a:gd name="connsiteX381" fmla="*/ 6132799 w 6858000"/>
              <a:gd name="connsiteY381" fmla="*/ 639113 h 1797645"/>
              <a:gd name="connsiteX382" fmla="*/ 6107957 w 6858000"/>
              <a:gd name="connsiteY382" fmla="*/ 740739 h 1797645"/>
              <a:gd name="connsiteX383" fmla="*/ 6092149 w 6858000"/>
              <a:gd name="connsiteY383" fmla="*/ 754289 h 1797645"/>
              <a:gd name="connsiteX384" fmla="*/ 6088760 w 6858000"/>
              <a:gd name="connsiteY384" fmla="*/ 754289 h 1797645"/>
              <a:gd name="connsiteX385" fmla="*/ 6075210 w 6858000"/>
              <a:gd name="connsiteY385" fmla="*/ 735092 h 1797645"/>
              <a:gd name="connsiteX386" fmla="*/ 6101182 w 6858000"/>
              <a:gd name="connsiteY386" fmla="*/ 630079 h 1797645"/>
              <a:gd name="connsiteX387" fmla="*/ 6121507 w 6858000"/>
              <a:gd name="connsiteY387" fmla="*/ 618788 h 1797645"/>
              <a:gd name="connsiteX388" fmla="*/ 6132799 w 6858000"/>
              <a:gd name="connsiteY388" fmla="*/ 639113 h 1797645"/>
              <a:gd name="connsiteX389" fmla="*/ 6221580 w 6858000"/>
              <a:gd name="connsiteY389" fmla="*/ 436850 h 1797645"/>
              <a:gd name="connsiteX390" fmla="*/ 6219745 w 6858000"/>
              <a:gd name="connsiteY390" fmla="*/ 449411 h 1797645"/>
              <a:gd name="connsiteX391" fmla="*/ 6171190 w 6858000"/>
              <a:gd name="connsiteY391" fmla="*/ 542004 h 1797645"/>
              <a:gd name="connsiteX392" fmla="*/ 6155381 w 6858000"/>
              <a:gd name="connsiteY392" fmla="*/ 551037 h 1797645"/>
              <a:gd name="connsiteX393" fmla="*/ 6148607 w 6858000"/>
              <a:gd name="connsiteY393" fmla="*/ 549908 h 1797645"/>
              <a:gd name="connsiteX394" fmla="*/ 6140703 w 6858000"/>
              <a:gd name="connsiteY394" fmla="*/ 528454 h 1797645"/>
              <a:gd name="connsiteX395" fmla="*/ 6191515 w 6858000"/>
              <a:gd name="connsiteY395" fmla="*/ 432474 h 1797645"/>
              <a:gd name="connsiteX396" fmla="*/ 6214099 w 6858000"/>
              <a:gd name="connsiteY396" fmla="*/ 426828 h 1797645"/>
              <a:gd name="connsiteX397" fmla="*/ 6221580 w 6858000"/>
              <a:gd name="connsiteY397" fmla="*/ 436850 h 1797645"/>
              <a:gd name="connsiteX398" fmla="*/ 6353552 w 6858000"/>
              <a:gd name="connsiteY398" fmla="*/ 273825 h 1797645"/>
              <a:gd name="connsiteX399" fmla="*/ 6348470 w 6858000"/>
              <a:gd name="connsiteY399" fmla="*/ 285681 h 1797645"/>
              <a:gd name="connsiteX400" fmla="*/ 6279591 w 6858000"/>
              <a:gd name="connsiteY400" fmla="*/ 363594 h 1797645"/>
              <a:gd name="connsiteX401" fmla="*/ 6264912 w 6858000"/>
              <a:gd name="connsiteY401" fmla="*/ 370369 h 1797645"/>
              <a:gd name="connsiteX402" fmla="*/ 6254750 w 6858000"/>
              <a:gd name="connsiteY402" fmla="*/ 366982 h 1797645"/>
              <a:gd name="connsiteX403" fmla="*/ 6252490 w 6858000"/>
              <a:gd name="connsiteY403" fmla="*/ 343269 h 1797645"/>
              <a:gd name="connsiteX404" fmla="*/ 6324757 w 6858000"/>
              <a:gd name="connsiteY404" fmla="*/ 261969 h 1797645"/>
              <a:gd name="connsiteX405" fmla="*/ 6348470 w 6858000"/>
              <a:gd name="connsiteY405" fmla="*/ 261969 h 1797645"/>
              <a:gd name="connsiteX406" fmla="*/ 6353552 w 6858000"/>
              <a:gd name="connsiteY406" fmla="*/ 273825 h 1797645"/>
              <a:gd name="connsiteX407" fmla="*/ 6519681 w 6858000"/>
              <a:gd name="connsiteY407" fmla="*/ 146934 h 1797645"/>
              <a:gd name="connsiteX408" fmla="*/ 6512201 w 6858000"/>
              <a:gd name="connsiteY408" fmla="*/ 156955 h 1797645"/>
              <a:gd name="connsiteX409" fmla="*/ 6426383 w 6858000"/>
              <a:gd name="connsiteY409" fmla="*/ 215672 h 1797645"/>
              <a:gd name="connsiteX410" fmla="*/ 6416220 w 6858000"/>
              <a:gd name="connsiteY410" fmla="*/ 220189 h 1797645"/>
              <a:gd name="connsiteX411" fmla="*/ 6402670 w 6858000"/>
              <a:gd name="connsiteY411" fmla="*/ 213414 h 1797645"/>
              <a:gd name="connsiteX412" fmla="*/ 6406058 w 6858000"/>
              <a:gd name="connsiteY412" fmla="*/ 189702 h 1797645"/>
              <a:gd name="connsiteX413" fmla="*/ 6495262 w 6858000"/>
              <a:gd name="connsiteY413" fmla="*/ 128726 h 1797645"/>
              <a:gd name="connsiteX414" fmla="*/ 6517846 w 6858000"/>
              <a:gd name="connsiteY414" fmla="*/ 134372 h 1797645"/>
              <a:gd name="connsiteX415" fmla="*/ 6519681 w 6858000"/>
              <a:gd name="connsiteY415" fmla="*/ 146934 h 1797645"/>
              <a:gd name="connsiteX416" fmla="*/ 6712063 w 6858000"/>
              <a:gd name="connsiteY416" fmla="*/ 51942 h 1797645"/>
              <a:gd name="connsiteX417" fmla="*/ 6700771 w 6858000"/>
              <a:gd name="connsiteY417" fmla="*/ 72268 h 1797645"/>
              <a:gd name="connsiteX418" fmla="*/ 6603663 w 6858000"/>
              <a:gd name="connsiteY418" fmla="*/ 109530 h 1797645"/>
              <a:gd name="connsiteX419" fmla="*/ 6596888 w 6858000"/>
              <a:gd name="connsiteY419" fmla="*/ 110660 h 1797645"/>
              <a:gd name="connsiteX420" fmla="*/ 6582208 w 6858000"/>
              <a:gd name="connsiteY420" fmla="*/ 100497 h 1797645"/>
              <a:gd name="connsiteX421" fmla="*/ 6590112 w 6858000"/>
              <a:gd name="connsiteY421" fmla="*/ 79043 h 1797645"/>
              <a:gd name="connsiteX422" fmla="*/ 6691738 w 6858000"/>
              <a:gd name="connsiteY422" fmla="*/ 40651 h 1797645"/>
              <a:gd name="connsiteX423" fmla="*/ 6712063 w 6858000"/>
              <a:gd name="connsiteY423" fmla="*/ 51942 h 1797645"/>
              <a:gd name="connsiteX424" fmla="*/ 6858000 w 6858000"/>
              <a:gd name="connsiteY424" fmla="*/ 7718 h 1797645"/>
              <a:gd name="connsiteX425" fmla="*/ 6858000 w 6858000"/>
              <a:gd name="connsiteY425" fmla="*/ 40778 h 1797645"/>
              <a:gd name="connsiteX426" fmla="*/ 6802397 w 6858000"/>
              <a:gd name="connsiteY426" fmla="*/ 47426 h 1797645"/>
              <a:gd name="connsiteX427" fmla="*/ 6800139 w 6858000"/>
              <a:gd name="connsiteY427" fmla="*/ 47426 h 1797645"/>
              <a:gd name="connsiteX428" fmla="*/ 6784330 w 6858000"/>
              <a:gd name="connsiteY428" fmla="*/ 33876 h 1797645"/>
              <a:gd name="connsiteX429" fmla="*/ 6797880 w 6858000"/>
              <a:gd name="connsiteY429" fmla="*/ 14679 h 179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</a:cxnLst>
            <a:rect l="l" t="t" r="r" b="b"/>
            <a:pathLst>
              <a:path w="6858000" h="1797645">
                <a:moveTo>
                  <a:pt x="136899" y="48554"/>
                </a:moveTo>
                <a:cubicBezTo>
                  <a:pt x="135770" y="55329"/>
                  <a:pt x="128995" y="59846"/>
                  <a:pt x="122220" y="59846"/>
                </a:cubicBezTo>
                <a:cubicBezTo>
                  <a:pt x="121091" y="59846"/>
                  <a:pt x="119962" y="59846"/>
                  <a:pt x="117703" y="59846"/>
                </a:cubicBezTo>
                <a:cubicBezTo>
                  <a:pt x="82699" y="50812"/>
                  <a:pt x="46566" y="44037"/>
                  <a:pt x="10432" y="39520"/>
                </a:cubicBezTo>
                <a:lnTo>
                  <a:pt x="0" y="33842"/>
                </a:lnTo>
                <a:lnTo>
                  <a:pt x="0" y="13651"/>
                </a:lnTo>
                <a:lnTo>
                  <a:pt x="1822" y="10303"/>
                </a:lnTo>
                <a:cubicBezTo>
                  <a:pt x="5068" y="7622"/>
                  <a:pt x="9303" y="6210"/>
                  <a:pt x="13819" y="6775"/>
                </a:cubicBezTo>
                <a:cubicBezTo>
                  <a:pt x="51082" y="11292"/>
                  <a:pt x="88345" y="18067"/>
                  <a:pt x="124478" y="28229"/>
                </a:cubicBezTo>
                <a:cubicBezTo>
                  <a:pt x="133512" y="30487"/>
                  <a:pt x="139157" y="39520"/>
                  <a:pt x="136899" y="48554"/>
                </a:cubicBezTo>
                <a:close/>
                <a:moveTo>
                  <a:pt x="342550" y="120680"/>
                </a:moveTo>
                <a:cubicBezTo>
                  <a:pt x="343820" y="124774"/>
                  <a:pt x="343537" y="129290"/>
                  <a:pt x="341279" y="133243"/>
                </a:cubicBezTo>
                <a:cubicBezTo>
                  <a:pt x="339020" y="138888"/>
                  <a:pt x="333375" y="141146"/>
                  <a:pt x="327729" y="141146"/>
                </a:cubicBezTo>
                <a:cubicBezTo>
                  <a:pt x="325470" y="141146"/>
                  <a:pt x="322083" y="140018"/>
                  <a:pt x="319825" y="138888"/>
                </a:cubicBezTo>
                <a:cubicBezTo>
                  <a:pt x="288208" y="121951"/>
                  <a:pt x="255463" y="106142"/>
                  <a:pt x="221587" y="92592"/>
                </a:cubicBezTo>
                <a:cubicBezTo>
                  <a:pt x="212554" y="90334"/>
                  <a:pt x="208037" y="80171"/>
                  <a:pt x="211424" y="71137"/>
                </a:cubicBezTo>
                <a:cubicBezTo>
                  <a:pt x="214812" y="62104"/>
                  <a:pt x="223846" y="58717"/>
                  <a:pt x="232879" y="62104"/>
                </a:cubicBezTo>
                <a:cubicBezTo>
                  <a:pt x="267883" y="75654"/>
                  <a:pt x="301758" y="92592"/>
                  <a:pt x="334504" y="110659"/>
                </a:cubicBezTo>
                <a:cubicBezTo>
                  <a:pt x="338456" y="112917"/>
                  <a:pt x="341279" y="116587"/>
                  <a:pt x="342550" y="120680"/>
                </a:cubicBezTo>
                <a:close/>
                <a:moveTo>
                  <a:pt x="522653" y="255758"/>
                </a:moveTo>
                <a:cubicBezTo>
                  <a:pt x="522794" y="259993"/>
                  <a:pt x="521382" y="264227"/>
                  <a:pt x="518559" y="267614"/>
                </a:cubicBezTo>
                <a:cubicBezTo>
                  <a:pt x="515172" y="269872"/>
                  <a:pt x="510655" y="271002"/>
                  <a:pt x="506138" y="271002"/>
                </a:cubicBezTo>
                <a:cubicBezTo>
                  <a:pt x="501622" y="271002"/>
                  <a:pt x="498234" y="269872"/>
                  <a:pt x="494847" y="266485"/>
                </a:cubicBezTo>
                <a:cubicBezTo>
                  <a:pt x="468875" y="241643"/>
                  <a:pt x="440646" y="217930"/>
                  <a:pt x="411288" y="197605"/>
                </a:cubicBezTo>
                <a:cubicBezTo>
                  <a:pt x="403384" y="191960"/>
                  <a:pt x="402254" y="181797"/>
                  <a:pt x="407901" y="175022"/>
                </a:cubicBezTo>
                <a:cubicBezTo>
                  <a:pt x="413546" y="167118"/>
                  <a:pt x="423709" y="165988"/>
                  <a:pt x="430484" y="171634"/>
                </a:cubicBezTo>
                <a:cubicBezTo>
                  <a:pt x="460971" y="194218"/>
                  <a:pt x="490330" y="217930"/>
                  <a:pt x="517430" y="243902"/>
                </a:cubicBezTo>
                <a:cubicBezTo>
                  <a:pt x="520818" y="247290"/>
                  <a:pt x="522512" y="251524"/>
                  <a:pt x="522653" y="255758"/>
                </a:cubicBezTo>
                <a:close/>
                <a:moveTo>
                  <a:pt x="663939" y="428098"/>
                </a:moveTo>
                <a:cubicBezTo>
                  <a:pt x="663093" y="432191"/>
                  <a:pt x="660834" y="435861"/>
                  <a:pt x="657447" y="438119"/>
                </a:cubicBezTo>
                <a:cubicBezTo>
                  <a:pt x="652930" y="440377"/>
                  <a:pt x="650672" y="441507"/>
                  <a:pt x="647285" y="441507"/>
                </a:cubicBezTo>
                <a:cubicBezTo>
                  <a:pt x="641639" y="441507"/>
                  <a:pt x="635993" y="439249"/>
                  <a:pt x="633735" y="433602"/>
                </a:cubicBezTo>
                <a:cubicBezTo>
                  <a:pt x="614538" y="403115"/>
                  <a:pt x="593084" y="373756"/>
                  <a:pt x="569372" y="345527"/>
                </a:cubicBezTo>
                <a:cubicBezTo>
                  <a:pt x="563726" y="338752"/>
                  <a:pt x="564855" y="328589"/>
                  <a:pt x="571630" y="321814"/>
                </a:cubicBezTo>
                <a:cubicBezTo>
                  <a:pt x="578406" y="316168"/>
                  <a:pt x="588568" y="317298"/>
                  <a:pt x="595343" y="324073"/>
                </a:cubicBezTo>
                <a:cubicBezTo>
                  <a:pt x="619056" y="353431"/>
                  <a:pt x="641639" y="383919"/>
                  <a:pt x="661963" y="415535"/>
                </a:cubicBezTo>
                <a:cubicBezTo>
                  <a:pt x="664222" y="419488"/>
                  <a:pt x="664786" y="424005"/>
                  <a:pt x="663939" y="428098"/>
                </a:cubicBezTo>
                <a:close/>
                <a:moveTo>
                  <a:pt x="757944" y="619916"/>
                </a:moveTo>
                <a:cubicBezTo>
                  <a:pt x="760202" y="628949"/>
                  <a:pt x="755684" y="637983"/>
                  <a:pt x="747781" y="640241"/>
                </a:cubicBezTo>
                <a:cubicBezTo>
                  <a:pt x="745522" y="641371"/>
                  <a:pt x="743264" y="641371"/>
                  <a:pt x="742135" y="641371"/>
                </a:cubicBezTo>
                <a:cubicBezTo>
                  <a:pt x="735360" y="641371"/>
                  <a:pt x="728585" y="636854"/>
                  <a:pt x="726327" y="630079"/>
                </a:cubicBezTo>
                <a:cubicBezTo>
                  <a:pt x="715035" y="596204"/>
                  <a:pt x="701485" y="561200"/>
                  <a:pt x="685677" y="529583"/>
                </a:cubicBezTo>
                <a:cubicBezTo>
                  <a:pt x="682289" y="521678"/>
                  <a:pt x="685677" y="511516"/>
                  <a:pt x="693580" y="506999"/>
                </a:cubicBezTo>
                <a:cubicBezTo>
                  <a:pt x="701485" y="503611"/>
                  <a:pt x="711647" y="506999"/>
                  <a:pt x="716164" y="514903"/>
                </a:cubicBezTo>
                <a:cubicBezTo>
                  <a:pt x="731972" y="548778"/>
                  <a:pt x="746652" y="583782"/>
                  <a:pt x="757944" y="619916"/>
                </a:cubicBezTo>
                <a:close/>
                <a:moveTo>
                  <a:pt x="799723" y="841234"/>
                </a:moveTo>
                <a:cubicBezTo>
                  <a:pt x="799723" y="850268"/>
                  <a:pt x="792948" y="858172"/>
                  <a:pt x="782786" y="858172"/>
                </a:cubicBezTo>
                <a:cubicBezTo>
                  <a:pt x="773752" y="858172"/>
                  <a:pt x="766977" y="851396"/>
                  <a:pt x="765847" y="842364"/>
                </a:cubicBezTo>
                <a:cubicBezTo>
                  <a:pt x="763589" y="806230"/>
                  <a:pt x="759072" y="770097"/>
                  <a:pt x="752297" y="735092"/>
                </a:cubicBezTo>
                <a:cubicBezTo>
                  <a:pt x="750039" y="726058"/>
                  <a:pt x="756814" y="717025"/>
                  <a:pt x="765847" y="715896"/>
                </a:cubicBezTo>
                <a:cubicBezTo>
                  <a:pt x="774881" y="713638"/>
                  <a:pt x="783914" y="720413"/>
                  <a:pt x="785043" y="729446"/>
                </a:cubicBezTo>
                <a:cubicBezTo>
                  <a:pt x="791819" y="766709"/>
                  <a:pt x="796335" y="803972"/>
                  <a:pt x="799723" y="841234"/>
                </a:cubicBezTo>
                <a:close/>
                <a:moveTo>
                  <a:pt x="817790" y="1060294"/>
                </a:moveTo>
                <a:cubicBezTo>
                  <a:pt x="818918" y="1069328"/>
                  <a:pt x="813273" y="1078361"/>
                  <a:pt x="804239" y="1079490"/>
                </a:cubicBezTo>
                <a:cubicBezTo>
                  <a:pt x="801981" y="1079490"/>
                  <a:pt x="800852" y="1079490"/>
                  <a:pt x="799723" y="1079490"/>
                </a:cubicBezTo>
                <a:cubicBezTo>
                  <a:pt x="791819" y="1079490"/>
                  <a:pt x="785043" y="1073845"/>
                  <a:pt x="783914" y="1065940"/>
                </a:cubicBezTo>
                <a:cubicBezTo>
                  <a:pt x="777139" y="1028678"/>
                  <a:pt x="772623" y="991414"/>
                  <a:pt x="770364" y="954152"/>
                </a:cubicBezTo>
                <a:cubicBezTo>
                  <a:pt x="770364" y="945118"/>
                  <a:pt x="777139" y="937214"/>
                  <a:pt x="786173" y="936085"/>
                </a:cubicBezTo>
                <a:cubicBezTo>
                  <a:pt x="795206" y="936085"/>
                  <a:pt x="803110" y="942860"/>
                  <a:pt x="804239" y="951894"/>
                </a:cubicBezTo>
                <a:cubicBezTo>
                  <a:pt x="806498" y="988027"/>
                  <a:pt x="811014" y="1024161"/>
                  <a:pt x="817790" y="1060294"/>
                </a:cubicBezTo>
                <a:close/>
                <a:moveTo>
                  <a:pt x="882434" y="1279354"/>
                </a:moveTo>
                <a:cubicBezTo>
                  <a:pt x="881023" y="1283306"/>
                  <a:pt x="878200" y="1286693"/>
                  <a:pt x="874248" y="1288387"/>
                </a:cubicBezTo>
                <a:cubicBezTo>
                  <a:pt x="873119" y="1289517"/>
                  <a:pt x="870860" y="1289517"/>
                  <a:pt x="868602" y="1289517"/>
                </a:cubicBezTo>
                <a:cubicBezTo>
                  <a:pt x="861827" y="1289517"/>
                  <a:pt x="856181" y="1286129"/>
                  <a:pt x="853923" y="1280483"/>
                </a:cubicBezTo>
                <a:cubicBezTo>
                  <a:pt x="838115" y="1246608"/>
                  <a:pt x="823435" y="1211603"/>
                  <a:pt x="812143" y="1175469"/>
                </a:cubicBezTo>
                <a:cubicBezTo>
                  <a:pt x="809885" y="1166436"/>
                  <a:pt x="814401" y="1157403"/>
                  <a:pt x="822306" y="1155145"/>
                </a:cubicBezTo>
                <a:cubicBezTo>
                  <a:pt x="831340" y="1151757"/>
                  <a:pt x="840373" y="1157403"/>
                  <a:pt x="842631" y="1165307"/>
                </a:cubicBezTo>
                <a:cubicBezTo>
                  <a:pt x="853923" y="1199183"/>
                  <a:pt x="867473" y="1234187"/>
                  <a:pt x="882152" y="1266933"/>
                </a:cubicBezTo>
                <a:cubicBezTo>
                  <a:pt x="883846" y="1270885"/>
                  <a:pt x="883846" y="1275402"/>
                  <a:pt x="882434" y="1279354"/>
                </a:cubicBezTo>
                <a:close/>
                <a:moveTo>
                  <a:pt x="1004244" y="1462844"/>
                </a:moveTo>
                <a:cubicBezTo>
                  <a:pt x="1003820" y="1467079"/>
                  <a:pt x="1001844" y="1471313"/>
                  <a:pt x="998456" y="1474701"/>
                </a:cubicBezTo>
                <a:cubicBezTo>
                  <a:pt x="993940" y="1475830"/>
                  <a:pt x="990553" y="1476959"/>
                  <a:pt x="987165" y="1476959"/>
                </a:cubicBezTo>
                <a:cubicBezTo>
                  <a:pt x="982648" y="1476959"/>
                  <a:pt x="978131" y="1474701"/>
                  <a:pt x="974744" y="1471313"/>
                </a:cubicBezTo>
                <a:cubicBezTo>
                  <a:pt x="951032" y="1441955"/>
                  <a:pt x="928449" y="1411468"/>
                  <a:pt x="908123" y="1379851"/>
                </a:cubicBezTo>
                <a:cubicBezTo>
                  <a:pt x="903607" y="1371946"/>
                  <a:pt x="905865" y="1361784"/>
                  <a:pt x="913769" y="1357267"/>
                </a:cubicBezTo>
                <a:cubicBezTo>
                  <a:pt x="921674" y="1352751"/>
                  <a:pt x="931836" y="1355009"/>
                  <a:pt x="936352" y="1362913"/>
                </a:cubicBezTo>
                <a:cubicBezTo>
                  <a:pt x="955548" y="1393401"/>
                  <a:pt x="977003" y="1422759"/>
                  <a:pt x="1000715" y="1450988"/>
                </a:cubicBezTo>
                <a:cubicBezTo>
                  <a:pt x="1003538" y="1454376"/>
                  <a:pt x="1004667" y="1458610"/>
                  <a:pt x="1004244" y="1462844"/>
                </a:cubicBezTo>
                <a:close/>
                <a:moveTo>
                  <a:pt x="1163316" y="1607520"/>
                </a:moveTo>
                <a:cubicBezTo>
                  <a:pt x="1163881" y="1611613"/>
                  <a:pt x="1162752" y="1615848"/>
                  <a:pt x="1159929" y="1619235"/>
                </a:cubicBezTo>
                <a:cubicBezTo>
                  <a:pt x="1157671" y="1626010"/>
                  <a:pt x="1153153" y="1628268"/>
                  <a:pt x="1147508" y="1628268"/>
                </a:cubicBezTo>
                <a:cubicBezTo>
                  <a:pt x="1144120" y="1628268"/>
                  <a:pt x="1140733" y="1627140"/>
                  <a:pt x="1137345" y="1624881"/>
                </a:cubicBezTo>
                <a:cubicBezTo>
                  <a:pt x="1106857" y="1602298"/>
                  <a:pt x="1077499" y="1578585"/>
                  <a:pt x="1050398" y="1552614"/>
                </a:cubicBezTo>
                <a:cubicBezTo>
                  <a:pt x="1043623" y="1545839"/>
                  <a:pt x="1043623" y="1535676"/>
                  <a:pt x="1049270" y="1528901"/>
                </a:cubicBezTo>
                <a:cubicBezTo>
                  <a:pt x="1056045" y="1522126"/>
                  <a:pt x="1066207" y="1522126"/>
                  <a:pt x="1072982" y="1527772"/>
                </a:cubicBezTo>
                <a:cubicBezTo>
                  <a:pt x="1098953" y="1552614"/>
                  <a:pt x="1127182" y="1576326"/>
                  <a:pt x="1156541" y="1596652"/>
                </a:cubicBezTo>
                <a:cubicBezTo>
                  <a:pt x="1160493" y="1599475"/>
                  <a:pt x="1162751" y="1603427"/>
                  <a:pt x="1163316" y="1607520"/>
                </a:cubicBezTo>
                <a:close/>
                <a:moveTo>
                  <a:pt x="1356545" y="1710275"/>
                </a:moveTo>
                <a:cubicBezTo>
                  <a:pt x="1358098" y="1714086"/>
                  <a:pt x="1358098" y="1718602"/>
                  <a:pt x="1356404" y="1723119"/>
                </a:cubicBezTo>
                <a:cubicBezTo>
                  <a:pt x="1354146" y="1731024"/>
                  <a:pt x="1347371" y="1734411"/>
                  <a:pt x="1340596" y="1734411"/>
                </a:cubicBezTo>
                <a:cubicBezTo>
                  <a:pt x="1338338" y="1734411"/>
                  <a:pt x="1336079" y="1734411"/>
                  <a:pt x="1334950" y="1733281"/>
                </a:cubicBezTo>
                <a:cubicBezTo>
                  <a:pt x="1299946" y="1719732"/>
                  <a:pt x="1266070" y="1702794"/>
                  <a:pt x="1233325" y="1684727"/>
                </a:cubicBezTo>
                <a:cubicBezTo>
                  <a:pt x="1225420" y="1680211"/>
                  <a:pt x="1222033" y="1670048"/>
                  <a:pt x="1226550" y="1662144"/>
                </a:cubicBezTo>
                <a:cubicBezTo>
                  <a:pt x="1231066" y="1654240"/>
                  <a:pt x="1241229" y="1650852"/>
                  <a:pt x="1249133" y="1655369"/>
                </a:cubicBezTo>
                <a:cubicBezTo>
                  <a:pt x="1280750" y="1672307"/>
                  <a:pt x="1313496" y="1688115"/>
                  <a:pt x="1347371" y="1701665"/>
                </a:cubicBezTo>
                <a:cubicBezTo>
                  <a:pt x="1351887" y="1703359"/>
                  <a:pt x="1354993" y="1706464"/>
                  <a:pt x="1356545" y="1710275"/>
                </a:cubicBezTo>
                <a:close/>
                <a:moveTo>
                  <a:pt x="1572076" y="1773932"/>
                </a:moveTo>
                <a:cubicBezTo>
                  <a:pt x="1570947" y="1784095"/>
                  <a:pt x="1563043" y="1789740"/>
                  <a:pt x="1555138" y="1789740"/>
                </a:cubicBezTo>
                <a:cubicBezTo>
                  <a:pt x="1554009" y="1789740"/>
                  <a:pt x="1554009" y="1789740"/>
                  <a:pt x="1552880" y="1789740"/>
                </a:cubicBezTo>
                <a:cubicBezTo>
                  <a:pt x="1515617" y="1785223"/>
                  <a:pt x="1478355" y="1778448"/>
                  <a:pt x="1442222" y="1768286"/>
                </a:cubicBezTo>
                <a:cubicBezTo>
                  <a:pt x="1433188" y="1766028"/>
                  <a:pt x="1427542" y="1756994"/>
                  <a:pt x="1429800" y="1747961"/>
                </a:cubicBezTo>
                <a:cubicBezTo>
                  <a:pt x="1432059" y="1738928"/>
                  <a:pt x="1441092" y="1733281"/>
                  <a:pt x="1450125" y="1735540"/>
                </a:cubicBezTo>
                <a:cubicBezTo>
                  <a:pt x="1485129" y="1744573"/>
                  <a:pt x="1521263" y="1751348"/>
                  <a:pt x="1557396" y="1755865"/>
                </a:cubicBezTo>
                <a:cubicBezTo>
                  <a:pt x="1566430" y="1756994"/>
                  <a:pt x="1573205" y="1764898"/>
                  <a:pt x="1572076" y="1773932"/>
                </a:cubicBezTo>
                <a:close/>
                <a:moveTo>
                  <a:pt x="1792264" y="1771673"/>
                </a:moveTo>
                <a:cubicBezTo>
                  <a:pt x="1793393" y="1780707"/>
                  <a:pt x="1786618" y="1788611"/>
                  <a:pt x="1777585" y="1789740"/>
                </a:cubicBezTo>
                <a:cubicBezTo>
                  <a:pt x="1741451" y="1794257"/>
                  <a:pt x="1704189" y="1797645"/>
                  <a:pt x="1666927" y="1797645"/>
                </a:cubicBezTo>
                <a:lnTo>
                  <a:pt x="1665797" y="1797645"/>
                </a:lnTo>
                <a:cubicBezTo>
                  <a:pt x="1656764" y="1797645"/>
                  <a:pt x="1648860" y="1789740"/>
                  <a:pt x="1648860" y="1780707"/>
                </a:cubicBezTo>
                <a:cubicBezTo>
                  <a:pt x="1648860" y="1771673"/>
                  <a:pt x="1656764" y="1763770"/>
                  <a:pt x="1665797" y="1763770"/>
                </a:cubicBezTo>
                <a:lnTo>
                  <a:pt x="1666927" y="1763770"/>
                </a:lnTo>
                <a:cubicBezTo>
                  <a:pt x="1703059" y="1763770"/>
                  <a:pt x="1739193" y="1761511"/>
                  <a:pt x="1774198" y="1756994"/>
                </a:cubicBezTo>
                <a:cubicBezTo>
                  <a:pt x="1783231" y="1755865"/>
                  <a:pt x="1791135" y="1762640"/>
                  <a:pt x="1792264" y="1771673"/>
                </a:cubicBezTo>
                <a:close/>
                <a:moveTo>
                  <a:pt x="2006807" y="1711827"/>
                </a:moveTo>
                <a:cubicBezTo>
                  <a:pt x="2010194" y="1720861"/>
                  <a:pt x="2005678" y="1729894"/>
                  <a:pt x="1997774" y="1733281"/>
                </a:cubicBezTo>
                <a:cubicBezTo>
                  <a:pt x="1962770" y="1746831"/>
                  <a:pt x="1926636" y="1759253"/>
                  <a:pt x="1890502" y="1768286"/>
                </a:cubicBezTo>
                <a:cubicBezTo>
                  <a:pt x="1888244" y="1769416"/>
                  <a:pt x="1885986" y="1769416"/>
                  <a:pt x="1884856" y="1769416"/>
                </a:cubicBezTo>
                <a:cubicBezTo>
                  <a:pt x="1876952" y="1769416"/>
                  <a:pt x="1870177" y="1764898"/>
                  <a:pt x="1869048" y="1756994"/>
                </a:cubicBezTo>
                <a:cubicBezTo>
                  <a:pt x="1866789" y="1747961"/>
                  <a:pt x="1872436" y="1738928"/>
                  <a:pt x="1881469" y="1736669"/>
                </a:cubicBezTo>
                <a:cubicBezTo>
                  <a:pt x="1916473" y="1727636"/>
                  <a:pt x="1951477" y="1716344"/>
                  <a:pt x="1985353" y="1702794"/>
                </a:cubicBezTo>
                <a:cubicBezTo>
                  <a:pt x="1994386" y="1699407"/>
                  <a:pt x="2003419" y="1703924"/>
                  <a:pt x="2006807" y="1711827"/>
                </a:cubicBezTo>
                <a:close/>
                <a:moveTo>
                  <a:pt x="2200600" y="1614860"/>
                </a:moveTo>
                <a:cubicBezTo>
                  <a:pt x="2199895" y="1618953"/>
                  <a:pt x="2197636" y="1622623"/>
                  <a:pt x="2194249" y="1624881"/>
                </a:cubicBezTo>
                <a:cubicBezTo>
                  <a:pt x="2163762" y="1647465"/>
                  <a:pt x="2132145" y="1667790"/>
                  <a:pt x="2099399" y="1685856"/>
                </a:cubicBezTo>
                <a:cubicBezTo>
                  <a:pt x="2096011" y="1688115"/>
                  <a:pt x="2093753" y="1689244"/>
                  <a:pt x="2091495" y="1689244"/>
                </a:cubicBezTo>
                <a:cubicBezTo>
                  <a:pt x="2085849" y="1689244"/>
                  <a:pt x="2080203" y="1685856"/>
                  <a:pt x="2076816" y="1680211"/>
                </a:cubicBezTo>
                <a:cubicBezTo>
                  <a:pt x="2072299" y="1672307"/>
                  <a:pt x="2075686" y="1662144"/>
                  <a:pt x="2083591" y="1657627"/>
                </a:cubicBezTo>
                <a:cubicBezTo>
                  <a:pt x="2115208" y="1640690"/>
                  <a:pt x="2145695" y="1620365"/>
                  <a:pt x="2175053" y="1598910"/>
                </a:cubicBezTo>
                <a:cubicBezTo>
                  <a:pt x="2182957" y="1593264"/>
                  <a:pt x="2193120" y="1595523"/>
                  <a:pt x="2197637" y="1602298"/>
                </a:cubicBezTo>
                <a:cubicBezTo>
                  <a:pt x="2200459" y="1606250"/>
                  <a:pt x="2201306" y="1610767"/>
                  <a:pt x="2200600" y="1614860"/>
                </a:cubicBezTo>
                <a:close/>
                <a:moveTo>
                  <a:pt x="2362637" y="1459739"/>
                </a:moveTo>
                <a:cubicBezTo>
                  <a:pt x="2363060" y="1463974"/>
                  <a:pt x="2361931" y="1468490"/>
                  <a:pt x="2359108" y="1472442"/>
                </a:cubicBezTo>
                <a:cubicBezTo>
                  <a:pt x="2335396" y="1501801"/>
                  <a:pt x="2309425" y="1528901"/>
                  <a:pt x="2281196" y="1554872"/>
                </a:cubicBezTo>
                <a:cubicBezTo>
                  <a:pt x="2277808" y="1557131"/>
                  <a:pt x="2274421" y="1559389"/>
                  <a:pt x="2269904" y="1559389"/>
                </a:cubicBezTo>
                <a:cubicBezTo>
                  <a:pt x="2265387" y="1559389"/>
                  <a:pt x="2260871" y="1557131"/>
                  <a:pt x="2257483" y="1553743"/>
                </a:cubicBezTo>
                <a:cubicBezTo>
                  <a:pt x="2250708" y="1546968"/>
                  <a:pt x="2251837" y="1536806"/>
                  <a:pt x="2258612" y="1530031"/>
                </a:cubicBezTo>
                <a:cubicBezTo>
                  <a:pt x="2284583" y="1505189"/>
                  <a:pt x="2310553" y="1479217"/>
                  <a:pt x="2333137" y="1450988"/>
                </a:cubicBezTo>
                <a:cubicBezTo>
                  <a:pt x="2338783" y="1444213"/>
                  <a:pt x="2348945" y="1443084"/>
                  <a:pt x="2356850" y="1448730"/>
                </a:cubicBezTo>
                <a:cubicBezTo>
                  <a:pt x="2360238" y="1451553"/>
                  <a:pt x="2362214" y="1455505"/>
                  <a:pt x="2362637" y="1459739"/>
                </a:cubicBezTo>
                <a:close/>
                <a:moveTo>
                  <a:pt x="2481341" y="1270461"/>
                </a:moveTo>
                <a:cubicBezTo>
                  <a:pt x="2482753" y="1274555"/>
                  <a:pt x="2482753" y="1279353"/>
                  <a:pt x="2481059" y="1283870"/>
                </a:cubicBezTo>
                <a:cubicBezTo>
                  <a:pt x="2465250" y="1317746"/>
                  <a:pt x="2447183" y="1350492"/>
                  <a:pt x="2426858" y="1382109"/>
                </a:cubicBezTo>
                <a:cubicBezTo>
                  <a:pt x="2422342" y="1386626"/>
                  <a:pt x="2416696" y="1388884"/>
                  <a:pt x="2411050" y="1388884"/>
                </a:cubicBezTo>
                <a:cubicBezTo>
                  <a:pt x="2407662" y="1388884"/>
                  <a:pt x="2405404" y="1387754"/>
                  <a:pt x="2402017" y="1386626"/>
                </a:cubicBezTo>
                <a:cubicBezTo>
                  <a:pt x="2394112" y="1382109"/>
                  <a:pt x="2391854" y="1371946"/>
                  <a:pt x="2397500" y="1364042"/>
                </a:cubicBezTo>
                <a:cubicBezTo>
                  <a:pt x="2416696" y="1333554"/>
                  <a:pt x="2434763" y="1301937"/>
                  <a:pt x="2450571" y="1269191"/>
                </a:cubicBezTo>
                <a:cubicBezTo>
                  <a:pt x="2453959" y="1261287"/>
                  <a:pt x="2464121" y="1257900"/>
                  <a:pt x="2473155" y="1261287"/>
                </a:cubicBezTo>
                <a:cubicBezTo>
                  <a:pt x="2477107" y="1262981"/>
                  <a:pt x="2479930" y="1266368"/>
                  <a:pt x="2481341" y="1270461"/>
                </a:cubicBezTo>
                <a:close/>
                <a:moveTo>
                  <a:pt x="2549938" y="1068198"/>
                </a:moveTo>
                <a:cubicBezTo>
                  <a:pt x="2543163" y="1105461"/>
                  <a:pt x="2533000" y="1141595"/>
                  <a:pt x="2521709" y="1177728"/>
                </a:cubicBezTo>
                <a:cubicBezTo>
                  <a:pt x="2519451" y="1184503"/>
                  <a:pt x="2512675" y="1189020"/>
                  <a:pt x="2505900" y="1189020"/>
                </a:cubicBezTo>
                <a:cubicBezTo>
                  <a:pt x="2503642" y="1189020"/>
                  <a:pt x="2502513" y="1189020"/>
                  <a:pt x="2500255" y="1187891"/>
                </a:cubicBezTo>
                <a:cubicBezTo>
                  <a:pt x="2491221" y="1184503"/>
                  <a:pt x="2486705" y="1175469"/>
                  <a:pt x="2490092" y="1167566"/>
                </a:cubicBezTo>
                <a:cubicBezTo>
                  <a:pt x="2501383" y="1133690"/>
                  <a:pt x="2510417" y="1097557"/>
                  <a:pt x="2517193" y="1062553"/>
                </a:cubicBezTo>
                <a:cubicBezTo>
                  <a:pt x="2519451" y="1053519"/>
                  <a:pt x="2527355" y="1047873"/>
                  <a:pt x="2536388" y="1049003"/>
                </a:cubicBezTo>
                <a:cubicBezTo>
                  <a:pt x="2545422" y="1051261"/>
                  <a:pt x="2551067" y="1059165"/>
                  <a:pt x="2549938" y="1068198"/>
                </a:cubicBezTo>
                <a:close/>
                <a:moveTo>
                  <a:pt x="2566876" y="844622"/>
                </a:moveTo>
                <a:cubicBezTo>
                  <a:pt x="2565747" y="861559"/>
                  <a:pt x="2565747" y="879626"/>
                  <a:pt x="2565747" y="897693"/>
                </a:cubicBezTo>
                <a:cubicBezTo>
                  <a:pt x="2565747" y="916889"/>
                  <a:pt x="2564617" y="936085"/>
                  <a:pt x="2563488" y="955281"/>
                </a:cubicBezTo>
                <a:cubicBezTo>
                  <a:pt x="2563488" y="965444"/>
                  <a:pt x="2555584" y="972219"/>
                  <a:pt x="2547680" y="972219"/>
                </a:cubicBezTo>
                <a:cubicBezTo>
                  <a:pt x="2537518" y="971089"/>
                  <a:pt x="2530742" y="963185"/>
                  <a:pt x="2530742" y="954152"/>
                </a:cubicBezTo>
                <a:cubicBezTo>
                  <a:pt x="2531872" y="936085"/>
                  <a:pt x="2533000" y="916889"/>
                  <a:pt x="2533000" y="897693"/>
                </a:cubicBezTo>
                <a:cubicBezTo>
                  <a:pt x="2533000" y="879626"/>
                  <a:pt x="2533000" y="861559"/>
                  <a:pt x="2534130" y="843493"/>
                </a:cubicBezTo>
                <a:cubicBezTo>
                  <a:pt x="2534130" y="834459"/>
                  <a:pt x="2542034" y="827684"/>
                  <a:pt x="2551067" y="827684"/>
                </a:cubicBezTo>
                <a:cubicBezTo>
                  <a:pt x="2560100" y="827684"/>
                  <a:pt x="2566876" y="835589"/>
                  <a:pt x="2566876" y="844622"/>
                </a:cubicBezTo>
                <a:close/>
                <a:moveTo>
                  <a:pt x="2606396" y="632337"/>
                </a:moveTo>
                <a:cubicBezTo>
                  <a:pt x="2595105" y="666213"/>
                  <a:pt x="2586071" y="702346"/>
                  <a:pt x="2579297" y="737350"/>
                </a:cubicBezTo>
                <a:cubicBezTo>
                  <a:pt x="2579297" y="745255"/>
                  <a:pt x="2572522" y="750900"/>
                  <a:pt x="2564617" y="750900"/>
                </a:cubicBezTo>
                <a:cubicBezTo>
                  <a:pt x="2563488" y="750900"/>
                  <a:pt x="2562359" y="750900"/>
                  <a:pt x="2561230" y="750900"/>
                </a:cubicBezTo>
                <a:cubicBezTo>
                  <a:pt x="2552197" y="749772"/>
                  <a:pt x="2546550" y="740738"/>
                  <a:pt x="2547680" y="731705"/>
                </a:cubicBezTo>
                <a:cubicBezTo>
                  <a:pt x="2554455" y="694441"/>
                  <a:pt x="2563488" y="658308"/>
                  <a:pt x="2575909" y="622174"/>
                </a:cubicBezTo>
                <a:cubicBezTo>
                  <a:pt x="2578167" y="613141"/>
                  <a:pt x="2588330" y="608624"/>
                  <a:pt x="2596234" y="612012"/>
                </a:cubicBezTo>
                <a:cubicBezTo>
                  <a:pt x="2605267" y="614270"/>
                  <a:pt x="2609784" y="624433"/>
                  <a:pt x="2606396" y="632337"/>
                </a:cubicBezTo>
                <a:close/>
                <a:moveTo>
                  <a:pt x="2701952" y="423299"/>
                </a:moveTo>
                <a:cubicBezTo>
                  <a:pt x="2702941" y="427392"/>
                  <a:pt x="2702376" y="431909"/>
                  <a:pt x="2700118" y="435861"/>
                </a:cubicBezTo>
                <a:cubicBezTo>
                  <a:pt x="2680921" y="466349"/>
                  <a:pt x="2662855" y="497966"/>
                  <a:pt x="2648176" y="530711"/>
                </a:cubicBezTo>
                <a:cubicBezTo>
                  <a:pt x="2644788" y="537486"/>
                  <a:pt x="2638014" y="540875"/>
                  <a:pt x="2632368" y="540875"/>
                </a:cubicBezTo>
                <a:cubicBezTo>
                  <a:pt x="2630109" y="540875"/>
                  <a:pt x="2627851" y="540875"/>
                  <a:pt x="2625593" y="539745"/>
                </a:cubicBezTo>
                <a:cubicBezTo>
                  <a:pt x="2617689" y="536358"/>
                  <a:pt x="2614301" y="526195"/>
                  <a:pt x="2617689" y="518291"/>
                </a:cubicBezTo>
                <a:cubicBezTo>
                  <a:pt x="2633497" y="484416"/>
                  <a:pt x="2651563" y="450540"/>
                  <a:pt x="2671888" y="418924"/>
                </a:cubicBezTo>
                <a:cubicBezTo>
                  <a:pt x="2676406" y="411019"/>
                  <a:pt x="2686568" y="408760"/>
                  <a:pt x="2694471" y="413277"/>
                </a:cubicBezTo>
                <a:cubicBezTo>
                  <a:pt x="2698423" y="415536"/>
                  <a:pt x="2700964" y="419205"/>
                  <a:pt x="2701952" y="423299"/>
                </a:cubicBezTo>
                <a:close/>
                <a:moveTo>
                  <a:pt x="2843523" y="256887"/>
                </a:moveTo>
                <a:cubicBezTo>
                  <a:pt x="2843240" y="261122"/>
                  <a:pt x="2841264" y="265357"/>
                  <a:pt x="2837877" y="268744"/>
                </a:cubicBezTo>
                <a:cubicBezTo>
                  <a:pt x="2811905" y="293585"/>
                  <a:pt x="2787064" y="320685"/>
                  <a:pt x="2763352" y="347785"/>
                </a:cubicBezTo>
                <a:cubicBezTo>
                  <a:pt x="2759964" y="352302"/>
                  <a:pt x="2755447" y="353431"/>
                  <a:pt x="2750930" y="353431"/>
                </a:cubicBezTo>
                <a:cubicBezTo>
                  <a:pt x="2747543" y="353431"/>
                  <a:pt x="2743026" y="352302"/>
                  <a:pt x="2740768" y="350043"/>
                </a:cubicBezTo>
                <a:cubicBezTo>
                  <a:pt x="2733993" y="344398"/>
                  <a:pt x="2732863" y="334235"/>
                  <a:pt x="2738510" y="326331"/>
                </a:cubicBezTo>
                <a:cubicBezTo>
                  <a:pt x="2762222" y="296973"/>
                  <a:pt x="2788192" y="269872"/>
                  <a:pt x="2815293" y="243902"/>
                </a:cubicBezTo>
                <a:cubicBezTo>
                  <a:pt x="2822068" y="237127"/>
                  <a:pt x="2832231" y="238255"/>
                  <a:pt x="2839006" y="245030"/>
                </a:cubicBezTo>
                <a:cubicBezTo>
                  <a:pt x="2842394" y="248418"/>
                  <a:pt x="2843805" y="252653"/>
                  <a:pt x="2843523" y="256887"/>
                </a:cubicBezTo>
                <a:close/>
                <a:moveTo>
                  <a:pt x="3019814" y="131125"/>
                </a:moveTo>
                <a:cubicBezTo>
                  <a:pt x="3018544" y="135218"/>
                  <a:pt x="3015721" y="138888"/>
                  <a:pt x="3011769" y="141146"/>
                </a:cubicBezTo>
                <a:cubicBezTo>
                  <a:pt x="2980152" y="159213"/>
                  <a:pt x="2949665" y="178410"/>
                  <a:pt x="2920306" y="199863"/>
                </a:cubicBezTo>
                <a:cubicBezTo>
                  <a:pt x="2918048" y="200993"/>
                  <a:pt x="2914660" y="202122"/>
                  <a:pt x="2911273" y="202122"/>
                </a:cubicBezTo>
                <a:cubicBezTo>
                  <a:pt x="2905626" y="202122"/>
                  <a:pt x="2901110" y="199863"/>
                  <a:pt x="2897722" y="195347"/>
                </a:cubicBezTo>
                <a:cubicBezTo>
                  <a:pt x="2892077" y="187443"/>
                  <a:pt x="2894334" y="177280"/>
                  <a:pt x="2901110" y="172763"/>
                </a:cubicBezTo>
                <a:cubicBezTo>
                  <a:pt x="2931598" y="150180"/>
                  <a:pt x="2963214" y="129854"/>
                  <a:pt x="2995961" y="111788"/>
                </a:cubicBezTo>
                <a:cubicBezTo>
                  <a:pt x="3003864" y="107271"/>
                  <a:pt x="3014027" y="110659"/>
                  <a:pt x="3018544" y="118563"/>
                </a:cubicBezTo>
                <a:cubicBezTo>
                  <a:pt x="3020802" y="122515"/>
                  <a:pt x="3021085" y="127032"/>
                  <a:pt x="3019814" y="131125"/>
                </a:cubicBezTo>
                <a:close/>
                <a:moveTo>
                  <a:pt x="3225182" y="40650"/>
                </a:moveTo>
                <a:cubicBezTo>
                  <a:pt x="3227441" y="49683"/>
                  <a:pt x="3221794" y="58717"/>
                  <a:pt x="3212762" y="60975"/>
                </a:cubicBezTo>
                <a:cubicBezTo>
                  <a:pt x="3177757" y="70009"/>
                  <a:pt x="3142752" y="81300"/>
                  <a:pt x="3110007" y="94851"/>
                </a:cubicBezTo>
                <a:cubicBezTo>
                  <a:pt x="3108878" y="94851"/>
                  <a:pt x="3106619" y="94851"/>
                  <a:pt x="3104360" y="94851"/>
                </a:cubicBezTo>
                <a:cubicBezTo>
                  <a:pt x="3097586" y="94851"/>
                  <a:pt x="3091940" y="91463"/>
                  <a:pt x="3088553" y="84687"/>
                </a:cubicBezTo>
                <a:cubicBezTo>
                  <a:pt x="3085164" y="75654"/>
                  <a:pt x="3089682" y="66621"/>
                  <a:pt x="3097586" y="63234"/>
                </a:cubicBezTo>
                <a:cubicBezTo>
                  <a:pt x="3132590" y="49683"/>
                  <a:pt x="3168724" y="37262"/>
                  <a:pt x="3204857" y="28229"/>
                </a:cubicBezTo>
                <a:cubicBezTo>
                  <a:pt x="3213891" y="25970"/>
                  <a:pt x="3222924" y="31617"/>
                  <a:pt x="3225182" y="40650"/>
                </a:cubicBezTo>
                <a:close/>
                <a:moveTo>
                  <a:pt x="3446499" y="16937"/>
                </a:moveTo>
                <a:cubicBezTo>
                  <a:pt x="3446499" y="25970"/>
                  <a:pt x="3438596" y="33875"/>
                  <a:pt x="3429562" y="33875"/>
                </a:cubicBezTo>
                <a:cubicBezTo>
                  <a:pt x="3393429" y="33875"/>
                  <a:pt x="3357296" y="36133"/>
                  <a:pt x="3321162" y="40650"/>
                </a:cubicBezTo>
                <a:cubicBezTo>
                  <a:pt x="3320032" y="39520"/>
                  <a:pt x="3318903" y="39520"/>
                  <a:pt x="3318903" y="39520"/>
                </a:cubicBezTo>
                <a:cubicBezTo>
                  <a:pt x="3311000" y="39520"/>
                  <a:pt x="3303095" y="33875"/>
                  <a:pt x="3301965" y="24842"/>
                </a:cubicBezTo>
                <a:cubicBezTo>
                  <a:pt x="3300836" y="15808"/>
                  <a:pt x="3307612" y="7903"/>
                  <a:pt x="3316645" y="6775"/>
                </a:cubicBezTo>
                <a:cubicBezTo>
                  <a:pt x="3353908" y="2258"/>
                  <a:pt x="3391170" y="0"/>
                  <a:pt x="3429562" y="0"/>
                </a:cubicBezTo>
                <a:cubicBezTo>
                  <a:pt x="3438596" y="0"/>
                  <a:pt x="3446499" y="7903"/>
                  <a:pt x="3446499" y="16937"/>
                </a:cubicBezTo>
                <a:close/>
                <a:moveTo>
                  <a:pt x="3663299" y="47425"/>
                </a:moveTo>
                <a:cubicBezTo>
                  <a:pt x="3663299" y="54200"/>
                  <a:pt x="3656526" y="59846"/>
                  <a:pt x="3648621" y="59846"/>
                </a:cubicBezTo>
                <a:cubicBezTo>
                  <a:pt x="3647492" y="59846"/>
                  <a:pt x="3646363" y="59846"/>
                  <a:pt x="3644104" y="59846"/>
                </a:cubicBezTo>
                <a:cubicBezTo>
                  <a:pt x="3609101" y="50812"/>
                  <a:pt x="3572966" y="44037"/>
                  <a:pt x="3536833" y="39520"/>
                </a:cubicBezTo>
                <a:cubicBezTo>
                  <a:pt x="3527800" y="38392"/>
                  <a:pt x="3521024" y="30487"/>
                  <a:pt x="3522154" y="21454"/>
                </a:cubicBezTo>
                <a:cubicBezTo>
                  <a:pt x="3523283" y="12420"/>
                  <a:pt x="3531188" y="5645"/>
                  <a:pt x="3540220" y="6775"/>
                </a:cubicBezTo>
                <a:cubicBezTo>
                  <a:pt x="3577484" y="11292"/>
                  <a:pt x="3614745" y="18067"/>
                  <a:pt x="3650879" y="27100"/>
                </a:cubicBezTo>
                <a:cubicBezTo>
                  <a:pt x="3659913" y="29358"/>
                  <a:pt x="3665559" y="38392"/>
                  <a:pt x="3663299" y="47425"/>
                </a:cubicBezTo>
                <a:close/>
                <a:moveTo>
                  <a:pt x="3871209" y="119551"/>
                </a:moveTo>
                <a:cubicBezTo>
                  <a:pt x="3872480" y="123644"/>
                  <a:pt x="3872197" y="128161"/>
                  <a:pt x="3869939" y="132113"/>
                </a:cubicBezTo>
                <a:cubicBezTo>
                  <a:pt x="3866551" y="137759"/>
                  <a:pt x="3860904" y="141146"/>
                  <a:pt x="3854131" y="141146"/>
                </a:cubicBezTo>
                <a:cubicBezTo>
                  <a:pt x="3851873" y="141146"/>
                  <a:pt x="3848485" y="140018"/>
                  <a:pt x="3846226" y="138888"/>
                </a:cubicBezTo>
                <a:cubicBezTo>
                  <a:pt x="3814609" y="121951"/>
                  <a:pt x="3781864" y="106142"/>
                  <a:pt x="3747989" y="92592"/>
                </a:cubicBezTo>
                <a:cubicBezTo>
                  <a:pt x="3738955" y="89204"/>
                  <a:pt x="3735567" y="80171"/>
                  <a:pt x="3738955" y="71137"/>
                </a:cubicBezTo>
                <a:cubicBezTo>
                  <a:pt x="3742342" y="62104"/>
                  <a:pt x="3752505" y="58717"/>
                  <a:pt x="3760409" y="62104"/>
                </a:cubicBezTo>
                <a:cubicBezTo>
                  <a:pt x="3795414" y="75654"/>
                  <a:pt x="3829290" y="91463"/>
                  <a:pt x="3863163" y="109529"/>
                </a:cubicBezTo>
                <a:cubicBezTo>
                  <a:pt x="3867115" y="111788"/>
                  <a:pt x="3869939" y="115458"/>
                  <a:pt x="3871209" y="119551"/>
                </a:cubicBezTo>
                <a:close/>
                <a:moveTo>
                  <a:pt x="4050183" y="254629"/>
                </a:moveTo>
                <a:cubicBezTo>
                  <a:pt x="4050324" y="258863"/>
                  <a:pt x="4048913" y="263098"/>
                  <a:pt x="4046090" y="266485"/>
                </a:cubicBezTo>
                <a:cubicBezTo>
                  <a:pt x="4042701" y="268744"/>
                  <a:pt x="4038184" y="269872"/>
                  <a:pt x="4033669" y="269872"/>
                </a:cubicBezTo>
                <a:cubicBezTo>
                  <a:pt x="4029152" y="269872"/>
                  <a:pt x="4025764" y="268744"/>
                  <a:pt x="4022376" y="265356"/>
                </a:cubicBezTo>
                <a:cubicBezTo>
                  <a:pt x="3996406" y="240514"/>
                  <a:pt x="3968177" y="217930"/>
                  <a:pt x="3938819" y="196476"/>
                </a:cubicBezTo>
                <a:cubicBezTo>
                  <a:pt x="3930914" y="190830"/>
                  <a:pt x="3929785" y="180668"/>
                  <a:pt x="3935430" y="173893"/>
                </a:cubicBezTo>
                <a:cubicBezTo>
                  <a:pt x="3941077" y="165988"/>
                  <a:pt x="3951239" y="164859"/>
                  <a:pt x="3958014" y="170505"/>
                </a:cubicBezTo>
                <a:cubicBezTo>
                  <a:pt x="3988502" y="191960"/>
                  <a:pt x="4017859" y="216802"/>
                  <a:pt x="4044960" y="242772"/>
                </a:cubicBezTo>
                <a:cubicBezTo>
                  <a:pt x="4048348" y="246160"/>
                  <a:pt x="4050041" y="250394"/>
                  <a:pt x="4050183" y="254629"/>
                </a:cubicBezTo>
                <a:close/>
                <a:moveTo>
                  <a:pt x="4191470" y="426969"/>
                </a:moveTo>
                <a:cubicBezTo>
                  <a:pt x="4190623" y="431062"/>
                  <a:pt x="4188365" y="434732"/>
                  <a:pt x="4184977" y="436990"/>
                </a:cubicBezTo>
                <a:cubicBezTo>
                  <a:pt x="4181590" y="439249"/>
                  <a:pt x="4178203" y="440377"/>
                  <a:pt x="4174815" y="440377"/>
                </a:cubicBezTo>
                <a:cubicBezTo>
                  <a:pt x="4169169" y="440377"/>
                  <a:pt x="4163524" y="438119"/>
                  <a:pt x="4161265" y="432474"/>
                </a:cubicBezTo>
                <a:cubicBezTo>
                  <a:pt x="4142069" y="401985"/>
                  <a:pt x="4120616" y="372627"/>
                  <a:pt x="4096902" y="344398"/>
                </a:cubicBezTo>
                <a:cubicBezTo>
                  <a:pt x="4091257" y="337623"/>
                  <a:pt x="4092385" y="327460"/>
                  <a:pt x="4099160" y="320685"/>
                </a:cubicBezTo>
                <a:cubicBezTo>
                  <a:pt x="4105935" y="315039"/>
                  <a:pt x="4116098" y="316168"/>
                  <a:pt x="4122873" y="322943"/>
                </a:cubicBezTo>
                <a:cubicBezTo>
                  <a:pt x="4146586" y="352302"/>
                  <a:pt x="4169169" y="382790"/>
                  <a:pt x="4189494" y="414407"/>
                </a:cubicBezTo>
                <a:cubicBezTo>
                  <a:pt x="4191752" y="418359"/>
                  <a:pt x="4192317" y="422876"/>
                  <a:pt x="4191470" y="426969"/>
                </a:cubicBezTo>
                <a:close/>
                <a:moveTo>
                  <a:pt x="4285474" y="618787"/>
                </a:moveTo>
                <a:cubicBezTo>
                  <a:pt x="4288862" y="627821"/>
                  <a:pt x="4283215" y="636854"/>
                  <a:pt x="4275312" y="639112"/>
                </a:cubicBezTo>
                <a:cubicBezTo>
                  <a:pt x="4273053" y="640241"/>
                  <a:pt x="4271924" y="640241"/>
                  <a:pt x="4269665" y="640241"/>
                </a:cubicBezTo>
                <a:cubicBezTo>
                  <a:pt x="4262890" y="640241"/>
                  <a:pt x="4256116" y="635724"/>
                  <a:pt x="4253856" y="628949"/>
                </a:cubicBezTo>
                <a:cubicBezTo>
                  <a:pt x="4242565" y="595074"/>
                  <a:pt x="4229016" y="561200"/>
                  <a:pt x="4213207" y="528453"/>
                </a:cubicBezTo>
                <a:cubicBezTo>
                  <a:pt x="4209819" y="520549"/>
                  <a:pt x="4213207" y="510386"/>
                  <a:pt x="4221111" y="505870"/>
                </a:cubicBezTo>
                <a:cubicBezTo>
                  <a:pt x="4229016" y="502483"/>
                  <a:pt x="4239178" y="505870"/>
                  <a:pt x="4243695" y="513774"/>
                </a:cubicBezTo>
                <a:cubicBezTo>
                  <a:pt x="4259503" y="547650"/>
                  <a:pt x="4274181" y="582654"/>
                  <a:pt x="4285474" y="618787"/>
                </a:cubicBezTo>
                <a:close/>
                <a:moveTo>
                  <a:pt x="4328382" y="840106"/>
                </a:moveTo>
                <a:cubicBezTo>
                  <a:pt x="4328382" y="848009"/>
                  <a:pt x="4321607" y="855913"/>
                  <a:pt x="4311445" y="857043"/>
                </a:cubicBezTo>
                <a:cubicBezTo>
                  <a:pt x="4302412" y="857043"/>
                  <a:pt x="4295637" y="850268"/>
                  <a:pt x="4294507" y="841234"/>
                </a:cubicBezTo>
                <a:cubicBezTo>
                  <a:pt x="4292249" y="805101"/>
                  <a:pt x="4287732" y="768967"/>
                  <a:pt x="4280957" y="733963"/>
                </a:cubicBezTo>
                <a:cubicBezTo>
                  <a:pt x="4278698" y="724930"/>
                  <a:pt x="4285474" y="715896"/>
                  <a:pt x="4294507" y="714767"/>
                </a:cubicBezTo>
                <a:cubicBezTo>
                  <a:pt x="4303540" y="713638"/>
                  <a:pt x="4312574" y="719283"/>
                  <a:pt x="4313704" y="728317"/>
                </a:cubicBezTo>
                <a:cubicBezTo>
                  <a:pt x="4320478" y="765580"/>
                  <a:pt x="4326124" y="802842"/>
                  <a:pt x="4328382" y="840106"/>
                </a:cubicBezTo>
                <a:close/>
                <a:moveTo>
                  <a:pt x="4345320" y="1059165"/>
                </a:moveTo>
                <a:cubicBezTo>
                  <a:pt x="4346449" y="1068198"/>
                  <a:pt x="4340803" y="1077232"/>
                  <a:pt x="4331770" y="1078361"/>
                </a:cubicBezTo>
                <a:cubicBezTo>
                  <a:pt x="4330640" y="1077232"/>
                  <a:pt x="4329511" y="1077232"/>
                  <a:pt x="4328382" y="1077232"/>
                </a:cubicBezTo>
                <a:cubicBezTo>
                  <a:pt x="4320478" y="1077232"/>
                  <a:pt x="4313704" y="1071586"/>
                  <a:pt x="4312574" y="1063681"/>
                </a:cubicBezTo>
                <a:cubicBezTo>
                  <a:pt x="4305799" y="1026419"/>
                  <a:pt x="4301282" y="989156"/>
                  <a:pt x="4299024" y="951894"/>
                </a:cubicBezTo>
                <a:cubicBezTo>
                  <a:pt x="4299024" y="942860"/>
                  <a:pt x="4305799" y="934955"/>
                  <a:pt x="4314832" y="934955"/>
                </a:cubicBezTo>
                <a:cubicBezTo>
                  <a:pt x="4323866" y="934955"/>
                  <a:pt x="4331770" y="941730"/>
                  <a:pt x="4331770" y="950764"/>
                </a:cubicBezTo>
                <a:cubicBezTo>
                  <a:pt x="4334029" y="986897"/>
                  <a:pt x="4338544" y="1023031"/>
                  <a:pt x="4345320" y="1059165"/>
                </a:cubicBezTo>
                <a:close/>
                <a:moveTo>
                  <a:pt x="4409965" y="1278225"/>
                </a:moveTo>
                <a:cubicBezTo>
                  <a:pt x="4408553" y="1282177"/>
                  <a:pt x="4405730" y="1285564"/>
                  <a:pt x="4401778" y="1287258"/>
                </a:cubicBezTo>
                <a:cubicBezTo>
                  <a:pt x="4400649" y="1287258"/>
                  <a:pt x="4398391" y="1288387"/>
                  <a:pt x="4396133" y="1288387"/>
                </a:cubicBezTo>
                <a:cubicBezTo>
                  <a:pt x="4389358" y="1288387"/>
                  <a:pt x="4383711" y="1285000"/>
                  <a:pt x="4381453" y="1279354"/>
                </a:cubicBezTo>
                <a:cubicBezTo>
                  <a:pt x="4365645" y="1245478"/>
                  <a:pt x="4352095" y="1210474"/>
                  <a:pt x="4339674" y="1174341"/>
                </a:cubicBezTo>
                <a:cubicBezTo>
                  <a:pt x="4337416" y="1165307"/>
                  <a:pt x="4341932" y="1156274"/>
                  <a:pt x="4349837" y="1154016"/>
                </a:cubicBezTo>
                <a:cubicBezTo>
                  <a:pt x="4358869" y="1151757"/>
                  <a:pt x="4367904" y="1156274"/>
                  <a:pt x="4370162" y="1164179"/>
                </a:cubicBezTo>
                <a:cubicBezTo>
                  <a:pt x="4381453" y="1198053"/>
                  <a:pt x="4395003" y="1233058"/>
                  <a:pt x="4409682" y="1265803"/>
                </a:cubicBezTo>
                <a:cubicBezTo>
                  <a:pt x="4411376" y="1269756"/>
                  <a:pt x="4411376" y="1274272"/>
                  <a:pt x="4409965" y="1278225"/>
                </a:cubicBezTo>
                <a:close/>
                <a:moveTo>
                  <a:pt x="4530645" y="1460586"/>
                </a:moveTo>
                <a:cubicBezTo>
                  <a:pt x="4530222" y="1464820"/>
                  <a:pt x="4528247" y="1469055"/>
                  <a:pt x="4524859" y="1472442"/>
                </a:cubicBezTo>
                <a:cubicBezTo>
                  <a:pt x="4521470" y="1473572"/>
                  <a:pt x="4518083" y="1474701"/>
                  <a:pt x="4514695" y="1474701"/>
                </a:cubicBezTo>
                <a:cubicBezTo>
                  <a:pt x="4510179" y="1474701"/>
                  <a:pt x="4505662" y="1472442"/>
                  <a:pt x="4502275" y="1469055"/>
                </a:cubicBezTo>
                <a:cubicBezTo>
                  <a:pt x="4478562" y="1439697"/>
                  <a:pt x="4455978" y="1409209"/>
                  <a:pt x="4435653" y="1377592"/>
                </a:cubicBezTo>
                <a:cubicBezTo>
                  <a:pt x="4431137" y="1369688"/>
                  <a:pt x="4433395" y="1359526"/>
                  <a:pt x="4441300" y="1355009"/>
                </a:cubicBezTo>
                <a:cubicBezTo>
                  <a:pt x="4449203" y="1350492"/>
                  <a:pt x="4459366" y="1352751"/>
                  <a:pt x="4463883" y="1360654"/>
                </a:cubicBezTo>
                <a:cubicBezTo>
                  <a:pt x="4483079" y="1391142"/>
                  <a:pt x="4504533" y="1420501"/>
                  <a:pt x="4527117" y="1448730"/>
                </a:cubicBezTo>
                <a:cubicBezTo>
                  <a:pt x="4529939" y="1452118"/>
                  <a:pt x="4531069" y="1456352"/>
                  <a:pt x="4530645" y="1460586"/>
                </a:cubicBezTo>
                <a:close/>
                <a:moveTo>
                  <a:pt x="4690847" y="1607520"/>
                </a:moveTo>
                <a:cubicBezTo>
                  <a:pt x="4691412" y="1611613"/>
                  <a:pt x="4690283" y="1615848"/>
                  <a:pt x="4687459" y="1619235"/>
                </a:cubicBezTo>
                <a:cubicBezTo>
                  <a:pt x="4685201" y="1624881"/>
                  <a:pt x="4679554" y="1627140"/>
                  <a:pt x="4675037" y="1627140"/>
                </a:cubicBezTo>
                <a:cubicBezTo>
                  <a:pt x="4671650" y="1627140"/>
                  <a:pt x="4668263" y="1626010"/>
                  <a:pt x="4664875" y="1623752"/>
                </a:cubicBezTo>
                <a:cubicBezTo>
                  <a:pt x="4634388" y="1601168"/>
                  <a:pt x="4605030" y="1577456"/>
                  <a:pt x="4577929" y="1551484"/>
                </a:cubicBezTo>
                <a:cubicBezTo>
                  <a:pt x="4571154" y="1544709"/>
                  <a:pt x="4571154" y="1534547"/>
                  <a:pt x="4576800" y="1527772"/>
                </a:cubicBezTo>
                <a:cubicBezTo>
                  <a:pt x="4583575" y="1520997"/>
                  <a:pt x="4593738" y="1520997"/>
                  <a:pt x="4600513" y="1526643"/>
                </a:cubicBezTo>
                <a:cubicBezTo>
                  <a:pt x="4626483" y="1551484"/>
                  <a:pt x="4654713" y="1575198"/>
                  <a:pt x="4684072" y="1596652"/>
                </a:cubicBezTo>
                <a:cubicBezTo>
                  <a:pt x="4688024" y="1599475"/>
                  <a:pt x="4690282" y="1603427"/>
                  <a:pt x="4690847" y="1607520"/>
                </a:cubicBezTo>
                <a:close/>
                <a:moveTo>
                  <a:pt x="4884076" y="1710698"/>
                </a:moveTo>
                <a:cubicBezTo>
                  <a:pt x="4885629" y="1714650"/>
                  <a:pt x="4885629" y="1719167"/>
                  <a:pt x="4883935" y="1723119"/>
                </a:cubicBezTo>
                <a:cubicBezTo>
                  <a:pt x="4880547" y="1729894"/>
                  <a:pt x="4874901" y="1734411"/>
                  <a:pt x="4868127" y="1734411"/>
                </a:cubicBezTo>
                <a:cubicBezTo>
                  <a:pt x="4865868" y="1734411"/>
                  <a:pt x="4863610" y="1734411"/>
                  <a:pt x="4862480" y="1733281"/>
                </a:cubicBezTo>
                <a:cubicBezTo>
                  <a:pt x="4827476" y="1719732"/>
                  <a:pt x="4793601" y="1702794"/>
                  <a:pt x="4760854" y="1684727"/>
                </a:cubicBezTo>
                <a:cubicBezTo>
                  <a:pt x="4752951" y="1680211"/>
                  <a:pt x="4749564" y="1670048"/>
                  <a:pt x="4754080" y="1662144"/>
                </a:cubicBezTo>
                <a:cubicBezTo>
                  <a:pt x="4758596" y="1654240"/>
                  <a:pt x="4768759" y="1650852"/>
                  <a:pt x="4776663" y="1655369"/>
                </a:cubicBezTo>
                <a:cubicBezTo>
                  <a:pt x="4808280" y="1673435"/>
                  <a:pt x="4841026" y="1688115"/>
                  <a:pt x="4874901" y="1701665"/>
                </a:cubicBezTo>
                <a:cubicBezTo>
                  <a:pt x="4879418" y="1703359"/>
                  <a:pt x="4882523" y="1706746"/>
                  <a:pt x="4884076" y="1710698"/>
                </a:cubicBezTo>
                <a:close/>
                <a:moveTo>
                  <a:pt x="5099606" y="1775061"/>
                </a:moveTo>
                <a:cubicBezTo>
                  <a:pt x="5097348" y="1784095"/>
                  <a:pt x="5090573" y="1789740"/>
                  <a:pt x="5082669" y="1789740"/>
                </a:cubicBezTo>
                <a:cubicBezTo>
                  <a:pt x="5081539" y="1789740"/>
                  <a:pt x="5081539" y="1789740"/>
                  <a:pt x="5080411" y="1789740"/>
                </a:cubicBezTo>
                <a:cubicBezTo>
                  <a:pt x="5043148" y="1785223"/>
                  <a:pt x="5005885" y="1777320"/>
                  <a:pt x="4969751" y="1768286"/>
                </a:cubicBezTo>
                <a:cubicBezTo>
                  <a:pt x="4960718" y="1766028"/>
                  <a:pt x="4955073" y="1756994"/>
                  <a:pt x="4958460" y="1747961"/>
                </a:cubicBezTo>
                <a:cubicBezTo>
                  <a:pt x="4960718" y="1738928"/>
                  <a:pt x="4969751" y="1733281"/>
                  <a:pt x="4978785" y="1736669"/>
                </a:cubicBezTo>
                <a:cubicBezTo>
                  <a:pt x="5013789" y="1745703"/>
                  <a:pt x="5049923" y="1752478"/>
                  <a:pt x="5084927" y="1756994"/>
                </a:cubicBezTo>
                <a:cubicBezTo>
                  <a:pt x="5093961" y="1758123"/>
                  <a:pt x="5100736" y="1766028"/>
                  <a:pt x="5099606" y="1775061"/>
                </a:cubicBezTo>
                <a:close/>
                <a:moveTo>
                  <a:pt x="5318666" y="1771673"/>
                </a:moveTo>
                <a:cubicBezTo>
                  <a:pt x="5319795" y="1780707"/>
                  <a:pt x="5313019" y="1788611"/>
                  <a:pt x="5303986" y="1789740"/>
                </a:cubicBezTo>
                <a:cubicBezTo>
                  <a:pt x="5268982" y="1795386"/>
                  <a:pt x="5232849" y="1797645"/>
                  <a:pt x="5195585" y="1797645"/>
                </a:cubicBezTo>
                <a:lnTo>
                  <a:pt x="5192198" y="1797645"/>
                </a:lnTo>
                <a:cubicBezTo>
                  <a:pt x="5183165" y="1797645"/>
                  <a:pt x="5175260" y="1789740"/>
                  <a:pt x="5175260" y="1780707"/>
                </a:cubicBezTo>
                <a:cubicBezTo>
                  <a:pt x="5175260" y="1771673"/>
                  <a:pt x="5183165" y="1763770"/>
                  <a:pt x="5192198" y="1763770"/>
                </a:cubicBezTo>
                <a:lnTo>
                  <a:pt x="5195585" y="1763770"/>
                </a:lnTo>
                <a:cubicBezTo>
                  <a:pt x="5230590" y="1763770"/>
                  <a:pt x="5266724" y="1761511"/>
                  <a:pt x="5300599" y="1756994"/>
                </a:cubicBezTo>
                <a:cubicBezTo>
                  <a:pt x="5309632" y="1755865"/>
                  <a:pt x="5317536" y="1762640"/>
                  <a:pt x="5318666" y="1771673"/>
                </a:cubicBezTo>
                <a:close/>
                <a:moveTo>
                  <a:pt x="5534337" y="1714086"/>
                </a:moveTo>
                <a:cubicBezTo>
                  <a:pt x="5537725" y="1723119"/>
                  <a:pt x="5533208" y="1732153"/>
                  <a:pt x="5525304" y="1735540"/>
                </a:cubicBezTo>
                <a:cubicBezTo>
                  <a:pt x="5490299" y="1749091"/>
                  <a:pt x="5454166" y="1760382"/>
                  <a:pt x="5418032" y="1770545"/>
                </a:cubicBezTo>
                <a:cubicBezTo>
                  <a:pt x="5414645" y="1770545"/>
                  <a:pt x="5413516" y="1770545"/>
                  <a:pt x="5412387" y="1770545"/>
                </a:cubicBezTo>
                <a:cubicBezTo>
                  <a:pt x="5404483" y="1770545"/>
                  <a:pt x="5397707" y="1766028"/>
                  <a:pt x="5396578" y="1758123"/>
                </a:cubicBezTo>
                <a:cubicBezTo>
                  <a:pt x="5394320" y="1749091"/>
                  <a:pt x="5399965" y="1740057"/>
                  <a:pt x="5408999" y="1737798"/>
                </a:cubicBezTo>
                <a:cubicBezTo>
                  <a:pt x="5444004" y="1728766"/>
                  <a:pt x="5479008" y="1717473"/>
                  <a:pt x="5512883" y="1705052"/>
                </a:cubicBezTo>
                <a:cubicBezTo>
                  <a:pt x="5521916" y="1701665"/>
                  <a:pt x="5530950" y="1706181"/>
                  <a:pt x="5534337" y="1714086"/>
                </a:cubicBezTo>
                <a:close/>
                <a:moveTo>
                  <a:pt x="5727002" y="1615989"/>
                </a:moveTo>
                <a:cubicBezTo>
                  <a:pt x="5726296" y="1620082"/>
                  <a:pt x="5724038" y="1623751"/>
                  <a:pt x="5720650" y="1626010"/>
                </a:cubicBezTo>
                <a:cubicBezTo>
                  <a:pt x="5690163" y="1647465"/>
                  <a:pt x="5658546" y="1667790"/>
                  <a:pt x="5624670" y="1685856"/>
                </a:cubicBezTo>
                <a:cubicBezTo>
                  <a:pt x="5623542" y="1689244"/>
                  <a:pt x="5621284" y="1689244"/>
                  <a:pt x="5617895" y="1689244"/>
                </a:cubicBezTo>
                <a:cubicBezTo>
                  <a:pt x="5612250" y="1689244"/>
                  <a:pt x="5606604" y="1685856"/>
                  <a:pt x="5603217" y="1680211"/>
                </a:cubicBezTo>
                <a:cubicBezTo>
                  <a:pt x="5598700" y="1672307"/>
                  <a:pt x="5602087" y="1662144"/>
                  <a:pt x="5609992" y="1657627"/>
                </a:cubicBezTo>
                <a:cubicBezTo>
                  <a:pt x="5641609" y="1640690"/>
                  <a:pt x="5672096" y="1620365"/>
                  <a:pt x="5701455" y="1600040"/>
                </a:cubicBezTo>
                <a:cubicBezTo>
                  <a:pt x="5709359" y="1594393"/>
                  <a:pt x="5719521" y="1596652"/>
                  <a:pt x="5724038" y="1603427"/>
                </a:cubicBezTo>
                <a:cubicBezTo>
                  <a:pt x="5726861" y="1607379"/>
                  <a:pt x="5727708" y="1611896"/>
                  <a:pt x="5727002" y="1615989"/>
                </a:cubicBezTo>
                <a:close/>
                <a:moveTo>
                  <a:pt x="5890167" y="1460869"/>
                </a:moveTo>
                <a:cubicBezTo>
                  <a:pt x="5890591" y="1465103"/>
                  <a:pt x="5889462" y="1469620"/>
                  <a:pt x="5886639" y="1473572"/>
                </a:cubicBezTo>
                <a:cubicBezTo>
                  <a:pt x="5862926" y="1502930"/>
                  <a:pt x="5836954" y="1530031"/>
                  <a:pt x="5808726" y="1556001"/>
                </a:cubicBezTo>
                <a:cubicBezTo>
                  <a:pt x="5805339" y="1558260"/>
                  <a:pt x="5801951" y="1560518"/>
                  <a:pt x="5797434" y="1560518"/>
                </a:cubicBezTo>
                <a:cubicBezTo>
                  <a:pt x="5792917" y="1560518"/>
                  <a:pt x="5788400" y="1558260"/>
                  <a:pt x="5785013" y="1554872"/>
                </a:cubicBezTo>
                <a:cubicBezTo>
                  <a:pt x="5778238" y="1548097"/>
                  <a:pt x="5779367" y="1537934"/>
                  <a:pt x="5786142" y="1531159"/>
                </a:cubicBezTo>
                <a:cubicBezTo>
                  <a:pt x="5812114" y="1506317"/>
                  <a:pt x="5838084" y="1480347"/>
                  <a:pt x="5860668" y="1452118"/>
                </a:cubicBezTo>
                <a:cubicBezTo>
                  <a:pt x="5866314" y="1445342"/>
                  <a:pt x="5876476" y="1444213"/>
                  <a:pt x="5884381" y="1449859"/>
                </a:cubicBezTo>
                <a:cubicBezTo>
                  <a:pt x="5887768" y="1452682"/>
                  <a:pt x="5889744" y="1456634"/>
                  <a:pt x="5890167" y="1460869"/>
                </a:cubicBezTo>
                <a:close/>
                <a:moveTo>
                  <a:pt x="6008872" y="1271591"/>
                </a:moveTo>
                <a:cubicBezTo>
                  <a:pt x="6010283" y="1275684"/>
                  <a:pt x="6010283" y="1280483"/>
                  <a:pt x="6008589" y="1285000"/>
                </a:cubicBezTo>
                <a:cubicBezTo>
                  <a:pt x="5992781" y="1318875"/>
                  <a:pt x="5973584" y="1351621"/>
                  <a:pt x="5953260" y="1383238"/>
                </a:cubicBezTo>
                <a:cubicBezTo>
                  <a:pt x="5949872" y="1387754"/>
                  <a:pt x="5944227" y="1390013"/>
                  <a:pt x="5938580" y="1390013"/>
                </a:cubicBezTo>
                <a:cubicBezTo>
                  <a:pt x="5935193" y="1390013"/>
                  <a:pt x="5932935" y="1388884"/>
                  <a:pt x="5929547" y="1387754"/>
                </a:cubicBezTo>
                <a:cubicBezTo>
                  <a:pt x="5921643" y="1383238"/>
                  <a:pt x="5919385" y="1373076"/>
                  <a:pt x="5925031" y="1365171"/>
                </a:cubicBezTo>
                <a:cubicBezTo>
                  <a:pt x="5944227" y="1334684"/>
                  <a:pt x="5962293" y="1303067"/>
                  <a:pt x="5978102" y="1270320"/>
                </a:cubicBezTo>
                <a:cubicBezTo>
                  <a:pt x="5981489" y="1262416"/>
                  <a:pt x="5991652" y="1259028"/>
                  <a:pt x="6000685" y="1262416"/>
                </a:cubicBezTo>
                <a:cubicBezTo>
                  <a:pt x="6004637" y="1264110"/>
                  <a:pt x="6007460" y="1267497"/>
                  <a:pt x="6008872" y="1271591"/>
                </a:cubicBezTo>
                <a:close/>
                <a:moveTo>
                  <a:pt x="6077468" y="1068198"/>
                </a:moveTo>
                <a:cubicBezTo>
                  <a:pt x="6070693" y="1105461"/>
                  <a:pt x="6060531" y="1141595"/>
                  <a:pt x="6049239" y="1177728"/>
                </a:cubicBezTo>
                <a:cubicBezTo>
                  <a:pt x="6046981" y="1186761"/>
                  <a:pt x="6041335" y="1190149"/>
                  <a:pt x="6033431" y="1190149"/>
                </a:cubicBezTo>
                <a:cubicBezTo>
                  <a:pt x="6031172" y="1190149"/>
                  <a:pt x="6030043" y="1190149"/>
                  <a:pt x="6027785" y="1189020"/>
                </a:cubicBezTo>
                <a:cubicBezTo>
                  <a:pt x="6018752" y="1185632"/>
                  <a:pt x="6014234" y="1176599"/>
                  <a:pt x="6017622" y="1167566"/>
                </a:cubicBezTo>
                <a:cubicBezTo>
                  <a:pt x="6028914" y="1133690"/>
                  <a:pt x="6037947" y="1097557"/>
                  <a:pt x="6044722" y="1062553"/>
                </a:cubicBezTo>
                <a:cubicBezTo>
                  <a:pt x="6046981" y="1053519"/>
                  <a:pt x="6054885" y="1047873"/>
                  <a:pt x="6063919" y="1049003"/>
                </a:cubicBezTo>
                <a:cubicBezTo>
                  <a:pt x="6072952" y="1051261"/>
                  <a:pt x="6078598" y="1059165"/>
                  <a:pt x="6077468" y="1068198"/>
                </a:cubicBezTo>
                <a:close/>
                <a:moveTo>
                  <a:pt x="6095537" y="844622"/>
                </a:moveTo>
                <a:cubicBezTo>
                  <a:pt x="6094407" y="858172"/>
                  <a:pt x="6094407" y="870593"/>
                  <a:pt x="6094407" y="884144"/>
                </a:cubicBezTo>
                <a:lnTo>
                  <a:pt x="6095537" y="898822"/>
                </a:lnTo>
                <a:cubicBezTo>
                  <a:pt x="6095537" y="918019"/>
                  <a:pt x="6094407" y="936086"/>
                  <a:pt x="6093278" y="955281"/>
                </a:cubicBezTo>
                <a:cubicBezTo>
                  <a:pt x="6092150" y="963186"/>
                  <a:pt x="6085374" y="969961"/>
                  <a:pt x="6076341" y="969961"/>
                </a:cubicBezTo>
                <a:cubicBezTo>
                  <a:pt x="6066178" y="968832"/>
                  <a:pt x="6059403" y="962056"/>
                  <a:pt x="6059403" y="951894"/>
                </a:cubicBezTo>
                <a:cubicBezTo>
                  <a:pt x="6060532" y="938344"/>
                  <a:pt x="6060532" y="925923"/>
                  <a:pt x="6060532" y="912373"/>
                </a:cubicBezTo>
                <a:lnTo>
                  <a:pt x="6059403" y="897694"/>
                </a:lnTo>
                <a:cubicBezTo>
                  <a:pt x="6059403" y="878497"/>
                  <a:pt x="6060532" y="860430"/>
                  <a:pt x="6061661" y="841235"/>
                </a:cubicBezTo>
                <a:cubicBezTo>
                  <a:pt x="6061661" y="832201"/>
                  <a:pt x="6069565" y="825426"/>
                  <a:pt x="6079728" y="825426"/>
                </a:cubicBezTo>
                <a:cubicBezTo>
                  <a:pt x="6088762" y="827685"/>
                  <a:pt x="6095537" y="835588"/>
                  <a:pt x="6095537" y="844622"/>
                </a:cubicBezTo>
                <a:close/>
                <a:moveTo>
                  <a:pt x="6132799" y="639113"/>
                </a:moveTo>
                <a:cubicBezTo>
                  <a:pt x="6122636" y="671858"/>
                  <a:pt x="6113602" y="705734"/>
                  <a:pt x="6107957" y="740739"/>
                </a:cubicBezTo>
                <a:cubicBezTo>
                  <a:pt x="6106827" y="748642"/>
                  <a:pt x="6098922" y="754289"/>
                  <a:pt x="6092149" y="754289"/>
                </a:cubicBezTo>
                <a:cubicBezTo>
                  <a:pt x="6091019" y="754289"/>
                  <a:pt x="6089889" y="754289"/>
                  <a:pt x="6088760" y="754289"/>
                </a:cubicBezTo>
                <a:cubicBezTo>
                  <a:pt x="6079727" y="753159"/>
                  <a:pt x="6074081" y="744126"/>
                  <a:pt x="6075210" y="735092"/>
                </a:cubicBezTo>
                <a:cubicBezTo>
                  <a:pt x="6081985" y="700088"/>
                  <a:pt x="6091019" y="663955"/>
                  <a:pt x="6101182" y="630079"/>
                </a:cubicBezTo>
                <a:cubicBezTo>
                  <a:pt x="6103440" y="621046"/>
                  <a:pt x="6113602" y="616529"/>
                  <a:pt x="6121507" y="618788"/>
                </a:cubicBezTo>
                <a:cubicBezTo>
                  <a:pt x="6130539" y="621046"/>
                  <a:pt x="6135056" y="631208"/>
                  <a:pt x="6132799" y="639113"/>
                </a:cubicBezTo>
                <a:close/>
                <a:moveTo>
                  <a:pt x="6221580" y="436850"/>
                </a:moveTo>
                <a:cubicBezTo>
                  <a:pt x="6222568" y="440943"/>
                  <a:pt x="6222003" y="445460"/>
                  <a:pt x="6219745" y="449411"/>
                </a:cubicBezTo>
                <a:cubicBezTo>
                  <a:pt x="6201678" y="478770"/>
                  <a:pt x="6185869" y="510387"/>
                  <a:pt x="6171190" y="542004"/>
                </a:cubicBezTo>
                <a:cubicBezTo>
                  <a:pt x="6167803" y="547650"/>
                  <a:pt x="6161028" y="551037"/>
                  <a:pt x="6155381" y="551037"/>
                </a:cubicBezTo>
                <a:cubicBezTo>
                  <a:pt x="6153124" y="551037"/>
                  <a:pt x="6150865" y="551037"/>
                  <a:pt x="6148607" y="549908"/>
                </a:cubicBezTo>
                <a:cubicBezTo>
                  <a:pt x="6140703" y="546520"/>
                  <a:pt x="6136186" y="536358"/>
                  <a:pt x="6140703" y="528454"/>
                </a:cubicBezTo>
                <a:cubicBezTo>
                  <a:pt x="6155381" y="495708"/>
                  <a:pt x="6172319" y="462961"/>
                  <a:pt x="6191515" y="432474"/>
                </a:cubicBezTo>
                <a:cubicBezTo>
                  <a:pt x="6196031" y="424569"/>
                  <a:pt x="6206195" y="422311"/>
                  <a:pt x="6214099" y="426828"/>
                </a:cubicBezTo>
                <a:cubicBezTo>
                  <a:pt x="6218051" y="429086"/>
                  <a:pt x="6220592" y="432756"/>
                  <a:pt x="6221580" y="436850"/>
                </a:cubicBezTo>
                <a:close/>
                <a:moveTo>
                  <a:pt x="6353552" y="273825"/>
                </a:moveTo>
                <a:cubicBezTo>
                  <a:pt x="6353552" y="278060"/>
                  <a:pt x="6351858" y="282294"/>
                  <a:pt x="6348470" y="285681"/>
                </a:cubicBezTo>
                <a:cubicBezTo>
                  <a:pt x="6323628" y="310523"/>
                  <a:pt x="6301044" y="336494"/>
                  <a:pt x="6279591" y="363594"/>
                </a:cubicBezTo>
                <a:cubicBezTo>
                  <a:pt x="6275074" y="368111"/>
                  <a:pt x="6270557" y="370369"/>
                  <a:pt x="6264912" y="370369"/>
                </a:cubicBezTo>
                <a:cubicBezTo>
                  <a:pt x="6261524" y="370369"/>
                  <a:pt x="6258137" y="369240"/>
                  <a:pt x="6254750" y="366982"/>
                </a:cubicBezTo>
                <a:cubicBezTo>
                  <a:pt x="6247974" y="361336"/>
                  <a:pt x="6246844" y="351174"/>
                  <a:pt x="6252490" y="343269"/>
                </a:cubicBezTo>
                <a:cubicBezTo>
                  <a:pt x="6275074" y="315040"/>
                  <a:pt x="6298787" y="287940"/>
                  <a:pt x="6324757" y="261969"/>
                </a:cubicBezTo>
                <a:cubicBezTo>
                  <a:pt x="6331532" y="255194"/>
                  <a:pt x="6341695" y="255194"/>
                  <a:pt x="6348470" y="261969"/>
                </a:cubicBezTo>
                <a:cubicBezTo>
                  <a:pt x="6351858" y="265357"/>
                  <a:pt x="6353552" y="269591"/>
                  <a:pt x="6353552" y="273825"/>
                </a:cubicBezTo>
                <a:close/>
                <a:moveTo>
                  <a:pt x="6519681" y="146934"/>
                </a:moveTo>
                <a:cubicBezTo>
                  <a:pt x="6518693" y="151027"/>
                  <a:pt x="6516152" y="154697"/>
                  <a:pt x="6512201" y="156955"/>
                </a:cubicBezTo>
                <a:cubicBezTo>
                  <a:pt x="6482842" y="175022"/>
                  <a:pt x="6453482" y="195347"/>
                  <a:pt x="6426383" y="215672"/>
                </a:cubicBezTo>
                <a:cubicBezTo>
                  <a:pt x="6422995" y="219060"/>
                  <a:pt x="6419608" y="220189"/>
                  <a:pt x="6416220" y="220189"/>
                </a:cubicBezTo>
                <a:cubicBezTo>
                  <a:pt x="6411704" y="220189"/>
                  <a:pt x="6406058" y="217931"/>
                  <a:pt x="6402670" y="213414"/>
                </a:cubicBezTo>
                <a:cubicBezTo>
                  <a:pt x="6397025" y="206639"/>
                  <a:pt x="6398153" y="195347"/>
                  <a:pt x="6406058" y="189702"/>
                </a:cubicBezTo>
                <a:cubicBezTo>
                  <a:pt x="6434287" y="167118"/>
                  <a:pt x="6464774" y="146793"/>
                  <a:pt x="6495262" y="128726"/>
                </a:cubicBezTo>
                <a:cubicBezTo>
                  <a:pt x="6503166" y="124210"/>
                  <a:pt x="6513329" y="126468"/>
                  <a:pt x="6517846" y="134372"/>
                </a:cubicBezTo>
                <a:cubicBezTo>
                  <a:pt x="6520104" y="138324"/>
                  <a:pt x="6520669" y="142841"/>
                  <a:pt x="6519681" y="146934"/>
                </a:cubicBezTo>
                <a:close/>
                <a:moveTo>
                  <a:pt x="6712063" y="51942"/>
                </a:moveTo>
                <a:cubicBezTo>
                  <a:pt x="6714322" y="60976"/>
                  <a:pt x="6709806" y="70009"/>
                  <a:pt x="6700771" y="72268"/>
                </a:cubicBezTo>
                <a:cubicBezTo>
                  <a:pt x="6668026" y="82430"/>
                  <a:pt x="6635279" y="94851"/>
                  <a:pt x="6603663" y="109530"/>
                </a:cubicBezTo>
                <a:cubicBezTo>
                  <a:pt x="6601405" y="109530"/>
                  <a:pt x="6599146" y="110660"/>
                  <a:pt x="6596888" y="110660"/>
                </a:cubicBezTo>
                <a:cubicBezTo>
                  <a:pt x="6590112" y="110660"/>
                  <a:pt x="6584467" y="107272"/>
                  <a:pt x="6582208" y="100497"/>
                </a:cubicBezTo>
                <a:cubicBezTo>
                  <a:pt x="6578821" y="92593"/>
                  <a:pt x="6582208" y="82430"/>
                  <a:pt x="6590112" y="79043"/>
                </a:cubicBezTo>
                <a:cubicBezTo>
                  <a:pt x="6622859" y="64363"/>
                  <a:pt x="6656734" y="50813"/>
                  <a:pt x="6691738" y="40651"/>
                </a:cubicBezTo>
                <a:cubicBezTo>
                  <a:pt x="6700771" y="38392"/>
                  <a:pt x="6709806" y="42909"/>
                  <a:pt x="6712063" y="51942"/>
                </a:cubicBezTo>
                <a:close/>
                <a:moveTo>
                  <a:pt x="6858000" y="7718"/>
                </a:moveTo>
                <a:lnTo>
                  <a:pt x="6858000" y="40778"/>
                </a:lnTo>
                <a:lnTo>
                  <a:pt x="6802397" y="47426"/>
                </a:lnTo>
                <a:cubicBezTo>
                  <a:pt x="6802397" y="47426"/>
                  <a:pt x="6801268" y="47426"/>
                  <a:pt x="6800139" y="47426"/>
                </a:cubicBezTo>
                <a:cubicBezTo>
                  <a:pt x="6792234" y="47426"/>
                  <a:pt x="6785460" y="41779"/>
                  <a:pt x="6784330" y="33876"/>
                </a:cubicBezTo>
                <a:cubicBezTo>
                  <a:pt x="6783200" y="24842"/>
                  <a:pt x="6788847" y="15809"/>
                  <a:pt x="6797880" y="14679"/>
                </a:cubicBezTo>
                <a:close/>
              </a:path>
            </a:pathLst>
          </a:custGeom>
          <a:solidFill>
            <a:srgbClr val="FFFFFF"/>
          </a:solidFill>
          <a:ln w="11361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sz="16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0684759-181B-D562-40AC-B6BBF4654FCB}"/>
              </a:ext>
            </a:extLst>
          </p:cNvPr>
          <p:cNvGrpSpPr/>
          <p:nvPr/>
        </p:nvGrpSpPr>
        <p:grpSpPr>
          <a:xfrm>
            <a:off x="896995" y="1278569"/>
            <a:ext cx="2608205" cy="772268"/>
            <a:chOff x="896995" y="2505458"/>
            <a:chExt cx="2608205" cy="77226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6071ED-3F0E-D082-FF08-1635804EC8E5}"/>
                </a:ext>
              </a:extLst>
            </p:cNvPr>
            <p:cNvSpPr txBox="1"/>
            <p:nvPr/>
          </p:nvSpPr>
          <p:spPr>
            <a:xfrm>
              <a:off x="896995" y="2816061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B536AC-A482-D1E2-6D17-DAAB72121560}"/>
                </a:ext>
              </a:extLst>
            </p:cNvPr>
            <p:cNvSpPr txBox="1"/>
            <p:nvPr/>
          </p:nvSpPr>
          <p:spPr>
            <a:xfrm>
              <a:off x="89699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89705D4-7BAD-7F1A-590C-AFFC750078D5}"/>
              </a:ext>
            </a:extLst>
          </p:cNvPr>
          <p:cNvSpPr txBox="1"/>
          <p:nvPr/>
        </p:nvSpPr>
        <p:spPr>
          <a:xfrm>
            <a:off x="3924087" y="1396938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2026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A56791F-05DE-0AA8-4E04-0EE7E27A415A}"/>
              </a:ext>
            </a:extLst>
          </p:cNvPr>
          <p:cNvSpPr/>
          <p:nvPr/>
        </p:nvSpPr>
        <p:spPr>
          <a:xfrm>
            <a:off x="5561776" y="1180976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027B29-F87D-50D2-9160-7E89C3AAA9E4}"/>
              </a:ext>
            </a:extLst>
          </p:cNvPr>
          <p:cNvGrpSpPr/>
          <p:nvPr/>
        </p:nvGrpSpPr>
        <p:grpSpPr>
          <a:xfrm flipH="1">
            <a:off x="8585810" y="3042866"/>
            <a:ext cx="2608205" cy="772268"/>
            <a:chOff x="896995" y="2505458"/>
            <a:chExt cx="2608205" cy="7722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17EB1D7-1A7A-0168-0ADE-9700F096744B}"/>
                </a:ext>
              </a:extLst>
            </p:cNvPr>
            <p:cNvSpPr txBox="1"/>
            <p:nvPr/>
          </p:nvSpPr>
          <p:spPr>
            <a:xfrm>
              <a:off x="896995" y="2816061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4F49EFE-404E-1C64-94D9-389131810EE1}"/>
                </a:ext>
              </a:extLst>
            </p:cNvPr>
            <p:cNvSpPr txBox="1"/>
            <p:nvPr/>
          </p:nvSpPr>
          <p:spPr>
            <a:xfrm>
              <a:off x="154513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A72066B-9AC9-28DD-FB22-338613D552BC}"/>
              </a:ext>
            </a:extLst>
          </p:cNvPr>
          <p:cNvSpPr txBox="1"/>
          <p:nvPr/>
        </p:nvSpPr>
        <p:spPr>
          <a:xfrm flipH="1">
            <a:off x="6802937" y="3161235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2027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EBA743D-3EDB-2543-2D77-B8619DBB970B}"/>
              </a:ext>
            </a:extLst>
          </p:cNvPr>
          <p:cNvSpPr/>
          <p:nvPr/>
        </p:nvSpPr>
        <p:spPr>
          <a:xfrm flipH="1">
            <a:off x="5561776" y="2945273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67C847C-0671-792F-670E-311712D849E5}"/>
              </a:ext>
            </a:extLst>
          </p:cNvPr>
          <p:cNvGrpSpPr/>
          <p:nvPr/>
        </p:nvGrpSpPr>
        <p:grpSpPr>
          <a:xfrm>
            <a:off x="896995" y="4807163"/>
            <a:ext cx="2608205" cy="772268"/>
            <a:chOff x="896995" y="2505458"/>
            <a:chExt cx="2608205" cy="77226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CABC0C-0066-4002-C498-8EEDA2EAFF92}"/>
                </a:ext>
              </a:extLst>
            </p:cNvPr>
            <p:cNvSpPr txBox="1"/>
            <p:nvPr/>
          </p:nvSpPr>
          <p:spPr>
            <a:xfrm>
              <a:off x="896995" y="2816061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9F8EACD-66D8-AE1A-1BF4-DA53B012ACBE}"/>
                </a:ext>
              </a:extLst>
            </p:cNvPr>
            <p:cNvSpPr txBox="1"/>
            <p:nvPr/>
          </p:nvSpPr>
          <p:spPr>
            <a:xfrm>
              <a:off x="89699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35362CD-0B42-BA47-4166-1577FC7233E1}"/>
              </a:ext>
            </a:extLst>
          </p:cNvPr>
          <p:cNvSpPr txBox="1"/>
          <p:nvPr/>
        </p:nvSpPr>
        <p:spPr>
          <a:xfrm>
            <a:off x="3924087" y="4925532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2028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4CE7788-2493-3EF2-4C95-ECAF5B9FF044}"/>
              </a:ext>
            </a:extLst>
          </p:cNvPr>
          <p:cNvSpPr/>
          <p:nvPr/>
        </p:nvSpPr>
        <p:spPr>
          <a:xfrm>
            <a:off x="5561776" y="4709570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745090C-90EC-EAD1-A8FB-98CBD4336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6905" y="1436103"/>
            <a:ext cx="457200" cy="4572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27CDEC9-5F9D-1213-96D2-09DAE5385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6905" y="4964697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8328F47-1922-FEC7-8B33-F3CBD7C82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16905" y="3200400"/>
            <a:ext cx="457200" cy="457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9CDB486-8396-0A67-20EE-0C6C8FA28B21}"/>
              </a:ext>
            </a:extLst>
          </p:cNvPr>
          <p:cNvSpPr txBox="1"/>
          <p:nvPr/>
        </p:nvSpPr>
        <p:spPr>
          <a:xfrm>
            <a:off x="7535700" y="1161489"/>
            <a:ext cx="2906018" cy="10064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2026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7BFB08-7A27-2D48-9691-99F21852C8BD}"/>
              </a:ext>
            </a:extLst>
          </p:cNvPr>
          <p:cNvSpPr txBox="1"/>
          <p:nvPr/>
        </p:nvSpPr>
        <p:spPr>
          <a:xfrm>
            <a:off x="7535700" y="4690083"/>
            <a:ext cx="2906018" cy="10064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2028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AB87C7-4AD3-289C-9777-6C1A505942D2}"/>
              </a:ext>
            </a:extLst>
          </p:cNvPr>
          <p:cNvSpPr txBox="1"/>
          <p:nvPr/>
        </p:nvSpPr>
        <p:spPr>
          <a:xfrm>
            <a:off x="1750283" y="2925786"/>
            <a:ext cx="2906018" cy="10064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66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513055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1A680E93-8668-99D9-88DE-0FFEA2F56F5F}"/>
              </a:ext>
            </a:extLst>
          </p:cNvPr>
          <p:cNvGrpSpPr/>
          <p:nvPr/>
        </p:nvGrpSpPr>
        <p:grpSpPr>
          <a:xfrm>
            <a:off x="1679144" y="2414506"/>
            <a:ext cx="8833712" cy="3643572"/>
            <a:chOff x="1676481" y="2069090"/>
            <a:chExt cx="8833712" cy="364357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C43211D-246F-4407-EEDB-71CF23584FC3}"/>
                </a:ext>
              </a:extLst>
            </p:cNvPr>
            <p:cNvGrpSpPr/>
            <p:nvPr/>
          </p:nvGrpSpPr>
          <p:grpSpPr>
            <a:xfrm>
              <a:off x="1676481" y="2069090"/>
              <a:ext cx="8833712" cy="3643572"/>
              <a:chOff x="1676481" y="2098925"/>
              <a:chExt cx="8833712" cy="3643572"/>
            </a:xfrm>
          </p:grpSpPr>
          <p:sp>
            <p:nvSpPr>
              <p:cNvPr id="3" name="Freeform 9">
                <a:extLst>
                  <a:ext uri="{FF2B5EF4-FFF2-40B4-BE49-F238E27FC236}">
                    <a16:creationId xmlns:a16="http://schemas.microsoft.com/office/drawing/2014/main" id="{63FA24E4-83FD-44B8-D245-D76A05E9C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795" y="5367840"/>
                <a:ext cx="6074398" cy="374656"/>
              </a:xfrm>
              <a:custGeom>
                <a:avLst/>
                <a:gdLst>
                  <a:gd name="T0" fmla="*/ 3717 w 3836"/>
                  <a:gd name="T1" fmla="*/ 237 h 237"/>
                  <a:gd name="T2" fmla="*/ 118 w 3836"/>
                  <a:gd name="T3" fmla="*/ 237 h 237"/>
                  <a:gd name="T4" fmla="*/ 0 w 3836"/>
                  <a:gd name="T5" fmla="*/ 119 h 237"/>
                  <a:gd name="T6" fmla="*/ 118 w 3836"/>
                  <a:gd name="T7" fmla="*/ 0 h 237"/>
                  <a:gd name="T8" fmla="*/ 3717 w 3836"/>
                  <a:gd name="T9" fmla="*/ 0 h 237"/>
                  <a:gd name="T10" fmla="*/ 3836 w 3836"/>
                  <a:gd name="T11" fmla="*/ 119 h 237"/>
                  <a:gd name="T12" fmla="*/ 3717 w 3836"/>
                  <a:gd name="T13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36" h="237">
                    <a:moveTo>
                      <a:pt x="3717" y="237"/>
                    </a:moveTo>
                    <a:cubicBezTo>
                      <a:pt x="118" y="237"/>
                      <a:pt x="118" y="237"/>
                      <a:pt x="118" y="237"/>
                    </a:cubicBezTo>
                    <a:cubicBezTo>
                      <a:pt x="53" y="237"/>
                      <a:pt x="0" y="184"/>
                      <a:pt x="0" y="119"/>
                    </a:cubicBezTo>
                    <a:cubicBezTo>
                      <a:pt x="0" y="53"/>
                      <a:pt x="53" y="0"/>
                      <a:pt x="118" y="0"/>
                    </a:cubicBezTo>
                    <a:cubicBezTo>
                      <a:pt x="3717" y="0"/>
                      <a:pt x="3717" y="0"/>
                      <a:pt x="3717" y="0"/>
                    </a:cubicBezTo>
                    <a:cubicBezTo>
                      <a:pt x="3783" y="0"/>
                      <a:pt x="3836" y="53"/>
                      <a:pt x="3836" y="119"/>
                    </a:cubicBezTo>
                    <a:cubicBezTo>
                      <a:pt x="3836" y="184"/>
                      <a:pt x="3783" y="237"/>
                      <a:pt x="3717" y="2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Freeform 18">
                <a:extLst>
                  <a:ext uri="{FF2B5EF4-FFF2-40B4-BE49-F238E27FC236}">
                    <a16:creationId xmlns:a16="http://schemas.microsoft.com/office/drawing/2014/main" id="{415CEA57-411E-2126-8D7A-4377C7276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9009" y="4549281"/>
                <a:ext cx="1191442" cy="1193216"/>
              </a:xfrm>
              <a:custGeom>
                <a:avLst/>
                <a:gdLst>
                  <a:gd name="T0" fmla="*/ 634 w 753"/>
                  <a:gd name="T1" fmla="*/ 753 h 753"/>
                  <a:gd name="T2" fmla="*/ 0 w 753"/>
                  <a:gd name="T3" fmla="*/ 119 h 753"/>
                  <a:gd name="T4" fmla="*/ 118 w 753"/>
                  <a:gd name="T5" fmla="*/ 0 h 753"/>
                  <a:gd name="T6" fmla="*/ 237 w 753"/>
                  <a:gd name="T7" fmla="*/ 119 h 753"/>
                  <a:gd name="T8" fmla="*/ 634 w 753"/>
                  <a:gd name="T9" fmla="*/ 516 h 753"/>
                  <a:gd name="T10" fmla="*/ 753 w 753"/>
                  <a:gd name="T11" fmla="*/ 635 h 753"/>
                  <a:gd name="T12" fmla="*/ 634 w 753"/>
                  <a:gd name="T13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3" h="753">
                    <a:moveTo>
                      <a:pt x="634" y="753"/>
                    </a:moveTo>
                    <a:cubicBezTo>
                      <a:pt x="284" y="753"/>
                      <a:pt x="0" y="469"/>
                      <a:pt x="0" y="119"/>
                    </a:cubicBezTo>
                    <a:cubicBezTo>
                      <a:pt x="0" y="53"/>
                      <a:pt x="53" y="0"/>
                      <a:pt x="118" y="0"/>
                    </a:cubicBezTo>
                    <a:cubicBezTo>
                      <a:pt x="184" y="0"/>
                      <a:pt x="237" y="53"/>
                      <a:pt x="237" y="119"/>
                    </a:cubicBezTo>
                    <a:cubicBezTo>
                      <a:pt x="237" y="338"/>
                      <a:pt x="415" y="516"/>
                      <a:pt x="634" y="516"/>
                    </a:cubicBezTo>
                    <a:cubicBezTo>
                      <a:pt x="700" y="516"/>
                      <a:pt x="753" y="569"/>
                      <a:pt x="753" y="635"/>
                    </a:cubicBezTo>
                    <a:cubicBezTo>
                      <a:pt x="753" y="700"/>
                      <a:pt x="700" y="753"/>
                      <a:pt x="634" y="7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Freeform 19">
                <a:extLst>
                  <a:ext uri="{FF2B5EF4-FFF2-40B4-BE49-F238E27FC236}">
                    <a16:creationId xmlns:a16="http://schemas.microsoft.com/office/drawing/2014/main" id="{C13A44EC-5DF1-FFDD-BE57-608C7357B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9009" y="3732495"/>
                <a:ext cx="1191442" cy="1193216"/>
              </a:xfrm>
              <a:custGeom>
                <a:avLst/>
                <a:gdLst>
                  <a:gd name="T0" fmla="*/ 118 w 753"/>
                  <a:gd name="T1" fmla="*/ 753 h 753"/>
                  <a:gd name="T2" fmla="*/ 0 w 753"/>
                  <a:gd name="T3" fmla="*/ 635 h 753"/>
                  <a:gd name="T4" fmla="*/ 634 w 753"/>
                  <a:gd name="T5" fmla="*/ 0 h 753"/>
                  <a:gd name="T6" fmla="*/ 753 w 753"/>
                  <a:gd name="T7" fmla="*/ 119 h 753"/>
                  <a:gd name="T8" fmla="*/ 634 w 753"/>
                  <a:gd name="T9" fmla="*/ 238 h 753"/>
                  <a:gd name="T10" fmla="*/ 237 w 753"/>
                  <a:gd name="T11" fmla="*/ 635 h 753"/>
                  <a:gd name="T12" fmla="*/ 118 w 753"/>
                  <a:gd name="T13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3" h="753">
                    <a:moveTo>
                      <a:pt x="118" y="753"/>
                    </a:moveTo>
                    <a:cubicBezTo>
                      <a:pt x="53" y="753"/>
                      <a:pt x="0" y="700"/>
                      <a:pt x="0" y="635"/>
                    </a:cubicBezTo>
                    <a:cubicBezTo>
                      <a:pt x="0" y="285"/>
                      <a:pt x="284" y="0"/>
                      <a:pt x="634" y="0"/>
                    </a:cubicBezTo>
                    <a:cubicBezTo>
                      <a:pt x="700" y="0"/>
                      <a:pt x="753" y="54"/>
                      <a:pt x="753" y="119"/>
                    </a:cubicBezTo>
                    <a:cubicBezTo>
                      <a:pt x="753" y="184"/>
                      <a:pt x="700" y="238"/>
                      <a:pt x="634" y="238"/>
                    </a:cubicBezTo>
                    <a:cubicBezTo>
                      <a:pt x="415" y="238"/>
                      <a:pt x="237" y="416"/>
                      <a:pt x="237" y="635"/>
                    </a:cubicBezTo>
                    <a:cubicBezTo>
                      <a:pt x="237" y="700"/>
                      <a:pt x="184" y="753"/>
                      <a:pt x="118" y="7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Freeform 20">
                <a:extLst>
                  <a:ext uri="{FF2B5EF4-FFF2-40B4-BE49-F238E27FC236}">
                    <a16:creationId xmlns:a16="http://schemas.microsoft.com/office/drawing/2014/main" id="{24E0EC06-B9E2-38A7-5875-AF1910841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795" y="3732495"/>
                <a:ext cx="3292000" cy="376431"/>
              </a:xfrm>
              <a:custGeom>
                <a:avLst/>
                <a:gdLst>
                  <a:gd name="T0" fmla="*/ 1961 w 2079"/>
                  <a:gd name="T1" fmla="*/ 238 h 238"/>
                  <a:gd name="T2" fmla="*/ 118 w 2079"/>
                  <a:gd name="T3" fmla="*/ 238 h 238"/>
                  <a:gd name="T4" fmla="*/ 0 w 2079"/>
                  <a:gd name="T5" fmla="*/ 119 h 238"/>
                  <a:gd name="T6" fmla="*/ 118 w 2079"/>
                  <a:gd name="T7" fmla="*/ 0 h 238"/>
                  <a:gd name="T8" fmla="*/ 1961 w 2079"/>
                  <a:gd name="T9" fmla="*/ 0 h 238"/>
                  <a:gd name="T10" fmla="*/ 2079 w 2079"/>
                  <a:gd name="T11" fmla="*/ 119 h 238"/>
                  <a:gd name="T12" fmla="*/ 1961 w 2079"/>
                  <a:gd name="T13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9" h="238">
                    <a:moveTo>
                      <a:pt x="1961" y="238"/>
                    </a:moveTo>
                    <a:cubicBezTo>
                      <a:pt x="118" y="238"/>
                      <a:pt x="118" y="238"/>
                      <a:pt x="118" y="238"/>
                    </a:cubicBezTo>
                    <a:cubicBezTo>
                      <a:pt x="53" y="238"/>
                      <a:pt x="0" y="184"/>
                      <a:pt x="0" y="119"/>
                    </a:cubicBezTo>
                    <a:cubicBezTo>
                      <a:pt x="0" y="54"/>
                      <a:pt x="53" y="0"/>
                      <a:pt x="118" y="0"/>
                    </a:cubicBezTo>
                    <a:cubicBezTo>
                      <a:pt x="1961" y="0"/>
                      <a:pt x="1961" y="0"/>
                      <a:pt x="1961" y="0"/>
                    </a:cubicBezTo>
                    <a:cubicBezTo>
                      <a:pt x="2026" y="0"/>
                      <a:pt x="2079" y="54"/>
                      <a:pt x="2079" y="119"/>
                    </a:cubicBezTo>
                    <a:cubicBezTo>
                      <a:pt x="2079" y="184"/>
                      <a:pt x="2026" y="238"/>
                      <a:pt x="1961" y="23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Freeform 22">
                <a:extLst>
                  <a:ext uri="{FF2B5EF4-FFF2-40B4-BE49-F238E27FC236}">
                    <a16:creationId xmlns:a16="http://schemas.microsoft.com/office/drawing/2014/main" id="{122DA986-68D6-A7E5-F392-665E18C97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140" y="2915710"/>
                <a:ext cx="1191442" cy="1193216"/>
              </a:xfrm>
              <a:custGeom>
                <a:avLst/>
                <a:gdLst>
                  <a:gd name="T0" fmla="*/ 119 w 753"/>
                  <a:gd name="T1" fmla="*/ 753 h 753"/>
                  <a:gd name="T2" fmla="*/ 0 w 753"/>
                  <a:gd name="T3" fmla="*/ 634 h 753"/>
                  <a:gd name="T4" fmla="*/ 119 w 753"/>
                  <a:gd name="T5" fmla="*/ 515 h 753"/>
                  <a:gd name="T6" fmla="*/ 516 w 753"/>
                  <a:gd name="T7" fmla="*/ 118 h 753"/>
                  <a:gd name="T8" fmla="*/ 635 w 753"/>
                  <a:gd name="T9" fmla="*/ 0 h 753"/>
                  <a:gd name="T10" fmla="*/ 753 w 753"/>
                  <a:gd name="T11" fmla="*/ 118 h 753"/>
                  <a:gd name="T12" fmla="*/ 119 w 753"/>
                  <a:gd name="T13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3" h="753">
                    <a:moveTo>
                      <a:pt x="119" y="753"/>
                    </a:moveTo>
                    <a:cubicBezTo>
                      <a:pt x="53" y="753"/>
                      <a:pt x="0" y="699"/>
                      <a:pt x="0" y="634"/>
                    </a:cubicBezTo>
                    <a:cubicBezTo>
                      <a:pt x="0" y="569"/>
                      <a:pt x="53" y="515"/>
                      <a:pt x="119" y="515"/>
                    </a:cubicBezTo>
                    <a:cubicBezTo>
                      <a:pt x="338" y="515"/>
                      <a:pt x="516" y="337"/>
                      <a:pt x="516" y="118"/>
                    </a:cubicBezTo>
                    <a:cubicBezTo>
                      <a:pt x="516" y="53"/>
                      <a:pt x="569" y="0"/>
                      <a:pt x="635" y="0"/>
                    </a:cubicBezTo>
                    <a:cubicBezTo>
                      <a:pt x="700" y="0"/>
                      <a:pt x="753" y="53"/>
                      <a:pt x="753" y="118"/>
                    </a:cubicBezTo>
                    <a:cubicBezTo>
                      <a:pt x="753" y="468"/>
                      <a:pt x="469" y="753"/>
                      <a:pt x="119" y="7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Freeform 23">
                <a:extLst>
                  <a:ext uri="{FF2B5EF4-FFF2-40B4-BE49-F238E27FC236}">
                    <a16:creationId xmlns:a16="http://schemas.microsoft.com/office/drawing/2014/main" id="{AE2BFEB9-BFC9-08A8-3157-316E1BDC9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140" y="2098925"/>
                <a:ext cx="1191442" cy="1193216"/>
              </a:xfrm>
              <a:custGeom>
                <a:avLst/>
                <a:gdLst>
                  <a:gd name="T0" fmla="*/ 635 w 753"/>
                  <a:gd name="T1" fmla="*/ 753 h 753"/>
                  <a:gd name="T2" fmla="*/ 516 w 753"/>
                  <a:gd name="T3" fmla="*/ 634 h 753"/>
                  <a:gd name="T4" fmla="*/ 119 w 753"/>
                  <a:gd name="T5" fmla="*/ 237 h 753"/>
                  <a:gd name="T6" fmla="*/ 0 w 753"/>
                  <a:gd name="T7" fmla="*/ 118 h 753"/>
                  <a:gd name="T8" fmla="*/ 119 w 753"/>
                  <a:gd name="T9" fmla="*/ 0 h 753"/>
                  <a:gd name="T10" fmla="*/ 753 w 753"/>
                  <a:gd name="T11" fmla="*/ 634 h 753"/>
                  <a:gd name="T12" fmla="*/ 635 w 753"/>
                  <a:gd name="T13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3" h="753">
                    <a:moveTo>
                      <a:pt x="635" y="753"/>
                    </a:moveTo>
                    <a:cubicBezTo>
                      <a:pt x="569" y="753"/>
                      <a:pt x="516" y="700"/>
                      <a:pt x="516" y="634"/>
                    </a:cubicBezTo>
                    <a:cubicBezTo>
                      <a:pt x="516" y="415"/>
                      <a:pt x="338" y="237"/>
                      <a:pt x="119" y="237"/>
                    </a:cubicBezTo>
                    <a:cubicBezTo>
                      <a:pt x="53" y="237"/>
                      <a:pt x="0" y="184"/>
                      <a:pt x="0" y="118"/>
                    </a:cubicBezTo>
                    <a:cubicBezTo>
                      <a:pt x="0" y="53"/>
                      <a:pt x="53" y="0"/>
                      <a:pt x="119" y="0"/>
                    </a:cubicBezTo>
                    <a:cubicBezTo>
                      <a:pt x="469" y="0"/>
                      <a:pt x="753" y="284"/>
                      <a:pt x="753" y="634"/>
                    </a:cubicBezTo>
                    <a:cubicBezTo>
                      <a:pt x="753" y="700"/>
                      <a:pt x="700" y="753"/>
                      <a:pt x="635" y="7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reeform 24">
                <a:extLst>
                  <a:ext uri="{FF2B5EF4-FFF2-40B4-BE49-F238E27FC236}">
                    <a16:creationId xmlns:a16="http://schemas.microsoft.com/office/drawing/2014/main" id="{828FAE2E-0375-7BE0-6C48-7F98FAEA9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6481" y="2098925"/>
                <a:ext cx="6051315" cy="374656"/>
              </a:xfrm>
              <a:custGeom>
                <a:avLst/>
                <a:gdLst>
                  <a:gd name="T0" fmla="*/ 3704 w 3822"/>
                  <a:gd name="T1" fmla="*/ 237 h 237"/>
                  <a:gd name="T2" fmla="*/ 119 w 3822"/>
                  <a:gd name="T3" fmla="*/ 237 h 237"/>
                  <a:gd name="T4" fmla="*/ 0 w 3822"/>
                  <a:gd name="T5" fmla="*/ 118 h 237"/>
                  <a:gd name="T6" fmla="*/ 119 w 3822"/>
                  <a:gd name="T7" fmla="*/ 0 h 237"/>
                  <a:gd name="T8" fmla="*/ 3704 w 3822"/>
                  <a:gd name="T9" fmla="*/ 0 h 237"/>
                  <a:gd name="T10" fmla="*/ 3822 w 3822"/>
                  <a:gd name="T11" fmla="*/ 118 h 237"/>
                  <a:gd name="T12" fmla="*/ 3704 w 3822"/>
                  <a:gd name="T13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2" h="237">
                    <a:moveTo>
                      <a:pt x="3704" y="237"/>
                    </a:moveTo>
                    <a:cubicBezTo>
                      <a:pt x="119" y="237"/>
                      <a:pt x="119" y="237"/>
                      <a:pt x="119" y="237"/>
                    </a:cubicBezTo>
                    <a:cubicBezTo>
                      <a:pt x="53" y="237"/>
                      <a:pt x="0" y="184"/>
                      <a:pt x="0" y="118"/>
                    </a:cubicBezTo>
                    <a:cubicBezTo>
                      <a:pt x="0" y="53"/>
                      <a:pt x="53" y="0"/>
                      <a:pt x="119" y="0"/>
                    </a:cubicBezTo>
                    <a:cubicBezTo>
                      <a:pt x="3704" y="0"/>
                      <a:pt x="3704" y="0"/>
                      <a:pt x="3704" y="0"/>
                    </a:cubicBezTo>
                    <a:cubicBezTo>
                      <a:pt x="3769" y="0"/>
                      <a:pt x="3822" y="53"/>
                      <a:pt x="3822" y="118"/>
                    </a:cubicBezTo>
                    <a:cubicBezTo>
                      <a:pt x="3822" y="184"/>
                      <a:pt x="3769" y="237"/>
                      <a:pt x="3704" y="2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D7360C0-96D1-FD96-4769-091CCB2473C3}"/>
                </a:ext>
              </a:extLst>
            </p:cNvPr>
            <p:cNvGrpSpPr/>
            <p:nvPr/>
          </p:nvGrpSpPr>
          <p:grpSpPr>
            <a:xfrm>
              <a:off x="2084874" y="2246652"/>
              <a:ext cx="8015151" cy="3288447"/>
              <a:chOff x="985838" y="1101727"/>
              <a:chExt cx="7165977" cy="2940050"/>
            </a:xfrm>
            <a:effectLst/>
          </p:grpSpPr>
          <p:sp>
            <p:nvSpPr>
              <p:cNvPr id="11" name="Freeform 26">
                <a:extLst>
                  <a:ext uri="{FF2B5EF4-FFF2-40B4-BE49-F238E27FC236}">
                    <a16:creationId xmlns:a16="http://schemas.microsoft.com/office/drawing/2014/main" id="{349CBF70-C58C-559C-A24A-C5F00ADF34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5838" y="1101727"/>
                <a:ext cx="5616576" cy="1449388"/>
              </a:xfrm>
              <a:custGeom>
                <a:avLst/>
                <a:gdLst>
                  <a:gd name="T0" fmla="*/ 3676 w 3968"/>
                  <a:gd name="T1" fmla="*/ 977 h 1024"/>
                  <a:gd name="T2" fmla="*/ 3589 w 3968"/>
                  <a:gd name="T3" fmla="*/ 1024 h 1024"/>
                  <a:gd name="T4" fmla="*/ 3826 w 3968"/>
                  <a:gd name="T5" fmla="*/ 861 h 1024"/>
                  <a:gd name="T6" fmla="*/ 3760 w 3968"/>
                  <a:gd name="T7" fmla="*/ 938 h 1024"/>
                  <a:gd name="T8" fmla="*/ 3923 w 3968"/>
                  <a:gd name="T9" fmla="*/ 700 h 1024"/>
                  <a:gd name="T10" fmla="*/ 3888 w 3968"/>
                  <a:gd name="T11" fmla="*/ 795 h 1024"/>
                  <a:gd name="T12" fmla="*/ 3955 w 3968"/>
                  <a:gd name="T13" fmla="*/ 522 h 1024"/>
                  <a:gd name="T14" fmla="*/ 3968 w 3968"/>
                  <a:gd name="T15" fmla="*/ 513 h 1024"/>
                  <a:gd name="T16" fmla="*/ 3951 w 3968"/>
                  <a:gd name="T17" fmla="*/ 424 h 1024"/>
                  <a:gd name="T18" fmla="*/ 3929 w 3968"/>
                  <a:gd name="T19" fmla="*/ 323 h 1024"/>
                  <a:gd name="T20" fmla="*/ 3878 w 3968"/>
                  <a:gd name="T21" fmla="*/ 247 h 1024"/>
                  <a:gd name="T22" fmla="*/ 3823 w 3968"/>
                  <a:gd name="T23" fmla="*/ 160 h 1024"/>
                  <a:gd name="T24" fmla="*/ 3745 w 3968"/>
                  <a:gd name="T25" fmla="*/ 108 h 1024"/>
                  <a:gd name="T26" fmla="*/ 3665 w 3968"/>
                  <a:gd name="T27" fmla="*/ 48 h 1024"/>
                  <a:gd name="T28" fmla="*/ 3571 w 3968"/>
                  <a:gd name="T29" fmla="*/ 28 h 1024"/>
                  <a:gd name="T30" fmla="*/ 3476 w 3968"/>
                  <a:gd name="T31" fmla="*/ 1 h 1024"/>
                  <a:gd name="T32" fmla="*/ 3380 w 3968"/>
                  <a:gd name="T33" fmla="*/ 13 h 1024"/>
                  <a:gd name="T34" fmla="*/ 3380 w 3968"/>
                  <a:gd name="T35" fmla="*/ 0 h 1024"/>
                  <a:gd name="T36" fmla="*/ 3091 w 3968"/>
                  <a:gd name="T37" fmla="*/ 13 h 1024"/>
                  <a:gd name="T38" fmla="*/ 3193 w 3968"/>
                  <a:gd name="T39" fmla="*/ 6 h 1024"/>
                  <a:gd name="T40" fmla="*/ 2891 w 3968"/>
                  <a:gd name="T41" fmla="*/ 6 h 1024"/>
                  <a:gd name="T42" fmla="*/ 2994 w 3968"/>
                  <a:gd name="T43" fmla="*/ 13 h 1024"/>
                  <a:gd name="T44" fmla="*/ 2705 w 3968"/>
                  <a:gd name="T45" fmla="*/ 0 h 1024"/>
                  <a:gd name="T46" fmla="*/ 2609 w 3968"/>
                  <a:gd name="T47" fmla="*/ 13 h 1024"/>
                  <a:gd name="T48" fmla="*/ 2609 w 3968"/>
                  <a:gd name="T49" fmla="*/ 0 h 1024"/>
                  <a:gd name="T50" fmla="*/ 2319 w 3968"/>
                  <a:gd name="T51" fmla="*/ 13 h 1024"/>
                  <a:gd name="T52" fmla="*/ 2422 w 3968"/>
                  <a:gd name="T53" fmla="*/ 6 h 1024"/>
                  <a:gd name="T54" fmla="*/ 2120 w 3968"/>
                  <a:gd name="T55" fmla="*/ 6 h 1024"/>
                  <a:gd name="T56" fmla="*/ 2223 w 3968"/>
                  <a:gd name="T57" fmla="*/ 13 h 1024"/>
                  <a:gd name="T58" fmla="*/ 1934 w 3968"/>
                  <a:gd name="T59" fmla="*/ 0 h 1024"/>
                  <a:gd name="T60" fmla="*/ 1838 w 3968"/>
                  <a:gd name="T61" fmla="*/ 13 h 1024"/>
                  <a:gd name="T62" fmla="*/ 1838 w 3968"/>
                  <a:gd name="T63" fmla="*/ 0 h 1024"/>
                  <a:gd name="T64" fmla="*/ 1548 w 3968"/>
                  <a:gd name="T65" fmla="*/ 13 h 1024"/>
                  <a:gd name="T66" fmla="*/ 1651 w 3968"/>
                  <a:gd name="T67" fmla="*/ 6 h 1024"/>
                  <a:gd name="T68" fmla="*/ 1349 w 3968"/>
                  <a:gd name="T69" fmla="*/ 6 h 1024"/>
                  <a:gd name="T70" fmla="*/ 1452 w 3968"/>
                  <a:gd name="T71" fmla="*/ 13 h 1024"/>
                  <a:gd name="T72" fmla="*/ 1163 w 3968"/>
                  <a:gd name="T73" fmla="*/ 0 h 1024"/>
                  <a:gd name="T74" fmla="*/ 1066 w 3968"/>
                  <a:gd name="T75" fmla="*/ 13 h 1024"/>
                  <a:gd name="T76" fmla="*/ 1066 w 3968"/>
                  <a:gd name="T77" fmla="*/ 0 h 1024"/>
                  <a:gd name="T78" fmla="*/ 777 w 3968"/>
                  <a:gd name="T79" fmla="*/ 13 h 1024"/>
                  <a:gd name="T80" fmla="*/ 880 w 3968"/>
                  <a:gd name="T81" fmla="*/ 6 h 1024"/>
                  <a:gd name="T82" fmla="*/ 578 w 3968"/>
                  <a:gd name="T83" fmla="*/ 6 h 1024"/>
                  <a:gd name="T84" fmla="*/ 681 w 3968"/>
                  <a:gd name="T85" fmla="*/ 13 h 1024"/>
                  <a:gd name="T86" fmla="*/ 392 w 3968"/>
                  <a:gd name="T87" fmla="*/ 0 h 1024"/>
                  <a:gd name="T88" fmla="*/ 295 w 3968"/>
                  <a:gd name="T89" fmla="*/ 13 h 1024"/>
                  <a:gd name="T90" fmla="*/ 295 w 3968"/>
                  <a:gd name="T91" fmla="*/ 0 h 1024"/>
                  <a:gd name="T92" fmla="*/ 6 w 3968"/>
                  <a:gd name="T93" fmla="*/ 13 h 1024"/>
                  <a:gd name="T94" fmla="*/ 109 w 3968"/>
                  <a:gd name="T95" fmla="*/ 6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68" h="1024">
                    <a:moveTo>
                      <a:pt x="3589" y="1024"/>
                    </a:moveTo>
                    <a:cubicBezTo>
                      <a:pt x="3586" y="1024"/>
                      <a:pt x="3584" y="1023"/>
                      <a:pt x="3583" y="1020"/>
                    </a:cubicBezTo>
                    <a:cubicBezTo>
                      <a:pt x="3582" y="1016"/>
                      <a:pt x="3584" y="1013"/>
                      <a:pt x="3587" y="1012"/>
                    </a:cubicBezTo>
                    <a:cubicBezTo>
                      <a:pt x="3618" y="1003"/>
                      <a:pt x="3647" y="991"/>
                      <a:pt x="3676" y="977"/>
                    </a:cubicBezTo>
                    <a:cubicBezTo>
                      <a:pt x="3679" y="975"/>
                      <a:pt x="3683" y="976"/>
                      <a:pt x="3684" y="980"/>
                    </a:cubicBezTo>
                    <a:cubicBezTo>
                      <a:pt x="3686" y="983"/>
                      <a:pt x="3685" y="987"/>
                      <a:pt x="3682" y="988"/>
                    </a:cubicBezTo>
                    <a:cubicBezTo>
                      <a:pt x="3653" y="1003"/>
                      <a:pt x="3622" y="1015"/>
                      <a:pt x="3591" y="1024"/>
                    </a:cubicBezTo>
                    <a:cubicBezTo>
                      <a:pt x="3590" y="1024"/>
                      <a:pt x="3590" y="1024"/>
                      <a:pt x="3589" y="1024"/>
                    </a:cubicBezTo>
                    <a:close/>
                    <a:moveTo>
                      <a:pt x="3760" y="938"/>
                    </a:moveTo>
                    <a:cubicBezTo>
                      <a:pt x="3758" y="938"/>
                      <a:pt x="3756" y="937"/>
                      <a:pt x="3755" y="935"/>
                    </a:cubicBezTo>
                    <a:cubicBezTo>
                      <a:pt x="3753" y="932"/>
                      <a:pt x="3753" y="928"/>
                      <a:pt x="3756" y="926"/>
                    </a:cubicBezTo>
                    <a:cubicBezTo>
                      <a:pt x="3781" y="907"/>
                      <a:pt x="3805" y="885"/>
                      <a:pt x="3826" y="861"/>
                    </a:cubicBezTo>
                    <a:cubicBezTo>
                      <a:pt x="3828" y="859"/>
                      <a:pt x="3832" y="859"/>
                      <a:pt x="3835" y="861"/>
                    </a:cubicBezTo>
                    <a:cubicBezTo>
                      <a:pt x="3838" y="863"/>
                      <a:pt x="3838" y="867"/>
                      <a:pt x="3835" y="870"/>
                    </a:cubicBezTo>
                    <a:cubicBezTo>
                      <a:pt x="3814" y="894"/>
                      <a:pt x="3790" y="917"/>
                      <a:pt x="3764" y="936"/>
                    </a:cubicBezTo>
                    <a:cubicBezTo>
                      <a:pt x="3763" y="937"/>
                      <a:pt x="3761" y="938"/>
                      <a:pt x="3760" y="938"/>
                    </a:cubicBezTo>
                    <a:close/>
                    <a:moveTo>
                      <a:pt x="3888" y="795"/>
                    </a:moveTo>
                    <a:cubicBezTo>
                      <a:pt x="3887" y="795"/>
                      <a:pt x="3885" y="795"/>
                      <a:pt x="3884" y="794"/>
                    </a:cubicBezTo>
                    <a:cubicBezTo>
                      <a:pt x="3881" y="792"/>
                      <a:pt x="3880" y="788"/>
                      <a:pt x="3882" y="785"/>
                    </a:cubicBezTo>
                    <a:cubicBezTo>
                      <a:pt x="3899" y="758"/>
                      <a:pt x="3912" y="729"/>
                      <a:pt x="3923" y="700"/>
                    </a:cubicBezTo>
                    <a:cubicBezTo>
                      <a:pt x="3925" y="696"/>
                      <a:pt x="3928" y="694"/>
                      <a:pt x="3932" y="696"/>
                    </a:cubicBezTo>
                    <a:cubicBezTo>
                      <a:pt x="3935" y="697"/>
                      <a:pt x="3937" y="701"/>
                      <a:pt x="3936" y="704"/>
                    </a:cubicBezTo>
                    <a:cubicBezTo>
                      <a:pt x="3924" y="734"/>
                      <a:pt x="3910" y="764"/>
                      <a:pt x="3893" y="792"/>
                    </a:cubicBezTo>
                    <a:cubicBezTo>
                      <a:pt x="3892" y="794"/>
                      <a:pt x="3890" y="795"/>
                      <a:pt x="3888" y="795"/>
                    </a:cubicBezTo>
                    <a:close/>
                    <a:moveTo>
                      <a:pt x="3954" y="615"/>
                    </a:moveTo>
                    <a:cubicBezTo>
                      <a:pt x="3954" y="615"/>
                      <a:pt x="3954" y="615"/>
                      <a:pt x="3953" y="615"/>
                    </a:cubicBezTo>
                    <a:cubicBezTo>
                      <a:pt x="3950" y="615"/>
                      <a:pt x="3947" y="611"/>
                      <a:pt x="3948" y="608"/>
                    </a:cubicBezTo>
                    <a:cubicBezTo>
                      <a:pt x="3953" y="580"/>
                      <a:pt x="3955" y="551"/>
                      <a:pt x="3955" y="522"/>
                    </a:cubicBezTo>
                    <a:cubicBezTo>
                      <a:pt x="3955" y="519"/>
                      <a:pt x="3955" y="516"/>
                      <a:pt x="3955" y="513"/>
                    </a:cubicBezTo>
                    <a:cubicBezTo>
                      <a:pt x="3955" y="509"/>
                      <a:pt x="3958" y="506"/>
                      <a:pt x="3961" y="506"/>
                    </a:cubicBezTo>
                    <a:cubicBezTo>
                      <a:pt x="3962" y="506"/>
                      <a:pt x="3962" y="506"/>
                      <a:pt x="3962" y="506"/>
                    </a:cubicBezTo>
                    <a:cubicBezTo>
                      <a:pt x="3965" y="506"/>
                      <a:pt x="3968" y="509"/>
                      <a:pt x="3968" y="513"/>
                    </a:cubicBezTo>
                    <a:cubicBezTo>
                      <a:pt x="3968" y="516"/>
                      <a:pt x="3968" y="519"/>
                      <a:pt x="3968" y="522"/>
                    </a:cubicBezTo>
                    <a:cubicBezTo>
                      <a:pt x="3968" y="552"/>
                      <a:pt x="3966" y="581"/>
                      <a:pt x="3961" y="610"/>
                    </a:cubicBezTo>
                    <a:cubicBezTo>
                      <a:pt x="3960" y="613"/>
                      <a:pt x="3958" y="615"/>
                      <a:pt x="3954" y="615"/>
                    </a:cubicBezTo>
                    <a:close/>
                    <a:moveTo>
                      <a:pt x="3951" y="424"/>
                    </a:moveTo>
                    <a:cubicBezTo>
                      <a:pt x="3948" y="424"/>
                      <a:pt x="3945" y="422"/>
                      <a:pt x="3945" y="419"/>
                    </a:cubicBezTo>
                    <a:cubicBezTo>
                      <a:pt x="3938" y="388"/>
                      <a:pt x="3929" y="357"/>
                      <a:pt x="3917" y="328"/>
                    </a:cubicBezTo>
                    <a:cubicBezTo>
                      <a:pt x="3915" y="324"/>
                      <a:pt x="3917" y="321"/>
                      <a:pt x="3920" y="319"/>
                    </a:cubicBezTo>
                    <a:cubicBezTo>
                      <a:pt x="3924" y="318"/>
                      <a:pt x="3927" y="319"/>
                      <a:pt x="3929" y="323"/>
                    </a:cubicBezTo>
                    <a:cubicBezTo>
                      <a:pt x="3941" y="353"/>
                      <a:pt x="3951" y="384"/>
                      <a:pt x="3957" y="416"/>
                    </a:cubicBezTo>
                    <a:cubicBezTo>
                      <a:pt x="3958" y="419"/>
                      <a:pt x="3956" y="423"/>
                      <a:pt x="3952" y="424"/>
                    </a:cubicBezTo>
                    <a:cubicBezTo>
                      <a:pt x="3952" y="424"/>
                      <a:pt x="3951" y="424"/>
                      <a:pt x="3951" y="424"/>
                    </a:cubicBezTo>
                    <a:close/>
                    <a:moveTo>
                      <a:pt x="3878" y="247"/>
                    </a:moveTo>
                    <a:cubicBezTo>
                      <a:pt x="3876" y="247"/>
                      <a:pt x="3874" y="246"/>
                      <a:pt x="3872" y="244"/>
                    </a:cubicBezTo>
                    <a:cubicBezTo>
                      <a:pt x="3855" y="217"/>
                      <a:pt x="3835" y="192"/>
                      <a:pt x="3813" y="169"/>
                    </a:cubicBezTo>
                    <a:cubicBezTo>
                      <a:pt x="3811" y="167"/>
                      <a:pt x="3811" y="163"/>
                      <a:pt x="3813" y="160"/>
                    </a:cubicBezTo>
                    <a:cubicBezTo>
                      <a:pt x="3816" y="158"/>
                      <a:pt x="3820" y="158"/>
                      <a:pt x="3823" y="160"/>
                    </a:cubicBezTo>
                    <a:cubicBezTo>
                      <a:pt x="3845" y="184"/>
                      <a:pt x="3866" y="209"/>
                      <a:pt x="3883" y="237"/>
                    </a:cubicBezTo>
                    <a:cubicBezTo>
                      <a:pt x="3885" y="240"/>
                      <a:pt x="3884" y="244"/>
                      <a:pt x="3881" y="246"/>
                    </a:cubicBezTo>
                    <a:cubicBezTo>
                      <a:pt x="3880" y="246"/>
                      <a:pt x="3879" y="247"/>
                      <a:pt x="3878" y="247"/>
                    </a:cubicBezTo>
                    <a:close/>
                    <a:moveTo>
                      <a:pt x="3745" y="108"/>
                    </a:moveTo>
                    <a:cubicBezTo>
                      <a:pt x="3744" y="108"/>
                      <a:pt x="3742" y="108"/>
                      <a:pt x="3741" y="107"/>
                    </a:cubicBezTo>
                    <a:cubicBezTo>
                      <a:pt x="3716" y="89"/>
                      <a:pt x="3688" y="73"/>
                      <a:pt x="3659" y="60"/>
                    </a:cubicBezTo>
                    <a:cubicBezTo>
                      <a:pt x="3656" y="58"/>
                      <a:pt x="3655" y="54"/>
                      <a:pt x="3656" y="51"/>
                    </a:cubicBezTo>
                    <a:cubicBezTo>
                      <a:pt x="3658" y="48"/>
                      <a:pt x="3661" y="46"/>
                      <a:pt x="3665" y="48"/>
                    </a:cubicBezTo>
                    <a:cubicBezTo>
                      <a:pt x="3694" y="61"/>
                      <a:pt x="3722" y="78"/>
                      <a:pt x="3749" y="97"/>
                    </a:cubicBezTo>
                    <a:cubicBezTo>
                      <a:pt x="3752" y="99"/>
                      <a:pt x="3752" y="103"/>
                      <a:pt x="3750" y="106"/>
                    </a:cubicBezTo>
                    <a:cubicBezTo>
                      <a:pt x="3749" y="107"/>
                      <a:pt x="3747" y="108"/>
                      <a:pt x="3745" y="108"/>
                    </a:cubicBezTo>
                    <a:close/>
                    <a:moveTo>
                      <a:pt x="3571" y="28"/>
                    </a:moveTo>
                    <a:cubicBezTo>
                      <a:pt x="3571" y="28"/>
                      <a:pt x="3570" y="28"/>
                      <a:pt x="3570" y="28"/>
                    </a:cubicBezTo>
                    <a:cubicBezTo>
                      <a:pt x="3539" y="20"/>
                      <a:pt x="3507" y="15"/>
                      <a:pt x="3476" y="14"/>
                    </a:cubicBezTo>
                    <a:cubicBezTo>
                      <a:pt x="3472" y="13"/>
                      <a:pt x="3469" y="10"/>
                      <a:pt x="3470" y="7"/>
                    </a:cubicBezTo>
                    <a:cubicBezTo>
                      <a:pt x="3470" y="3"/>
                      <a:pt x="3473" y="0"/>
                      <a:pt x="3476" y="1"/>
                    </a:cubicBezTo>
                    <a:cubicBezTo>
                      <a:pt x="3509" y="3"/>
                      <a:pt x="3541" y="7"/>
                      <a:pt x="3573" y="15"/>
                    </a:cubicBezTo>
                    <a:cubicBezTo>
                      <a:pt x="3576" y="16"/>
                      <a:pt x="3578" y="20"/>
                      <a:pt x="3577" y="23"/>
                    </a:cubicBezTo>
                    <a:cubicBezTo>
                      <a:pt x="3577" y="26"/>
                      <a:pt x="3574" y="28"/>
                      <a:pt x="3571" y="28"/>
                    </a:cubicBezTo>
                    <a:close/>
                    <a:moveTo>
                      <a:pt x="3380" y="13"/>
                    </a:moveTo>
                    <a:cubicBezTo>
                      <a:pt x="3283" y="13"/>
                      <a:pt x="3283" y="13"/>
                      <a:pt x="3283" y="13"/>
                    </a:cubicBezTo>
                    <a:cubicBezTo>
                      <a:pt x="3280" y="13"/>
                      <a:pt x="3277" y="10"/>
                      <a:pt x="3277" y="6"/>
                    </a:cubicBezTo>
                    <a:cubicBezTo>
                      <a:pt x="3277" y="3"/>
                      <a:pt x="3280" y="0"/>
                      <a:pt x="3283" y="0"/>
                    </a:cubicBezTo>
                    <a:cubicBezTo>
                      <a:pt x="3380" y="0"/>
                      <a:pt x="3380" y="0"/>
                      <a:pt x="3380" y="0"/>
                    </a:cubicBezTo>
                    <a:cubicBezTo>
                      <a:pt x="3383" y="0"/>
                      <a:pt x="3386" y="3"/>
                      <a:pt x="3386" y="6"/>
                    </a:cubicBezTo>
                    <a:cubicBezTo>
                      <a:pt x="3386" y="10"/>
                      <a:pt x="3383" y="13"/>
                      <a:pt x="3380" y="13"/>
                    </a:cubicBezTo>
                    <a:close/>
                    <a:moveTo>
                      <a:pt x="3187" y="13"/>
                    </a:moveTo>
                    <a:cubicBezTo>
                      <a:pt x="3091" y="13"/>
                      <a:pt x="3091" y="13"/>
                      <a:pt x="3091" y="13"/>
                    </a:cubicBezTo>
                    <a:cubicBezTo>
                      <a:pt x="3087" y="13"/>
                      <a:pt x="3084" y="10"/>
                      <a:pt x="3084" y="6"/>
                    </a:cubicBezTo>
                    <a:cubicBezTo>
                      <a:pt x="3084" y="3"/>
                      <a:pt x="3087" y="0"/>
                      <a:pt x="3091" y="0"/>
                    </a:cubicBezTo>
                    <a:cubicBezTo>
                      <a:pt x="3187" y="0"/>
                      <a:pt x="3187" y="0"/>
                      <a:pt x="3187" y="0"/>
                    </a:cubicBezTo>
                    <a:cubicBezTo>
                      <a:pt x="3190" y="0"/>
                      <a:pt x="3193" y="3"/>
                      <a:pt x="3193" y="6"/>
                    </a:cubicBezTo>
                    <a:cubicBezTo>
                      <a:pt x="3193" y="10"/>
                      <a:pt x="3190" y="13"/>
                      <a:pt x="3187" y="13"/>
                    </a:cubicBezTo>
                    <a:close/>
                    <a:moveTo>
                      <a:pt x="2994" y="13"/>
                    </a:moveTo>
                    <a:cubicBezTo>
                      <a:pt x="2898" y="13"/>
                      <a:pt x="2898" y="13"/>
                      <a:pt x="2898" y="13"/>
                    </a:cubicBezTo>
                    <a:cubicBezTo>
                      <a:pt x="2894" y="13"/>
                      <a:pt x="2891" y="10"/>
                      <a:pt x="2891" y="6"/>
                    </a:cubicBezTo>
                    <a:cubicBezTo>
                      <a:pt x="2891" y="3"/>
                      <a:pt x="2894" y="0"/>
                      <a:pt x="2898" y="0"/>
                    </a:cubicBezTo>
                    <a:cubicBezTo>
                      <a:pt x="2994" y="0"/>
                      <a:pt x="2994" y="0"/>
                      <a:pt x="2994" y="0"/>
                    </a:cubicBezTo>
                    <a:cubicBezTo>
                      <a:pt x="2998" y="0"/>
                      <a:pt x="3001" y="3"/>
                      <a:pt x="3001" y="6"/>
                    </a:cubicBezTo>
                    <a:cubicBezTo>
                      <a:pt x="3001" y="10"/>
                      <a:pt x="2998" y="13"/>
                      <a:pt x="2994" y="13"/>
                    </a:cubicBezTo>
                    <a:close/>
                    <a:moveTo>
                      <a:pt x="2801" y="13"/>
                    </a:moveTo>
                    <a:cubicBezTo>
                      <a:pt x="2705" y="13"/>
                      <a:pt x="2705" y="13"/>
                      <a:pt x="2705" y="13"/>
                    </a:cubicBezTo>
                    <a:cubicBezTo>
                      <a:pt x="2701" y="13"/>
                      <a:pt x="2698" y="10"/>
                      <a:pt x="2698" y="6"/>
                    </a:cubicBezTo>
                    <a:cubicBezTo>
                      <a:pt x="2698" y="3"/>
                      <a:pt x="2701" y="0"/>
                      <a:pt x="2705" y="0"/>
                    </a:cubicBezTo>
                    <a:cubicBezTo>
                      <a:pt x="2801" y="0"/>
                      <a:pt x="2801" y="0"/>
                      <a:pt x="2801" y="0"/>
                    </a:cubicBezTo>
                    <a:cubicBezTo>
                      <a:pt x="2805" y="0"/>
                      <a:pt x="2808" y="3"/>
                      <a:pt x="2808" y="6"/>
                    </a:cubicBezTo>
                    <a:cubicBezTo>
                      <a:pt x="2808" y="10"/>
                      <a:pt x="2805" y="13"/>
                      <a:pt x="2801" y="13"/>
                    </a:cubicBezTo>
                    <a:close/>
                    <a:moveTo>
                      <a:pt x="2609" y="13"/>
                    </a:moveTo>
                    <a:cubicBezTo>
                      <a:pt x="2512" y="13"/>
                      <a:pt x="2512" y="13"/>
                      <a:pt x="2512" y="13"/>
                    </a:cubicBezTo>
                    <a:cubicBezTo>
                      <a:pt x="2509" y="13"/>
                      <a:pt x="2506" y="10"/>
                      <a:pt x="2506" y="6"/>
                    </a:cubicBezTo>
                    <a:cubicBezTo>
                      <a:pt x="2506" y="3"/>
                      <a:pt x="2509" y="0"/>
                      <a:pt x="2512" y="0"/>
                    </a:cubicBezTo>
                    <a:cubicBezTo>
                      <a:pt x="2609" y="0"/>
                      <a:pt x="2609" y="0"/>
                      <a:pt x="2609" y="0"/>
                    </a:cubicBezTo>
                    <a:cubicBezTo>
                      <a:pt x="2612" y="0"/>
                      <a:pt x="2615" y="3"/>
                      <a:pt x="2615" y="6"/>
                    </a:cubicBezTo>
                    <a:cubicBezTo>
                      <a:pt x="2615" y="10"/>
                      <a:pt x="2612" y="13"/>
                      <a:pt x="2609" y="13"/>
                    </a:cubicBezTo>
                    <a:close/>
                    <a:moveTo>
                      <a:pt x="2416" y="13"/>
                    </a:moveTo>
                    <a:cubicBezTo>
                      <a:pt x="2319" y="13"/>
                      <a:pt x="2319" y="13"/>
                      <a:pt x="2319" y="13"/>
                    </a:cubicBezTo>
                    <a:cubicBezTo>
                      <a:pt x="2316" y="13"/>
                      <a:pt x="2313" y="10"/>
                      <a:pt x="2313" y="6"/>
                    </a:cubicBezTo>
                    <a:cubicBezTo>
                      <a:pt x="2313" y="3"/>
                      <a:pt x="2316" y="0"/>
                      <a:pt x="2319" y="0"/>
                    </a:cubicBezTo>
                    <a:cubicBezTo>
                      <a:pt x="2416" y="0"/>
                      <a:pt x="2416" y="0"/>
                      <a:pt x="2416" y="0"/>
                    </a:cubicBezTo>
                    <a:cubicBezTo>
                      <a:pt x="2419" y="0"/>
                      <a:pt x="2422" y="3"/>
                      <a:pt x="2422" y="6"/>
                    </a:cubicBezTo>
                    <a:cubicBezTo>
                      <a:pt x="2422" y="10"/>
                      <a:pt x="2419" y="13"/>
                      <a:pt x="2416" y="13"/>
                    </a:cubicBezTo>
                    <a:close/>
                    <a:moveTo>
                      <a:pt x="2223" y="13"/>
                    </a:moveTo>
                    <a:cubicBezTo>
                      <a:pt x="2127" y="13"/>
                      <a:pt x="2127" y="13"/>
                      <a:pt x="2127" y="13"/>
                    </a:cubicBezTo>
                    <a:cubicBezTo>
                      <a:pt x="2123" y="13"/>
                      <a:pt x="2120" y="10"/>
                      <a:pt x="2120" y="6"/>
                    </a:cubicBezTo>
                    <a:cubicBezTo>
                      <a:pt x="2120" y="3"/>
                      <a:pt x="2123" y="0"/>
                      <a:pt x="2127" y="0"/>
                    </a:cubicBezTo>
                    <a:cubicBezTo>
                      <a:pt x="2223" y="0"/>
                      <a:pt x="2223" y="0"/>
                      <a:pt x="2223" y="0"/>
                    </a:cubicBezTo>
                    <a:cubicBezTo>
                      <a:pt x="2227" y="0"/>
                      <a:pt x="2230" y="3"/>
                      <a:pt x="2230" y="6"/>
                    </a:cubicBezTo>
                    <a:cubicBezTo>
                      <a:pt x="2230" y="10"/>
                      <a:pt x="2227" y="13"/>
                      <a:pt x="2223" y="13"/>
                    </a:cubicBezTo>
                    <a:close/>
                    <a:moveTo>
                      <a:pt x="2030" y="13"/>
                    </a:moveTo>
                    <a:cubicBezTo>
                      <a:pt x="1934" y="13"/>
                      <a:pt x="1934" y="13"/>
                      <a:pt x="1934" y="13"/>
                    </a:cubicBezTo>
                    <a:cubicBezTo>
                      <a:pt x="1930" y="13"/>
                      <a:pt x="1927" y="10"/>
                      <a:pt x="1927" y="6"/>
                    </a:cubicBezTo>
                    <a:cubicBezTo>
                      <a:pt x="1927" y="3"/>
                      <a:pt x="1930" y="0"/>
                      <a:pt x="1934" y="0"/>
                    </a:cubicBezTo>
                    <a:cubicBezTo>
                      <a:pt x="2030" y="0"/>
                      <a:pt x="2030" y="0"/>
                      <a:pt x="2030" y="0"/>
                    </a:cubicBezTo>
                    <a:cubicBezTo>
                      <a:pt x="2034" y="0"/>
                      <a:pt x="2037" y="3"/>
                      <a:pt x="2037" y="6"/>
                    </a:cubicBezTo>
                    <a:cubicBezTo>
                      <a:pt x="2037" y="10"/>
                      <a:pt x="2034" y="13"/>
                      <a:pt x="2030" y="13"/>
                    </a:cubicBezTo>
                    <a:close/>
                    <a:moveTo>
                      <a:pt x="1838" y="13"/>
                    </a:moveTo>
                    <a:cubicBezTo>
                      <a:pt x="1741" y="13"/>
                      <a:pt x="1741" y="13"/>
                      <a:pt x="1741" y="13"/>
                    </a:cubicBezTo>
                    <a:cubicBezTo>
                      <a:pt x="1738" y="13"/>
                      <a:pt x="1735" y="10"/>
                      <a:pt x="1735" y="6"/>
                    </a:cubicBezTo>
                    <a:cubicBezTo>
                      <a:pt x="1735" y="3"/>
                      <a:pt x="1738" y="0"/>
                      <a:pt x="1741" y="0"/>
                    </a:cubicBezTo>
                    <a:cubicBezTo>
                      <a:pt x="1838" y="0"/>
                      <a:pt x="1838" y="0"/>
                      <a:pt x="1838" y="0"/>
                    </a:cubicBezTo>
                    <a:cubicBezTo>
                      <a:pt x="1841" y="0"/>
                      <a:pt x="1844" y="3"/>
                      <a:pt x="1844" y="6"/>
                    </a:cubicBezTo>
                    <a:cubicBezTo>
                      <a:pt x="1844" y="10"/>
                      <a:pt x="1841" y="13"/>
                      <a:pt x="1838" y="13"/>
                    </a:cubicBezTo>
                    <a:close/>
                    <a:moveTo>
                      <a:pt x="1645" y="13"/>
                    </a:moveTo>
                    <a:cubicBezTo>
                      <a:pt x="1548" y="13"/>
                      <a:pt x="1548" y="13"/>
                      <a:pt x="1548" y="13"/>
                    </a:cubicBezTo>
                    <a:cubicBezTo>
                      <a:pt x="1545" y="13"/>
                      <a:pt x="1542" y="10"/>
                      <a:pt x="1542" y="6"/>
                    </a:cubicBezTo>
                    <a:cubicBezTo>
                      <a:pt x="1542" y="3"/>
                      <a:pt x="1545" y="0"/>
                      <a:pt x="1548" y="0"/>
                    </a:cubicBezTo>
                    <a:cubicBezTo>
                      <a:pt x="1645" y="0"/>
                      <a:pt x="1645" y="0"/>
                      <a:pt x="1645" y="0"/>
                    </a:cubicBezTo>
                    <a:cubicBezTo>
                      <a:pt x="1648" y="0"/>
                      <a:pt x="1651" y="3"/>
                      <a:pt x="1651" y="6"/>
                    </a:cubicBezTo>
                    <a:cubicBezTo>
                      <a:pt x="1651" y="10"/>
                      <a:pt x="1648" y="13"/>
                      <a:pt x="1645" y="13"/>
                    </a:cubicBezTo>
                    <a:close/>
                    <a:moveTo>
                      <a:pt x="1452" y="13"/>
                    </a:moveTo>
                    <a:cubicBezTo>
                      <a:pt x="1356" y="13"/>
                      <a:pt x="1356" y="13"/>
                      <a:pt x="1356" y="13"/>
                    </a:cubicBezTo>
                    <a:cubicBezTo>
                      <a:pt x="1352" y="13"/>
                      <a:pt x="1349" y="10"/>
                      <a:pt x="1349" y="6"/>
                    </a:cubicBezTo>
                    <a:cubicBezTo>
                      <a:pt x="1349" y="3"/>
                      <a:pt x="1352" y="0"/>
                      <a:pt x="1356" y="0"/>
                    </a:cubicBezTo>
                    <a:cubicBezTo>
                      <a:pt x="1452" y="0"/>
                      <a:pt x="1452" y="0"/>
                      <a:pt x="1452" y="0"/>
                    </a:cubicBezTo>
                    <a:cubicBezTo>
                      <a:pt x="1456" y="0"/>
                      <a:pt x="1458" y="3"/>
                      <a:pt x="1458" y="6"/>
                    </a:cubicBezTo>
                    <a:cubicBezTo>
                      <a:pt x="1458" y="10"/>
                      <a:pt x="1456" y="13"/>
                      <a:pt x="1452" y="13"/>
                    </a:cubicBezTo>
                    <a:close/>
                    <a:moveTo>
                      <a:pt x="1259" y="13"/>
                    </a:moveTo>
                    <a:cubicBezTo>
                      <a:pt x="1163" y="13"/>
                      <a:pt x="1163" y="13"/>
                      <a:pt x="1163" y="13"/>
                    </a:cubicBezTo>
                    <a:cubicBezTo>
                      <a:pt x="1159" y="13"/>
                      <a:pt x="1156" y="10"/>
                      <a:pt x="1156" y="6"/>
                    </a:cubicBezTo>
                    <a:cubicBezTo>
                      <a:pt x="1156" y="3"/>
                      <a:pt x="1159" y="0"/>
                      <a:pt x="1163" y="0"/>
                    </a:cubicBezTo>
                    <a:cubicBezTo>
                      <a:pt x="1259" y="0"/>
                      <a:pt x="1259" y="0"/>
                      <a:pt x="1259" y="0"/>
                    </a:cubicBezTo>
                    <a:cubicBezTo>
                      <a:pt x="1263" y="0"/>
                      <a:pt x="1266" y="3"/>
                      <a:pt x="1266" y="6"/>
                    </a:cubicBezTo>
                    <a:cubicBezTo>
                      <a:pt x="1266" y="10"/>
                      <a:pt x="1263" y="13"/>
                      <a:pt x="1259" y="13"/>
                    </a:cubicBezTo>
                    <a:close/>
                    <a:moveTo>
                      <a:pt x="1066" y="13"/>
                    </a:moveTo>
                    <a:cubicBezTo>
                      <a:pt x="970" y="13"/>
                      <a:pt x="970" y="13"/>
                      <a:pt x="970" y="13"/>
                    </a:cubicBezTo>
                    <a:cubicBezTo>
                      <a:pt x="966" y="13"/>
                      <a:pt x="964" y="10"/>
                      <a:pt x="964" y="6"/>
                    </a:cubicBezTo>
                    <a:cubicBezTo>
                      <a:pt x="964" y="3"/>
                      <a:pt x="966" y="0"/>
                      <a:pt x="970" y="0"/>
                    </a:cubicBezTo>
                    <a:cubicBezTo>
                      <a:pt x="1066" y="0"/>
                      <a:pt x="1066" y="0"/>
                      <a:pt x="1066" y="0"/>
                    </a:cubicBezTo>
                    <a:cubicBezTo>
                      <a:pt x="1070" y="0"/>
                      <a:pt x="1073" y="3"/>
                      <a:pt x="1073" y="6"/>
                    </a:cubicBezTo>
                    <a:cubicBezTo>
                      <a:pt x="1073" y="10"/>
                      <a:pt x="1070" y="13"/>
                      <a:pt x="1066" y="13"/>
                    </a:cubicBezTo>
                    <a:close/>
                    <a:moveTo>
                      <a:pt x="874" y="13"/>
                    </a:moveTo>
                    <a:cubicBezTo>
                      <a:pt x="777" y="13"/>
                      <a:pt x="777" y="13"/>
                      <a:pt x="777" y="13"/>
                    </a:cubicBezTo>
                    <a:cubicBezTo>
                      <a:pt x="774" y="13"/>
                      <a:pt x="771" y="10"/>
                      <a:pt x="771" y="6"/>
                    </a:cubicBezTo>
                    <a:cubicBezTo>
                      <a:pt x="771" y="3"/>
                      <a:pt x="774" y="0"/>
                      <a:pt x="777" y="0"/>
                    </a:cubicBezTo>
                    <a:cubicBezTo>
                      <a:pt x="874" y="0"/>
                      <a:pt x="874" y="0"/>
                      <a:pt x="874" y="0"/>
                    </a:cubicBezTo>
                    <a:cubicBezTo>
                      <a:pt x="877" y="0"/>
                      <a:pt x="880" y="3"/>
                      <a:pt x="880" y="6"/>
                    </a:cubicBezTo>
                    <a:cubicBezTo>
                      <a:pt x="880" y="10"/>
                      <a:pt x="877" y="13"/>
                      <a:pt x="874" y="13"/>
                    </a:cubicBezTo>
                    <a:close/>
                    <a:moveTo>
                      <a:pt x="681" y="13"/>
                    </a:moveTo>
                    <a:cubicBezTo>
                      <a:pt x="584" y="13"/>
                      <a:pt x="584" y="13"/>
                      <a:pt x="584" y="13"/>
                    </a:cubicBezTo>
                    <a:cubicBezTo>
                      <a:pt x="581" y="13"/>
                      <a:pt x="578" y="10"/>
                      <a:pt x="578" y="6"/>
                    </a:cubicBezTo>
                    <a:cubicBezTo>
                      <a:pt x="578" y="3"/>
                      <a:pt x="581" y="0"/>
                      <a:pt x="584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84" y="0"/>
                      <a:pt x="687" y="3"/>
                      <a:pt x="687" y="6"/>
                    </a:cubicBezTo>
                    <a:cubicBezTo>
                      <a:pt x="687" y="10"/>
                      <a:pt x="684" y="13"/>
                      <a:pt x="681" y="13"/>
                    </a:cubicBezTo>
                    <a:close/>
                    <a:moveTo>
                      <a:pt x="488" y="13"/>
                    </a:moveTo>
                    <a:cubicBezTo>
                      <a:pt x="392" y="13"/>
                      <a:pt x="392" y="13"/>
                      <a:pt x="392" y="13"/>
                    </a:cubicBezTo>
                    <a:cubicBezTo>
                      <a:pt x="388" y="13"/>
                      <a:pt x="385" y="10"/>
                      <a:pt x="385" y="6"/>
                    </a:cubicBezTo>
                    <a:cubicBezTo>
                      <a:pt x="385" y="3"/>
                      <a:pt x="388" y="0"/>
                      <a:pt x="392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92" y="0"/>
                      <a:pt x="495" y="3"/>
                      <a:pt x="495" y="6"/>
                    </a:cubicBezTo>
                    <a:cubicBezTo>
                      <a:pt x="495" y="10"/>
                      <a:pt x="492" y="13"/>
                      <a:pt x="488" y="13"/>
                    </a:cubicBezTo>
                    <a:close/>
                    <a:moveTo>
                      <a:pt x="295" y="13"/>
                    </a:moveTo>
                    <a:cubicBezTo>
                      <a:pt x="199" y="13"/>
                      <a:pt x="199" y="13"/>
                      <a:pt x="199" y="13"/>
                    </a:cubicBezTo>
                    <a:cubicBezTo>
                      <a:pt x="195" y="13"/>
                      <a:pt x="192" y="10"/>
                      <a:pt x="192" y="6"/>
                    </a:cubicBezTo>
                    <a:cubicBezTo>
                      <a:pt x="192" y="3"/>
                      <a:pt x="195" y="0"/>
                      <a:pt x="199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9" y="0"/>
                      <a:pt x="302" y="3"/>
                      <a:pt x="302" y="6"/>
                    </a:cubicBezTo>
                    <a:cubicBezTo>
                      <a:pt x="302" y="10"/>
                      <a:pt x="299" y="13"/>
                      <a:pt x="295" y="13"/>
                    </a:cubicBezTo>
                    <a:close/>
                    <a:moveTo>
                      <a:pt x="103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6" y="0"/>
                      <a:pt x="109" y="3"/>
                      <a:pt x="109" y="6"/>
                    </a:cubicBezTo>
                    <a:cubicBezTo>
                      <a:pt x="109" y="10"/>
                      <a:pt x="106" y="13"/>
                      <a:pt x="10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2" name="Freeform 29">
                <a:extLst>
                  <a:ext uri="{FF2B5EF4-FFF2-40B4-BE49-F238E27FC236}">
                    <a16:creationId xmlns:a16="http://schemas.microsoft.com/office/drawing/2014/main" id="{A171FB3F-4872-F23D-67E7-CD1FD7EC28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7776" y="2563814"/>
                <a:ext cx="5634039" cy="1477963"/>
              </a:xfrm>
              <a:custGeom>
                <a:avLst/>
                <a:gdLst>
                  <a:gd name="T0" fmla="*/ 3876 w 3980"/>
                  <a:gd name="T1" fmla="*/ 1031 h 1044"/>
                  <a:gd name="T2" fmla="*/ 3777 w 3980"/>
                  <a:gd name="T3" fmla="*/ 1044 h 1044"/>
                  <a:gd name="T4" fmla="*/ 3777 w 3980"/>
                  <a:gd name="T5" fmla="*/ 1031 h 1044"/>
                  <a:gd name="T6" fmla="*/ 3483 w 3980"/>
                  <a:gd name="T7" fmla="*/ 1044 h 1044"/>
                  <a:gd name="T8" fmla="*/ 3588 w 3980"/>
                  <a:gd name="T9" fmla="*/ 1038 h 1044"/>
                  <a:gd name="T10" fmla="*/ 3280 w 3980"/>
                  <a:gd name="T11" fmla="*/ 1038 h 1044"/>
                  <a:gd name="T12" fmla="*/ 3385 w 3980"/>
                  <a:gd name="T13" fmla="*/ 1044 h 1044"/>
                  <a:gd name="T14" fmla="*/ 3091 w 3980"/>
                  <a:gd name="T15" fmla="*/ 1031 h 1044"/>
                  <a:gd name="T16" fmla="*/ 2993 w 3980"/>
                  <a:gd name="T17" fmla="*/ 1044 h 1044"/>
                  <a:gd name="T18" fmla="*/ 2993 w 3980"/>
                  <a:gd name="T19" fmla="*/ 1031 h 1044"/>
                  <a:gd name="T20" fmla="*/ 2698 w 3980"/>
                  <a:gd name="T21" fmla="*/ 1044 h 1044"/>
                  <a:gd name="T22" fmla="*/ 2803 w 3980"/>
                  <a:gd name="T23" fmla="*/ 1038 h 1044"/>
                  <a:gd name="T24" fmla="*/ 2496 w 3980"/>
                  <a:gd name="T25" fmla="*/ 1038 h 1044"/>
                  <a:gd name="T26" fmla="*/ 2600 w 3980"/>
                  <a:gd name="T27" fmla="*/ 1044 h 1044"/>
                  <a:gd name="T28" fmla="*/ 2306 w 3980"/>
                  <a:gd name="T29" fmla="*/ 1031 h 1044"/>
                  <a:gd name="T30" fmla="*/ 2208 w 3980"/>
                  <a:gd name="T31" fmla="*/ 1044 h 1044"/>
                  <a:gd name="T32" fmla="*/ 2208 w 3980"/>
                  <a:gd name="T33" fmla="*/ 1031 h 1044"/>
                  <a:gd name="T34" fmla="*/ 1914 w 3980"/>
                  <a:gd name="T35" fmla="*/ 1044 h 1044"/>
                  <a:gd name="T36" fmla="*/ 2018 w 3980"/>
                  <a:gd name="T37" fmla="*/ 1038 h 1044"/>
                  <a:gd name="T38" fmla="*/ 1711 w 3980"/>
                  <a:gd name="T39" fmla="*/ 1038 h 1044"/>
                  <a:gd name="T40" fmla="*/ 1815 w 3980"/>
                  <a:gd name="T41" fmla="*/ 1044 h 1044"/>
                  <a:gd name="T42" fmla="*/ 1521 w 3980"/>
                  <a:gd name="T43" fmla="*/ 1031 h 1044"/>
                  <a:gd name="T44" fmla="*/ 1423 w 3980"/>
                  <a:gd name="T45" fmla="*/ 1044 h 1044"/>
                  <a:gd name="T46" fmla="*/ 1423 w 3980"/>
                  <a:gd name="T47" fmla="*/ 1031 h 1044"/>
                  <a:gd name="T48" fmla="*/ 1129 w 3980"/>
                  <a:gd name="T49" fmla="*/ 1044 h 1044"/>
                  <a:gd name="T50" fmla="*/ 1233 w 3980"/>
                  <a:gd name="T51" fmla="*/ 1038 h 1044"/>
                  <a:gd name="T52" fmla="*/ 926 w 3980"/>
                  <a:gd name="T53" fmla="*/ 1038 h 1044"/>
                  <a:gd name="T54" fmla="*/ 1031 w 3980"/>
                  <a:gd name="T55" fmla="*/ 1044 h 1044"/>
                  <a:gd name="T56" fmla="*/ 736 w 3980"/>
                  <a:gd name="T57" fmla="*/ 1031 h 1044"/>
                  <a:gd name="T58" fmla="*/ 638 w 3980"/>
                  <a:gd name="T59" fmla="*/ 1044 h 1044"/>
                  <a:gd name="T60" fmla="*/ 638 w 3980"/>
                  <a:gd name="T61" fmla="*/ 1031 h 1044"/>
                  <a:gd name="T62" fmla="*/ 441 w 3980"/>
                  <a:gd name="T63" fmla="*/ 1038 h 1044"/>
                  <a:gd name="T64" fmla="*/ 443 w 3980"/>
                  <a:gd name="T65" fmla="*/ 1025 h 1044"/>
                  <a:gd name="T66" fmla="*/ 255 w 3980"/>
                  <a:gd name="T67" fmla="*/ 972 h 1044"/>
                  <a:gd name="T68" fmla="*/ 262 w 3980"/>
                  <a:gd name="T69" fmla="*/ 960 h 1044"/>
                  <a:gd name="T70" fmla="*/ 108 w 3980"/>
                  <a:gd name="T71" fmla="*/ 841 h 1044"/>
                  <a:gd name="T72" fmla="*/ 118 w 3980"/>
                  <a:gd name="T73" fmla="*/ 833 h 1044"/>
                  <a:gd name="T74" fmla="*/ 19 w 3980"/>
                  <a:gd name="T75" fmla="*/ 665 h 1044"/>
                  <a:gd name="T76" fmla="*/ 31 w 3980"/>
                  <a:gd name="T77" fmla="*/ 661 h 1044"/>
                  <a:gd name="T78" fmla="*/ 7 w 3980"/>
                  <a:gd name="T79" fmla="*/ 475 h 1044"/>
                  <a:gd name="T80" fmla="*/ 33 w 3980"/>
                  <a:gd name="T81" fmla="*/ 374 h 1044"/>
                  <a:gd name="T82" fmla="*/ 61 w 3980"/>
                  <a:gd name="T83" fmla="*/ 288 h 1044"/>
                  <a:gd name="T84" fmla="*/ 123 w 3980"/>
                  <a:gd name="T85" fmla="*/ 204 h 1044"/>
                  <a:gd name="T86" fmla="*/ 181 w 3980"/>
                  <a:gd name="T87" fmla="*/ 134 h 1044"/>
                  <a:gd name="T88" fmla="*/ 269 w 3980"/>
                  <a:gd name="T89" fmla="*/ 79 h 1044"/>
                  <a:gd name="T90" fmla="*/ 349 w 3980"/>
                  <a:gd name="T91" fmla="*/ 35 h 1044"/>
                  <a:gd name="T92" fmla="*/ 452 w 3980"/>
                  <a:gd name="T93" fmla="*/ 17 h 1044"/>
                  <a:gd name="T94" fmla="*/ 2118 w 3980"/>
                  <a:gd name="T95" fmla="*/ 12 h 1044"/>
                  <a:gd name="T96" fmla="*/ 2223 w 3980"/>
                  <a:gd name="T97" fmla="*/ 6 h 1044"/>
                  <a:gd name="T98" fmla="*/ 1916 w 3980"/>
                  <a:gd name="T99" fmla="*/ 6 h 1044"/>
                  <a:gd name="T100" fmla="*/ 2020 w 3980"/>
                  <a:gd name="T101" fmla="*/ 12 h 1044"/>
                  <a:gd name="T102" fmla="*/ 1726 w 3980"/>
                  <a:gd name="T103" fmla="*/ 0 h 1044"/>
                  <a:gd name="T104" fmla="*/ 1628 w 3980"/>
                  <a:gd name="T105" fmla="*/ 12 h 1044"/>
                  <a:gd name="T106" fmla="*/ 1628 w 3980"/>
                  <a:gd name="T107" fmla="*/ 0 h 1044"/>
                  <a:gd name="T108" fmla="*/ 1334 w 3980"/>
                  <a:gd name="T109" fmla="*/ 12 h 1044"/>
                  <a:gd name="T110" fmla="*/ 1438 w 3980"/>
                  <a:gd name="T111" fmla="*/ 6 h 1044"/>
                  <a:gd name="T112" fmla="*/ 1131 w 3980"/>
                  <a:gd name="T113" fmla="*/ 6 h 1044"/>
                  <a:gd name="T114" fmla="*/ 1235 w 3980"/>
                  <a:gd name="T115" fmla="*/ 12 h 1044"/>
                  <a:gd name="T116" fmla="*/ 941 w 3980"/>
                  <a:gd name="T117" fmla="*/ 0 h 1044"/>
                  <a:gd name="T118" fmla="*/ 843 w 3980"/>
                  <a:gd name="T119" fmla="*/ 12 h 1044"/>
                  <a:gd name="T120" fmla="*/ 843 w 3980"/>
                  <a:gd name="T121" fmla="*/ 0 h 1044"/>
                  <a:gd name="T122" fmla="*/ 549 w 3980"/>
                  <a:gd name="T123" fmla="*/ 12 h 1044"/>
                  <a:gd name="T124" fmla="*/ 653 w 3980"/>
                  <a:gd name="T125" fmla="*/ 6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0" h="1044">
                    <a:moveTo>
                      <a:pt x="3974" y="1044"/>
                    </a:moveTo>
                    <a:cubicBezTo>
                      <a:pt x="3876" y="1044"/>
                      <a:pt x="3876" y="1044"/>
                      <a:pt x="3876" y="1044"/>
                    </a:cubicBezTo>
                    <a:cubicBezTo>
                      <a:pt x="3872" y="1044"/>
                      <a:pt x="3869" y="1041"/>
                      <a:pt x="3869" y="1038"/>
                    </a:cubicBezTo>
                    <a:cubicBezTo>
                      <a:pt x="3869" y="1034"/>
                      <a:pt x="3872" y="1031"/>
                      <a:pt x="3876" y="1031"/>
                    </a:cubicBezTo>
                    <a:cubicBezTo>
                      <a:pt x="3974" y="1031"/>
                      <a:pt x="3974" y="1031"/>
                      <a:pt x="3974" y="1031"/>
                    </a:cubicBezTo>
                    <a:cubicBezTo>
                      <a:pt x="3977" y="1031"/>
                      <a:pt x="3980" y="1034"/>
                      <a:pt x="3980" y="1038"/>
                    </a:cubicBezTo>
                    <a:cubicBezTo>
                      <a:pt x="3980" y="1041"/>
                      <a:pt x="3977" y="1044"/>
                      <a:pt x="3974" y="1044"/>
                    </a:cubicBezTo>
                    <a:close/>
                    <a:moveTo>
                      <a:pt x="3777" y="1044"/>
                    </a:moveTo>
                    <a:cubicBezTo>
                      <a:pt x="3679" y="1044"/>
                      <a:pt x="3679" y="1044"/>
                      <a:pt x="3679" y="1044"/>
                    </a:cubicBezTo>
                    <a:cubicBezTo>
                      <a:pt x="3676" y="1044"/>
                      <a:pt x="3673" y="1041"/>
                      <a:pt x="3673" y="1038"/>
                    </a:cubicBezTo>
                    <a:cubicBezTo>
                      <a:pt x="3673" y="1034"/>
                      <a:pt x="3676" y="1031"/>
                      <a:pt x="3679" y="1031"/>
                    </a:cubicBezTo>
                    <a:cubicBezTo>
                      <a:pt x="3777" y="1031"/>
                      <a:pt x="3777" y="1031"/>
                      <a:pt x="3777" y="1031"/>
                    </a:cubicBezTo>
                    <a:cubicBezTo>
                      <a:pt x="3781" y="1031"/>
                      <a:pt x="3784" y="1034"/>
                      <a:pt x="3784" y="1038"/>
                    </a:cubicBezTo>
                    <a:cubicBezTo>
                      <a:pt x="3784" y="1041"/>
                      <a:pt x="3781" y="1044"/>
                      <a:pt x="3777" y="1044"/>
                    </a:cubicBezTo>
                    <a:close/>
                    <a:moveTo>
                      <a:pt x="3581" y="1044"/>
                    </a:moveTo>
                    <a:cubicBezTo>
                      <a:pt x="3483" y="1044"/>
                      <a:pt x="3483" y="1044"/>
                      <a:pt x="3483" y="1044"/>
                    </a:cubicBezTo>
                    <a:cubicBezTo>
                      <a:pt x="3480" y="1044"/>
                      <a:pt x="3477" y="1041"/>
                      <a:pt x="3477" y="1038"/>
                    </a:cubicBezTo>
                    <a:cubicBezTo>
                      <a:pt x="3477" y="1034"/>
                      <a:pt x="3480" y="1031"/>
                      <a:pt x="3483" y="1031"/>
                    </a:cubicBezTo>
                    <a:cubicBezTo>
                      <a:pt x="3581" y="1031"/>
                      <a:pt x="3581" y="1031"/>
                      <a:pt x="3581" y="1031"/>
                    </a:cubicBezTo>
                    <a:cubicBezTo>
                      <a:pt x="3585" y="1031"/>
                      <a:pt x="3588" y="1034"/>
                      <a:pt x="3588" y="1038"/>
                    </a:cubicBezTo>
                    <a:cubicBezTo>
                      <a:pt x="3588" y="1041"/>
                      <a:pt x="3585" y="1044"/>
                      <a:pt x="3581" y="1044"/>
                    </a:cubicBezTo>
                    <a:close/>
                    <a:moveTo>
                      <a:pt x="3385" y="1044"/>
                    </a:moveTo>
                    <a:cubicBezTo>
                      <a:pt x="3287" y="1044"/>
                      <a:pt x="3287" y="1044"/>
                      <a:pt x="3287" y="1044"/>
                    </a:cubicBezTo>
                    <a:cubicBezTo>
                      <a:pt x="3283" y="1044"/>
                      <a:pt x="3280" y="1041"/>
                      <a:pt x="3280" y="1038"/>
                    </a:cubicBezTo>
                    <a:cubicBezTo>
                      <a:pt x="3280" y="1034"/>
                      <a:pt x="3283" y="1031"/>
                      <a:pt x="3287" y="1031"/>
                    </a:cubicBezTo>
                    <a:cubicBezTo>
                      <a:pt x="3385" y="1031"/>
                      <a:pt x="3385" y="1031"/>
                      <a:pt x="3385" y="1031"/>
                    </a:cubicBezTo>
                    <a:cubicBezTo>
                      <a:pt x="3389" y="1031"/>
                      <a:pt x="3392" y="1034"/>
                      <a:pt x="3392" y="1038"/>
                    </a:cubicBezTo>
                    <a:cubicBezTo>
                      <a:pt x="3392" y="1041"/>
                      <a:pt x="3389" y="1044"/>
                      <a:pt x="3385" y="1044"/>
                    </a:cubicBezTo>
                    <a:close/>
                    <a:moveTo>
                      <a:pt x="3189" y="1044"/>
                    </a:moveTo>
                    <a:cubicBezTo>
                      <a:pt x="3091" y="1044"/>
                      <a:pt x="3091" y="1044"/>
                      <a:pt x="3091" y="1044"/>
                    </a:cubicBezTo>
                    <a:cubicBezTo>
                      <a:pt x="3087" y="1044"/>
                      <a:pt x="3084" y="1041"/>
                      <a:pt x="3084" y="1038"/>
                    </a:cubicBezTo>
                    <a:cubicBezTo>
                      <a:pt x="3084" y="1034"/>
                      <a:pt x="3087" y="1031"/>
                      <a:pt x="3091" y="1031"/>
                    </a:cubicBezTo>
                    <a:cubicBezTo>
                      <a:pt x="3189" y="1031"/>
                      <a:pt x="3189" y="1031"/>
                      <a:pt x="3189" y="1031"/>
                    </a:cubicBezTo>
                    <a:cubicBezTo>
                      <a:pt x="3192" y="1031"/>
                      <a:pt x="3195" y="1034"/>
                      <a:pt x="3195" y="1038"/>
                    </a:cubicBezTo>
                    <a:cubicBezTo>
                      <a:pt x="3195" y="1041"/>
                      <a:pt x="3192" y="1044"/>
                      <a:pt x="3189" y="1044"/>
                    </a:cubicBezTo>
                    <a:close/>
                    <a:moveTo>
                      <a:pt x="2993" y="1044"/>
                    </a:moveTo>
                    <a:cubicBezTo>
                      <a:pt x="2895" y="1044"/>
                      <a:pt x="2895" y="1044"/>
                      <a:pt x="2895" y="1044"/>
                    </a:cubicBezTo>
                    <a:cubicBezTo>
                      <a:pt x="2891" y="1044"/>
                      <a:pt x="2888" y="1041"/>
                      <a:pt x="2888" y="1038"/>
                    </a:cubicBezTo>
                    <a:cubicBezTo>
                      <a:pt x="2888" y="1034"/>
                      <a:pt x="2891" y="1031"/>
                      <a:pt x="2895" y="1031"/>
                    </a:cubicBezTo>
                    <a:cubicBezTo>
                      <a:pt x="2993" y="1031"/>
                      <a:pt x="2993" y="1031"/>
                      <a:pt x="2993" y="1031"/>
                    </a:cubicBezTo>
                    <a:cubicBezTo>
                      <a:pt x="2996" y="1031"/>
                      <a:pt x="2999" y="1034"/>
                      <a:pt x="2999" y="1038"/>
                    </a:cubicBezTo>
                    <a:cubicBezTo>
                      <a:pt x="2999" y="1041"/>
                      <a:pt x="2996" y="1044"/>
                      <a:pt x="2993" y="1044"/>
                    </a:cubicBezTo>
                    <a:close/>
                    <a:moveTo>
                      <a:pt x="2796" y="1044"/>
                    </a:moveTo>
                    <a:cubicBezTo>
                      <a:pt x="2698" y="1044"/>
                      <a:pt x="2698" y="1044"/>
                      <a:pt x="2698" y="1044"/>
                    </a:cubicBezTo>
                    <a:cubicBezTo>
                      <a:pt x="2695" y="1044"/>
                      <a:pt x="2692" y="1041"/>
                      <a:pt x="2692" y="1038"/>
                    </a:cubicBezTo>
                    <a:cubicBezTo>
                      <a:pt x="2692" y="1034"/>
                      <a:pt x="2695" y="1031"/>
                      <a:pt x="2698" y="1031"/>
                    </a:cubicBezTo>
                    <a:cubicBezTo>
                      <a:pt x="2796" y="1031"/>
                      <a:pt x="2796" y="1031"/>
                      <a:pt x="2796" y="1031"/>
                    </a:cubicBezTo>
                    <a:cubicBezTo>
                      <a:pt x="2800" y="1031"/>
                      <a:pt x="2803" y="1034"/>
                      <a:pt x="2803" y="1038"/>
                    </a:cubicBezTo>
                    <a:cubicBezTo>
                      <a:pt x="2803" y="1041"/>
                      <a:pt x="2800" y="1044"/>
                      <a:pt x="2796" y="1044"/>
                    </a:cubicBezTo>
                    <a:close/>
                    <a:moveTo>
                      <a:pt x="2600" y="1044"/>
                    </a:moveTo>
                    <a:cubicBezTo>
                      <a:pt x="2502" y="1044"/>
                      <a:pt x="2502" y="1044"/>
                      <a:pt x="2502" y="1044"/>
                    </a:cubicBezTo>
                    <a:cubicBezTo>
                      <a:pt x="2499" y="1044"/>
                      <a:pt x="2496" y="1041"/>
                      <a:pt x="2496" y="1038"/>
                    </a:cubicBezTo>
                    <a:cubicBezTo>
                      <a:pt x="2496" y="1034"/>
                      <a:pt x="2499" y="1031"/>
                      <a:pt x="2502" y="1031"/>
                    </a:cubicBezTo>
                    <a:cubicBezTo>
                      <a:pt x="2600" y="1031"/>
                      <a:pt x="2600" y="1031"/>
                      <a:pt x="2600" y="1031"/>
                    </a:cubicBezTo>
                    <a:cubicBezTo>
                      <a:pt x="2604" y="1031"/>
                      <a:pt x="2607" y="1034"/>
                      <a:pt x="2607" y="1038"/>
                    </a:cubicBezTo>
                    <a:cubicBezTo>
                      <a:pt x="2607" y="1041"/>
                      <a:pt x="2604" y="1044"/>
                      <a:pt x="2600" y="1044"/>
                    </a:cubicBezTo>
                    <a:close/>
                    <a:moveTo>
                      <a:pt x="2404" y="1044"/>
                    </a:moveTo>
                    <a:cubicBezTo>
                      <a:pt x="2306" y="1044"/>
                      <a:pt x="2306" y="1044"/>
                      <a:pt x="2306" y="1044"/>
                    </a:cubicBezTo>
                    <a:cubicBezTo>
                      <a:pt x="2302" y="1044"/>
                      <a:pt x="2299" y="1041"/>
                      <a:pt x="2299" y="1038"/>
                    </a:cubicBezTo>
                    <a:cubicBezTo>
                      <a:pt x="2299" y="1034"/>
                      <a:pt x="2302" y="1031"/>
                      <a:pt x="2306" y="1031"/>
                    </a:cubicBezTo>
                    <a:cubicBezTo>
                      <a:pt x="2404" y="1031"/>
                      <a:pt x="2404" y="1031"/>
                      <a:pt x="2404" y="1031"/>
                    </a:cubicBezTo>
                    <a:cubicBezTo>
                      <a:pt x="2408" y="1031"/>
                      <a:pt x="2411" y="1034"/>
                      <a:pt x="2411" y="1038"/>
                    </a:cubicBezTo>
                    <a:cubicBezTo>
                      <a:pt x="2411" y="1041"/>
                      <a:pt x="2408" y="1044"/>
                      <a:pt x="2404" y="1044"/>
                    </a:cubicBezTo>
                    <a:close/>
                    <a:moveTo>
                      <a:pt x="2208" y="1044"/>
                    </a:moveTo>
                    <a:cubicBezTo>
                      <a:pt x="2110" y="1044"/>
                      <a:pt x="2110" y="1044"/>
                      <a:pt x="2110" y="1044"/>
                    </a:cubicBezTo>
                    <a:cubicBezTo>
                      <a:pt x="2106" y="1044"/>
                      <a:pt x="2103" y="1041"/>
                      <a:pt x="2103" y="1038"/>
                    </a:cubicBezTo>
                    <a:cubicBezTo>
                      <a:pt x="2103" y="1034"/>
                      <a:pt x="2106" y="1031"/>
                      <a:pt x="2110" y="1031"/>
                    </a:cubicBezTo>
                    <a:cubicBezTo>
                      <a:pt x="2208" y="1031"/>
                      <a:pt x="2208" y="1031"/>
                      <a:pt x="2208" y="1031"/>
                    </a:cubicBezTo>
                    <a:cubicBezTo>
                      <a:pt x="2211" y="1031"/>
                      <a:pt x="2214" y="1034"/>
                      <a:pt x="2214" y="1038"/>
                    </a:cubicBezTo>
                    <a:cubicBezTo>
                      <a:pt x="2214" y="1041"/>
                      <a:pt x="2211" y="1044"/>
                      <a:pt x="2208" y="1044"/>
                    </a:cubicBezTo>
                    <a:close/>
                    <a:moveTo>
                      <a:pt x="2012" y="1044"/>
                    </a:moveTo>
                    <a:cubicBezTo>
                      <a:pt x="1914" y="1044"/>
                      <a:pt x="1914" y="1044"/>
                      <a:pt x="1914" y="1044"/>
                    </a:cubicBezTo>
                    <a:cubicBezTo>
                      <a:pt x="1910" y="1044"/>
                      <a:pt x="1907" y="1041"/>
                      <a:pt x="1907" y="1038"/>
                    </a:cubicBezTo>
                    <a:cubicBezTo>
                      <a:pt x="1907" y="1034"/>
                      <a:pt x="1910" y="1031"/>
                      <a:pt x="1914" y="1031"/>
                    </a:cubicBezTo>
                    <a:cubicBezTo>
                      <a:pt x="2012" y="1031"/>
                      <a:pt x="2012" y="1031"/>
                      <a:pt x="2012" y="1031"/>
                    </a:cubicBezTo>
                    <a:cubicBezTo>
                      <a:pt x="2015" y="1031"/>
                      <a:pt x="2018" y="1034"/>
                      <a:pt x="2018" y="1038"/>
                    </a:cubicBezTo>
                    <a:cubicBezTo>
                      <a:pt x="2018" y="1041"/>
                      <a:pt x="2015" y="1044"/>
                      <a:pt x="2012" y="1044"/>
                    </a:cubicBezTo>
                    <a:close/>
                    <a:moveTo>
                      <a:pt x="1815" y="1044"/>
                    </a:moveTo>
                    <a:cubicBezTo>
                      <a:pt x="1717" y="1044"/>
                      <a:pt x="1717" y="1044"/>
                      <a:pt x="1717" y="1044"/>
                    </a:cubicBezTo>
                    <a:cubicBezTo>
                      <a:pt x="1714" y="1044"/>
                      <a:pt x="1711" y="1041"/>
                      <a:pt x="1711" y="1038"/>
                    </a:cubicBezTo>
                    <a:cubicBezTo>
                      <a:pt x="1711" y="1034"/>
                      <a:pt x="1714" y="1031"/>
                      <a:pt x="1717" y="1031"/>
                    </a:cubicBezTo>
                    <a:cubicBezTo>
                      <a:pt x="1815" y="1031"/>
                      <a:pt x="1815" y="1031"/>
                      <a:pt x="1815" y="1031"/>
                    </a:cubicBezTo>
                    <a:cubicBezTo>
                      <a:pt x="1819" y="1031"/>
                      <a:pt x="1822" y="1034"/>
                      <a:pt x="1822" y="1038"/>
                    </a:cubicBezTo>
                    <a:cubicBezTo>
                      <a:pt x="1822" y="1041"/>
                      <a:pt x="1819" y="1044"/>
                      <a:pt x="1815" y="1044"/>
                    </a:cubicBezTo>
                    <a:close/>
                    <a:moveTo>
                      <a:pt x="1619" y="1044"/>
                    </a:moveTo>
                    <a:cubicBezTo>
                      <a:pt x="1521" y="1044"/>
                      <a:pt x="1521" y="1044"/>
                      <a:pt x="1521" y="1044"/>
                    </a:cubicBezTo>
                    <a:cubicBezTo>
                      <a:pt x="1518" y="1044"/>
                      <a:pt x="1515" y="1041"/>
                      <a:pt x="1515" y="1038"/>
                    </a:cubicBezTo>
                    <a:cubicBezTo>
                      <a:pt x="1515" y="1034"/>
                      <a:pt x="1518" y="1031"/>
                      <a:pt x="1521" y="1031"/>
                    </a:cubicBezTo>
                    <a:cubicBezTo>
                      <a:pt x="1619" y="1031"/>
                      <a:pt x="1619" y="1031"/>
                      <a:pt x="1619" y="1031"/>
                    </a:cubicBezTo>
                    <a:cubicBezTo>
                      <a:pt x="1623" y="1031"/>
                      <a:pt x="1626" y="1034"/>
                      <a:pt x="1626" y="1038"/>
                    </a:cubicBezTo>
                    <a:cubicBezTo>
                      <a:pt x="1626" y="1041"/>
                      <a:pt x="1623" y="1044"/>
                      <a:pt x="1619" y="1044"/>
                    </a:cubicBezTo>
                    <a:close/>
                    <a:moveTo>
                      <a:pt x="1423" y="1044"/>
                    </a:moveTo>
                    <a:cubicBezTo>
                      <a:pt x="1325" y="1044"/>
                      <a:pt x="1325" y="1044"/>
                      <a:pt x="1325" y="1044"/>
                    </a:cubicBezTo>
                    <a:cubicBezTo>
                      <a:pt x="1321" y="1044"/>
                      <a:pt x="1318" y="1041"/>
                      <a:pt x="1318" y="1038"/>
                    </a:cubicBezTo>
                    <a:cubicBezTo>
                      <a:pt x="1318" y="1034"/>
                      <a:pt x="1321" y="1031"/>
                      <a:pt x="1325" y="1031"/>
                    </a:cubicBezTo>
                    <a:cubicBezTo>
                      <a:pt x="1423" y="1031"/>
                      <a:pt x="1423" y="1031"/>
                      <a:pt x="1423" y="1031"/>
                    </a:cubicBezTo>
                    <a:cubicBezTo>
                      <a:pt x="1427" y="1031"/>
                      <a:pt x="1430" y="1034"/>
                      <a:pt x="1430" y="1038"/>
                    </a:cubicBezTo>
                    <a:cubicBezTo>
                      <a:pt x="1430" y="1041"/>
                      <a:pt x="1427" y="1044"/>
                      <a:pt x="1423" y="1044"/>
                    </a:cubicBezTo>
                    <a:close/>
                    <a:moveTo>
                      <a:pt x="1227" y="1044"/>
                    </a:moveTo>
                    <a:cubicBezTo>
                      <a:pt x="1129" y="1044"/>
                      <a:pt x="1129" y="1044"/>
                      <a:pt x="1129" y="1044"/>
                    </a:cubicBezTo>
                    <a:cubicBezTo>
                      <a:pt x="1125" y="1044"/>
                      <a:pt x="1122" y="1041"/>
                      <a:pt x="1122" y="1038"/>
                    </a:cubicBezTo>
                    <a:cubicBezTo>
                      <a:pt x="1122" y="1034"/>
                      <a:pt x="1125" y="1031"/>
                      <a:pt x="1129" y="1031"/>
                    </a:cubicBezTo>
                    <a:cubicBezTo>
                      <a:pt x="1227" y="1031"/>
                      <a:pt x="1227" y="1031"/>
                      <a:pt x="1227" y="1031"/>
                    </a:cubicBezTo>
                    <a:cubicBezTo>
                      <a:pt x="1230" y="1031"/>
                      <a:pt x="1233" y="1034"/>
                      <a:pt x="1233" y="1038"/>
                    </a:cubicBezTo>
                    <a:cubicBezTo>
                      <a:pt x="1233" y="1041"/>
                      <a:pt x="1230" y="1044"/>
                      <a:pt x="1227" y="1044"/>
                    </a:cubicBezTo>
                    <a:close/>
                    <a:moveTo>
                      <a:pt x="1031" y="1044"/>
                    </a:moveTo>
                    <a:cubicBezTo>
                      <a:pt x="933" y="1044"/>
                      <a:pt x="933" y="1044"/>
                      <a:pt x="933" y="1044"/>
                    </a:cubicBezTo>
                    <a:cubicBezTo>
                      <a:pt x="929" y="1044"/>
                      <a:pt x="926" y="1041"/>
                      <a:pt x="926" y="1038"/>
                    </a:cubicBezTo>
                    <a:cubicBezTo>
                      <a:pt x="926" y="1034"/>
                      <a:pt x="929" y="1031"/>
                      <a:pt x="933" y="1031"/>
                    </a:cubicBezTo>
                    <a:cubicBezTo>
                      <a:pt x="1031" y="1031"/>
                      <a:pt x="1031" y="1031"/>
                      <a:pt x="1031" y="1031"/>
                    </a:cubicBezTo>
                    <a:cubicBezTo>
                      <a:pt x="1034" y="1031"/>
                      <a:pt x="1037" y="1034"/>
                      <a:pt x="1037" y="1038"/>
                    </a:cubicBezTo>
                    <a:cubicBezTo>
                      <a:pt x="1037" y="1041"/>
                      <a:pt x="1034" y="1044"/>
                      <a:pt x="1031" y="1044"/>
                    </a:cubicBezTo>
                    <a:close/>
                    <a:moveTo>
                      <a:pt x="834" y="1044"/>
                    </a:moveTo>
                    <a:cubicBezTo>
                      <a:pt x="736" y="1044"/>
                      <a:pt x="736" y="1044"/>
                      <a:pt x="736" y="1044"/>
                    </a:cubicBezTo>
                    <a:cubicBezTo>
                      <a:pt x="733" y="1044"/>
                      <a:pt x="730" y="1041"/>
                      <a:pt x="730" y="1038"/>
                    </a:cubicBezTo>
                    <a:cubicBezTo>
                      <a:pt x="730" y="1034"/>
                      <a:pt x="733" y="1031"/>
                      <a:pt x="736" y="1031"/>
                    </a:cubicBezTo>
                    <a:cubicBezTo>
                      <a:pt x="834" y="1031"/>
                      <a:pt x="834" y="1031"/>
                      <a:pt x="834" y="1031"/>
                    </a:cubicBezTo>
                    <a:cubicBezTo>
                      <a:pt x="838" y="1031"/>
                      <a:pt x="841" y="1034"/>
                      <a:pt x="841" y="1038"/>
                    </a:cubicBezTo>
                    <a:cubicBezTo>
                      <a:pt x="841" y="1041"/>
                      <a:pt x="838" y="1044"/>
                      <a:pt x="834" y="1044"/>
                    </a:cubicBezTo>
                    <a:close/>
                    <a:moveTo>
                      <a:pt x="638" y="1044"/>
                    </a:moveTo>
                    <a:cubicBezTo>
                      <a:pt x="540" y="1044"/>
                      <a:pt x="540" y="1044"/>
                      <a:pt x="540" y="1044"/>
                    </a:cubicBezTo>
                    <a:cubicBezTo>
                      <a:pt x="537" y="1044"/>
                      <a:pt x="534" y="1041"/>
                      <a:pt x="534" y="1038"/>
                    </a:cubicBezTo>
                    <a:cubicBezTo>
                      <a:pt x="534" y="1034"/>
                      <a:pt x="537" y="1031"/>
                      <a:pt x="540" y="1031"/>
                    </a:cubicBezTo>
                    <a:cubicBezTo>
                      <a:pt x="638" y="1031"/>
                      <a:pt x="638" y="1031"/>
                      <a:pt x="638" y="1031"/>
                    </a:cubicBezTo>
                    <a:cubicBezTo>
                      <a:pt x="642" y="1031"/>
                      <a:pt x="645" y="1034"/>
                      <a:pt x="645" y="1038"/>
                    </a:cubicBezTo>
                    <a:cubicBezTo>
                      <a:pt x="645" y="1041"/>
                      <a:pt x="642" y="1044"/>
                      <a:pt x="638" y="1044"/>
                    </a:cubicBezTo>
                    <a:close/>
                    <a:moveTo>
                      <a:pt x="442" y="1038"/>
                    </a:moveTo>
                    <a:cubicBezTo>
                      <a:pt x="442" y="1038"/>
                      <a:pt x="442" y="1038"/>
                      <a:pt x="441" y="1038"/>
                    </a:cubicBezTo>
                    <a:cubicBezTo>
                      <a:pt x="409" y="1033"/>
                      <a:pt x="376" y="1025"/>
                      <a:pt x="345" y="1014"/>
                    </a:cubicBezTo>
                    <a:cubicBezTo>
                      <a:pt x="342" y="1013"/>
                      <a:pt x="340" y="1009"/>
                      <a:pt x="341" y="1006"/>
                    </a:cubicBezTo>
                    <a:cubicBezTo>
                      <a:pt x="343" y="1002"/>
                      <a:pt x="346" y="1000"/>
                      <a:pt x="350" y="1002"/>
                    </a:cubicBezTo>
                    <a:cubicBezTo>
                      <a:pt x="380" y="1012"/>
                      <a:pt x="411" y="1020"/>
                      <a:pt x="443" y="1025"/>
                    </a:cubicBezTo>
                    <a:cubicBezTo>
                      <a:pt x="447" y="1026"/>
                      <a:pt x="449" y="1029"/>
                      <a:pt x="449" y="1033"/>
                    </a:cubicBezTo>
                    <a:cubicBezTo>
                      <a:pt x="448" y="1036"/>
                      <a:pt x="446" y="1038"/>
                      <a:pt x="442" y="1038"/>
                    </a:cubicBezTo>
                    <a:close/>
                    <a:moveTo>
                      <a:pt x="259" y="973"/>
                    </a:moveTo>
                    <a:cubicBezTo>
                      <a:pt x="258" y="973"/>
                      <a:pt x="256" y="972"/>
                      <a:pt x="255" y="972"/>
                    </a:cubicBezTo>
                    <a:cubicBezTo>
                      <a:pt x="227" y="955"/>
                      <a:pt x="200" y="935"/>
                      <a:pt x="175" y="913"/>
                    </a:cubicBezTo>
                    <a:cubicBezTo>
                      <a:pt x="173" y="911"/>
                      <a:pt x="172" y="907"/>
                      <a:pt x="175" y="904"/>
                    </a:cubicBezTo>
                    <a:cubicBezTo>
                      <a:pt x="177" y="901"/>
                      <a:pt x="181" y="901"/>
                      <a:pt x="184" y="904"/>
                    </a:cubicBezTo>
                    <a:cubicBezTo>
                      <a:pt x="208" y="925"/>
                      <a:pt x="234" y="944"/>
                      <a:pt x="262" y="960"/>
                    </a:cubicBezTo>
                    <a:cubicBezTo>
                      <a:pt x="265" y="962"/>
                      <a:pt x="266" y="966"/>
                      <a:pt x="264" y="969"/>
                    </a:cubicBezTo>
                    <a:cubicBezTo>
                      <a:pt x="263" y="971"/>
                      <a:pt x="261" y="973"/>
                      <a:pt x="259" y="973"/>
                    </a:cubicBezTo>
                    <a:close/>
                    <a:moveTo>
                      <a:pt x="113" y="843"/>
                    </a:moveTo>
                    <a:cubicBezTo>
                      <a:pt x="111" y="843"/>
                      <a:pt x="109" y="843"/>
                      <a:pt x="108" y="841"/>
                    </a:cubicBezTo>
                    <a:cubicBezTo>
                      <a:pt x="87" y="815"/>
                      <a:pt x="69" y="786"/>
                      <a:pt x="55" y="757"/>
                    </a:cubicBezTo>
                    <a:cubicBezTo>
                      <a:pt x="53" y="754"/>
                      <a:pt x="54" y="750"/>
                      <a:pt x="57" y="748"/>
                    </a:cubicBezTo>
                    <a:cubicBezTo>
                      <a:pt x="61" y="747"/>
                      <a:pt x="65" y="748"/>
                      <a:pt x="66" y="751"/>
                    </a:cubicBezTo>
                    <a:cubicBezTo>
                      <a:pt x="81" y="780"/>
                      <a:pt x="98" y="807"/>
                      <a:pt x="118" y="833"/>
                    </a:cubicBezTo>
                    <a:cubicBezTo>
                      <a:pt x="120" y="836"/>
                      <a:pt x="119" y="840"/>
                      <a:pt x="117" y="842"/>
                    </a:cubicBezTo>
                    <a:cubicBezTo>
                      <a:pt x="115" y="843"/>
                      <a:pt x="114" y="843"/>
                      <a:pt x="113" y="843"/>
                    </a:cubicBezTo>
                    <a:close/>
                    <a:moveTo>
                      <a:pt x="25" y="669"/>
                    </a:moveTo>
                    <a:cubicBezTo>
                      <a:pt x="22" y="669"/>
                      <a:pt x="19" y="667"/>
                      <a:pt x="19" y="665"/>
                    </a:cubicBezTo>
                    <a:cubicBezTo>
                      <a:pt x="10" y="633"/>
                      <a:pt x="4" y="600"/>
                      <a:pt x="1" y="567"/>
                    </a:cubicBezTo>
                    <a:cubicBezTo>
                      <a:pt x="0" y="564"/>
                      <a:pt x="3" y="560"/>
                      <a:pt x="7" y="560"/>
                    </a:cubicBezTo>
                    <a:cubicBezTo>
                      <a:pt x="10" y="560"/>
                      <a:pt x="13" y="562"/>
                      <a:pt x="14" y="566"/>
                    </a:cubicBezTo>
                    <a:cubicBezTo>
                      <a:pt x="16" y="598"/>
                      <a:pt x="22" y="630"/>
                      <a:pt x="31" y="661"/>
                    </a:cubicBezTo>
                    <a:cubicBezTo>
                      <a:pt x="32" y="665"/>
                      <a:pt x="30" y="668"/>
                      <a:pt x="27" y="669"/>
                    </a:cubicBezTo>
                    <a:cubicBezTo>
                      <a:pt x="26" y="669"/>
                      <a:pt x="25" y="669"/>
                      <a:pt x="25" y="669"/>
                    </a:cubicBezTo>
                    <a:close/>
                    <a:moveTo>
                      <a:pt x="8" y="475"/>
                    </a:moveTo>
                    <a:cubicBezTo>
                      <a:pt x="8" y="475"/>
                      <a:pt x="8" y="475"/>
                      <a:pt x="7" y="475"/>
                    </a:cubicBezTo>
                    <a:cubicBezTo>
                      <a:pt x="4" y="475"/>
                      <a:pt x="1" y="472"/>
                      <a:pt x="2" y="468"/>
                    </a:cubicBezTo>
                    <a:cubicBezTo>
                      <a:pt x="5" y="435"/>
                      <a:pt x="11" y="402"/>
                      <a:pt x="21" y="371"/>
                    </a:cubicBezTo>
                    <a:cubicBezTo>
                      <a:pt x="22" y="367"/>
                      <a:pt x="26" y="365"/>
                      <a:pt x="29" y="366"/>
                    </a:cubicBezTo>
                    <a:cubicBezTo>
                      <a:pt x="33" y="367"/>
                      <a:pt x="34" y="371"/>
                      <a:pt x="33" y="374"/>
                    </a:cubicBezTo>
                    <a:cubicBezTo>
                      <a:pt x="24" y="405"/>
                      <a:pt x="18" y="437"/>
                      <a:pt x="14" y="469"/>
                    </a:cubicBezTo>
                    <a:cubicBezTo>
                      <a:pt x="14" y="473"/>
                      <a:pt x="11" y="475"/>
                      <a:pt x="8" y="475"/>
                    </a:cubicBezTo>
                    <a:close/>
                    <a:moveTo>
                      <a:pt x="64" y="288"/>
                    </a:moveTo>
                    <a:cubicBezTo>
                      <a:pt x="63" y="288"/>
                      <a:pt x="62" y="288"/>
                      <a:pt x="61" y="288"/>
                    </a:cubicBezTo>
                    <a:cubicBezTo>
                      <a:pt x="58" y="286"/>
                      <a:pt x="57" y="282"/>
                      <a:pt x="59" y="279"/>
                    </a:cubicBezTo>
                    <a:cubicBezTo>
                      <a:pt x="74" y="250"/>
                      <a:pt x="92" y="222"/>
                      <a:pt x="113" y="196"/>
                    </a:cubicBezTo>
                    <a:cubicBezTo>
                      <a:pt x="115" y="193"/>
                      <a:pt x="119" y="193"/>
                      <a:pt x="122" y="195"/>
                    </a:cubicBezTo>
                    <a:cubicBezTo>
                      <a:pt x="125" y="197"/>
                      <a:pt x="125" y="201"/>
                      <a:pt x="123" y="204"/>
                    </a:cubicBezTo>
                    <a:cubicBezTo>
                      <a:pt x="103" y="229"/>
                      <a:pt x="85" y="257"/>
                      <a:pt x="70" y="285"/>
                    </a:cubicBezTo>
                    <a:cubicBezTo>
                      <a:pt x="69" y="287"/>
                      <a:pt x="67" y="288"/>
                      <a:pt x="64" y="288"/>
                    </a:cubicBezTo>
                    <a:close/>
                    <a:moveTo>
                      <a:pt x="186" y="136"/>
                    </a:moveTo>
                    <a:cubicBezTo>
                      <a:pt x="184" y="136"/>
                      <a:pt x="182" y="135"/>
                      <a:pt x="181" y="134"/>
                    </a:cubicBezTo>
                    <a:cubicBezTo>
                      <a:pt x="179" y="131"/>
                      <a:pt x="179" y="127"/>
                      <a:pt x="182" y="125"/>
                    </a:cubicBezTo>
                    <a:cubicBezTo>
                      <a:pt x="207" y="103"/>
                      <a:pt x="234" y="84"/>
                      <a:pt x="263" y="68"/>
                    </a:cubicBezTo>
                    <a:cubicBezTo>
                      <a:pt x="266" y="66"/>
                      <a:pt x="270" y="67"/>
                      <a:pt x="272" y="70"/>
                    </a:cubicBezTo>
                    <a:cubicBezTo>
                      <a:pt x="274" y="73"/>
                      <a:pt x="273" y="77"/>
                      <a:pt x="269" y="79"/>
                    </a:cubicBezTo>
                    <a:cubicBezTo>
                      <a:pt x="241" y="95"/>
                      <a:pt x="215" y="114"/>
                      <a:pt x="190" y="135"/>
                    </a:cubicBezTo>
                    <a:cubicBezTo>
                      <a:pt x="189" y="136"/>
                      <a:pt x="188" y="136"/>
                      <a:pt x="186" y="136"/>
                    </a:cubicBezTo>
                    <a:close/>
                    <a:moveTo>
                      <a:pt x="356" y="40"/>
                    </a:moveTo>
                    <a:cubicBezTo>
                      <a:pt x="353" y="40"/>
                      <a:pt x="350" y="38"/>
                      <a:pt x="349" y="35"/>
                    </a:cubicBezTo>
                    <a:cubicBezTo>
                      <a:pt x="348" y="32"/>
                      <a:pt x="350" y="28"/>
                      <a:pt x="353" y="27"/>
                    </a:cubicBezTo>
                    <a:cubicBezTo>
                      <a:pt x="385" y="16"/>
                      <a:pt x="417" y="9"/>
                      <a:pt x="450" y="4"/>
                    </a:cubicBezTo>
                    <a:cubicBezTo>
                      <a:pt x="454" y="4"/>
                      <a:pt x="457" y="6"/>
                      <a:pt x="457" y="10"/>
                    </a:cubicBezTo>
                    <a:cubicBezTo>
                      <a:pt x="458" y="13"/>
                      <a:pt x="455" y="17"/>
                      <a:pt x="452" y="17"/>
                    </a:cubicBezTo>
                    <a:cubicBezTo>
                      <a:pt x="420" y="22"/>
                      <a:pt x="388" y="29"/>
                      <a:pt x="358" y="39"/>
                    </a:cubicBezTo>
                    <a:cubicBezTo>
                      <a:pt x="357" y="40"/>
                      <a:pt x="356" y="40"/>
                      <a:pt x="356" y="40"/>
                    </a:cubicBezTo>
                    <a:close/>
                    <a:moveTo>
                      <a:pt x="2216" y="12"/>
                    </a:moveTo>
                    <a:cubicBezTo>
                      <a:pt x="2118" y="12"/>
                      <a:pt x="2118" y="12"/>
                      <a:pt x="2118" y="12"/>
                    </a:cubicBezTo>
                    <a:cubicBezTo>
                      <a:pt x="2115" y="12"/>
                      <a:pt x="2112" y="10"/>
                      <a:pt x="2112" y="6"/>
                    </a:cubicBezTo>
                    <a:cubicBezTo>
                      <a:pt x="2112" y="2"/>
                      <a:pt x="2115" y="0"/>
                      <a:pt x="2118" y="0"/>
                    </a:cubicBezTo>
                    <a:cubicBezTo>
                      <a:pt x="2216" y="0"/>
                      <a:pt x="2216" y="0"/>
                      <a:pt x="2216" y="0"/>
                    </a:cubicBezTo>
                    <a:cubicBezTo>
                      <a:pt x="2220" y="0"/>
                      <a:pt x="2223" y="2"/>
                      <a:pt x="2223" y="6"/>
                    </a:cubicBezTo>
                    <a:cubicBezTo>
                      <a:pt x="2223" y="10"/>
                      <a:pt x="2220" y="12"/>
                      <a:pt x="2216" y="12"/>
                    </a:cubicBezTo>
                    <a:close/>
                    <a:moveTo>
                      <a:pt x="2020" y="12"/>
                    </a:moveTo>
                    <a:cubicBezTo>
                      <a:pt x="1922" y="12"/>
                      <a:pt x="1922" y="12"/>
                      <a:pt x="1922" y="12"/>
                    </a:cubicBezTo>
                    <a:cubicBezTo>
                      <a:pt x="1919" y="12"/>
                      <a:pt x="1916" y="10"/>
                      <a:pt x="1916" y="6"/>
                    </a:cubicBezTo>
                    <a:cubicBezTo>
                      <a:pt x="1916" y="2"/>
                      <a:pt x="1919" y="0"/>
                      <a:pt x="1922" y="0"/>
                    </a:cubicBezTo>
                    <a:cubicBezTo>
                      <a:pt x="2020" y="0"/>
                      <a:pt x="2020" y="0"/>
                      <a:pt x="2020" y="0"/>
                    </a:cubicBezTo>
                    <a:cubicBezTo>
                      <a:pt x="2024" y="0"/>
                      <a:pt x="2027" y="2"/>
                      <a:pt x="2027" y="6"/>
                    </a:cubicBezTo>
                    <a:cubicBezTo>
                      <a:pt x="2027" y="10"/>
                      <a:pt x="2024" y="12"/>
                      <a:pt x="2020" y="12"/>
                    </a:cubicBezTo>
                    <a:close/>
                    <a:moveTo>
                      <a:pt x="1824" y="12"/>
                    </a:moveTo>
                    <a:cubicBezTo>
                      <a:pt x="1726" y="12"/>
                      <a:pt x="1726" y="12"/>
                      <a:pt x="1726" y="12"/>
                    </a:cubicBezTo>
                    <a:cubicBezTo>
                      <a:pt x="1722" y="12"/>
                      <a:pt x="1719" y="10"/>
                      <a:pt x="1719" y="6"/>
                    </a:cubicBezTo>
                    <a:cubicBezTo>
                      <a:pt x="1719" y="2"/>
                      <a:pt x="1722" y="0"/>
                      <a:pt x="1726" y="0"/>
                    </a:cubicBezTo>
                    <a:cubicBezTo>
                      <a:pt x="1824" y="0"/>
                      <a:pt x="1824" y="0"/>
                      <a:pt x="1824" y="0"/>
                    </a:cubicBezTo>
                    <a:cubicBezTo>
                      <a:pt x="1828" y="0"/>
                      <a:pt x="1831" y="2"/>
                      <a:pt x="1831" y="6"/>
                    </a:cubicBezTo>
                    <a:cubicBezTo>
                      <a:pt x="1831" y="10"/>
                      <a:pt x="1828" y="12"/>
                      <a:pt x="1824" y="12"/>
                    </a:cubicBezTo>
                    <a:close/>
                    <a:moveTo>
                      <a:pt x="1628" y="12"/>
                    </a:moveTo>
                    <a:cubicBezTo>
                      <a:pt x="1530" y="12"/>
                      <a:pt x="1530" y="12"/>
                      <a:pt x="1530" y="12"/>
                    </a:cubicBezTo>
                    <a:cubicBezTo>
                      <a:pt x="1526" y="12"/>
                      <a:pt x="1523" y="10"/>
                      <a:pt x="1523" y="6"/>
                    </a:cubicBezTo>
                    <a:cubicBezTo>
                      <a:pt x="1523" y="2"/>
                      <a:pt x="1526" y="0"/>
                      <a:pt x="1530" y="0"/>
                    </a:cubicBezTo>
                    <a:cubicBezTo>
                      <a:pt x="1628" y="0"/>
                      <a:pt x="1628" y="0"/>
                      <a:pt x="1628" y="0"/>
                    </a:cubicBezTo>
                    <a:cubicBezTo>
                      <a:pt x="1631" y="0"/>
                      <a:pt x="1634" y="2"/>
                      <a:pt x="1634" y="6"/>
                    </a:cubicBezTo>
                    <a:cubicBezTo>
                      <a:pt x="1634" y="10"/>
                      <a:pt x="1631" y="12"/>
                      <a:pt x="1628" y="12"/>
                    </a:cubicBezTo>
                    <a:close/>
                    <a:moveTo>
                      <a:pt x="1432" y="12"/>
                    </a:moveTo>
                    <a:cubicBezTo>
                      <a:pt x="1334" y="12"/>
                      <a:pt x="1334" y="12"/>
                      <a:pt x="1334" y="12"/>
                    </a:cubicBezTo>
                    <a:cubicBezTo>
                      <a:pt x="1330" y="12"/>
                      <a:pt x="1327" y="10"/>
                      <a:pt x="1327" y="6"/>
                    </a:cubicBezTo>
                    <a:cubicBezTo>
                      <a:pt x="1327" y="2"/>
                      <a:pt x="1330" y="0"/>
                      <a:pt x="1334" y="0"/>
                    </a:cubicBezTo>
                    <a:cubicBezTo>
                      <a:pt x="1432" y="0"/>
                      <a:pt x="1432" y="0"/>
                      <a:pt x="1432" y="0"/>
                    </a:cubicBezTo>
                    <a:cubicBezTo>
                      <a:pt x="1435" y="0"/>
                      <a:pt x="1438" y="2"/>
                      <a:pt x="1438" y="6"/>
                    </a:cubicBezTo>
                    <a:cubicBezTo>
                      <a:pt x="1438" y="10"/>
                      <a:pt x="1435" y="12"/>
                      <a:pt x="1432" y="12"/>
                    </a:cubicBezTo>
                    <a:close/>
                    <a:moveTo>
                      <a:pt x="1235" y="12"/>
                    </a:moveTo>
                    <a:cubicBezTo>
                      <a:pt x="1137" y="12"/>
                      <a:pt x="1137" y="12"/>
                      <a:pt x="1137" y="12"/>
                    </a:cubicBezTo>
                    <a:cubicBezTo>
                      <a:pt x="1134" y="12"/>
                      <a:pt x="1131" y="10"/>
                      <a:pt x="1131" y="6"/>
                    </a:cubicBezTo>
                    <a:cubicBezTo>
                      <a:pt x="1131" y="2"/>
                      <a:pt x="1134" y="0"/>
                      <a:pt x="1137" y="0"/>
                    </a:cubicBezTo>
                    <a:cubicBezTo>
                      <a:pt x="1235" y="0"/>
                      <a:pt x="1235" y="0"/>
                      <a:pt x="1235" y="0"/>
                    </a:cubicBezTo>
                    <a:cubicBezTo>
                      <a:pt x="1239" y="0"/>
                      <a:pt x="1242" y="2"/>
                      <a:pt x="1242" y="6"/>
                    </a:cubicBezTo>
                    <a:cubicBezTo>
                      <a:pt x="1242" y="10"/>
                      <a:pt x="1239" y="12"/>
                      <a:pt x="1235" y="12"/>
                    </a:cubicBezTo>
                    <a:close/>
                    <a:moveTo>
                      <a:pt x="1039" y="12"/>
                    </a:moveTo>
                    <a:cubicBezTo>
                      <a:pt x="941" y="12"/>
                      <a:pt x="941" y="12"/>
                      <a:pt x="941" y="12"/>
                    </a:cubicBezTo>
                    <a:cubicBezTo>
                      <a:pt x="938" y="12"/>
                      <a:pt x="935" y="10"/>
                      <a:pt x="935" y="6"/>
                    </a:cubicBezTo>
                    <a:cubicBezTo>
                      <a:pt x="935" y="2"/>
                      <a:pt x="938" y="0"/>
                      <a:pt x="941" y="0"/>
                    </a:cubicBezTo>
                    <a:cubicBezTo>
                      <a:pt x="1039" y="0"/>
                      <a:pt x="1039" y="0"/>
                      <a:pt x="1039" y="0"/>
                    </a:cubicBezTo>
                    <a:cubicBezTo>
                      <a:pt x="1043" y="0"/>
                      <a:pt x="1046" y="2"/>
                      <a:pt x="1046" y="6"/>
                    </a:cubicBezTo>
                    <a:cubicBezTo>
                      <a:pt x="1046" y="10"/>
                      <a:pt x="1043" y="12"/>
                      <a:pt x="1039" y="12"/>
                    </a:cubicBezTo>
                    <a:close/>
                    <a:moveTo>
                      <a:pt x="843" y="12"/>
                    </a:moveTo>
                    <a:cubicBezTo>
                      <a:pt x="745" y="12"/>
                      <a:pt x="745" y="12"/>
                      <a:pt x="745" y="12"/>
                    </a:cubicBezTo>
                    <a:cubicBezTo>
                      <a:pt x="741" y="12"/>
                      <a:pt x="738" y="10"/>
                      <a:pt x="738" y="6"/>
                    </a:cubicBezTo>
                    <a:cubicBezTo>
                      <a:pt x="738" y="2"/>
                      <a:pt x="741" y="0"/>
                      <a:pt x="745" y="0"/>
                    </a:cubicBezTo>
                    <a:cubicBezTo>
                      <a:pt x="843" y="0"/>
                      <a:pt x="843" y="0"/>
                      <a:pt x="843" y="0"/>
                    </a:cubicBezTo>
                    <a:cubicBezTo>
                      <a:pt x="847" y="0"/>
                      <a:pt x="850" y="2"/>
                      <a:pt x="850" y="6"/>
                    </a:cubicBezTo>
                    <a:cubicBezTo>
                      <a:pt x="850" y="10"/>
                      <a:pt x="847" y="12"/>
                      <a:pt x="843" y="12"/>
                    </a:cubicBezTo>
                    <a:close/>
                    <a:moveTo>
                      <a:pt x="647" y="12"/>
                    </a:moveTo>
                    <a:cubicBezTo>
                      <a:pt x="549" y="12"/>
                      <a:pt x="549" y="12"/>
                      <a:pt x="549" y="12"/>
                    </a:cubicBezTo>
                    <a:cubicBezTo>
                      <a:pt x="545" y="12"/>
                      <a:pt x="542" y="10"/>
                      <a:pt x="542" y="6"/>
                    </a:cubicBezTo>
                    <a:cubicBezTo>
                      <a:pt x="542" y="2"/>
                      <a:pt x="545" y="0"/>
                      <a:pt x="549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50" y="0"/>
                      <a:pt x="653" y="2"/>
                      <a:pt x="653" y="6"/>
                    </a:cubicBezTo>
                    <a:cubicBezTo>
                      <a:pt x="653" y="10"/>
                      <a:pt x="650" y="12"/>
                      <a:pt x="647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3" name="Freeform 25">
                <a:extLst>
                  <a:ext uri="{FF2B5EF4-FFF2-40B4-BE49-F238E27FC236}">
                    <a16:creationId xmlns:a16="http://schemas.microsoft.com/office/drawing/2014/main" id="{6191AB36-36D0-47DD-7AF0-5FCAF602F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3114" y="2559052"/>
                <a:ext cx="88900" cy="20638"/>
              </a:xfrm>
              <a:custGeom>
                <a:avLst/>
                <a:gdLst>
                  <a:gd name="T0" fmla="*/ 7 w 62"/>
                  <a:gd name="T1" fmla="*/ 15 h 15"/>
                  <a:gd name="T2" fmla="*/ 0 w 62"/>
                  <a:gd name="T3" fmla="*/ 9 h 15"/>
                  <a:gd name="T4" fmla="*/ 7 w 62"/>
                  <a:gd name="T5" fmla="*/ 3 h 15"/>
                  <a:gd name="T6" fmla="*/ 55 w 62"/>
                  <a:gd name="T7" fmla="*/ 0 h 15"/>
                  <a:gd name="T8" fmla="*/ 62 w 62"/>
                  <a:gd name="T9" fmla="*/ 6 h 15"/>
                  <a:gd name="T10" fmla="*/ 56 w 62"/>
                  <a:gd name="T11" fmla="*/ 13 h 15"/>
                  <a:gd name="T12" fmla="*/ 7 w 62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5">
                    <a:moveTo>
                      <a:pt x="7" y="15"/>
                    </a:moveTo>
                    <a:cubicBezTo>
                      <a:pt x="3" y="15"/>
                      <a:pt x="0" y="13"/>
                      <a:pt x="0" y="9"/>
                    </a:cubicBezTo>
                    <a:cubicBezTo>
                      <a:pt x="0" y="5"/>
                      <a:pt x="3" y="3"/>
                      <a:pt x="7" y="3"/>
                    </a:cubicBezTo>
                    <a:cubicBezTo>
                      <a:pt x="23" y="3"/>
                      <a:pt x="39" y="2"/>
                      <a:pt x="55" y="0"/>
                    </a:cubicBezTo>
                    <a:cubicBezTo>
                      <a:pt x="58" y="0"/>
                      <a:pt x="62" y="3"/>
                      <a:pt x="62" y="6"/>
                    </a:cubicBezTo>
                    <a:cubicBezTo>
                      <a:pt x="62" y="10"/>
                      <a:pt x="60" y="13"/>
                      <a:pt x="56" y="13"/>
                    </a:cubicBezTo>
                    <a:cubicBezTo>
                      <a:pt x="40" y="15"/>
                      <a:pt x="23" y="15"/>
                      <a:pt x="7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4" name="Freeform 30">
                <a:extLst>
                  <a:ext uri="{FF2B5EF4-FFF2-40B4-BE49-F238E27FC236}">
                    <a16:creationId xmlns:a16="http://schemas.microsoft.com/office/drawing/2014/main" id="{74C575AA-458B-1ABF-BEB1-0D0023172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9" y="2563814"/>
                <a:ext cx="85725" cy="15875"/>
              </a:xfrm>
              <a:custGeom>
                <a:avLst/>
                <a:gdLst>
                  <a:gd name="T0" fmla="*/ 55 w 61"/>
                  <a:gd name="T1" fmla="*/ 12 h 12"/>
                  <a:gd name="T2" fmla="*/ 6 w 61"/>
                  <a:gd name="T3" fmla="*/ 12 h 12"/>
                  <a:gd name="T4" fmla="*/ 0 w 61"/>
                  <a:gd name="T5" fmla="*/ 6 h 12"/>
                  <a:gd name="T6" fmla="*/ 6 w 61"/>
                  <a:gd name="T7" fmla="*/ 0 h 12"/>
                  <a:gd name="T8" fmla="*/ 55 w 61"/>
                  <a:gd name="T9" fmla="*/ 0 h 12"/>
                  <a:gd name="T10" fmla="*/ 61 w 61"/>
                  <a:gd name="T11" fmla="*/ 6 h 12"/>
                  <a:gd name="T12" fmla="*/ 55 w 6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2">
                    <a:moveTo>
                      <a:pt x="5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8" y="0"/>
                      <a:pt x="61" y="2"/>
                      <a:pt x="61" y="6"/>
                    </a:cubicBezTo>
                    <a:cubicBezTo>
                      <a:pt x="61" y="10"/>
                      <a:pt x="58" y="12"/>
                      <a:pt x="55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CAAE69C-C505-3BBD-7AAA-26D8A947BD9B}"/>
              </a:ext>
            </a:extLst>
          </p:cNvPr>
          <p:cNvSpPr/>
          <p:nvPr/>
        </p:nvSpPr>
        <p:spPr>
          <a:xfrm>
            <a:off x="1212472" y="2071247"/>
            <a:ext cx="1027439" cy="10274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START</a:t>
            </a:r>
            <a:endParaRPr lang="en-ID" sz="1400" b="1" dirty="0">
              <a:latin typeface="+mj-l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2C0C743-93B2-F848-6E8B-F2055440F9AE}"/>
              </a:ext>
            </a:extLst>
          </p:cNvPr>
          <p:cNvSpPr/>
          <p:nvPr/>
        </p:nvSpPr>
        <p:spPr>
          <a:xfrm>
            <a:off x="9952090" y="5373898"/>
            <a:ext cx="1027439" cy="10274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END</a:t>
            </a:r>
            <a:endParaRPr lang="en-ID" sz="1400" b="1" dirty="0"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1394CE8-F872-1339-F4E5-898552AE5348}"/>
              </a:ext>
            </a:extLst>
          </p:cNvPr>
          <p:cNvSpPr/>
          <p:nvPr/>
        </p:nvSpPr>
        <p:spPr>
          <a:xfrm>
            <a:off x="7014564" y="2946115"/>
            <a:ext cx="967458" cy="967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0D4E96-D99B-7611-562C-D58131528113}"/>
              </a:ext>
            </a:extLst>
          </p:cNvPr>
          <p:cNvSpPr txBox="1"/>
          <p:nvPr/>
        </p:nvSpPr>
        <p:spPr>
          <a:xfrm>
            <a:off x="5414007" y="3162077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+mj-lt"/>
              </a:rPr>
              <a:t>2026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BF1B33C-2AF1-0C76-98A7-D70DA1CAA277}"/>
              </a:ext>
            </a:extLst>
          </p:cNvPr>
          <p:cNvSpPr/>
          <p:nvPr/>
        </p:nvSpPr>
        <p:spPr>
          <a:xfrm flipH="1">
            <a:off x="4209979" y="4559015"/>
            <a:ext cx="967458" cy="96745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BE098FE-6753-857F-9C04-037F8F619565}"/>
              </a:ext>
            </a:extLst>
          </p:cNvPr>
          <p:cNvGrpSpPr/>
          <p:nvPr/>
        </p:nvGrpSpPr>
        <p:grpSpPr>
          <a:xfrm>
            <a:off x="1117601" y="3136041"/>
            <a:ext cx="4004138" cy="587602"/>
            <a:chOff x="-498937" y="2505458"/>
            <a:chExt cx="4004138" cy="5876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ED5EBC-4B01-138E-8CA6-042EA14349DD}"/>
                </a:ext>
              </a:extLst>
            </p:cNvPr>
            <p:cNvSpPr txBox="1"/>
            <p:nvPr/>
          </p:nvSpPr>
          <p:spPr>
            <a:xfrm>
              <a:off x="-498937" y="2816061"/>
              <a:ext cx="40041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2931CE1-BB9C-E077-8734-968FF8353B1E}"/>
                </a:ext>
              </a:extLst>
            </p:cNvPr>
            <p:cNvSpPr txBox="1"/>
            <p:nvPr/>
          </p:nvSpPr>
          <p:spPr>
            <a:xfrm>
              <a:off x="154513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9FDC955-7491-E551-C705-4D5AF849155D}"/>
              </a:ext>
            </a:extLst>
          </p:cNvPr>
          <p:cNvGrpSpPr/>
          <p:nvPr/>
        </p:nvGrpSpPr>
        <p:grpSpPr>
          <a:xfrm flipH="1">
            <a:off x="7070262" y="4748941"/>
            <a:ext cx="4283537" cy="587602"/>
            <a:chOff x="-778336" y="2505458"/>
            <a:chExt cx="4283537" cy="587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5A6971-5930-A531-C51D-E243B6AF4246}"/>
                </a:ext>
              </a:extLst>
            </p:cNvPr>
            <p:cNvSpPr txBox="1"/>
            <p:nvPr/>
          </p:nvSpPr>
          <p:spPr>
            <a:xfrm>
              <a:off x="-778336" y="2816061"/>
              <a:ext cx="42835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E22134-CCC9-5C50-A3DC-DCE722B7A037}"/>
                </a:ext>
              </a:extLst>
            </p:cNvPr>
            <p:cNvSpPr txBox="1"/>
            <p:nvPr/>
          </p:nvSpPr>
          <p:spPr>
            <a:xfrm>
              <a:off x="1545135" y="2505458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9E49E34-6A37-15F5-8101-3A48C0FFC867}"/>
              </a:ext>
            </a:extLst>
          </p:cNvPr>
          <p:cNvSpPr txBox="1"/>
          <p:nvPr/>
        </p:nvSpPr>
        <p:spPr>
          <a:xfrm flipH="1">
            <a:off x="5414007" y="4774977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+mj-lt"/>
              </a:rPr>
              <a:t>2027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B9CCA86-7D62-7DC0-CA44-41415798BA30}"/>
              </a:ext>
            </a:extLst>
          </p:cNvPr>
          <p:cNvSpPr txBox="1"/>
          <p:nvPr/>
        </p:nvSpPr>
        <p:spPr>
          <a:xfrm>
            <a:off x="8889830" y="3106677"/>
            <a:ext cx="237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8B6F42D-1F7A-E88B-7E32-3A215B7BA7C8}"/>
              </a:ext>
            </a:extLst>
          </p:cNvPr>
          <p:cNvSpPr txBox="1"/>
          <p:nvPr/>
        </p:nvSpPr>
        <p:spPr>
          <a:xfrm>
            <a:off x="930917" y="4719577"/>
            <a:ext cx="237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FB5B0AC-9B10-F357-5443-BE3FAE355A8F}"/>
              </a:ext>
            </a:extLst>
          </p:cNvPr>
          <p:cNvSpPr/>
          <p:nvPr/>
        </p:nvSpPr>
        <p:spPr>
          <a:xfrm>
            <a:off x="0" y="0"/>
            <a:ext cx="12191999" cy="1763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A399933-AB3A-7F17-5797-2E6195E1AD07}"/>
              </a:ext>
            </a:extLst>
          </p:cNvPr>
          <p:cNvSpPr txBox="1"/>
          <p:nvPr/>
        </p:nvSpPr>
        <p:spPr>
          <a:xfrm>
            <a:off x="896995" y="420302"/>
            <a:ext cx="4538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416C4F5-7429-372E-2CBA-0183E430F2B2}"/>
              </a:ext>
            </a:extLst>
          </p:cNvPr>
          <p:cNvSpPr txBox="1"/>
          <p:nvPr/>
        </p:nvSpPr>
        <p:spPr>
          <a:xfrm>
            <a:off x="5473363" y="514719"/>
            <a:ext cx="6007437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</a:rPr>
              <a:t>Leverage agile frameworks to provide a robust synopsis for high level overviews. Iterative approaches to corporate strategy foster collaborative thinking. Leverage agile frameworks to provide a robust synopsis for high level overviews.</a:t>
            </a:r>
            <a:endParaRPr lang="en-ID" sz="1200" dirty="0">
              <a:solidFill>
                <a:schemeClr val="bg1"/>
              </a:solidFill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0309B8C-597C-D1CE-B5F4-AE40E912B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69693" y="3201242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ECE1DAC-B29C-F146-45DA-300EAA7011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65108" y="481414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58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F38C87A-B563-5226-209E-4A1A1ED3C212}"/>
              </a:ext>
            </a:extLst>
          </p:cNvPr>
          <p:cNvGrpSpPr/>
          <p:nvPr/>
        </p:nvGrpSpPr>
        <p:grpSpPr>
          <a:xfrm flipH="1">
            <a:off x="-50800" y="1039628"/>
            <a:ext cx="12293600" cy="5002518"/>
            <a:chOff x="-50800" y="948921"/>
            <a:chExt cx="12293600" cy="500251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E00AFF6-1B76-5AA7-577B-87E3BFAE8E67}"/>
                </a:ext>
              </a:extLst>
            </p:cNvPr>
            <p:cNvSpPr/>
            <p:nvPr/>
          </p:nvSpPr>
          <p:spPr>
            <a:xfrm>
              <a:off x="-37104" y="948921"/>
              <a:ext cx="12266345" cy="5002518"/>
            </a:xfrm>
            <a:custGeom>
              <a:avLst/>
              <a:gdLst>
                <a:gd name="connsiteX0" fmla="*/ 5981319 w 8530875"/>
                <a:gd name="connsiteY0" fmla="*/ 3479102 h 3479101"/>
                <a:gd name="connsiteX1" fmla="*/ 5102161 w 8530875"/>
                <a:gd name="connsiteY1" fmla="*/ 2599944 h 3479101"/>
                <a:gd name="connsiteX2" fmla="*/ 5102161 w 8530875"/>
                <a:gd name="connsiteY2" fmla="*/ 918877 h 3479101"/>
                <a:gd name="connsiteX3" fmla="*/ 4516660 w 8530875"/>
                <a:gd name="connsiteY3" fmla="*/ 333375 h 3479101"/>
                <a:gd name="connsiteX4" fmla="*/ 3931158 w 8530875"/>
                <a:gd name="connsiteY4" fmla="*/ 918877 h 3479101"/>
                <a:gd name="connsiteX5" fmla="*/ 3931158 w 8530875"/>
                <a:gd name="connsiteY5" fmla="*/ 1140714 h 3479101"/>
                <a:gd name="connsiteX6" fmla="*/ 3272695 w 8530875"/>
                <a:gd name="connsiteY6" fmla="*/ 1799177 h 3479101"/>
                <a:gd name="connsiteX7" fmla="*/ 2812447 w 8530875"/>
                <a:gd name="connsiteY7" fmla="*/ 1799177 h 3479101"/>
                <a:gd name="connsiteX8" fmla="*/ 2487359 w 8530875"/>
                <a:gd name="connsiteY8" fmla="*/ 2124266 h 3479101"/>
                <a:gd name="connsiteX9" fmla="*/ 1534668 w 8530875"/>
                <a:gd name="connsiteY9" fmla="*/ 3076956 h 3479101"/>
                <a:gd name="connsiteX10" fmla="*/ 0 w 8530875"/>
                <a:gd name="connsiteY10" fmla="*/ 3076956 h 3479101"/>
                <a:gd name="connsiteX11" fmla="*/ 0 w 8530875"/>
                <a:gd name="connsiteY11" fmla="*/ 2743581 h 3479101"/>
                <a:gd name="connsiteX12" fmla="*/ 1534668 w 8530875"/>
                <a:gd name="connsiteY12" fmla="*/ 2743581 h 3479101"/>
                <a:gd name="connsiteX13" fmla="*/ 2153984 w 8530875"/>
                <a:gd name="connsiteY13" fmla="*/ 2124266 h 3479101"/>
                <a:gd name="connsiteX14" fmla="*/ 2812447 w 8530875"/>
                <a:gd name="connsiteY14" fmla="*/ 1465802 h 3479101"/>
                <a:gd name="connsiteX15" fmla="*/ 3272695 w 8530875"/>
                <a:gd name="connsiteY15" fmla="*/ 1465802 h 3479101"/>
                <a:gd name="connsiteX16" fmla="*/ 3597783 w 8530875"/>
                <a:gd name="connsiteY16" fmla="*/ 1140714 h 3479101"/>
                <a:gd name="connsiteX17" fmla="*/ 3597783 w 8530875"/>
                <a:gd name="connsiteY17" fmla="*/ 918877 h 3479101"/>
                <a:gd name="connsiteX18" fmla="*/ 4516660 w 8530875"/>
                <a:gd name="connsiteY18" fmla="*/ 0 h 3479101"/>
                <a:gd name="connsiteX19" fmla="*/ 5435536 w 8530875"/>
                <a:gd name="connsiteY19" fmla="*/ 918877 h 3479101"/>
                <a:gd name="connsiteX20" fmla="*/ 5435536 w 8530875"/>
                <a:gd name="connsiteY20" fmla="*/ 2599944 h 3479101"/>
                <a:gd name="connsiteX21" fmla="*/ 5981319 w 8530875"/>
                <a:gd name="connsiteY21" fmla="*/ 3145727 h 3479101"/>
                <a:gd name="connsiteX22" fmla="*/ 6527102 w 8530875"/>
                <a:gd name="connsiteY22" fmla="*/ 2599944 h 3479101"/>
                <a:gd name="connsiteX23" fmla="*/ 6527102 w 8530875"/>
                <a:gd name="connsiteY23" fmla="*/ 1834992 h 3479101"/>
                <a:gd name="connsiteX24" fmla="*/ 7185565 w 8530875"/>
                <a:gd name="connsiteY24" fmla="*/ 1176528 h 3479101"/>
                <a:gd name="connsiteX25" fmla="*/ 8530876 w 8530875"/>
                <a:gd name="connsiteY25" fmla="*/ 1176528 h 3479101"/>
                <a:gd name="connsiteX26" fmla="*/ 8530876 w 8530875"/>
                <a:gd name="connsiteY26" fmla="*/ 1509903 h 3479101"/>
                <a:gd name="connsiteX27" fmla="*/ 7185565 w 8530875"/>
                <a:gd name="connsiteY27" fmla="*/ 1509903 h 3479101"/>
                <a:gd name="connsiteX28" fmla="*/ 6860477 w 8530875"/>
                <a:gd name="connsiteY28" fmla="*/ 1834992 h 3479101"/>
                <a:gd name="connsiteX29" fmla="*/ 6860477 w 8530875"/>
                <a:gd name="connsiteY29" fmla="*/ 2599944 h 3479101"/>
                <a:gd name="connsiteX30" fmla="*/ 5981319 w 8530875"/>
                <a:gd name="connsiteY30" fmla="*/ 3479102 h 347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530875" h="3479101">
                  <a:moveTo>
                    <a:pt x="5981319" y="3479102"/>
                  </a:moveTo>
                  <a:cubicBezTo>
                    <a:pt x="5496592" y="3479102"/>
                    <a:pt x="5102161" y="3084672"/>
                    <a:pt x="5102161" y="2599944"/>
                  </a:cubicBezTo>
                  <a:lnTo>
                    <a:pt x="5102161" y="918877"/>
                  </a:lnTo>
                  <a:cubicBezTo>
                    <a:pt x="5102161" y="596075"/>
                    <a:pt x="4839557" y="333375"/>
                    <a:pt x="4516660" y="333375"/>
                  </a:cubicBezTo>
                  <a:cubicBezTo>
                    <a:pt x="4193762" y="333375"/>
                    <a:pt x="3931158" y="595979"/>
                    <a:pt x="3931158" y="918877"/>
                  </a:cubicBezTo>
                  <a:lnTo>
                    <a:pt x="3931158" y="1140714"/>
                  </a:lnTo>
                  <a:cubicBezTo>
                    <a:pt x="3931158" y="1503807"/>
                    <a:pt x="3635788" y="1799177"/>
                    <a:pt x="3272695" y="1799177"/>
                  </a:cubicBezTo>
                  <a:lnTo>
                    <a:pt x="2812447" y="1799177"/>
                  </a:lnTo>
                  <a:cubicBezTo>
                    <a:pt x="2633186" y="1799177"/>
                    <a:pt x="2487359" y="1945005"/>
                    <a:pt x="2487359" y="2124266"/>
                  </a:cubicBezTo>
                  <a:cubicBezTo>
                    <a:pt x="2487359" y="2649569"/>
                    <a:pt x="2059972" y="3076956"/>
                    <a:pt x="1534668" y="3076956"/>
                  </a:cubicBezTo>
                  <a:lnTo>
                    <a:pt x="0" y="3076956"/>
                  </a:lnTo>
                  <a:lnTo>
                    <a:pt x="0" y="2743581"/>
                  </a:lnTo>
                  <a:lnTo>
                    <a:pt x="1534668" y="2743581"/>
                  </a:lnTo>
                  <a:cubicBezTo>
                    <a:pt x="1876139" y="2743581"/>
                    <a:pt x="2153984" y="2465737"/>
                    <a:pt x="2153984" y="2124266"/>
                  </a:cubicBezTo>
                  <a:cubicBezTo>
                    <a:pt x="2153984" y="1761173"/>
                    <a:pt x="2449354" y="1465802"/>
                    <a:pt x="2812447" y="1465802"/>
                  </a:cubicBezTo>
                  <a:lnTo>
                    <a:pt x="3272695" y="1465802"/>
                  </a:lnTo>
                  <a:cubicBezTo>
                    <a:pt x="3451955" y="1465802"/>
                    <a:pt x="3597783" y="1319975"/>
                    <a:pt x="3597783" y="1140714"/>
                  </a:cubicBezTo>
                  <a:lnTo>
                    <a:pt x="3597783" y="918877"/>
                  </a:lnTo>
                  <a:cubicBezTo>
                    <a:pt x="3597783" y="412242"/>
                    <a:pt x="4009930" y="0"/>
                    <a:pt x="4516660" y="0"/>
                  </a:cubicBezTo>
                  <a:cubicBezTo>
                    <a:pt x="5023295" y="0"/>
                    <a:pt x="5435536" y="412147"/>
                    <a:pt x="5435536" y="918877"/>
                  </a:cubicBezTo>
                  <a:lnTo>
                    <a:pt x="5435536" y="2599944"/>
                  </a:lnTo>
                  <a:cubicBezTo>
                    <a:pt x="5435536" y="2900934"/>
                    <a:pt x="5680329" y="3145727"/>
                    <a:pt x="5981319" y="3145727"/>
                  </a:cubicBezTo>
                  <a:cubicBezTo>
                    <a:pt x="6282309" y="3145727"/>
                    <a:pt x="6527102" y="2900934"/>
                    <a:pt x="6527102" y="2599944"/>
                  </a:cubicBezTo>
                  <a:lnTo>
                    <a:pt x="6527102" y="1834992"/>
                  </a:lnTo>
                  <a:cubicBezTo>
                    <a:pt x="6527102" y="1471898"/>
                    <a:pt x="6822472" y="1176528"/>
                    <a:pt x="7185565" y="1176528"/>
                  </a:cubicBezTo>
                  <a:lnTo>
                    <a:pt x="8530876" y="1176528"/>
                  </a:lnTo>
                  <a:lnTo>
                    <a:pt x="8530876" y="1509903"/>
                  </a:lnTo>
                  <a:lnTo>
                    <a:pt x="7185565" y="1509903"/>
                  </a:lnTo>
                  <a:cubicBezTo>
                    <a:pt x="7006305" y="1509903"/>
                    <a:pt x="6860477" y="1655731"/>
                    <a:pt x="6860477" y="1834992"/>
                  </a:cubicBezTo>
                  <a:lnTo>
                    <a:pt x="6860477" y="2599944"/>
                  </a:lnTo>
                  <a:cubicBezTo>
                    <a:pt x="6860477" y="3084672"/>
                    <a:pt x="6466046" y="3479102"/>
                    <a:pt x="5981319" y="3479102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5B1E45B8-EC89-D4D1-1FF1-A2CB7F475EBF}"/>
                </a:ext>
              </a:extLst>
            </p:cNvPr>
            <p:cNvGrpSpPr/>
            <p:nvPr/>
          </p:nvGrpSpPr>
          <p:grpSpPr>
            <a:xfrm>
              <a:off x="-50800" y="1175039"/>
              <a:ext cx="12293600" cy="4547271"/>
              <a:chOff x="1819275" y="2690812"/>
              <a:chExt cx="8549830" cy="3162490"/>
            </a:xfrm>
            <a:solidFill>
              <a:srgbClr val="FFFFFF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9EB1A06-12C3-0A7A-5B94-2E76A56BD285}"/>
                  </a:ext>
                </a:extLst>
              </p:cNvPr>
              <p:cNvSpPr/>
              <p:nvPr/>
            </p:nvSpPr>
            <p:spPr>
              <a:xfrm>
                <a:off x="1819275" y="5434393"/>
                <a:ext cx="100012" cy="19050"/>
              </a:xfrm>
              <a:custGeom>
                <a:avLst/>
                <a:gdLst>
                  <a:gd name="connsiteX0" fmla="*/ 90488 w 100012"/>
                  <a:gd name="connsiteY0" fmla="*/ 19050 h 19050"/>
                  <a:gd name="connsiteX1" fmla="*/ 9525 w 100012"/>
                  <a:gd name="connsiteY1" fmla="*/ 19050 h 19050"/>
                  <a:gd name="connsiteX2" fmla="*/ 0 w 100012"/>
                  <a:gd name="connsiteY2" fmla="*/ 9525 h 19050"/>
                  <a:gd name="connsiteX3" fmla="*/ 9525 w 100012"/>
                  <a:gd name="connsiteY3" fmla="*/ 0 h 19050"/>
                  <a:gd name="connsiteX4" fmla="*/ 90488 w 100012"/>
                  <a:gd name="connsiteY4" fmla="*/ 0 h 19050"/>
                  <a:gd name="connsiteX5" fmla="*/ 100013 w 100012"/>
                  <a:gd name="connsiteY5" fmla="*/ 9525 h 19050"/>
                  <a:gd name="connsiteX6" fmla="*/ 90488 w 100012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2" h="19050">
                    <a:moveTo>
                      <a:pt x="90488" y="19050"/>
                    </a:moveTo>
                    <a:lnTo>
                      <a:pt x="9525" y="19050"/>
                    </a:lnTo>
                    <a:cubicBezTo>
                      <a:pt x="4286" y="19050"/>
                      <a:pt x="0" y="14764"/>
                      <a:pt x="0" y="9525"/>
                    </a:cubicBezTo>
                    <a:cubicBezTo>
                      <a:pt x="0" y="4286"/>
                      <a:pt x="4286" y="0"/>
                      <a:pt x="9525" y="0"/>
                    </a:cubicBezTo>
                    <a:lnTo>
                      <a:pt x="90488" y="0"/>
                    </a:lnTo>
                    <a:cubicBezTo>
                      <a:pt x="95726" y="0"/>
                      <a:pt x="100013" y="4286"/>
                      <a:pt x="100013" y="9525"/>
                    </a:cubicBezTo>
                    <a:cubicBezTo>
                      <a:pt x="100013" y="14764"/>
                      <a:pt x="95726" y="19050"/>
                      <a:pt x="9048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799B0C1-2E59-9AC5-8DD8-55DC7931CAB3}"/>
                  </a:ext>
                </a:extLst>
              </p:cNvPr>
              <p:cNvSpPr/>
              <p:nvPr/>
            </p:nvSpPr>
            <p:spPr>
              <a:xfrm>
                <a:off x="2061114" y="2690812"/>
                <a:ext cx="8062436" cy="3162490"/>
              </a:xfrm>
              <a:custGeom>
                <a:avLst/>
                <a:gdLst>
                  <a:gd name="connsiteX0" fmla="*/ 5805107 w 8062436"/>
                  <a:gd name="connsiteY0" fmla="*/ 3162491 h 3162490"/>
                  <a:gd name="connsiteX1" fmla="*/ 5795582 w 8062436"/>
                  <a:gd name="connsiteY1" fmla="*/ 3153727 h 3162490"/>
                  <a:gd name="connsiteX2" fmla="*/ 5804345 w 8062436"/>
                  <a:gd name="connsiteY2" fmla="*/ 3143536 h 3162490"/>
                  <a:gd name="connsiteX3" fmla="*/ 5959793 w 8062436"/>
                  <a:gd name="connsiteY3" fmla="*/ 3113532 h 3162490"/>
                  <a:gd name="connsiteX4" fmla="*/ 5971699 w 8062436"/>
                  <a:gd name="connsiteY4" fmla="*/ 3119724 h 3162490"/>
                  <a:gd name="connsiteX5" fmla="*/ 5965508 w 8062436"/>
                  <a:gd name="connsiteY5" fmla="*/ 3131630 h 3162490"/>
                  <a:gd name="connsiteX6" fmla="*/ 5805773 w 8062436"/>
                  <a:gd name="connsiteY6" fmla="*/ 3162491 h 3162490"/>
                  <a:gd name="connsiteX7" fmla="*/ 5805107 w 8062436"/>
                  <a:gd name="connsiteY7" fmla="*/ 3162491 h 3162490"/>
                  <a:gd name="connsiteX8" fmla="*/ 5644706 w 8062436"/>
                  <a:gd name="connsiteY8" fmla="*/ 3157061 h 3162490"/>
                  <a:gd name="connsiteX9" fmla="*/ 5643277 w 8062436"/>
                  <a:gd name="connsiteY9" fmla="*/ 3156966 h 3162490"/>
                  <a:gd name="connsiteX10" fmla="*/ 5486019 w 8062436"/>
                  <a:gd name="connsiteY10" fmla="*/ 3115247 h 3162490"/>
                  <a:gd name="connsiteX11" fmla="*/ 5480590 w 8062436"/>
                  <a:gd name="connsiteY11" fmla="*/ 3102864 h 3162490"/>
                  <a:gd name="connsiteX12" fmla="*/ 5492973 w 8062436"/>
                  <a:gd name="connsiteY12" fmla="*/ 3097435 h 3162490"/>
                  <a:gd name="connsiteX13" fmla="*/ 5646039 w 8062436"/>
                  <a:gd name="connsiteY13" fmla="*/ 3138011 h 3162490"/>
                  <a:gd name="connsiteX14" fmla="*/ 5654040 w 8062436"/>
                  <a:gd name="connsiteY14" fmla="*/ 3148775 h 3162490"/>
                  <a:gd name="connsiteX15" fmla="*/ 5644706 w 8062436"/>
                  <a:gd name="connsiteY15" fmla="*/ 3157061 h 3162490"/>
                  <a:gd name="connsiteX16" fmla="*/ 6109430 w 8062436"/>
                  <a:gd name="connsiteY16" fmla="*/ 3066955 h 3162490"/>
                  <a:gd name="connsiteX17" fmla="*/ 6101239 w 8062436"/>
                  <a:gd name="connsiteY17" fmla="*/ 3062288 h 3162490"/>
                  <a:gd name="connsiteX18" fmla="*/ 6104668 w 8062436"/>
                  <a:gd name="connsiteY18" fmla="*/ 3049238 h 3162490"/>
                  <a:gd name="connsiteX19" fmla="*/ 6231350 w 8062436"/>
                  <a:gd name="connsiteY19" fmla="*/ 2954179 h 3162490"/>
                  <a:gd name="connsiteX20" fmla="*/ 6244781 w 8062436"/>
                  <a:gd name="connsiteY20" fmla="*/ 2954560 h 3162490"/>
                  <a:gd name="connsiteX21" fmla="*/ 6244399 w 8062436"/>
                  <a:gd name="connsiteY21" fmla="*/ 2967990 h 3162490"/>
                  <a:gd name="connsiteX22" fmla="*/ 6114288 w 8062436"/>
                  <a:gd name="connsiteY22" fmla="*/ 3065621 h 3162490"/>
                  <a:gd name="connsiteX23" fmla="*/ 6109430 w 8062436"/>
                  <a:gd name="connsiteY23" fmla="*/ 3066955 h 3162490"/>
                  <a:gd name="connsiteX24" fmla="*/ 5347621 w 8062436"/>
                  <a:gd name="connsiteY24" fmla="*/ 3040952 h 3162490"/>
                  <a:gd name="connsiteX25" fmla="*/ 5342287 w 8062436"/>
                  <a:gd name="connsiteY25" fmla="*/ 3039333 h 3162490"/>
                  <a:gd name="connsiteX26" fmla="*/ 5219129 w 8062436"/>
                  <a:gd name="connsiteY26" fmla="*/ 2933129 h 3162490"/>
                  <a:gd name="connsiteX27" fmla="*/ 5219605 w 8062436"/>
                  <a:gd name="connsiteY27" fmla="*/ 2919699 h 3162490"/>
                  <a:gd name="connsiteX28" fmla="*/ 5233035 w 8062436"/>
                  <a:gd name="connsiteY28" fmla="*/ 2920175 h 3162490"/>
                  <a:gd name="connsiteX29" fmla="*/ 5352955 w 8062436"/>
                  <a:gd name="connsiteY29" fmla="*/ 3023616 h 3162490"/>
                  <a:gd name="connsiteX30" fmla="*/ 5355432 w 8062436"/>
                  <a:gd name="connsiteY30" fmla="*/ 3036856 h 3162490"/>
                  <a:gd name="connsiteX31" fmla="*/ 5347621 w 8062436"/>
                  <a:gd name="connsiteY31" fmla="*/ 3040952 h 3162490"/>
                  <a:gd name="connsiteX32" fmla="*/ 6341459 w 8062436"/>
                  <a:gd name="connsiteY32" fmla="*/ 2847975 h 3162490"/>
                  <a:gd name="connsiteX33" fmla="*/ 6336125 w 8062436"/>
                  <a:gd name="connsiteY33" fmla="*/ 2846356 h 3162490"/>
                  <a:gd name="connsiteX34" fmla="*/ 6333554 w 8062436"/>
                  <a:gd name="connsiteY34" fmla="*/ 2833116 h 3162490"/>
                  <a:gd name="connsiteX35" fmla="*/ 6406230 w 8062436"/>
                  <a:gd name="connsiteY35" fmla="*/ 2692432 h 3162490"/>
                  <a:gd name="connsiteX36" fmla="*/ 6418517 w 8062436"/>
                  <a:gd name="connsiteY36" fmla="*/ 2686908 h 3162490"/>
                  <a:gd name="connsiteX37" fmla="*/ 6424041 w 8062436"/>
                  <a:gd name="connsiteY37" fmla="*/ 2699195 h 3162490"/>
                  <a:gd name="connsiteX38" fmla="*/ 6349461 w 8062436"/>
                  <a:gd name="connsiteY38" fmla="*/ 2843689 h 3162490"/>
                  <a:gd name="connsiteX39" fmla="*/ 6341459 w 8062436"/>
                  <a:gd name="connsiteY39" fmla="*/ 2847975 h 3162490"/>
                  <a:gd name="connsiteX40" fmla="*/ 5130927 w 8062436"/>
                  <a:gd name="connsiteY40" fmla="*/ 2806827 h 3162490"/>
                  <a:gd name="connsiteX41" fmla="*/ 5122641 w 8062436"/>
                  <a:gd name="connsiteY41" fmla="*/ 2802065 h 3162490"/>
                  <a:gd name="connsiteX42" fmla="*/ 5057966 w 8062436"/>
                  <a:gd name="connsiteY42" fmla="*/ 2652713 h 3162490"/>
                  <a:gd name="connsiteX43" fmla="*/ 5064348 w 8062436"/>
                  <a:gd name="connsiteY43" fmla="*/ 2640806 h 3162490"/>
                  <a:gd name="connsiteX44" fmla="*/ 5076254 w 8062436"/>
                  <a:gd name="connsiteY44" fmla="*/ 2647188 h 3162490"/>
                  <a:gd name="connsiteX45" fmla="*/ 5139214 w 8062436"/>
                  <a:gd name="connsiteY45" fmla="*/ 2792540 h 3162490"/>
                  <a:gd name="connsiteX46" fmla="*/ 5135690 w 8062436"/>
                  <a:gd name="connsiteY46" fmla="*/ 2805589 h 3162490"/>
                  <a:gd name="connsiteX47" fmla="*/ 5130927 w 8062436"/>
                  <a:gd name="connsiteY47" fmla="*/ 2806827 h 3162490"/>
                  <a:gd name="connsiteX48" fmla="*/ 1302353 w 8062436"/>
                  <a:gd name="connsiteY48" fmla="*/ 2762631 h 3162490"/>
                  <a:gd name="connsiteX49" fmla="*/ 1296829 w 8062436"/>
                  <a:gd name="connsiteY49" fmla="*/ 2762631 h 3162490"/>
                  <a:gd name="connsiteX50" fmla="*/ 1287304 w 8062436"/>
                  <a:gd name="connsiteY50" fmla="*/ 2753106 h 3162490"/>
                  <a:gd name="connsiteX51" fmla="*/ 1296829 w 8062436"/>
                  <a:gd name="connsiteY51" fmla="*/ 2743581 h 3162490"/>
                  <a:gd name="connsiteX52" fmla="*/ 1302353 w 8062436"/>
                  <a:gd name="connsiteY52" fmla="*/ 2743581 h 3162490"/>
                  <a:gd name="connsiteX53" fmla="*/ 1454849 w 8062436"/>
                  <a:gd name="connsiteY53" fmla="*/ 2728627 h 3162490"/>
                  <a:gd name="connsiteX54" fmla="*/ 1466088 w 8062436"/>
                  <a:gd name="connsiteY54" fmla="*/ 2736152 h 3162490"/>
                  <a:gd name="connsiteX55" fmla="*/ 1458563 w 8062436"/>
                  <a:gd name="connsiteY55" fmla="*/ 2747391 h 3162490"/>
                  <a:gd name="connsiteX56" fmla="*/ 1302353 w 8062436"/>
                  <a:gd name="connsiteY56" fmla="*/ 2762631 h 3162490"/>
                  <a:gd name="connsiteX57" fmla="*/ 1135952 w 8062436"/>
                  <a:gd name="connsiteY57" fmla="*/ 2762631 h 3162490"/>
                  <a:gd name="connsiteX58" fmla="*/ 975074 w 8062436"/>
                  <a:gd name="connsiteY58" fmla="*/ 2762631 h 3162490"/>
                  <a:gd name="connsiteX59" fmla="*/ 965549 w 8062436"/>
                  <a:gd name="connsiteY59" fmla="*/ 2753106 h 3162490"/>
                  <a:gd name="connsiteX60" fmla="*/ 975074 w 8062436"/>
                  <a:gd name="connsiteY60" fmla="*/ 2743581 h 3162490"/>
                  <a:gd name="connsiteX61" fmla="*/ 1135952 w 8062436"/>
                  <a:gd name="connsiteY61" fmla="*/ 2743581 h 3162490"/>
                  <a:gd name="connsiteX62" fmla="*/ 1145477 w 8062436"/>
                  <a:gd name="connsiteY62" fmla="*/ 2753106 h 3162490"/>
                  <a:gd name="connsiteX63" fmla="*/ 1135952 w 8062436"/>
                  <a:gd name="connsiteY63" fmla="*/ 2762631 h 3162490"/>
                  <a:gd name="connsiteX64" fmla="*/ 814102 w 8062436"/>
                  <a:gd name="connsiteY64" fmla="*/ 2762631 h 3162490"/>
                  <a:gd name="connsiteX65" fmla="*/ 653225 w 8062436"/>
                  <a:gd name="connsiteY65" fmla="*/ 2762631 h 3162490"/>
                  <a:gd name="connsiteX66" fmla="*/ 643700 w 8062436"/>
                  <a:gd name="connsiteY66" fmla="*/ 2753106 h 3162490"/>
                  <a:gd name="connsiteX67" fmla="*/ 653225 w 8062436"/>
                  <a:gd name="connsiteY67" fmla="*/ 2743581 h 3162490"/>
                  <a:gd name="connsiteX68" fmla="*/ 814102 w 8062436"/>
                  <a:gd name="connsiteY68" fmla="*/ 2743581 h 3162490"/>
                  <a:gd name="connsiteX69" fmla="*/ 823627 w 8062436"/>
                  <a:gd name="connsiteY69" fmla="*/ 2753106 h 3162490"/>
                  <a:gd name="connsiteX70" fmla="*/ 814102 w 8062436"/>
                  <a:gd name="connsiteY70" fmla="*/ 2762631 h 3162490"/>
                  <a:gd name="connsiteX71" fmla="*/ 492252 w 8062436"/>
                  <a:gd name="connsiteY71" fmla="*/ 2762631 h 3162490"/>
                  <a:gd name="connsiteX72" fmla="*/ 331375 w 8062436"/>
                  <a:gd name="connsiteY72" fmla="*/ 2762631 h 3162490"/>
                  <a:gd name="connsiteX73" fmla="*/ 321850 w 8062436"/>
                  <a:gd name="connsiteY73" fmla="*/ 2753106 h 3162490"/>
                  <a:gd name="connsiteX74" fmla="*/ 331375 w 8062436"/>
                  <a:gd name="connsiteY74" fmla="*/ 2743581 h 3162490"/>
                  <a:gd name="connsiteX75" fmla="*/ 492252 w 8062436"/>
                  <a:gd name="connsiteY75" fmla="*/ 2743581 h 3162490"/>
                  <a:gd name="connsiteX76" fmla="*/ 501777 w 8062436"/>
                  <a:gd name="connsiteY76" fmla="*/ 2753106 h 3162490"/>
                  <a:gd name="connsiteX77" fmla="*/ 492252 w 8062436"/>
                  <a:gd name="connsiteY77" fmla="*/ 2762631 h 3162490"/>
                  <a:gd name="connsiteX78" fmla="*/ 170498 w 8062436"/>
                  <a:gd name="connsiteY78" fmla="*/ 2762631 h 3162490"/>
                  <a:gd name="connsiteX79" fmla="*/ 9525 w 8062436"/>
                  <a:gd name="connsiteY79" fmla="*/ 2762631 h 3162490"/>
                  <a:gd name="connsiteX80" fmla="*/ 0 w 8062436"/>
                  <a:gd name="connsiteY80" fmla="*/ 2753106 h 3162490"/>
                  <a:gd name="connsiteX81" fmla="*/ 9525 w 8062436"/>
                  <a:gd name="connsiteY81" fmla="*/ 2743581 h 3162490"/>
                  <a:gd name="connsiteX82" fmla="*/ 170402 w 8062436"/>
                  <a:gd name="connsiteY82" fmla="*/ 2743581 h 3162490"/>
                  <a:gd name="connsiteX83" fmla="*/ 179927 w 8062436"/>
                  <a:gd name="connsiteY83" fmla="*/ 2753106 h 3162490"/>
                  <a:gd name="connsiteX84" fmla="*/ 170498 w 8062436"/>
                  <a:gd name="connsiteY84" fmla="*/ 2762631 h 3162490"/>
                  <a:gd name="connsiteX85" fmla="*/ 1610106 w 8062436"/>
                  <a:gd name="connsiteY85" fmla="*/ 2700052 h 3162490"/>
                  <a:gd name="connsiteX86" fmla="*/ 1601343 w 8062436"/>
                  <a:gd name="connsiteY86" fmla="*/ 2694241 h 3162490"/>
                  <a:gd name="connsiteX87" fmla="*/ 1606391 w 8062436"/>
                  <a:gd name="connsiteY87" fmla="*/ 2681764 h 3162490"/>
                  <a:gd name="connsiteX88" fmla="*/ 1745171 w 8062436"/>
                  <a:gd name="connsiteY88" fmla="*/ 2604897 h 3162490"/>
                  <a:gd name="connsiteX89" fmla="*/ 1758410 w 8062436"/>
                  <a:gd name="connsiteY89" fmla="*/ 2607278 h 3162490"/>
                  <a:gd name="connsiteX90" fmla="*/ 1756029 w 8062436"/>
                  <a:gd name="connsiteY90" fmla="*/ 2620518 h 3162490"/>
                  <a:gd name="connsiteX91" fmla="*/ 1613821 w 8062436"/>
                  <a:gd name="connsiteY91" fmla="*/ 2699195 h 3162490"/>
                  <a:gd name="connsiteX92" fmla="*/ 1610106 w 8062436"/>
                  <a:gd name="connsiteY92" fmla="*/ 2700052 h 3162490"/>
                  <a:gd name="connsiteX93" fmla="*/ 6454807 w 8062436"/>
                  <a:gd name="connsiteY93" fmla="*/ 2549843 h 3162490"/>
                  <a:gd name="connsiteX94" fmla="*/ 6453473 w 8062436"/>
                  <a:gd name="connsiteY94" fmla="*/ 2549747 h 3162490"/>
                  <a:gd name="connsiteX95" fmla="*/ 6445377 w 8062436"/>
                  <a:gd name="connsiteY95" fmla="*/ 2538984 h 3162490"/>
                  <a:gd name="connsiteX96" fmla="*/ 6451950 w 8062436"/>
                  <a:gd name="connsiteY96" fmla="*/ 2442591 h 3162490"/>
                  <a:gd name="connsiteX97" fmla="*/ 6451950 w 8062436"/>
                  <a:gd name="connsiteY97" fmla="*/ 2379631 h 3162490"/>
                  <a:gd name="connsiteX98" fmla="*/ 6461475 w 8062436"/>
                  <a:gd name="connsiteY98" fmla="*/ 2370106 h 3162490"/>
                  <a:gd name="connsiteX99" fmla="*/ 6471000 w 8062436"/>
                  <a:gd name="connsiteY99" fmla="*/ 2379631 h 3162490"/>
                  <a:gd name="connsiteX100" fmla="*/ 6471000 w 8062436"/>
                  <a:gd name="connsiteY100" fmla="*/ 2442591 h 3162490"/>
                  <a:gd name="connsiteX101" fmla="*/ 6464237 w 8062436"/>
                  <a:gd name="connsiteY101" fmla="*/ 2541556 h 3162490"/>
                  <a:gd name="connsiteX102" fmla="*/ 6454807 w 8062436"/>
                  <a:gd name="connsiteY102" fmla="*/ 2549843 h 3162490"/>
                  <a:gd name="connsiteX103" fmla="*/ 1872520 w 8062436"/>
                  <a:gd name="connsiteY103" fmla="*/ 2517648 h 3162490"/>
                  <a:gd name="connsiteX104" fmla="*/ 1865948 w 8062436"/>
                  <a:gd name="connsiteY104" fmla="*/ 2515076 h 3162490"/>
                  <a:gd name="connsiteX105" fmla="*/ 1865567 w 8062436"/>
                  <a:gd name="connsiteY105" fmla="*/ 2501646 h 3162490"/>
                  <a:gd name="connsiteX106" fmla="*/ 1962531 w 8062436"/>
                  <a:gd name="connsiteY106" fmla="*/ 2376107 h 3162490"/>
                  <a:gd name="connsiteX107" fmla="*/ 1975676 w 8062436"/>
                  <a:gd name="connsiteY107" fmla="*/ 2373059 h 3162490"/>
                  <a:gd name="connsiteX108" fmla="*/ 1978724 w 8062436"/>
                  <a:gd name="connsiteY108" fmla="*/ 2386203 h 3162490"/>
                  <a:gd name="connsiteX109" fmla="*/ 1879378 w 8062436"/>
                  <a:gd name="connsiteY109" fmla="*/ 2514791 h 3162490"/>
                  <a:gd name="connsiteX110" fmla="*/ 1872520 w 8062436"/>
                  <a:gd name="connsiteY110" fmla="*/ 2517648 h 3162490"/>
                  <a:gd name="connsiteX111" fmla="*/ 5038154 w 8062436"/>
                  <a:gd name="connsiteY111" fmla="*/ 2501646 h 3162490"/>
                  <a:gd name="connsiteX112" fmla="*/ 5028629 w 8062436"/>
                  <a:gd name="connsiteY112" fmla="*/ 2492788 h 3162490"/>
                  <a:gd name="connsiteX113" fmla="*/ 5026914 w 8062436"/>
                  <a:gd name="connsiteY113" fmla="*/ 2442782 h 3162490"/>
                  <a:gd name="connsiteX114" fmla="*/ 5026914 w 8062436"/>
                  <a:gd name="connsiteY114" fmla="*/ 2331339 h 3162490"/>
                  <a:gd name="connsiteX115" fmla="*/ 5036439 w 8062436"/>
                  <a:gd name="connsiteY115" fmla="*/ 2321814 h 3162490"/>
                  <a:gd name="connsiteX116" fmla="*/ 5045964 w 8062436"/>
                  <a:gd name="connsiteY116" fmla="*/ 2331339 h 3162490"/>
                  <a:gd name="connsiteX117" fmla="*/ 5045964 w 8062436"/>
                  <a:gd name="connsiteY117" fmla="*/ 2442782 h 3162490"/>
                  <a:gd name="connsiteX118" fmla="*/ 5047584 w 8062436"/>
                  <a:gd name="connsiteY118" fmla="*/ 2491550 h 3162490"/>
                  <a:gd name="connsiteX119" fmla="*/ 5038725 w 8062436"/>
                  <a:gd name="connsiteY119" fmla="*/ 2501742 h 3162490"/>
                  <a:gd name="connsiteX120" fmla="*/ 5038154 w 8062436"/>
                  <a:gd name="connsiteY120" fmla="*/ 2501646 h 3162490"/>
                  <a:gd name="connsiteX121" fmla="*/ 2040922 w 8062436"/>
                  <a:gd name="connsiteY121" fmla="*/ 2246090 h 3162490"/>
                  <a:gd name="connsiteX122" fmla="*/ 2037683 w 8062436"/>
                  <a:gd name="connsiteY122" fmla="*/ 2245519 h 3162490"/>
                  <a:gd name="connsiteX123" fmla="*/ 2031968 w 8062436"/>
                  <a:gd name="connsiteY123" fmla="*/ 2233327 h 3162490"/>
                  <a:gd name="connsiteX124" fmla="*/ 2070735 w 8062436"/>
                  <a:gd name="connsiteY124" fmla="*/ 2079498 h 3162490"/>
                  <a:gd name="connsiteX125" fmla="*/ 2081498 w 8062436"/>
                  <a:gd name="connsiteY125" fmla="*/ 2071402 h 3162490"/>
                  <a:gd name="connsiteX126" fmla="*/ 2089595 w 8062436"/>
                  <a:gd name="connsiteY126" fmla="*/ 2082165 h 3162490"/>
                  <a:gd name="connsiteX127" fmla="*/ 2049875 w 8062436"/>
                  <a:gd name="connsiteY127" fmla="*/ 2239804 h 3162490"/>
                  <a:gd name="connsiteX128" fmla="*/ 2040922 w 8062436"/>
                  <a:gd name="connsiteY128" fmla="*/ 2246090 h 3162490"/>
                  <a:gd name="connsiteX129" fmla="*/ 6461475 w 8062436"/>
                  <a:gd name="connsiteY129" fmla="*/ 2228374 h 3162490"/>
                  <a:gd name="connsiteX130" fmla="*/ 6451950 w 8062436"/>
                  <a:gd name="connsiteY130" fmla="*/ 2218849 h 3162490"/>
                  <a:gd name="connsiteX131" fmla="*/ 6451950 w 8062436"/>
                  <a:gd name="connsiteY131" fmla="*/ 2057972 h 3162490"/>
                  <a:gd name="connsiteX132" fmla="*/ 6461475 w 8062436"/>
                  <a:gd name="connsiteY132" fmla="*/ 2048447 h 3162490"/>
                  <a:gd name="connsiteX133" fmla="*/ 6471000 w 8062436"/>
                  <a:gd name="connsiteY133" fmla="*/ 2057972 h 3162490"/>
                  <a:gd name="connsiteX134" fmla="*/ 6471000 w 8062436"/>
                  <a:gd name="connsiteY134" fmla="*/ 2218849 h 3162490"/>
                  <a:gd name="connsiteX135" fmla="*/ 6461475 w 8062436"/>
                  <a:gd name="connsiteY135" fmla="*/ 2228374 h 3162490"/>
                  <a:gd name="connsiteX136" fmla="*/ 5036534 w 8062436"/>
                  <a:gd name="connsiteY136" fmla="*/ 2179891 h 3162490"/>
                  <a:gd name="connsiteX137" fmla="*/ 5027009 w 8062436"/>
                  <a:gd name="connsiteY137" fmla="*/ 2170366 h 3162490"/>
                  <a:gd name="connsiteX138" fmla="*/ 5027009 w 8062436"/>
                  <a:gd name="connsiteY138" fmla="*/ 2009489 h 3162490"/>
                  <a:gd name="connsiteX139" fmla="*/ 5036534 w 8062436"/>
                  <a:gd name="connsiteY139" fmla="*/ 1999964 h 3162490"/>
                  <a:gd name="connsiteX140" fmla="*/ 5046059 w 8062436"/>
                  <a:gd name="connsiteY140" fmla="*/ 2009489 h 3162490"/>
                  <a:gd name="connsiteX141" fmla="*/ 5046059 w 8062436"/>
                  <a:gd name="connsiteY141" fmla="*/ 2170366 h 3162490"/>
                  <a:gd name="connsiteX142" fmla="*/ 5036534 w 8062436"/>
                  <a:gd name="connsiteY142" fmla="*/ 2179891 h 3162490"/>
                  <a:gd name="connsiteX143" fmla="*/ 2090547 w 8062436"/>
                  <a:gd name="connsiteY143" fmla="*/ 1930051 h 3162490"/>
                  <a:gd name="connsiteX144" fmla="*/ 2089690 w 8062436"/>
                  <a:gd name="connsiteY144" fmla="*/ 1930051 h 3162490"/>
                  <a:gd name="connsiteX145" fmla="*/ 2081117 w 8062436"/>
                  <a:gd name="connsiteY145" fmla="*/ 1919669 h 3162490"/>
                  <a:gd name="connsiteX146" fmla="*/ 2122742 w 8062436"/>
                  <a:gd name="connsiteY146" fmla="*/ 1761744 h 3162490"/>
                  <a:gd name="connsiteX147" fmla="*/ 2135315 w 8062436"/>
                  <a:gd name="connsiteY147" fmla="*/ 1756981 h 3162490"/>
                  <a:gd name="connsiteX148" fmla="*/ 2140077 w 8062436"/>
                  <a:gd name="connsiteY148" fmla="*/ 1769555 h 3162490"/>
                  <a:gd name="connsiteX149" fmla="*/ 2100072 w 8062436"/>
                  <a:gd name="connsiteY149" fmla="*/ 1921383 h 3162490"/>
                  <a:gd name="connsiteX150" fmla="*/ 2090547 w 8062436"/>
                  <a:gd name="connsiteY150" fmla="*/ 1930051 h 3162490"/>
                  <a:gd name="connsiteX151" fmla="*/ 6461475 w 8062436"/>
                  <a:gd name="connsiteY151" fmla="*/ 1906524 h 3162490"/>
                  <a:gd name="connsiteX152" fmla="*/ 6451950 w 8062436"/>
                  <a:gd name="connsiteY152" fmla="*/ 1896999 h 3162490"/>
                  <a:gd name="connsiteX153" fmla="*/ 6451950 w 8062436"/>
                  <a:gd name="connsiteY153" fmla="*/ 1736122 h 3162490"/>
                  <a:gd name="connsiteX154" fmla="*/ 6461475 w 8062436"/>
                  <a:gd name="connsiteY154" fmla="*/ 1726597 h 3162490"/>
                  <a:gd name="connsiteX155" fmla="*/ 6471000 w 8062436"/>
                  <a:gd name="connsiteY155" fmla="*/ 1736122 h 3162490"/>
                  <a:gd name="connsiteX156" fmla="*/ 6471000 w 8062436"/>
                  <a:gd name="connsiteY156" fmla="*/ 1896999 h 3162490"/>
                  <a:gd name="connsiteX157" fmla="*/ 6461475 w 8062436"/>
                  <a:gd name="connsiteY157" fmla="*/ 1906524 h 3162490"/>
                  <a:gd name="connsiteX158" fmla="*/ 5036534 w 8062436"/>
                  <a:gd name="connsiteY158" fmla="*/ 1858042 h 3162490"/>
                  <a:gd name="connsiteX159" fmla="*/ 5027009 w 8062436"/>
                  <a:gd name="connsiteY159" fmla="*/ 1848517 h 3162490"/>
                  <a:gd name="connsiteX160" fmla="*/ 5027009 w 8062436"/>
                  <a:gd name="connsiteY160" fmla="*/ 1687639 h 3162490"/>
                  <a:gd name="connsiteX161" fmla="*/ 5036534 w 8062436"/>
                  <a:gd name="connsiteY161" fmla="*/ 1678114 h 3162490"/>
                  <a:gd name="connsiteX162" fmla="*/ 5046059 w 8062436"/>
                  <a:gd name="connsiteY162" fmla="*/ 1687639 h 3162490"/>
                  <a:gd name="connsiteX163" fmla="*/ 5046059 w 8062436"/>
                  <a:gd name="connsiteY163" fmla="*/ 1848517 h 3162490"/>
                  <a:gd name="connsiteX164" fmla="*/ 5036534 w 8062436"/>
                  <a:gd name="connsiteY164" fmla="*/ 1858042 h 3162490"/>
                  <a:gd name="connsiteX165" fmla="*/ 2219992 w 8062436"/>
                  <a:gd name="connsiteY165" fmla="*/ 1641729 h 3162490"/>
                  <a:gd name="connsiteX166" fmla="*/ 2213515 w 8062436"/>
                  <a:gd name="connsiteY166" fmla="*/ 1639157 h 3162490"/>
                  <a:gd name="connsiteX167" fmla="*/ 2213039 w 8062436"/>
                  <a:gd name="connsiteY167" fmla="*/ 1625727 h 3162490"/>
                  <a:gd name="connsiteX168" fmla="*/ 2342102 w 8062436"/>
                  <a:gd name="connsiteY168" fmla="*/ 1525810 h 3162490"/>
                  <a:gd name="connsiteX169" fmla="*/ 2355057 w 8062436"/>
                  <a:gd name="connsiteY169" fmla="*/ 1529620 h 3162490"/>
                  <a:gd name="connsiteX170" fmla="*/ 2351246 w 8062436"/>
                  <a:gd name="connsiteY170" fmla="*/ 1542574 h 3162490"/>
                  <a:gd name="connsiteX171" fmla="*/ 2227040 w 8062436"/>
                  <a:gd name="connsiteY171" fmla="*/ 1638776 h 3162490"/>
                  <a:gd name="connsiteX172" fmla="*/ 2219992 w 8062436"/>
                  <a:gd name="connsiteY172" fmla="*/ 1641729 h 3162490"/>
                  <a:gd name="connsiteX173" fmla="*/ 6471952 w 8062436"/>
                  <a:gd name="connsiteY173" fmla="*/ 1585531 h 3162490"/>
                  <a:gd name="connsiteX174" fmla="*/ 6469952 w 8062436"/>
                  <a:gd name="connsiteY174" fmla="*/ 1585341 h 3162490"/>
                  <a:gd name="connsiteX175" fmla="*/ 6462618 w 8062436"/>
                  <a:gd name="connsiteY175" fmla="*/ 1574102 h 3162490"/>
                  <a:gd name="connsiteX176" fmla="*/ 6521958 w 8062436"/>
                  <a:gd name="connsiteY176" fmla="*/ 1421987 h 3162490"/>
                  <a:gd name="connsiteX177" fmla="*/ 6535007 w 8062436"/>
                  <a:gd name="connsiteY177" fmla="*/ 1418654 h 3162490"/>
                  <a:gd name="connsiteX178" fmla="*/ 6538341 w 8062436"/>
                  <a:gd name="connsiteY178" fmla="*/ 1431703 h 3162490"/>
                  <a:gd name="connsiteX179" fmla="*/ 6481287 w 8062436"/>
                  <a:gd name="connsiteY179" fmla="*/ 1578007 h 3162490"/>
                  <a:gd name="connsiteX180" fmla="*/ 6471952 w 8062436"/>
                  <a:gd name="connsiteY180" fmla="*/ 1585531 h 3162490"/>
                  <a:gd name="connsiteX181" fmla="*/ 5036534 w 8062436"/>
                  <a:gd name="connsiteY181" fmla="*/ 1536192 h 3162490"/>
                  <a:gd name="connsiteX182" fmla="*/ 5027009 w 8062436"/>
                  <a:gd name="connsiteY182" fmla="*/ 1526667 h 3162490"/>
                  <a:gd name="connsiteX183" fmla="*/ 5027009 w 8062436"/>
                  <a:gd name="connsiteY183" fmla="*/ 1365790 h 3162490"/>
                  <a:gd name="connsiteX184" fmla="*/ 5036534 w 8062436"/>
                  <a:gd name="connsiteY184" fmla="*/ 1356265 h 3162490"/>
                  <a:gd name="connsiteX185" fmla="*/ 5046059 w 8062436"/>
                  <a:gd name="connsiteY185" fmla="*/ 1365790 h 3162490"/>
                  <a:gd name="connsiteX186" fmla="*/ 5046059 w 8062436"/>
                  <a:gd name="connsiteY186" fmla="*/ 1526667 h 3162490"/>
                  <a:gd name="connsiteX187" fmla="*/ 5036534 w 8062436"/>
                  <a:gd name="connsiteY187" fmla="*/ 1536192 h 3162490"/>
                  <a:gd name="connsiteX188" fmla="*/ 2498027 w 8062436"/>
                  <a:gd name="connsiteY188" fmla="*/ 1491615 h 3162490"/>
                  <a:gd name="connsiteX189" fmla="*/ 2488692 w 8062436"/>
                  <a:gd name="connsiteY189" fmla="*/ 1483709 h 3162490"/>
                  <a:gd name="connsiteX190" fmla="*/ 2496503 w 8062436"/>
                  <a:gd name="connsiteY190" fmla="*/ 1472756 h 3162490"/>
                  <a:gd name="connsiteX191" fmla="*/ 2580227 w 8062436"/>
                  <a:gd name="connsiteY191" fmla="*/ 1465802 h 3162490"/>
                  <a:gd name="connsiteX192" fmla="*/ 2658618 w 8062436"/>
                  <a:gd name="connsiteY192" fmla="*/ 1465802 h 3162490"/>
                  <a:gd name="connsiteX193" fmla="*/ 2668143 w 8062436"/>
                  <a:gd name="connsiteY193" fmla="*/ 1475327 h 3162490"/>
                  <a:gd name="connsiteX194" fmla="*/ 2658618 w 8062436"/>
                  <a:gd name="connsiteY194" fmla="*/ 1484852 h 3162490"/>
                  <a:gd name="connsiteX195" fmla="*/ 2580227 w 8062436"/>
                  <a:gd name="connsiteY195" fmla="*/ 1484852 h 3162490"/>
                  <a:gd name="connsiteX196" fmla="*/ 2499646 w 8062436"/>
                  <a:gd name="connsiteY196" fmla="*/ 1491520 h 3162490"/>
                  <a:gd name="connsiteX197" fmla="*/ 2498027 w 8062436"/>
                  <a:gd name="connsiteY197" fmla="*/ 1491615 h 3162490"/>
                  <a:gd name="connsiteX198" fmla="*/ 2980277 w 8062436"/>
                  <a:gd name="connsiteY198" fmla="*/ 1484757 h 3162490"/>
                  <a:gd name="connsiteX199" fmla="*/ 2819400 w 8062436"/>
                  <a:gd name="connsiteY199" fmla="*/ 1484757 h 3162490"/>
                  <a:gd name="connsiteX200" fmla="*/ 2809875 w 8062436"/>
                  <a:gd name="connsiteY200" fmla="*/ 1475232 h 3162490"/>
                  <a:gd name="connsiteX201" fmla="*/ 2819400 w 8062436"/>
                  <a:gd name="connsiteY201" fmla="*/ 1465707 h 3162490"/>
                  <a:gd name="connsiteX202" fmla="*/ 2980277 w 8062436"/>
                  <a:gd name="connsiteY202" fmla="*/ 1465707 h 3162490"/>
                  <a:gd name="connsiteX203" fmla="*/ 2989802 w 8062436"/>
                  <a:gd name="connsiteY203" fmla="*/ 1475232 h 3162490"/>
                  <a:gd name="connsiteX204" fmla="*/ 2980277 w 8062436"/>
                  <a:gd name="connsiteY204" fmla="*/ 1484757 h 3162490"/>
                  <a:gd name="connsiteX205" fmla="*/ 3140488 w 8062436"/>
                  <a:gd name="connsiteY205" fmla="*/ 1474565 h 3162490"/>
                  <a:gd name="connsiteX206" fmla="*/ 3131153 w 8062436"/>
                  <a:gd name="connsiteY206" fmla="*/ 1466945 h 3162490"/>
                  <a:gd name="connsiteX207" fmla="*/ 3138583 w 8062436"/>
                  <a:gd name="connsiteY207" fmla="*/ 1455706 h 3162490"/>
                  <a:gd name="connsiteX208" fmla="*/ 3285077 w 8062436"/>
                  <a:gd name="connsiteY208" fmla="*/ 1399127 h 3162490"/>
                  <a:gd name="connsiteX209" fmla="*/ 3298127 w 8062436"/>
                  <a:gd name="connsiteY209" fmla="*/ 1402461 h 3162490"/>
                  <a:gd name="connsiteX210" fmla="*/ 3294793 w 8062436"/>
                  <a:gd name="connsiteY210" fmla="*/ 1415510 h 3162490"/>
                  <a:gd name="connsiteX211" fmla="*/ 3142488 w 8062436"/>
                  <a:gd name="connsiteY211" fmla="*/ 1474375 h 3162490"/>
                  <a:gd name="connsiteX212" fmla="*/ 3140488 w 8062436"/>
                  <a:gd name="connsiteY212" fmla="*/ 1474565 h 3162490"/>
                  <a:gd name="connsiteX213" fmla="*/ 3412808 w 8062436"/>
                  <a:gd name="connsiteY213" fmla="*/ 1314164 h 3162490"/>
                  <a:gd name="connsiteX214" fmla="*/ 3406616 w 8062436"/>
                  <a:gd name="connsiteY214" fmla="*/ 1311878 h 3162490"/>
                  <a:gd name="connsiteX215" fmla="*/ 3405664 w 8062436"/>
                  <a:gd name="connsiteY215" fmla="*/ 1298448 h 3162490"/>
                  <a:gd name="connsiteX216" fmla="*/ 3487579 w 8062436"/>
                  <a:gd name="connsiteY216" fmla="*/ 1164527 h 3162490"/>
                  <a:gd name="connsiteX217" fmla="*/ 3499961 w 8062436"/>
                  <a:gd name="connsiteY217" fmla="*/ 1159288 h 3162490"/>
                  <a:gd name="connsiteX218" fmla="*/ 3505200 w 8062436"/>
                  <a:gd name="connsiteY218" fmla="*/ 1171670 h 3162490"/>
                  <a:gd name="connsiteX219" fmla="*/ 3420047 w 8062436"/>
                  <a:gd name="connsiteY219" fmla="*/ 1310926 h 3162490"/>
                  <a:gd name="connsiteX220" fmla="*/ 3412808 w 8062436"/>
                  <a:gd name="connsiteY220" fmla="*/ 1314164 h 3162490"/>
                  <a:gd name="connsiteX221" fmla="*/ 6633305 w 8062436"/>
                  <a:gd name="connsiteY221" fmla="*/ 1313688 h 3162490"/>
                  <a:gd name="connsiteX222" fmla="*/ 6626066 w 8062436"/>
                  <a:gd name="connsiteY222" fmla="*/ 1310354 h 3162490"/>
                  <a:gd name="connsiteX223" fmla="*/ 6627114 w 8062436"/>
                  <a:gd name="connsiteY223" fmla="*/ 1296924 h 3162490"/>
                  <a:gd name="connsiteX224" fmla="*/ 6766655 w 8062436"/>
                  <a:gd name="connsiteY224" fmla="*/ 1212247 h 3162490"/>
                  <a:gd name="connsiteX225" fmla="*/ 6779038 w 8062436"/>
                  <a:gd name="connsiteY225" fmla="*/ 1217581 h 3162490"/>
                  <a:gd name="connsiteX226" fmla="*/ 6773704 w 8062436"/>
                  <a:gd name="connsiteY226" fmla="*/ 1229963 h 3162490"/>
                  <a:gd name="connsiteX227" fmla="*/ 6639497 w 8062436"/>
                  <a:gd name="connsiteY227" fmla="*/ 1311402 h 3162490"/>
                  <a:gd name="connsiteX228" fmla="*/ 6633305 w 8062436"/>
                  <a:gd name="connsiteY228" fmla="*/ 1313688 h 3162490"/>
                  <a:gd name="connsiteX229" fmla="*/ 5036534 w 8062436"/>
                  <a:gd name="connsiteY229" fmla="*/ 1214438 h 3162490"/>
                  <a:gd name="connsiteX230" fmla="*/ 5027009 w 8062436"/>
                  <a:gd name="connsiteY230" fmla="*/ 1204913 h 3162490"/>
                  <a:gd name="connsiteX231" fmla="*/ 5027009 w 8062436"/>
                  <a:gd name="connsiteY231" fmla="*/ 1043940 h 3162490"/>
                  <a:gd name="connsiteX232" fmla="*/ 5036534 w 8062436"/>
                  <a:gd name="connsiteY232" fmla="*/ 1034415 h 3162490"/>
                  <a:gd name="connsiteX233" fmla="*/ 5046059 w 8062436"/>
                  <a:gd name="connsiteY233" fmla="*/ 1043940 h 3162490"/>
                  <a:gd name="connsiteX234" fmla="*/ 5046059 w 8062436"/>
                  <a:gd name="connsiteY234" fmla="*/ 1204913 h 3162490"/>
                  <a:gd name="connsiteX235" fmla="*/ 5036534 w 8062436"/>
                  <a:gd name="connsiteY235" fmla="*/ 1214438 h 3162490"/>
                  <a:gd name="connsiteX236" fmla="*/ 6926581 w 8062436"/>
                  <a:gd name="connsiteY236" fmla="*/ 1196149 h 3162490"/>
                  <a:gd name="connsiteX237" fmla="*/ 6917056 w 8062436"/>
                  <a:gd name="connsiteY237" fmla="*/ 1187101 h 3162490"/>
                  <a:gd name="connsiteX238" fmla="*/ 6926009 w 8062436"/>
                  <a:gd name="connsiteY238" fmla="*/ 1177099 h 3162490"/>
                  <a:gd name="connsiteX239" fmla="*/ 6953250 w 8062436"/>
                  <a:gd name="connsiteY239" fmla="*/ 1176338 h 3162490"/>
                  <a:gd name="connsiteX240" fmla="*/ 7087457 w 8062436"/>
                  <a:gd name="connsiteY240" fmla="*/ 1176338 h 3162490"/>
                  <a:gd name="connsiteX241" fmla="*/ 7096982 w 8062436"/>
                  <a:gd name="connsiteY241" fmla="*/ 1185863 h 3162490"/>
                  <a:gd name="connsiteX242" fmla="*/ 7087457 w 8062436"/>
                  <a:gd name="connsiteY242" fmla="*/ 1195388 h 3162490"/>
                  <a:gd name="connsiteX243" fmla="*/ 6953250 w 8062436"/>
                  <a:gd name="connsiteY243" fmla="*/ 1195388 h 3162490"/>
                  <a:gd name="connsiteX244" fmla="*/ 6927057 w 8062436"/>
                  <a:gd name="connsiteY244" fmla="*/ 1196054 h 3162490"/>
                  <a:gd name="connsiteX245" fmla="*/ 6926581 w 8062436"/>
                  <a:gd name="connsiteY245" fmla="*/ 1196149 h 3162490"/>
                  <a:gd name="connsiteX246" fmla="*/ 8052912 w 8062436"/>
                  <a:gd name="connsiteY246" fmla="*/ 1195483 h 3162490"/>
                  <a:gd name="connsiteX247" fmla="*/ 7892034 w 8062436"/>
                  <a:gd name="connsiteY247" fmla="*/ 1195483 h 3162490"/>
                  <a:gd name="connsiteX248" fmla="*/ 7882509 w 8062436"/>
                  <a:gd name="connsiteY248" fmla="*/ 1185958 h 3162490"/>
                  <a:gd name="connsiteX249" fmla="*/ 7892034 w 8062436"/>
                  <a:gd name="connsiteY249" fmla="*/ 1176433 h 3162490"/>
                  <a:gd name="connsiteX250" fmla="*/ 8052912 w 8062436"/>
                  <a:gd name="connsiteY250" fmla="*/ 1176433 h 3162490"/>
                  <a:gd name="connsiteX251" fmla="*/ 8062437 w 8062436"/>
                  <a:gd name="connsiteY251" fmla="*/ 1185958 h 3162490"/>
                  <a:gd name="connsiteX252" fmla="*/ 8052912 w 8062436"/>
                  <a:gd name="connsiteY252" fmla="*/ 1195483 h 3162490"/>
                  <a:gd name="connsiteX253" fmla="*/ 7731062 w 8062436"/>
                  <a:gd name="connsiteY253" fmla="*/ 1195483 h 3162490"/>
                  <a:gd name="connsiteX254" fmla="*/ 7570184 w 8062436"/>
                  <a:gd name="connsiteY254" fmla="*/ 1195483 h 3162490"/>
                  <a:gd name="connsiteX255" fmla="*/ 7560659 w 8062436"/>
                  <a:gd name="connsiteY255" fmla="*/ 1185958 h 3162490"/>
                  <a:gd name="connsiteX256" fmla="*/ 7570184 w 8062436"/>
                  <a:gd name="connsiteY256" fmla="*/ 1176433 h 3162490"/>
                  <a:gd name="connsiteX257" fmla="*/ 7731062 w 8062436"/>
                  <a:gd name="connsiteY257" fmla="*/ 1176433 h 3162490"/>
                  <a:gd name="connsiteX258" fmla="*/ 7740587 w 8062436"/>
                  <a:gd name="connsiteY258" fmla="*/ 1185958 h 3162490"/>
                  <a:gd name="connsiteX259" fmla="*/ 7731062 w 8062436"/>
                  <a:gd name="connsiteY259" fmla="*/ 1195483 h 3162490"/>
                  <a:gd name="connsiteX260" fmla="*/ 7409212 w 8062436"/>
                  <a:gd name="connsiteY260" fmla="*/ 1195483 h 3162490"/>
                  <a:gd name="connsiteX261" fmla="*/ 7248335 w 8062436"/>
                  <a:gd name="connsiteY261" fmla="*/ 1195483 h 3162490"/>
                  <a:gd name="connsiteX262" fmla="*/ 7238810 w 8062436"/>
                  <a:gd name="connsiteY262" fmla="*/ 1185958 h 3162490"/>
                  <a:gd name="connsiteX263" fmla="*/ 7248335 w 8062436"/>
                  <a:gd name="connsiteY263" fmla="*/ 1176433 h 3162490"/>
                  <a:gd name="connsiteX264" fmla="*/ 7409212 w 8062436"/>
                  <a:gd name="connsiteY264" fmla="*/ 1176433 h 3162490"/>
                  <a:gd name="connsiteX265" fmla="*/ 7418737 w 8062436"/>
                  <a:gd name="connsiteY265" fmla="*/ 1185958 h 3162490"/>
                  <a:gd name="connsiteX266" fmla="*/ 7409212 w 8062436"/>
                  <a:gd name="connsiteY266" fmla="*/ 1195483 h 3162490"/>
                  <a:gd name="connsiteX267" fmla="*/ 3531394 w 8062436"/>
                  <a:gd name="connsiteY267" fmla="*/ 1021271 h 3162490"/>
                  <a:gd name="connsiteX268" fmla="*/ 3530822 w 8062436"/>
                  <a:gd name="connsiteY268" fmla="*/ 1021271 h 3162490"/>
                  <a:gd name="connsiteX269" fmla="*/ 3521869 w 8062436"/>
                  <a:gd name="connsiteY269" fmla="*/ 1011174 h 3162490"/>
                  <a:gd name="connsiteX270" fmla="*/ 3522631 w 8062436"/>
                  <a:gd name="connsiteY270" fmla="*/ 983361 h 3162490"/>
                  <a:gd name="connsiteX271" fmla="*/ 3522631 w 8062436"/>
                  <a:gd name="connsiteY271" fmla="*/ 850773 h 3162490"/>
                  <a:gd name="connsiteX272" fmla="*/ 3532156 w 8062436"/>
                  <a:gd name="connsiteY272" fmla="*/ 841248 h 3162490"/>
                  <a:gd name="connsiteX273" fmla="*/ 3541681 w 8062436"/>
                  <a:gd name="connsiteY273" fmla="*/ 850773 h 3162490"/>
                  <a:gd name="connsiteX274" fmla="*/ 3541681 w 8062436"/>
                  <a:gd name="connsiteY274" fmla="*/ 983361 h 3162490"/>
                  <a:gd name="connsiteX275" fmla="*/ 3540824 w 8062436"/>
                  <a:gd name="connsiteY275" fmla="*/ 1012222 h 3162490"/>
                  <a:gd name="connsiteX276" fmla="*/ 3531394 w 8062436"/>
                  <a:gd name="connsiteY276" fmla="*/ 1021271 h 3162490"/>
                  <a:gd name="connsiteX277" fmla="*/ 5036534 w 8062436"/>
                  <a:gd name="connsiteY277" fmla="*/ 892588 h 3162490"/>
                  <a:gd name="connsiteX278" fmla="*/ 5027009 w 8062436"/>
                  <a:gd name="connsiteY278" fmla="*/ 883063 h 3162490"/>
                  <a:gd name="connsiteX279" fmla="*/ 5027009 w 8062436"/>
                  <a:gd name="connsiteY279" fmla="*/ 761619 h 3162490"/>
                  <a:gd name="connsiteX280" fmla="*/ 5025962 w 8062436"/>
                  <a:gd name="connsiteY280" fmla="*/ 722662 h 3162490"/>
                  <a:gd name="connsiteX281" fmla="*/ 5035011 w 8062436"/>
                  <a:gd name="connsiteY281" fmla="*/ 712661 h 3162490"/>
                  <a:gd name="connsiteX282" fmla="*/ 5045012 w 8062436"/>
                  <a:gd name="connsiteY282" fmla="*/ 721709 h 3162490"/>
                  <a:gd name="connsiteX283" fmla="*/ 5046059 w 8062436"/>
                  <a:gd name="connsiteY283" fmla="*/ 761619 h 3162490"/>
                  <a:gd name="connsiteX284" fmla="*/ 5046059 w 8062436"/>
                  <a:gd name="connsiteY284" fmla="*/ 883063 h 3162490"/>
                  <a:gd name="connsiteX285" fmla="*/ 5036534 w 8062436"/>
                  <a:gd name="connsiteY285" fmla="*/ 892588 h 3162490"/>
                  <a:gd name="connsiteX286" fmla="*/ 3535585 w 8062436"/>
                  <a:gd name="connsiteY286" fmla="*/ 699611 h 3162490"/>
                  <a:gd name="connsiteX287" fmla="*/ 3534632 w 8062436"/>
                  <a:gd name="connsiteY287" fmla="*/ 699611 h 3162490"/>
                  <a:gd name="connsiteX288" fmla="*/ 3526060 w 8062436"/>
                  <a:gd name="connsiteY288" fmla="*/ 689229 h 3162490"/>
                  <a:gd name="connsiteX289" fmla="*/ 3558540 w 8062436"/>
                  <a:gd name="connsiteY289" fmla="*/ 529876 h 3162490"/>
                  <a:gd name="connsiteX290" fmla="*/ 3570542 w 8062436"/>
                  <a:gd name="connsiteY290" fmla="*/ 523685 h 3162490"/>
                  <a:gd name="connsiteX291" fmla="*/ 3576733 w 8062436"/>
                  <a:gd name="connsiteY291" fmla="*/ 535686 h 3162490"/>
                  <a:gd name="connsiteX292" fmla="*/ 3545015 w 8062436"/>
                  <a:gd name="connsiteY292" fmla="*/ 691039 h 3162490"/>
                  <a:gd name="connsiteX293" fmla="*/ 3535585 w 8062436"/>
                  <a:gd name="connsiteY293" fmla="*/ 699611 h 3162490"/>
                  <a:gd name="connsiteX294" fmla="*/ 5010150 w 8062436"/>
                  <a:gd name="connsiteY294" fmla="*/ 573119 h 3162490"/>
                  <a:gd name="connsiteX295" fmla="*/ 5001006 w 8062436"/>
                  <a:gd name="connsiteY295" fmla="*/ 566071 h 3162490"/>
                  <a:gd name="connsiteX296" fmla="*/ 4943189 w 8062436"/>
                  <a:gd name="connsiteY296" fmla="*/ 418433 h 3162490"/>
                  <a:gd name="connsiteX297" fmla="*/ 4947190 w 8062436"/>
                  <a:gd name="connsiteY297" fmla="*/ 405574 h 3162490"/>
                  <a:gd name="connsiteX298" fmla="*/ 4960049 w 8062436"/>
                  <a:gd name="connsiteY298" fmla="*/ 409575 h 3162490"/>
                  <a:gd name="connsiteX299" fmla="*/ 5019389 w 8062436"/>
                  <a:gd name="connsiteY299" fmla="*/ 560927 h 3162490"/>
                  <a:gd name="connsiteX300" fmla="*/ 5012722 w 8062436"/>
                  <a:gd name="connsiteY300" fmla="*/ 572643 h 3162490"/>
                  <a:gd name="connsiteX301" fmla="*/ 5010150 w 8062436"/>
                  <a:gd name="connsiteY301" fmla="*/ 573119 h 3162490"/>
                  <a:gd name="connsiteX302" fmla="*/ 3632645 w 8062436"/>
                  <a:gd name="connsiteY302" fmla="*/ 395383 h 3162490"/>
                  <a:gd name="connsiteX303" fmla="*/ 3627882 w 8062436"/>
                  <a:gd name="connsiteY303" fmla="*/ 394145 h 3162490"/>
                  <a:gd name="connsiteX304" fmla="*/ 3624358 w 8062436"/>
                  <a:gd name="connsiteY304" fmla="*/ 381095 h 3162490"/>
                  <a:gd name="connsiteX305" fmla="*/ 3720275 w 8062436"/>
                  <a:gd name="connsiteY305" fmla="*/ 249746 h 3162490"/>
                  <a:gd name="connsiteX306" fmla="*/ 3733705 w 8062436"/>
                  <a:gd name="connsiteY306" fmla="*/ 249079 h 3162490"/>
                  <a:gd name="connsiteX307" fmla="*/ 3734372 w 8062436"/>
                  <a:gd name="connsiteY307" fmla="*/ 262509 h 3162490"/>
                  <a:gd name="connsiteX308" fmla="*/ 3640836 w 8062436"/>
                  <a:gd name="connsiteY308" fmla="*/ 390525 h 3162490"/>
                  <a:gd name="connsiteX309" fmla="*/ 3632645 w 8062436"/>
                  <a:gd name="connsiteY309" fmla="*/ 395383 h 3162490"/>
                  <a:gd name="connsiteX310" fmla="*/ 4862513 w 8062436"/>
                  <a:gd name="connsiteY310" fmla="*/ 290131 h 3162490"/>
                  <a:gd name="connsiteX311" fmla="*/ 4855178 w 8062436"/>
                  <a:gd name="connsiteY311" fmla="*/ 286703 h 3162490"/>
                  <a:gd name="connsiteX312" fmla="*/ 4741355 w 8062436"/>
                  <a:gd name="connsiteY312" fmla="*/ 176308 h 3162490"/>
                  <a:gd name="connsiteX313" fmla="*/ 4739736 w 8062436"/>
                  <a:gd name="connsiteY313" fmla="*/ 162973 h 3162490"/>
                  <a:gd name="connsiteX314" fmla="*/ 4753071 w 8062436"/>
                  <a:gd name="connsiteY314" fmla="*/ 161354 h 3162490"/>
                  <a:gd name="connsiteX315" fmla="*/ 4869752 w 8062436"/>
                  <a:gd name="connsiteY315" fmla="*/ 274511 h 3162490"/>
                  <a:gd name="connsiteX316" fmla="*/ 4868514 w 8062436"/>
                  <a:gd name="connsiteY316" fmla="*/ 287941 h 3162490"/>
                  <a:gd name="connsiteX317" fmla="*/ 4862513 w 8062436"/>
                  <a:gd name="connsiteY317" fmla="*/ 290131 h 3162490"/>
                  <a:gd name="connsiteX318" fmla="*/ 3847243 w 8062436"/>
                  <a:gd name="connsiteY318" fmla="*/ 158972 h 3162490"/>
                  <a:gd name="connsiteX319" fmla="*/ 3839528 w 8062436"/>
                  <a:gd name="connsiteY319" fmla="*/ 154972 h 3162490"/>
                  <a:gd name="connsiteX320" fmla="*/ 3841718 w 8062436"/>
                  <a:gd name="connsiteY320" fmla="*/ 141732 h 3162490"/>
                  <a:gd name="connsiteX321" fmla="*/ 3983260 w 8062436"/>
                  <a:gd name="connsiteY321" fmla="*/ 61817 h 3162490"/>
                  <a:gd name="connsiteX322" fmla="*/ 3995738 w 8062436"/>
                  <a:gd name="connsiteY322" fmla="*/ 66770 h 3162490"/>
                  <a:gd name="connsiteX323" fmla="*/ 3990785 w 8062436"/>
                  <a:gd name="connsiteY323" fmla="*/ 79248 h 3162490"/>
                  <a:gd name="connsiteX324" fmla="*/ 3852767 w 8062436"/>
                  <a:gd name="connsiteY324" fmla="*/ 157163 h 3162490"/>
                  <a:gd name="connsiteX325" fmla="*/ 3847243 w 8062436"/>
                  <a:gd name="connsiteY325" fmla="*/ 158972 h 3162490"/>
                  <a:gd name="connsiteX326" fmla="*/ 4610958 w 8062436"/>
                  <a:gd name="connsiteY326" fmla="*/ 93440 h 3162490"/>
                  <a:gd name="connsiteX327" fmla="*/ 4606862 w 8062436"/>
                  <a:gd name="connsiteY327" fmla="*/ 92488 h 3162490"/>
                  <a:gd name="connsiteX328" fmla="*/ 4457510 w 8062436"/>
                  <a:gd name="connsiteY328" fmla="*/ 39338 h 3162490"/>
                  <a:gd name="connsiteX329" fmla="*/ 4450461 w 8062436"/>
                  <a:gd name="connsiteY329" fmla="*/ 27813 h 3162490"/>
                  <a:gd name="connsiteX330" fmla="*/ 4461891 w 8062436"/>
                  <a:gd name="connsiteY330" fmla="*/ 20764 h 3162490"/>
                  <a:gd name="connsiteX331" fmla="*/ 4615149 w 8062436"/>
                  <a:gd name="connsiteY331" fmla="*/ 75343 h 3162490"/>
                  <a:gd name="connsiteX332" fmla="*/ 4619625 w 8062436"/>
                  <a:gd name="connsiteY332" fmla="*/ 88106 h 3162490"/>
                  <a:gd name="connsiteX333" fmla="*/ 4610958 w 8062436"/>
                  <a:gd name="connsiteY333" fmla="*/ 93440 h 3162490"/>
                  <a:gd name="connsiteX334" fmla="*/ 4140422 w 8062436"/>
                  <a:gd name="connsiteY334" fmla="*/ 32766 h 3162490"/>
                  <a:gd name="connsiteX335" fmla="*/ 4131088 w 8062436"/>
                  <a:gd name="connsiteY335" fmla="*/ 25051 h 3162490"/>
                  <a:gd name="connsiteX336" fmla="*/ 4138613 w 8062436"/>
                  <a:gd name="connsiteY336" fmla="*/ 13906 h 3162490"/>
                  <a:gd name="connsiteX337" fmla="*/ 4284250 w 8062436"/>
                  <a:gd name="connsiteY337" fmla="*/ 0 h 3162490"/>
                  <a:gd name="connsiteX338" fmla="*/ 4300633 w 8062436"/>
                  <a:gd name="connsiteY338" fmla="*/ 190 h 3162490"/>
                  <a:gd name="connsiteX339" fmla="*/ 4309968 w 8062436"/>
                  <a:gd name="connsiteY339" fmla="*/ 9906 h 3162490"/>
                  <a:gd name="connsiteX340" fmla="*/ 4300252 w 8062436"/>
                  <a:gd name="connsiteY340" fmla="*/ 19240 h 3162490"/>
                  <a:gd name="connsiteX341" fmla="*/ 4284345 w 8062436"/>
                  <a:gd name="connsiteY341" fmla="*/ 19050 h 3162490"/>
                  <a:gd name="connsiteX342" fmla="*/ 4284250 w 8062436"/>
                  <a:gd name="connsiteY342" fmla="*/ 19050 h 3162490"/>
                  <a:gd name="connsiteX343" fmla="*/ 4142232 w 8062436"/>
                  <a:gd name="connsiteY343" fmla="*/ 32576 h 3162490"/>
                  <a:gd name="connsiteX344" fmla="*/ 4140422 w 8062436"/>
                  <a:gd name="connsiteY344" fmla="*/ 32766 h 316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</a:cxnLst>
                <a:rect l="l" t="t" r="r" b="b"/>
                <a:pathLst>
                  <a:path w="8062436" h="3162490">
                    <a:moveTo>
                      <a:pt x="5805107" y="3162491"/>
                    </a:moveTo>
                    <a:cubicBezTo>
                      <a:pt x="5800154" y="3162491"/>
                      <a:pt x="5796058" y="3158681"/>
                      <a:pt x="5795582" y="3153727"/>
                    </a:cubicBezTo>
                    <a:cubicBezTo>
                      <a:pt x="5795201" y="3148489"/>
                      <a:pt x="5799106" y="3143917"/>
                      <a:pt x="5804345" y="3143536"/>
                    </a:cubicBezTo>
                    <a:cubicBezTo>
                      <a:pt x="5857209" y="3139440"/>
                      <a:pt x="5909501" y="3129343"/>
                      <a:pt x="5959793" y="3113532"/>
                    </a:cubicBezTo>
                    <a:cubicBezTo>
                      <a:pt x="5964841" y="3111913"/>
                      <a:pt x="5970175" y="3114770"/>
                      <a:pt x="5971699" y="3119724"/>
                    </a:cubicBezTo>
                    <a:cubicBezTo>
                      <a:pt x="5973318" y="3124772"/>
                      <a:pt x="5970461" y="3130106"/>
                      <a:pt x="5965508" y="3131630"/>
                    </a:cubicBezTo>
                    <a:cubicBezTo>
                      <a:pt x="5913787" y="3147822"/>
                      <a:pt x="5860066" y="3158204"/>
                      <a:pt x="5805773" y="3162491"/>
                    </a:cubicBezTo>
                    <a:cubicBezTo>
                      <a:pt x="5805583" y="3162491"/>
                      <a:pt x="5805297" y="3162491"/>
                      <a:pt x="5805107" y="3162491"/>
                    </a:cubicBezTo>
                    <a:close/>
                    <a:moveTo>
                      <a:pt x="5644706" y="3157061"/>
                    </a:moveTo>
                    <a:cubicBezTo>
                      <a:pt x="5644230" y="3157061"/>
                      <a:pt x="5643753" y="3157061"/>
                      <a:pt x="5643277" y="3156966"/>
                    </a:cubicBezTo>
                    <a:cubicBezTo>
                      <a:pt x="5589461" y="3149060"/>
                      <a:pt x="5536597" y="3135059"/>
                      <a:pt x="5486019" y="3115247"/>
                    </a:cubicBezTo>
                    <a:cubicBezTo>
                      <a:pt x="5481162" y="3113341"/>
                      <a:pt x="5478685" y="3107817"/>
                      <a:pt x="5480590" y="3102864"/>
                    </a:cubicBezTo>
                    <a:cubicBezTo>
                      <a:pt x="5482495" y="3098006"/>
                      <a:pt x="5488019" y="3095530"/>
                      <a:pt x="5492973" y="3097435"/>
                    </a:cubicBezTo>
                    <a:cubicBezTo>
                      <a:pt x="5542121" y="3116676"/>
                      <a:pt x="5593652" y="3130296"/>
                      <a:pt x="5646039" y="3138011"/>
                    </a:cubicBezTo>
                    <a:cubicBezTo>
                      <a:pt x="5651278" y="3138774"/>
                      <a:pt x="5654802" y="3143631"/>
                      <a:pt x="5654040" y="3148775"/>
                    </a:cubicBezTo>
                    <a:cubicBezTo>
                      <a:pt x="5653373" y="3153727"/>
                      <a:pt x="5649278" y="3157061"/>
                      <a:pt x="5644706" y="3157061"/>
                    </a:cubicBezTo>
                    <a:close/>
                    <a:moveTo>
                      <a:pt x="6109430" y="3066955"/>
                    </a:moveTo>
                    <a:cubicBezTo>
                      <a:pt x="6106192" y="3066955"/>
                      <a:pt x="6102953" y="3065240"/>
                      <a:pt x="6101239" y="3062288"/>
                    </a:cubicBezTo>
                    <a:cubicBezTo>
                      <a:pt x="6098572" y="3057716"/>
                      <a:pt x="6100096" y="3051905"/>
                      <a:pt x="6104668" y="3049238"/>
                    </a:cubicBezTo>
                    <a:cubicBezTo>
                      <a:pt x="6150198" y="3022473"/>
                      <a:pt x="6192869" y="2990469"/>
                      <a:pt x="6231350" y="2954179"/>
                    </a:cubicBezTo>
                    <a:cubicBezTo>
                      <a:pt x="6235161" y="2950560"/>
                      <a:pt x="6241161" y="2950750"/>
                      <a:pt x="6244781" y="2954560"/>
                    </a:cubicBezTo>
                    <a:cubicBezTo>
                      <a:pt x="6248400" y="2958370"/>
                      <a:pt x="6248210" y="2964370"/>
                      <a:pt x="6244399" y="2967990"/>
                    </a:cubicBezTo>
                    <a:cubicBezTo>
                      <a:pt x="6204871" y="3005328"/>
                      <a:pt x="6161056" y="3038189"/>
                      <a:pt x="6114288" y="3065621"/>
                    </a:cubicBezTo>
                    <a:cubicBezTo>
                      <a:pt x="6112764" y="3066479"/>
                      <a:pt x="6111049" y="3066955"/>
                      <a:pt x="6109430" y="3066955"/>
                    </a:cubicBezTo>
                    <a:close/>
                    <a:moveTo>
                      <a:pt x="5347621" y="3040952"/>
                    </a:moveTo>
                    <a:cubicBezTo>
                      <a:pt x="5345811" y="3040952"/>
                      <a:pt x="5343906" y="3040380"/>
                      <a:pt x="5342287" y="3039333"/>
                    </a:cubicBezTo>
                    <a:cubicBezTo>
                      <a:pt x="5297424" y="3008757"/>
                      <a:pt x="5255991" y="2972943"/>
                      <a:pt x="5219129" y="2933129"/>
                    </a:cubicBezTo>
                    <a:cubicBezTo>
                      <a:pt x="5215509" y="2929224"/>
                      <a:pt x="5215795" y="2923223"/>
                      <a:pt x="5219605" y="2919699"/>
                    </a:cubicBezTo>
                    <a:cubicBezTo>
                      <a:pt x="5223510" y="2916079"/>
                      <a:pt x="5229511" y="2916365"/>
                      <a:pt x="5233035" y="2920175"/>
                    </a:cubicBezTo>
                    <a:cubicBezTo>
                      <a:pt x="5268944" y="2959036"/>
                      <a:pt x="5309330" y="2993803"/>
                      <a:pt x="5352955" y="3023616"/>
                    </a:cubicBezTo>
                    <a:cubicBezTo>
                      <a:pt x="5357337" y="3026569"/>
                      <a:pt x="5358384" y="3032474"/>
                      <a:pt x="5355432" y="3036856"/>
                    </a:cubicBezTo>
                    <a:cubicBezTo>
                      <a:pt x="5353622" y="3039523"/>
                      <a:pt x="5350669" y="3040952"/>
                      <a:pt x="5347621" y="3040952"/>
                    </a:cubicBezTo>
                    <a:close/>
                    <a:moveTo>
                      <a:pt x="6341459" y="2847975"/>
                    </a:moveTo>
                    <a:cubicBezTo>
                      <a:pt x="6339649" y="2847975"/>
                      <a:pt x="6337840" y="2847499"/>
                      <a:pt x="6336125" y="2846356"/>
                    </a:cubicBezTo>
                    <a:cubicBezTo>
                      <a:pt x="6331744" y="2843403"/>
                      <a:pt x="6330601" y="2837498"/>
                      <a:pt x="6333554" y="2833116"/>
                    </a:cubicBezTo>
                    <a:cubicBezTo>
                      <a:pt x="6362986" y="2789111"/>
                      <a:pt x="6387465" y="2741771"/>
                      <a:pt x="6406230" y="2692432"/>
                    </a:cubicBezTo>
                    <a:cubicBezTo>
                      <a:pt x="6408134" y="2687479"/>
                      <a:pt x="6413564" y="2685003"/>
                      <a:pt x="6418517" y="2686908"/>
                    </a:cubicBezTo>
                    <a:cubicBezTo>
                      <a:pt x="6423470" y="2688812"/>
                      <a:pt x="6425947" y="2694241"/>
                      <a:pt x="6424041" y="2699195"/>
                    </a:cubicBezTo>
                    <a:cubicBezTo>
                      <a:pt x="6404801" y="2749868"/>
                      <a:pt x="6379655" y="2798445"/>
                      <a:pt x="6349461" y="2843689"/>
                    </a:cubicBezTo>
                    <a:cubicBezTo>
                      <a:pt x="6347555" y="2846451"/>
                      <a:pt x="6344603" y="2847975"/>
                      <a:pt x="6341459" y="2847975"/>
                    </a:cubicBezTo>
                    <a:close/>
                    <a:moveTo>
                      <a:pt x="5130927" y="2806827"/>
                    </a:moveTo>
                    <a:cubicBezTo>
                      <a:pt x="5127593" y="2806827"/>
                      <a:pt x="5124450" y="2805113"/>
                      <a:pt x="5122641" y="2802065"/>
                    </a:cubicBezTo>
                    <a:cubicBezTo>
                      <a:pt x="5095494" y="2754916"/>
                      <a:pt x="5073777" y="2704624"/>
                      <a:pt x="5057966" y="2652713"/>
                    </a:cubicBezTo>
                    <a:cubicBezTo>
                      <a:pt x="5056442" y="2647664"/>
                      <a:pt x="5059299" y="2642330"/>
                      <a:pt x="5064348" y="2640806"/>
                    </a:cubicBezTo>
                    <a:cubicBezTo>
                      <a:pt x="5069396" y="2639283"/>
                      <a:pt x="5074730" y="2642140"/>
                      <a:pt x="5076254" y="2647188"/>
                    </a:cubicBezTo>
                    <a:cubicBezTo>
                      <a:pt x="5091589" y="2697766"/>
                      <a:pt x="5112734" y="2746629"/>
                      <a:pt x="5139214" y="2792540"/>
                    </a:cubicBezTo>
                    <a:cubicBezTo>
                      <a:pt x="5141881" y="2797111"/>
                      <a:pt x="5140262" y="2802922"/>
                      <a:pt x="5135690" y="2805589"/>
                    </a:cubicBezTo>
                    <a:cubicBezTo>
                      <a:pt x="5134166" y="2806446"/>
                      <a:pt x="5132546" y="2806827"/>
                      <a:pt x="5130927" y="2806827"/>
                    </a:cubicBezTo>
                    <a:close/>
                    <a:moveTo>
                      <a:pt x="1302353" y="2762631"/>
                    </a:moveTo>
                    <a:lnTo>
                      <a:pt x="1296829" y="2762631"/>
                    </a:lnTo>
                    <a:cubicBezTo>
                      <a:pt x="1291590" y="2762631"/>
                      <a:pt x="1287304" y="2758345"/>
                      <a:pt x="1287304" y="2753106"/>
                    </a:cubicBezTo>
                    <a:cubicBezTo>
                      <a:pt x="1287304" y="2747867"/>
                      <a:pt x="1291590" y="2743581"/>
                      <a:pt x="1296829" y="2743581"/>
                    </a:cubicBezTo>
                    <a:lnTo>
                      <a:pt x="1302353" y="2743581"/>
                    </a:lnTo>
                    <a:cubicBezTo>
                      <a:pt x="1353693" y="2743581"/>
                      <a:pt x="1404938" y="2738533"/>
                      <a:pt x="1454849" y="2728627"/>
                    </a:cubicBezTo>
                    <a:cubicBezTo>
                      <a:pt x="1459992" y="2727674"/>
                      <a:pt x="1465040" y="2730913"/>
                      <a:pt x="1466088" y="2736152"/>
                    </a:cubicBezTo>
                    <a:cubicBezTo>
                      <a:pt x="1467136" y="2741295"/>
                      <a:pt x="1463802" y="2746344"/>
                      <a:pt x="1458563" y="2747391"/>
                    </a:cubicBezTo>
                    <a:cubicBezTo>
                      <a:pt x="1407414" y="2757392"/>
                      <a:pt x="1354836" y="2762631"/>
                      <a:pt x="1302353" y="2762631"/>
                    </a:cubicBezTo>
                    <a:close/>
                    <a:moveTo>
                      <a:pt x="1135952" y="2762631"/>
                    </a:moveTo>
                    <a:lnTo>
                      <a:pt x="975074" y="2762631"/>
                    </a:lnTo>
                    <a:cubicBezTo>
                      <a:pt x="969836" y="2762631"/>
                      <a:pt x="965549" y="2758345"/>
                      <a:pt x="965549" y="2753106"/>
                    </a:cubicBezTo>
                    <a:cubicBezTo>
                      <a:pt x="965549" y="2747867"/>
                      <a:pt x="969836" y="2743581"/>
                      <a:pt x="975074" y="2743581"/>
                    </a:cubicBezTo>
                    <a:lnTo>
                      <a:pt x="1135952" y="2743581"/>
                    </a:lnTo>
                    <a:cubicBezTo>
                      <a:pt x="1141190" y="2743581"/>
                      <a:pt x="1145477" y="2747867"/>
                      <a:pt x="1145477" y="2753106"/>
                    </a:cubicBezTo>
                    <a:cubicBezTo>
                      <a:pt x="1145477" y="2758345"/>
                      <a:pt x="1141190" y="2762631"/>
                      <a:pt x="1135952" y="2762631"/>
                    </a:cubicBezTo>
                    <a:close/>
                    <a:moveTo>
                      <a:pt x="814102" y="2762631"/>
                    </a:moveTo>
                    <a:lnTo>
                      <a:pt x="653225" y="2762631"/>
                    </a:lnTo>
                    <a:cubicBezTo>
                      <a:pt x="647986" y="2762631"/>
                      <a:pt x="643700" y="2758345"/>
                      <a:pt x="643700" y="2753106"/>
                    </a:cubicBezTo>
                    <a:cubicBezTo>
                      <a:pt x="643700" y="2747867"/>
                      <a:pt x="647986" y="2743581"/>
                      <a:pt x="653225" y="2743581"/>
                    </a:cubicBezTo>
                    <a:lnTo>
                      <a:pt x="814102" y="2743581"/>
                    </a:lnTo>
                    <a:cubicBezTo>
                      <a:pt x="819341" y="2743581"/>
                      <a:pt x="823627" y="2747867"/>
                      <a:pt x="823627" y="2753106"/>
                    </a:cubicBezTo>
                    <a:cubicBezTo>
                      <a:pt x="823627" y="2758345"/>
                      <a:pt x="819341" y="2762631"/>
                      <a:pt x="814102" y="2762631"/>
                    </a:cubicBezTo>
                    <a:close/>
                    <a:moveTo>
                      <a:pt x="492252" y="2762631"/>
                    </a:moveTo>
                    <a:lnTo>
                      <a:pt x="331375" y="2762631"/>
                    </a:lnTo>
                    <a:cubicBezTo>
                      <a:pt x="326136" y="2762631"/>
                      <a:pt x="321850" y="2758345"/>
                      <a:pt x="321850" y="2753106"/>
                    </a:cubicBezTo>
                    <a:cubicBezTo>
                      <a:pt x="321850" y="2747867"/>
                      <a:pt x="326136" y="2743581"/>
                      <a:pt x="331375" y="2743581"/>
                    </a:cubicBezTo>
                    <a:lnTo>
                      <a:pt x="492252" y="2743581"/>
                    </a:lnTo>
                    <a:cubicBezTo>
                      <a:pt x="497491" y="2743581"/>
                      <a:pt x="501777" y="2747867"/>
                      <a:pt x="501777" y="2753106"/>
                    </a:cubicBezTo>
                    <a:cubicBezTo>
                      <a:pt x="501777" y="2758345"/>
                      <a:pt x="497586" y="2762631"/>
                      <a:pt x="492252" y="2762631"/>
                    </a:cubicBezTo>
                    <a:close/>
                    <a:moveTo>
                      <a:pt x="170498" y="2762631"/>
                    </a:moveTo>
                    <a:lnTo>
                      <a:pt x="9525" y="2762631"/>
                    </a:lnTo>
                    <a:cubicBezTo>
                      <a:pt x="4286" y="2762631"/>
                      <a:pt x="0" y="2758345"/>
                      <a:pt x="0" y="2753106"/>
                    </a:cubicBezTo>
                    <a:cubicBezTo>
                      <a:pt x="0" y="2747867"/>
                      <a:pt x="4286" y="2743581"/>
                      <a:pt x="9525" y="2743581"/>
                    </a:cubicBezTo>
                    <a:lnTo>
                      <a:pt x="170402" y="2743581"/>
                    </a:lnTo>
                    <a:cubicBezTo>
                      <a:pt x="175641" y="2743581"/>
                      <a:pt x="179927" y="2747867"/>
                      <a:pt x="179927" y="2753106"/>
                    </a:cubicBezTo>
                    <a:cubicBezTo>
                      <a:pt x="180023" y="2758345"/>
                      <a:pt x="175736" y="2762631"/>
                      <a:pt x="170498" y="2762631"/>
                    </a:cubicBezTo>
                    <a:close/>
                    <a:moveTo>
                      <a:pt x="1610106" y="2700052"/>
                    </a:moveTo>
                    <a:cubicBezTo>
                      <a:pt x="1606391" y="2700052"/>
                      <a:pt x="1602867" y="2697861"/>
                      <a:pt x="1601343" y="2694241"/>
                    </a:cubicBezTo>
                    <a:cubicBezTo>
                      <a:pt x="1599248" y="2689384"/>
                      <a:pt x="1601534" y="2683764"/>
                      <a:pt x="1606391" y="2681764"/>
                    </a:cubicBezTo>
                    <a:cubicBezTo>
                      <a:pt x="1654969" y="2661095"/>
                      <a:pt x="1701737" y="2635186"/>
                      <a:pt x="1745171" y="2604897"/>
                    </a:cubicBezTo>
                    <a:cubicBezTo>
                      <a:pt x="1749457" y="2601849"/>
                      <a:pt x="1755458" y="2602992"/>
                      <a:pt x="1758410" y="2607278"/>
                    </a:cubicBezTo>
                    <a:cubicBezTo>
                      <a:pt x="1761458" y="2611565"/>
                      <a:pt x="1760315" y="2617565"/>
                      <a:pt x="1756029" y="2620518"/>
                    </a:cubicBezTo>
                    <a:cubicBezTo>
                      <a:pt x="1711452" y="2651570"/>
                      <a:pt x="1663637" y="2678049"/>
                      <a:pt x="1613821" y="2699195"/>
                    </a:cubicBezTo>
                    <a:cubicBezTo>
                      <a:pt x="1612678" y="2699766"/>
                      <a:pt x="1611344" y="2700052"/>
                      <a:pt x="1610106" y="2700052"/>
                    </a:cubicBezTo>
                    <a:close/>
                    <a:moveTo>
                      <a:pt x="6454807" y="2549843"/>
                    </a:moveTo>
                    <a:cubicBezTo>
                      <a:pt x="6454331" y="2549843"/>
                      <a:pt x="6453949" y="2549843"/>
                      <a:pt x="6453473" y="2549747"/>
                    </a:cubicBezTo>
                    <a:cubicBezTo>
                      <a:pt x="6448235" y="2548985"/>
                      <a:pt x="6444615" y="2544223"/>
                      <a:pt x="6445377" y="2538984"/>
                    </a:cubicBezTo>
                    <a:cubicBezTo>
                      <a:pt x="6449759" y="2507266"/>
                      <a:pt x="6451950" y="2474881"/>
                      <a:pt x="6451950" y="2442591"/>
                    </a:cubicBezTo>
                    <a:lnTo>
                      <a:pt x="6451950" y="2379631"/>
                    </a:lnTo>
                    <a:cubicBezTo>
                      <a:pt x="6451950" y="2374392"/>
                      <a:pt x="6456236" y="2370106"/>
                      <a:pt x="6461475" y="2370106"/>
                    </a:cubicBezTo>
                    <a:cubicBezTo>
                      <a:pt x="6466713" y="2370106"/>
                      <a:pt x="6471000" y="2374392"/>
                      <a:pt x="6471000" y="2379631"/>
                    </a:cubicBezTo>
                    <a:lnTo>
                      <a:pt x="6471000" y="2442591"/>
                    </a:lnTo>
                    <a:cubicBezTo>
                      <a:pt x="6471000" y="2475643"/>
                      <a:pt x="6468714" y="2508980"/>
                      <a:pt x="6464237" y="2541556"/>
                    </a:cubicBezTo>
                    <a:cubicBezTo>
                      <a:pt x="6463570" y="2546414"/>
                      <a:pt x="6459474" y="2549843"/>
                      <a:pt x="6454807" y="2549843"/>
                    </a:cubicBezTo>
                    <a:close/>
                    <a:moveTo>
                      <a:pt x="1872520" y="2517648"/>
                    </a:moveTo>
                    <a:cubicBezTo>
                      <a:pt x="1870139" y="2517648"/>
                      <a:pt x="1867853" y="2516791"/>
                      <a:pt x="1865948" y="2515076"/>
                    </a:cubicBezTo>
                    <a:cubicBezTo>
                      <a:pt x="1862138" y="2511457"/>
                      <a:pt x="1861947" y="2505456"/>
                      <a:pt x="1865567" y="2501646"/>
                    </a:cubicBezTo>
                    <a:cubicBezTo>
                      <a:pt x="1902047" y="2463260"/>
                      <a:pt x="1934623" y="2420969"/>
                      <a:pt x="1962531" y="2376107"/>
                    </a:cubicBezTo>
                    <a:cubicBezTo>
                      <a:pt x="1965293" y="2371630"/>
                      <a:pt x="1971199" y="2370296"/>
                      <a:pt x="1975676" y="2373059"/>
                    </a:cubicBezTo>
                    <a:cubicBezTo>
                      <a:pt x="1980152" y="2375821"/>
                      <a:pt x="1981486" y="2381726"/>
                      <a:pt x="1978724" y="2386203"/>
                    </a:cubicBezTo>
                    <a:cubicBezTo>
                      <a:pt x="1950149" y="2432209"/>
                      <a:pt x="1916716" y="2475453"/>
                      <a:pt x="1879378" y="2514791"/>
                    </a:cubicBezTo>
                    <a:cubicBezTo>
                      <a:pt x="1877568" y="2516601"/>
                      <a:pt x="1874996" y="2517648"/>
                      <a:pt x="1872520" y="2517648"/>
                    </a:cubicBezTo>
                    <a:close/>
                    <a:moveTo>
                      <a:pt x="5038154" y="2501646"/>
                    </a:moveTo>
                    <a:cubicBezTo>
                      <a:pt x="5033201" y="2501646"/>
                      <a:pt x="5029010" y="2497836"/>
                      <a:pt x="5028629" y="2492788"/>
                    </a:cubicBezTo>
                    <a:cubicBezTo>
                      <a:pt x="5027486" y="2476214"/>
                      <a:pt x="5026914" y="2459355"/>
                      <a:pt x="5026914" y="2442782"/>
                    </a:cubicBezTo>
                    <a:lnTo>
                      <a:pt x="5026914" y="2331339"/>
                    </a:lnTo>
                    <a:cubicBezTo>
                      <a:pt x="5026914" y="2326101"/>
                      <a:pt x="5031200" y="2321814"/>
                      <a:pt x="5036439" y="2321814"/>
                    </a:cubicBezTo>
                    <a:cubicBezTo>
                      <a:pt x="5041678" y="2321814"/>
                      <a:pt x="5045964" y="2326101"/>
                      <a:pt x="5045964" y="2331339"/>
                    </a:cubicBezTo>
                    <a:lnTo>
                      <a:pt x="5045964" y="2442782"/>
                    </a:lnTo>
                    <a:cubicBezTo>
                      <a:pt x="5045964" y="2458974"/>
                      <a:pt x="5046536" y="2475453"/>
                      <a:pt x="5047584" y="2491550"/>
                    </a:cubicBezTo>
                    <a:cubicBezTo>
                      <a:pt x="5047964" y="2496788"/>
                      <a:pt x="5043964" y="2501360"/>
                      <a:pt x="5038725" y="2501742"/>
                    </a:cubicBezTo>
                    <a:cubicBezTo>
                      <a:pt x="5038630" y="2501646"/>
                      <a:pt x="5038344" y="2501646"/>
                      <a:pt x="5038154" y="2501646"/>
                    </a:cubicBezTo>
                    <a:close/>
                    <a:moveTo>
                      <a:pt x="2040922" y="2246090"/>
                    </a:moveTo>
                    <a:cubicBezTo>
                      <a:pt x="2039874" y="2246090"/>
                      <a:pt x="2038731" y="2245900"/>
                      <a:pt x="2037683" y="2245519"/>
                    </a:cubicBezTo>
                    <a:cubicBezTo>
                      <a:pt x="2032730" y="2243709"/>
                      <a:pt x="2030159" y="2238280"/>
                      <a:pt x="2031968" y="2233327"/>
                    </a:cubicBezTo>
                    <a:cubicBezTo>
                      <a:pt x="2050066" y="2183702"/>
                      <a:pt x="2063115" y="2131981"/>
                      <a:pt x="2070735" y="2079498"/>
                    </a:cubicBezTo>
                    <a:cubicBezTo>
                      <a:pt x="2071497" y="2074259"/>
                      <a:pt x="2076355" y="2070735"/>
                      <a:pt x="2081498" y="2071402"/>
                    </a:cubicBezTo>
                    <a:cubicBezTo>
                      <a:pt x="2086737" y="2072164"/>
                      <a:pt x="2090357" y="2077022"/>
                      <a:pt x="2089595" y="2082165"/>
                    </a:cubicBezTo>
                    <a:cubicBezTo>
                      <a:pt x="2081784" y="2135886"/>
                      <a:pt x="2068449" y="2188940"/>
                      <a:pt x="2049875" y="2239804"/>
                    </a:cubicBezTo>
                    <a:cubicBezTo>
                      <a:pt x="2048447" y="2243709"/>
                      <a:pt x="2044827" y="2246090"/>
                      <a:pt x="2040922" y="2246090"/>
                    </a:cubicBezTo>
                    <a:close/>
                    <a:moveTo>
                      <a:pt x="6461475" y="2228374"/>
                    </a:moveTo>
                    <a:cubicBezTo>
                      <a:pt x="6456236" y="2228374"/>
                      <a:pt x="6451950" y="2224088"/>
                      <a:pt x="6451950" y="2218849"/>
                    </a:cubicBezTo>
                    <a:lnTo>
                      <a:pt x="6451950" y="2057972"/>
                    </a:lnTo>
                    <a:cubicBezTo>
                      <a:pt x="6451950" y="2052733"/>
                      <a:pt x="6456236" y="2048447"/>
                      <a:pt x="6461475" y="2048447"/>
                    </a:cubicBezTo>
                    <a:cubicBezTo>
                      <a:pt x="6466713" y="2048447"/>
                      <a:pt x="6471000" y="2052733"/>
                      <a:pt x="6471000" y="2057972"/>
                    </a:cubicBezTo>
                    <a:lnTo>
                      <a:pt x="6471000" y="2218849"/>
                    </a:lnTo>
                    <a:cubicBezTo>
                      <a:pt x="6471000" y="2224088"/>
                      <a:pt x="6466713" y="2228374"/>
                      <a:pt x="6461475" y="2228374"/>
                    </a:cubicBezTo>
                    <a:close/>
                    <a:moveTo>
                      <a:pt x="5036534" y="2179891"/>
                    </a:moveTo>
                    <a:cubicBezTo>
                      <a:pt x="5031296" y="2179891"/>
                      <a:pt x="5027009" y="2175605"/>
                      <a:pt x="5027009" y="2170366"/>
                    </a:cubicBezTo>
                    <a:lnTo>
                      <a:pt x="5027009" y="2009489"/>
                    </a:lnTo>
                    <a:cubicBezTo>
                      <a:pt x="5027009" y="2004251"/>
                      <a:pt x="5031296" y="1999964"/>
                      <a:pt x="5036534" y="1999964"/>
                    </a:cubicBezTo>
                    <a:cubicBezTo>
                      <a:pt x="5041773" y="1999964"/>
                      <a:pt x="5046059" y="2004251"/>
                      <a:pt x="5046059" y="2009489"/>
                    </a:cubicBezTo>
                    <a:lnTo>
                      <a:pt x="5046059" y="2170366"/>
                    </a:lnTo>
                    <a:cubicBezTo>
                      <a:pt x="5046059" y="2175605"/>
                      <a:pt x="5041773" y="2179891"/>
                      <a:pt x="5036534" y="2179891"/>
                    </a:cubicBezTo>
                    <a:close/>
                    <a:moveTo>
                      <a:pt x="2090547" y="1930051"/>
                    </a:moveTo>
                    <a:cubicBezTo>
                      <a:pt x="2090261" y="1930051"/>
                      <a:pt x="2089976" y="1930051"/>
                      <a:pt x="2089690" y="1930051"/>
                    </a:cubicBezTo>
                    <a:cubicBezTo>
                      <a:pt x="2084451" y="1929574"/>
                      <a:pt x="2080641" y="1924907"/>
                      <a:pt x="2081117" y="1919669"/>
                    </a:cubicBezTo>
                    <a:cubicBezTo>
                      <a:pt x="2086261" y="1864900"/>
                      <a:pt x="2100263" y="1811750"/>
                      <a:pt x="2122742" y="1761744"/>
                    </a:cubicBezTo>
                    <a:cubicBezTo>
                      <a:pt x="2124932" y="1756981"/>
                      <a:pt x="2130552" y="1754791"/>
                      <a:pt x="2135315" y="1756981"/>
                    </a:cubicBezTo>
                    <a:cubicBezTo>
                      <a:pt x="2140077" y="1759172"/>
                      <a:pt x="2142268" y="1764792"/>
                      <a:pt x="2140077" y="1769555"/>
                    </a:cubicBezTo>
                    <a:cubicBezTo>
                      <a:pt x="2118455" y="1817656"/>
                      <a:pt x="2105025" y="1868710"/>
                      <a:pt x="2100072" y="1921383"/>
                    </a:cubicBezTo>
                    <a:cubicBezTo>
                      <a:pt x="2099596" y="1926336"/>
                      <a:pt x="2095405" y="1930051"/>
                      <a:pt x="2090547" y="1930051"/>
                    </a:cubicBezTo>
                    <a:close/>
                    <a:moveTo>
                      <a:pt x="6461475" y="1906524"/>
                    </a:moveTo>
                    <a:cubicBezTo>
                      <a:pt x="6456236" y="1906524"/>
                      <a:pt x="6451950" y="1902238"/>
                      <a:pt x="6451950" y="1896999"/>
                    </a:cubicBezTo>
                    <a:lnTo>
                      <a:pt x="6451950" y="1736122"/>
                    </a:lnTo>
                    <a:cubicBezTo>
                      <a:pt x="6451950" y="1730883"/>
                      <a:pt x="6456236" y="1726597"/>
                      <a:pt x="6461475" y="1726597"/>
                    </a:cubicBezTo>
                    <a:cubicBezTo>
                      <a:pt x="6466713" y="1726597"/>
                      <a:pt x="6471000" y="1730883"/>
                      <a:pt x="6471000" y="1736122"/>
                    </a:cubicBezTo>
                    <a:lnTo>
                      <a:pt x="6471000" y="1896999"/>
                    </a:lnTo>
                    <a:cubicBezTo>
                      <a:pt x="6471000" y="1902333"/>
                      <a:pt x="6466713" y="1906524"/>
                      <a:pt x="6461475" y="1906524"/>
                    </a:cubicBezTo>
                    <a:close/>
                    <a:moveTo>
                      <a:pt x="5036534" y="1858042"/>
                    </a:moveTo>
                    <a:cubicBezTo>
                      <a:pt x="5031296" y="1858042"/>
                      <a:pt x="5027009" y="1853756"/>
                      <a:pt x="5027009" y="1848517"/>
                    </a:cubicBezTo>
                    <a:lnTo>
                      <a:pt x="5027009" y="1687639"/>
                    </a:lnTo>
                    <a:cubicBezTo>
                      <a:pt x="5027009" y="1682401"/>
                      <a:pt x="5031296" y="1678114"/>
                      <a:pt x="5036534" y="1678114"/>
                    </a:cubicBezTo>
                    <a:cubicBezTo>
                      <a:pt x="5041773" y="1678114"/>
                      <a:pt x="5046059" y="1682401"/>
                      <a:pt x="5046059" y="1687639"/>
                    </a:cubicBezTo>
                    <a:lnTo>
                      <a:pt x="5046059" y="1848517"/>
                    </a:lnTo>
                    <a:cubicBezTo>
                      <a:pt x="5046059" y="1853756"/>
                      <a:pt x="5041773" y="1858042"/>
                      <a:pt x="5036534" y="1858042"/>
                    </a:cubicBezTo>
                    <a:close/>
                    <a:moveTo>
                      <a:pt x="2219992" y="1641729"/>
                    </a:moveTo>
                    <a:cubicBezTo>
                      <a:pt x="2217706" y="1641729"/>
                      <a:pt x="2215325" y="1640872"/>
                      <a:pt x="2213515" y="1639157"/>
                    </a:cubicBezTo>
                    <a:cubicBezTo>
                      <a:pt x="2209705" y="1635538"/>
                      <a:pt x="2209419" y="1629537"/>
                      <a:pt x="2213039" y="1625727"/>
                    </a:cubicBezTo>
                    <a:cubicBezTo>
                      <a:pt x="2250472" y="1585436"/>
                      <a:pt x="2293906" y="1551813"/>
                      <a:pt x="2342102" y="1525810"/>
                    </a:cubicBezTo>
                    <a:cubicBezTo>
                      <a:pt x="2346770" y="1523333"/>
                      <a:pt x="2352485" y="1525048"/>
                      <a:pt x="2355057" y="1529620"/>
                    </a:cubicBezTo>
                    <a:cubicBezTo>
                      <a:pt x="2357533" y="1534287"/>
                      <a:pt x="2355818" y="1540002"/>
                      <a:pt x="2351246" y="1542574"/>
                    </a:cubicBezTo>
                    <a:cubicBezTo>
                      <a:pt x="2304860" y="1567624"/>
                      <a:pt x="2263045" y="1600010"/>
                      <a:pt x="2227040" y="1638776"/>
                    </a:cubicBezTo>
                    <a:cubicBezTo>
                      <a:pt x="2225040" y="1640681"/>
                      <a:pt x="2222468" y="1641729"/>
                      <a:pt x="2219992" y="1641729"/>
                    </a:cubicBezTo>
                    <a:close/>
                    <a:moveTo>
                      <a:pt x="6471952" y="1585531"/>
                    </a:moveTo>
                    <a:cubicBezTo>
                      <a:pt x="6471285" y="1585531"/>
                      <a:pt x="6470618" y="1585436"/>
                      <a:pt x="6469952" y="1585341"/>
                    </a:cubicBezTo>
                    <a:cubicBezTo>
                      <a:pt x="6464808" y="1584293"/>
                      <a:pt x="6461475" y="1579245"/>
                      <a:pt x="6462618" y="1574102"/>
                    </a:cubicBezTo>
                    <a:cubicBezTo>
                      <a:pt x="6473952" y="1520381"/>
                      <a:pt x="6493859" y="1469231"/>
                      <a:pt x="6521958" y="1421987"/>
                    </a:cubicBezTo>
                    <a:cubicBezTo>
                      <a:pt x="6524625" y="1417511"/>
                      <a:pt x="6530531" y="1415987"/>
                      <a:pt x="6535007" y="1418654"/>
                    </a:cubicBezTo>
                    <a:cubicBezTo>
                      <a:pt x="6539484" y="1421321"/>
                      <a:pt x="6541008" y="1427226"/>
                      <a:pt x="6538341" y="1431703"/>
                    </a:cubicBezTo>
                    <a:cubicBezTo>
                      <a:pt x="6511290" y="1477137"/>
                      <a:pt x="6492145" y="1526381"/>
                      <a:pt x="6481287" y="1578007"/>
                    </a:cubicBezTo>
                    <a:cubicBezTo>
                      <a:pt x="6480334" y="1582484"/>
                      <a:pt x="6476429" y="1585531"/>
                      <a:pt x="6471952" y="1585531"/>
                    </a:cubicBezTo>
                    <a:close/>
                    <a:moveTo>
                      <a:pt x="5036534" y="1536192"/>
                    </a:moveTo>
                    <a:cubicBezTo>
                      <a:pt x="5031296" y="1536192"/>
                      <a:pt x="5027009" y="1531906"/>
                      <a:pt x="5027009" y="1526667"/>
                    </a:cubicBezTo>
                    <a:lnTo>
                      <a:pt x="5027009" y="1365790"/>
                    </a:lnTo>
                    <a:cubicBezTo>
                      <a:pt x="5027009" y="1360551"/>
                      <a:pt x="5031296" y="1356265"/>
                      <a:pt x="5036534" y="1356265"/>
                    </a:cubicBezTo>
                    <a:cubicBezTo>
                      <a:pt x="5041773" y="1356265"/>
                      <a:pt x="5046059" y="1360551"/>
                      <a:pt x="5046059" y="1365790"/>
                    </a:cubicBezTo>
                    <a:lnTo>
                      <a:pt x="5046059" y="1526667"/>
                    </a:lnTo>
                    <a:cubicBezTo>
                      <a:pt x="5046059" y="1532001"/>
                      <a:pt x="5041773" y="1536192"/>
                      <a:pt x="5036534" y="1536192"/>
                    </a:cubicBezTo>
                    <a:close/>
                    <a:moveTo>
                      <a:pt x="2498027" y="1491615"/>
                    </a:moveTo>
                    <a:cubicBezTo>
                      <a:pt x="2493455" y="1491615"/>
                      <a:pt x="2489454" y="1488281"/>
                      <a:pt x="2488692" y="1483709"/>
                    </a:cubicBezTo>
                    <a:cubicBezTo>
                      <a:pt x="2487835" y="1478566"/>
                      <a:pt x="2491359" y="1473613"/>
                      <a:pt x="2496503" y="1472756"/>
                    </a:cubicBezTo>
                    <a:cubicBezTo>
                      <a:pt x="2523935" y="1468184"/>
                      <a:pt x="2552129" y="1465802"/>
                      <a:pt x="2580227" y="1465802"/>
                    </a:cubicBezTo>
                    <a:lnTo>
                      <a:pt x="2658618" y="1465802"/>
                    </a:lnTo>
                    <a:cubicBezTo>
                      <a:pt x="2663857" y="1465802"/>
                      <a:pt x="2668143" y="1470089"/>
                      <a:pt x="2668143" y="1475327"/>
                    </a:cubicBezTo>
                    <a:cubicBezTo>
                      <a:pt x="2668143" y="1480566"/>
                      <a:pt x="2663857" y="1484852"/>
                      <a:pt x="2658618" y="1484852"/>
                    </a:cubicBezTo>
                    <a:lnTo>
                      <a:pt x="2580227" y="1484852"/>
                    </a:lnTo>
                    <a:cubicBezTo>
                      <a:pt x="2553176" y="1484852"/>
                      <a:pt x="2526125" y="1487138"/>
                      <a:pt x="2499646" y="1491520"/>
                    </a:cubicBezTo>
                    <a:cubicBezTo>
                      <a:pt x="2499074" y="1491520"/>
                      <a:pt x="2498503" y="1491615"/>
                      <a:pt x="2498027" y="1491615"/>
                    </a:cubicBezTo>
                    <a:close/>
                    <a:moveTo>
                      <a:pt x="2980277" y="1484757"/>
                    </a:moveTo>
                    <a:lnTo>
                      <a:pt x="2819400" y="1484757"/>
                    </a:lnTo>
                    <a:cubicBezTo>
                      <a:pt x="2814161" y="1484757"/>
                      <a:pt x="2809875" y="1480471"/>
                      <a:pt x="2809875" y="1475232"/>
                    </a:cubicBezTo>
                    <a:cubicBezTo>
                      <a:pt x="2809875" y="1469993"/>
                      <a:pt x="2814161" y="1465707"/>
                      <a:pt x="2819400" y="1465707"/>
                    </a:cubicBezTo>
                    <a:lnTo>
                      <a:pt x="2980277" y="1465707"/>
                    </a:lnTo>
                    <a:cubicBezTo>
                      <a:pt x="2985516" y="1465707"/>
                      <a:pt x="2989802" y="1469993"/>
                      <a:pt x="2989802" y="1475232"/>
                    </a:cubicBezTo>
                    <a:cubicBezTo>
                      <a:pt x="2989802" y="1480471"/>
                      <a:pt x="2985611" y="1484757"/>
                      <a:pt x="2980277" y="1484757"/>
                    </a:cubicBezTo>
                    <a:close/>
                    <a:moveTo>
                      <a:pt x="3140488" y="1474565"/>
                    </a:moveTo>
                    <a:cubicBezTo>
                      <a:pt x="3136107" y="1474565"/>
                      <a:pt x="3132106" y="1471422"/>
                      <a:pt x="3131153" y="1466945"/>
                    </a:cubicBezTo>
                    <a:cubicBezTo>
                      <a:pt x="3130106" y="1461802"/>
                      <a:pt x="3133439" y="1456754"/>
                      <a:pt x="3138583" y="1455706"/>
                    </a:cubicBezTo>
                    <a:cubicBezTo>
                      <a:pt x="3190208" y="1445038"/>
                      <a:pt x="3239548" y="1425988"/>
                      <a:pt x="3285077" y="1399127"/>
                    </a:cubicBezTo>
                    <a:cubicBezTo>
                      <a:pt x="3289649" y="1396460"/>
                      <a:pt x="3295460" y="1397984"/>
                      <a:pt x="3298127" y="1402461"/>
                    </a:cubicBezTo>
                    <a:cubicBezTo>
                      <a:pt x="3300794" y="1407033"/>
                      <a:pt x="3299270" y="1412843"/>
                      <a:pt x="3294793" y="1415510"/>
                    </a:cubicBezTo>
                    <a:cubicBezTo>
                      <a:pt x="3247454" y="1443419"/>
                      <a:pt x="3196209" y="1463231"/>
                      <a:pt x="3142488" y="1474375"/>
                    </a:cubicBezTo>
                    <a:cubicBezTo>
                      <a:pt x="3141821" y="1474470"/>
                      <a:pt x="3141155" y="1474565"/>
                      <a:pt x="3140488" y="1474565"/>
                    </a:cubicBezTo>
                    <a:close/>
                    <a:moveTo>
                      <a:pt x="3412808" y="1314164"/>
                    </a:moveTo>
                    <a:cubicBezTo>
                      <a:pt x="3410617" y="1314164"/>
                      <a:pt x="3408426" y="1313402"/>
                      <a:pt x="3406616" y="1311878"/>
                    </a:cubicBezTo>
                    <a:cubicBezTo>
                      <a:pt x="3402616" y="1308449"/>
                      <a:pt x="3402235" y="1302448"/>
                      <a:pt x="3405664" y="1298448"/>
                    </a:cubicBezTo>
                    <a:cubicBezTo>
                      <a:pt x="3440240" y="1258348"/>
                      <a:pt x="3467767" y="1213295"/>
                      <a:pt x="3487579" y="1164527"/>
                    </a:cubicBezTo>
                    <a:cubicBezTo>
                      <a:pt x="3489579" y="1159669"/>
                      <a:pt x="3495104" y="1157288"/>
                      <a:pt x="3499961" y="1159288"/>
                    </a:cubicBezTo>
                    <a:cubicBezTo>
                      <a:pt x="3504819" y="1161288"/>
                      <a:pt x="3507200" y="1166813"/>
                      <a:pt x="3505200" y="1171670"/>
                    </a:cubicBezTo>
                    <a:cubicBezTo>
                      <a:pt x="3484626" y="1222439"/>
                      <a:pt x="3455956" y="1269302"/>
                      <a:pt x="3420047" y="1310926"/>
                    </a:cubicBezTo>
                    <a:cubicBezTo>
                      <a:pt x="3418142" y="1313021"/>
                      <a:pt x="3415475" y="1314164"/>
                      <a:pt x="3412808" y="1314164"/>
                    </a:cubicBezTo>
                    <a:close/>
                    <a:moveTo>
                      <a:pt x="6633305" y="1313688"/>
                    </a:moveTo>
                    <a:cubicBezTo>
                      <a:pt x="6630639" y="1313688"/>
                      <a:pt x="6627971" y="1312545"/>
                      <a:pt x="6626066" y="1310354"/>
                    </a:cubicBezTo>
                    <a:cubicBezTo>
                      <a:pt x="6622637" y="1306354"/>
                      <a:pt x="6623114" y="1300353"/>
                      <a:pt x="6627114" y="1296924"/>
                    </a:cubicBezTo>
                    <a:cubicBezTo>
                      <a:pt x="6668834" y="1261110"/>
                      <a:pt x="6715792" y="1232630"/>
                      <a:pt x="6766655" y="1212247"/>
                    </a:cubicBezTo>
                    <a:cubicBezTo>
                      <a:pt x="6771513" y="1210342"/>
                      <a:pt x="6777038" y="1212628"/>
                      <a:pt x="6779038" y="1217581"/>
                    </a:cubicBezTo>
                    <a:cubicBezTo>
                      <a:pt x="6781038" y="1222439"/>
                      <a:pt x="6778657" y="1227963"/>
                      <a:pt x="6773704" y="1229963"/>
                    </a:cubicBezTo>
                    <a:cubicBezTo>
                      <a:pt x="6724841" y="1249585"/>
                      <a:pt x="6679692" y="1277017"/>
                      <a:pt x="6639497" y="1311402"/>
                    </a:cubicBezTo>
                    <a:cubicBezTo>
                      <a:pt x="6637687" y="1313021"/>
                      <a:pt x="6635497" y="1313688"/>
                      <a:pt x="6633305" y="1313688"/>
                    </a:cubicBezTo>
                    <a:close/>
                    <a:moveTo>
                      <a:pt x="5036534" y="1214438"/>
                    </a:moveTo>
                    <a:cubicBezTo>
                      <a:pt x="5031296" y="1214438"/>
                      <a:pt x="5027009" y="1210151"/>
                      <a:pt x="5027009" y="1204913"/>
                    </a:cubicBezTo>
                    <a:lnTo>
                      <a:pt x="5027009" y="1043940"/>
                    </a:lnTo>
                    <a:cubicBezTo>
                      <a:pt x="5027009" y="1038701"/>
                      <a:pt x="5031296" y="1034415"/>
                      <a:pt x="5036534" y="1034415"/>
                    </a:cubicBezTo>
                    <a:cubicBezTo>
                      <a:pt x="5041773" y="1034415"/>
                      <a:pt x="5046059" y="1038701"/>
                      <a:pt x="5046059" y="1043940"/>
                    </a:cubicBezTo>
                    <a:lnTo>
                      <a:pt x="5046059" y="1204913"/>
                    </a:lnTo>
                    <a:cubicBezTo>
                      <a:pt x="5046059" y="1210151"/>
                      <a:pt x="5041773" y="1214438"/>
                      <a:pt x="5036534" y="1214438"/>
                    </a:cubicBezTo>
                    <a:close/>
                    <a:moveTo>
                      <a:pt x="6926581" y="1196149"/>
                    </a:moveTo>
                    <a:cubicBezTo>
                      <a:pt x="6921532" y="1196149"/>
                      <a:pt x="6917341" y="1192244"/>
                      <a:pt x="6917056" y="1187101"/>
                    </a:cubicBezTo>
                    <a:cubicBezTo>
                      <a:pt x="6916769" y="1181862"/>
                      <a:pt x="6920770" y="1177385"/>
                      <a:pt x="6926009" y="1177099"/>
                    </a:cubicBezTo>
                    <a:cubicBezTo>
                      <a:pt x="6934962" y="1176623"/>
                      <a:pt x="6944106" y="1176338"/>
                      <a:pt x="6953250" y="1176338"/>
                    </a:cubicBezTo>
                    <a:lnTo>
                      <a:pt x="7087457" y="1176338"/>
                    </a:lnTo>
                    <a:cubicBezTo>
                      <a:pt x="7092697" y="1176338"/>
                      <a:pt x="7096982" y="1180624"/>
                      <a:pt x="7096982" y="1185863"/>
                    </a:cubicBezTo>
                    <a:cubicBezTo>
                      <a:pt x="7096982" y="1191101"/>
                      <a:pt x="7092697" y="1195388"/>
                      <a:pt x="7087457" y="1195388"/>
                    </a:cubicBezTo>
                    <a:lnTo>
                      <a:pt x="6953250" y="1195388"/>
                    </a:lnTo>
                    <a:cubicBezTo>
                      <a:pt x="6944487" y="1195388"/>
                      <a:pt x="6935724" y="1195578"/>
                      <a:pt x="6927057" y="1196054"/>
                    </a:cubicBezTo>
                    <a:cubicBezTo>
                      <a:pt x="6926866" y="1196149"/>
                      <a:pt x="6926675" y="1196149"/>
                      <a:pt x="6926581" y="1196149"/>
                    </a:cubicBezTo>
                    <a:close/>
                    <a:moveTo>
                      <a:pt x="8052912" y="1195483"/>
                    </a:moveTo>
                    <a:lnTo>
                      <a:pt x="7892034" y="1195483"/>
                    </a:lnTo>
                    <a:cubicBezTo>
                      <a:pt x="7886796" y="1195483"/>
                      <a:pt x="7882509" y="1191197"/>
                      <a:pt x="7882509" y="1185958"/>
                    </a:cubicBezTo>
                    <a:cubicBezTo>
                      <a:pt x="7882509" y="1180719"/>
                      <a:pt x="7886796" y="1176433"/>
                      <a:pt x="7892034" y="1176433"/>
                    </a:cubicBezTo>
                    <a:lnTo>
                      <a:pt x="8052912" y="1176433"/>
                    </a:lnTo>
                    <a:cubicBezTo>
                      <a:pt x="8058150" y="1176433"/>
                      <a:pt x="8062437" y="1180719"/>
                      <a:pt x="8062437" y="1185958"/>
                    </a:cubicBezTo>
                    <a:cubicBezTo>
                      <a:pt x="8062437" y="1191197"/>
                      <a:pt x="8058150" y="1195483"/>
                      <a:pt x="8052912" y="1195483"/>
                    </a:cubicBezTo>
                    <a:close/>
                    <a:moveTo>
                      <a:pt x="7731062" y="1195483"/>
                    </a:moveTo>
                    <a:lnTo>
                      <a:pt x="7570184" y="1195483"/>
                    </a:lnTo>
                    <a:cubicBezTo>
                      <a:pt x="7564946" y="1195483"/>
                      <a:pt x="7560659" y="1191197"/>
                      <a:pt x="7560659" y="1185958"/>
                    </a:cubicBezTo>
                    <a:cubicBezTo>
                      <a:pt x="7560659" y="1180719"/>
                      <a:pt x="7564946" y="1176433"/>
                      <a:pt x="7570184" y="1176433"/>
                    </a:cubicBezTo>
                    <a:lnTo>
                      <a:pt x="7731062" y="1176433"/>
                    </a:lnTo>
                    <a:cubicBezTo>
                      <a:pt x="7736300" y="1176433"/>
                      <a:pt x="7740587" y="1180719"/>
                      <a:pt x="7740587" y="1185958"/>
                    </a:cubicBezTo>
                    <a:cubicBezTo>
                      <a:pt x="7740587" y="1191197"/>
                      <a:pt x="7736300" y="1195483"/>
                      <a:pt x="7731062" y="1195483"/>
                    </a:cubicBezTo>
                    <a:close/>
                    <a:moveTo>
                      <a:pt x="7409212" y="1195483"/>
                    </a:moveTo>
                    <a:lnTo>
                      <a:pt x="7248335" y="1195483"/>
                    </a:lnTo>
                    <a:cubicBezTo>
                      <a:pt x="7243096" y="1195483"/>
                      <a:pt x="7238810" y="1191197"/>
                      <a:pt x="7238810" y="1185958"/>
                    </a:cubicBezTo>
                    <a:cubicBezTo>
                      <a:pt x="7238810" y="1180719"/>
                      <a:pt x="7243096" y="1176433"/>
                      <a:pt x="7248335" y="1176433"/>
                    </a:cubicBezTo>
                    <a:lnTo>
                      <a:pt x="7409212" y="1176433"/>
                    </a:lnTo>
                    <a:cubicBezTo>
                      <a:pt x="7414451" y="1176433"/>
                      <a:pt x="7418737" y="1180719"/>
                      <a:pt x="7418737" y="1185958"/>
                    </a:cubicBezTo>
                    <a:cubicBezTo>
                      <a:pt x="7418737" y="1191197"/>
                      <a:pt x="7414546" y="1195483"/>
                      <a:pt x="7409212" y="1195483"/>
                    </a:cubicBezTo>
                    <a:close/>
                    <a:moveTo>
                      <a:pt x="3531394" y="1021271"/>
                    </a:moveTo>
                    <a:cubicBezTo>
                      <a:pt x="3531203" y="1021271"/>
                      <a:pt x="3531013" y="1021271"/>
                      <a:pt x="3530822" y="1021271"/>
                    </a:cubicBezTo>
                    <a:cubicBezTo>
                      <a:pt x="3525584" y="1020985"/>
                      <a:pt x="3521583" y="1016508"/>
                      <a:pt x="3521869" y="1011174"/>
                    </a:cubicBezTo>
                    <a:cubicBezTo>
                      <a:pt x="3522345" y="1002030"/>
                      <a:pt x="3522631" y="992600"/>
                      <a:pt x="3522631" y="983361"/>
                    </a:cubicBezTo>
                    <a:lnTo>
                      <a:pt x="3522631" y="850773"/>
                    </a:lnTo>
                    <a:cubicBezTo>
                      <a:pt x="3522631" y="845534"/>
                      <a:pt x="3526917" y="841248"/>
                      <a:pt x="3532156" y="841248"/>
                    </a:cubicBezTo>
                    <a:cubicBezTo>
                      <a:pt x="3537395" y="841248"/>
                      <a:pt x="3541681" y="845534"/>
                      <a:pt x="3541681" y="850773"/>
                    </a:cubicBezTo>
                    <a:lnTo>
                      <a:pt x="3541681" y="983361"/>
                    </a:lnTo>
                    <a:cubicBezTo>
                      <a:pt x="3541681" y="992981"/>
                      <a:pt x="3541395" y="1002697"/>
                      <a:pt x="3540824" y="1012222"/>
                    </a:cubicBezTo>
                    <a:cubicBezTo>
                      <a:pt x="3540633" y="1017365"/>
                      <a:pt x="3536442" y="1021271"/>
                      <a:pt x="3531394" y="1021271"/>
                    </a:cubicBezTo>
                    <a:close/>
                    <a:moveTo>
                      <a:pt x="5036534" y="892588"/>
                    </a:moveTo>
                    <a:cubicBezTo>
                      <a:pt x="5031296" y="892588"/>
                      <a:pt x="5027009" y="888302"/>
                      <a:pt x="5027009" y="883063"/>
                    </a:cubicBezTo>
                    <a:lnTo>
                      <a:pt x="5027009" y="761619"/>
                    </a:lnTo>
                    <a:cubicBezTo>
                      <a:pt x="5027009" y="748665"/>
                      <a:pt x="5026628" y="735521"/>
                      <a:pt x="5025962" y="722662"/>
                    </a:cubicBezTo>
                    <a:cubicBezTo>
                      <a:pt x="5025676" y="717423"/>
                      <a:pt x="5029772" y="712946"/>
                      <a:pt x="5035011" y="712661"/>
                    </a:cubicBezTo>
                    <a:cubicBezTo>
                      <a:pt x="5040249" y="712375"/>
                      <a:pt x="5044726" y="716471"/>
                      <a:pt x="5045012" y="721709"/>
                    </a:cubicBezTo>
                    <a:cubicBezTo>
                      <a:pt x="5045678" y="734949"/>
                      <a:pt x="5046059" y="748379"/>
                      <a:pt x="5046059" y="761619"/>
                    </a:cubicBezTo>
                    <a:lnTo>
                      <a:pt x="5046059" y="883063"/>
                    </a:lnTo>
                    <a:cubicBezTo>
                      <a:pt x="5046059" y="888302"/>
                      <a:pt x="5041773" y="892588"/>
                      <a:pt x="5036534" y="892588"/>
                    </a:cubicBezTo>
                    <a:close/>
                    <a:moveTo>
                      <a:pt x="3535585" y="699611"/>
                    </a:moveTo>
                    <a:cubicBezTo>
                      <a:pt x="3535299" y="699611"/>
                      <a:pt x="3535013" y="699611"/>
                      <a:pt x="3534632" y="699611"/>
                    </a:cubicBezTo>
                    <a:cubicBezTo>
                      <a:pt x="3529394" y="699135"/>
                      <a:pt x="3525584" y="694468"/>
                      <a:pt x="3526060" y="689229"/>
                    </a:cubicBezTo>
                    <a:cubicBezTo>
                      <a:pt x="3531203" y="635127"/>
                      <a:pt x="3542062" y="581501"/>
                      <a:pt x="3558540" y="529876"/>
                    </a:cubicBezTo>
                    <a:cubicBezTo>
                      <a:pt x="3560159" y="524828"/>
                      <a:pt x="3565493" y="522065"/>
                      <a:pt x="3570542" y="523685"/>
                    </a:cubicBezTo>
                    <a:cubicBezTo>
                      <a:pt x="3575590" y="525304"/>
                      <a:pt x="3578352" y="530638"/>
                      <a:pt x="3576733" y="535686"/>
                    </a:cubicBezTo>
                    <a:cubicBezTo>
                      <a:pt x="3560636" y="585978"/>
                      <a:pt x="3550063" y="638270"/>
                      <a:pt x="3545015" y="691039"/>
                    </a:cubicBezTo>
                    <a:cubicBezTo>
                      <a:pt x="3544538" y="695897"/>
                      <a:pt x="3540443" y="699611"/>
                      <a:pt x="3535585" y="699611"/>
                    </a:cubicBezTo>
                    <a:close/>
                    <a:moveTo>
                      <a:pt x="5010150" y="573119"/>
                    </a:moveTo>
                    <a:cubicBezTo>
                      <a:pt x="5005959" y="573119"/>
                      <a:pt x="5002149" y="570357"/>
                      <a:pt x="5001006" y="566071"/>
                    </a:cubicBezTo>
                    <a:cubicBezTo>
                      <a:pt x="4987099" y="515112"/>
                      <a:pt x="4967669" y="465391"/>
                      <a:pt x="4943189" y="418433"/>
                    </a:cubicBezTo>
                    <a:cubicBezTo>
                      <a:pt x="4940713" y="413766"/>
                      <a:pt x="4942523" y="408051"/>
                      <a:pt x="4947190" y="405574"/>
                    </a:cubicBezTo>
                    <a:cubicBezTo>
                      <a:pt x="4951857" y="403098"/>
                      <a:pt x="4957572" y="404908"/>
                      <a:pt x="4960049" y="409575"/>
                    </a:cubicBezTo>
                    <a:cubicBezTo>
                      <a:pt x="4985195" y="457676"/>
                      <a:pt x="5005102" y="508635"/>
                      <a:pt x="5019389" y="560927"/>
                    </a:cubicBezTo>
                    <a:cubicBezTo>
                      <a:pt x="5020818" y="565976"/>
                      <a:pt x="5017770" y="571214"/>
                      <a:pt x="5012722" y="572643"/>
                    </a:cubicBezTo>
                    <a:cubicBezTo>
                      <a:pt x="5011865" y="573024"/>
                      <a:pt x="5011007" y="573119"/>
                      <a:pt x="5010150" y="573119"/>
                    </a:cubicBezTo>
                    <a:close/>
                    <a:moveTo>
                      <a:pt x="3632645" y="395383"/>
                    </a:moveTo>
                    <a:cubicBezTo>
                      <a:pt x="3631025" y="395383"/>
                      <a:pt x="3629406" y="395002"/>
                      <a:pt x="3627882" y="394145"/>
                    </a:cubicBezTo>
                    <a:cubicBezTo>
                      <a:pt x="3623310" y="391478"/>
                      <a:pt x="3621786" y="385667"/>
                      <a:pt x="3624358" y="381095"/>
                    </a:cubicBezTo>
                    <a:cubicBezTo>
                      <a:pt x="3651504" y="334137"/>
                      <a:pt x="3683699" y="289941"/>
                      <a:pt x="3720275" y="249746"/>
                    </a:cubicBezTo>
                    <a:cubicBezTo>
                      <a:pt x="3723799" y="245840"/>
                      <a:pt x="3729800" y="245554"/>
                      <a:pt x="3733705" y="249079"/>
                    </a:cubicBezTo>
                    <a:cubicBezTo>
                      <a:pt x="3737610" y="252603"/>
                      <a:pt x="3737896" y="258604"/>
                      <a:pt x="3734372" y="262509"/>
                    </a:cubicBezTo>
                    <a:cubicBezTo>
                      <a:pt x="3698748" y="301752"/>
                      <a:pt x="3667316" y="344805"/>
                      <a:pt x="3640836" y="390525"/>
                    </a:cubicBezTo>
                    <a:cubicBezTo>
                      <a:pt x="3639122" y="393668"/>
                      <a:pt x="3635883" y="395383"/>
                      <a:pt x="3632645" y="395383"/>
                    </a:cubicBezTo>
                    <a:close/>
                    <a:moveTo>
                      <a:pt x="4862513" y="290131"/>
                    </a:moveTo>
                    <a:cubicBezTo>
                      <a:pt x="4859750" y="290131"/>
                      <a:pt x="4857084" y="288988"/>
                      <a:pt x="4855178" y="286703"/>
                    </a:cubicBezTo>
                    <a:cubicBezTo>
                      <a:pt x="4821365" y="246031"/>
                      <a:pt x="4782979" y="208883"/>
                      <a:pt x="4741355" y="176308"/>
                    </a:cubicBezTo>
                    <a:cubicBezTo>
                      <a:pt x="4737259" y="173069"/>
                      <a:pt x="4736497" y="167069"/>
                      <a:pt x="4739736" y="162973"/>
                    </a:cubicBezTo>
                    <a:cubicBezTo>
                      <a:pt x="4742974" y="158877"/>
                      <a:pt x="4748974" y="158115"/>
                      <a:pt x="4753071" y="161354"/>
                    </a:cubicBezTo>
                    <a:cubicBezTo>
                      <a:pt x="4795838" y="194786"/>
                      <a:pt x="4835081" y="232886"/>
                      <a:pt x="4869752" y="274511"/>
                    </a:cubicBezTo>
                    <a:cubicBezTo>
                      <a:pt x="4873086" y="278511"/>
                      <a:pt x="4872609" y="284607"/>
                      <a:pt x="4868514" y="287941"/>
                    </a:cubicBezTo>
                    <a:cubicBezTo>
                      <a:pt x="4866894" y="289370"/>
                      <a:pt x="4864703" y="290131"/>
                      <a:pt x="4862513" y="290131"/>
                    </a:cubicBezTo>
                    <a:close/>
                    <a:moveTo>
                      <a:pt x="3847243" y="158972"/>
                    </a:moveTo>
                    <a:cubicBezTo>
                      <a:pt x="3844290" y="158972"/>
                      <a:pt x="3841337" y="157544"/>
                      <a:pt x="3839528" y="154972"/>
                    </a:cubicBezTo>
                    <a:cubicBezTo>
                      <a:pt x="3836480" y="150686"/>
                      <a:pt x="3837432" y="144780"/>
                      <a:pt x="3841718" y="141732"/>
                    </a:cubicBezTo>
                    <a:cubicBezTo>
                      <a:pt x="3885914" y="110109"/>
                      <a:pt x="3933539" y="83248"/>
                      <a:pt x="3983260" y="61817"/>
                    </a:cubicBezTo>
                    <a:cubicBezTo>
                      <a:pt x="3988118" y="59722"/>
                      <a:pt x="3993737" y="62008"/>
                      <a:pt x="3995738" y="66770"/>
                    </a:cubicBezTo>
                    <a:cubicBezTo>
                      <a:pt x="3997833" y="71628"/>
                      <a:pt x="3995547" y="77248"/>
                      <a:pt x="3990785" y="79248"/>
                    </a:cubicBezTo>
                    <a:cubicBezTo>
                      <a:pt x="3942302" y="100108"/>
                      <a:pt x="3895820" y="126397"/>
                      <a:pt x="3852767" y="157163"/>
                    </a:cubicBezTo>
                    <a:cubicBezTo>
                      <a:pt x="3851148" y="158401"/>
                      <a:pt x="3849148" y="158972"/>
                      <a:pt x="3847243" y="158972"/>
                    </a:cubicBezTo>
                    <a:close/>
                    <a:moveTo>
                      <a:pt x="4610958" y="93440"/>
                    </a:moveTo>
                    <a:cubicBezTo>
                      <a:pt x="4609529" y="93440"/>
                      <a:pt x="4608195" y="93154"/>
                      <a:pt x="4606862" y="92488"/>
                    </a:cubicBezTo>
                    <a:cubicBezTo>
                      <a:pt x="4559142" y="69437"/>
                      <a:pt x="4508945" y="51626"/>
                      <a:pt x="4457510" y="39338"/>
                    </a:cubicBezTo>
                    <a:cubicBezTo>
                      <a:pt x="4452366" y="38100"/>
                      <a:pt x="4449223" y="32956"/>
                      <a:pt x="4450461" y="27813"/>
                    </a:cubicBezTo>
                    <a:cubicBezTo>
                      <a:pt x="4451700" y="22670"/>
                      <a:pt x="4456843" y="19526"/>
                      <a:pt x="4461891" y="20764"/>
                    </a:cubicBezTo>
                    <a:cubicBezTo>
                      <a:pt x="4514660" y="33338"/>
                      <a:pt x="4566190" y="51721"/>
                      <a:pt x="4615149" y="75343"/>
                    </a:cubicBezTo>
                    <a:cubicBezTo>
                      <a:pt x="4619911" y="77629"/>
                      <a:pt x="4621911" y="83344"/>
                      <a:pt x="4619625" y="88106"/>
                    </a:cubicBezTo>
                    <a:cubicBezTo>
                      <a:pt x="4617911" y="91440"/>
                      <a:pt x="4614482" y="93440"/>
                      <a:pt x="4610958" y="93440"/>
                    </a:cubicBezTo>
                    <a:close/>
                    <a:moveTo>
                      <a:pt x="4140422" y="32766"/>
                    </a:moveTo>
                    <a:cubicBezTo>
                      <a:pt x="4135945" y="32766"/>
                      <a:pt x="4131945" y="29623"/>
                      <a:pt x="4131088" y="25051"/>
                    </a:cubicBezTo>
                    <a:cubicBezTo>
                      <a:pt x="4130135" y="19907"/>
                      <a:pt x="4133469" y="14859"/>
                      <a:pt x="4138613" y="13906"/>
                    </a:cubicBezTo>
                    <a:cubicBezTo>
                      <a:pt x="4186238" y="4667"/>
                      <a:pt x="4235292" y="0"/>
                      <a:pt x="4284250" y="0"/>
                    </a:cubicBezTo>
                    <a:cubicBezTo>
                      <a:pt x="4289489" y="95"/>
                      <a:pt x="4295204" y="95"/>
                      <a:pt x="4300633" y="190"/>
                    </a:cubicBezTo>
                    <a:cubicBezTo>
                      <a:pt x="4305872" y="286"/>
                      <a:pt x="4310063" y="4667"/>
                      <a:pt x="4309968" y="9906"/>
                    </a:cubicBezTo>
                    <a:cubicBezTo>
                      <a:pt x="4309872" y="15145"/>
                      <a:pt x="4305586" y="19145"/>
                      <a:pt x="4300252" y="19240"/>
                    </a:cubicBezTo>
                    <a:cubicBezTo>
                      <a:pt x="4295013" y="19145"/>
                      <a:pt x="4289679" y="19050"/>
                      <a:pt x="4284345" y="19050"/>
                    </a:cubicBezTo>
                    <a:cubicBezTo>
                      <a:pt x="4284345" y="19050"/>
                      <a:pt x="4284250" y="19050"/>
                      <a:pt x="4284250" y="19050"/>
                    </a:cubicBezTo>
                    <a:cubicBezTo>
                      <a:pt x="4236530" y="19050"/>
                      <a:pt x="4188714" y="23622"/>
                      <a:pt x="4142232" y="32576"/>
                    </a:cubicBezTo>
                    <a:cubicBezTo>
                      <a:pt x="4141661" y="32671"/>
                      <a:pt x="4140994" y="32766"/>
                      <a:pt x="4140422" y="327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B8813E6-007B-A0C7-B45D-0A28BCFDA534}"/>
                  </a:ext>
                </a:extLst>
              </p:cNvPr>
              <p:cNvSpPr/>
              <p:nvPr/>
            </p:nvSpPr>
            <p:spPr>
              <a:xfrm>
                <a:off x="10269092" y="3867245"/>
                <a:ext cx="100012" cy="19050"/>
              </a:xfrm>
              <a:custGeom>
                <a:avLst/>
                <a:gdLst>
                  <a:gd name="connsiteX0" fmla="*/ 90488 w 100012"/>
                  <a:gd name="connsiteY0" fmla="*/ 19050 h 19050"/>
                  <a:gd name="connsiteX1" fmla="*/ 9525 w 100012"/>
                  <a:gd name="connsiteY1" fmla="*/ 19050 h 19050"/>
                  <a:gd name="connsiteX2" fmla="*/ 0 w 100012"/>
                  <a:gd name="connsiteY2" fmla="*/ 9525 h 19050"/>
                  <a:gd name="connsiteX3" fmla="*/ 9525 w 100012"/>
                  <a:gd name="connsiteY3" fmla="*/ 0 h 19050"/>
                  <a:gd name="connsiteX4" fmla="*/ 90488 w 100012"/>
                  <a:gd name="connsiteY4" fmla="*/ 0 h 19050"/>
                  <a:gd name="connsiteX5" fmla="*/ 100013 w 100012"/>
                  <a:gd name="connsiteY5" fmla="*/ 9525 h 19050"/>
                  <a:gd name="connsiteX6" fmla="*/ 90488 w 100012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2" h="19050">
                    <a:moveTo>
                      <a:pt x="90488" y="19050"/>
                    </a:moveTo>
                    <a:lnTo>
                      <a:pt x="9525" y="19050"/>
                    </a:lnTo>
                    <a:cubicBezTo>
                      <a:pt x="4286" y="19050"/>
                      <a:pt x="0" y="14764"/>
                      <a:pt x="0" y="9525"/>
                    </a:cubicBezTo>
                    <a:cubicBezTo>
                      <a:pt x="0" y="4286"/>
                      <a:pt x="4286" y="0"/>
                      <a:pt x="9525" y="0"/>
                    </a:cubicBezTo>
                    <a:lnTo>
                      <a:pt x="90488" y="0"/>
                    </a:lnTo>
                    <a:cubicBezTo>
                      <a:pt x="95726" y="0"/>
                      <a:pt x="100013" y="4286"/>
                      <a:pt x="100013" y="9525"/>
                    </a:cubicBezTo>
                    <a:cubicBezTo>
                      <a:pt x="100013" y="14764"/>
                      <a:pt x="95821" y="19050"/>
                      <a:pt x="9048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E01033A-25AD-1856-C48E-0A5CABA09E5C}"/>
              </a:ext>
            </a:extLst>
          </p:cNvPr>
          <p:cNvGrpSpPr/>
          <p:nvPr/>
        </p:nvGrpSpPr>
        <p:grpSpPr>
          <a:xfrm>
            <a:off x="587963" y="1145012"/>
            <a:ext cx="3836344" cy="1089529"/>
            <a:chOff x="587963" y="786671"/>
            <a:chExt cx="3836344" cy="108952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ACAA640-F002-1A48-A29D-2D7479E8A5DB}"/>
                </a:ext>
              </a:extLst>
            </p:cNvPr>
            <p:cNvSpPr txBox="1"/>
            <p:nvPr/>
          </p:nvSpPr>
          <p:spPr>
            <a:xfrm>
              <a:off x="587963" y="786671"/>
              <a:ext cx="2729745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7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Road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B87460-2902-A78C-E36B-40448F49FF22}"/>
                </a:ext>
              </a:extLst>
            </p:cNvPr>
            <p:cNvSpPr txBox="1"/>
            <p:nvPr/>
          </p:nvSpPr>
          <p:spPr>
            <a:xfrm>
              <a:off x="2891542" y="848938"/>
              <a:ext cx="153276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id-ID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ora ExtraBold" pitchFamily="2" charset="0"/>
                </a:rPr>
                <a:t>Maps</a:t>
              </a:r>
              <a:endParaRPr lang="fr-FR" sz="44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5287DFC2-2A03-D9C6-1A1C-AE6532B06103}"/>
              </a:ext>
            </a:extLst>
          </p:cNvPr>
          <p:cNvSpPr/>
          <p:nvPr/>
        </p:nvSpPr>
        <p:spPr>
          <a:xfrm flipH="1">
            <a:off x="3143179" y="4270615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B19D04B-930B-3753-3F1E-1BA9609CAAC1}"/>
              </a:ext>
            </a:extLst>
          </p:cNvPr>
          <p:cNvSpPr/>
          <p:nvPr/>
        </p:nvSpPr>
        <p:spPr>
          <a:xfrm flipH="1">
            <a:off x="5251379" y="1756015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BE260D-EB46-3F98-1417-9A3181284A23}"/>
              </a:ext>
            </a:extLst>
          </p:cNvPr>
          <p:cNvGrpSpPr/>
          <p:nvPr/>
        </p:nvGrpSpPr>
        <p:grpSpPr>
          <a:xfrm>
            <a:off x="5354108" y="4111341"/>
            <a:ext cx="2888192" cy="1752743"/>
            <a:chOff x="5354108" y="4407606"/>
            <a:chExt cx="2888192" cy="17527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CDCCB3-6E82-C5A8-6E21-67618C8842C9}"/>
                </a:ext>
              </a:extLst>
            </p:cNvPr>
            <p:cNvSpPr txBox="1"/>
            <p:nvPr/>
          </p:nvSpPr>
          <p:spPr>
            <a:xfrm>
              <a:off x="5354108" y="4718209"/>
              <a:ext cx="288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 Iterative approaches to corporate strategy foster collaborative thinking.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C9F2A1-12D2-E914-1ED2-9370E0D8464E}"/>
                </a:ext>
              </a:extLst>
            </p:cNvPr>
            <p:cNvSpPr txBox="1"/>
            <p:nvPr/>
          </p:nvSpPr>
          <p:spPr>
            <a:xfrm>
              <a:off x="5354108" y="4407606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8C69542-C170-53FA-D328-074520E5429C}"/>
                </a:ext>
              </a:extLst>
            </p:cNvPr>
            <p:cNvSpPr txBox="1"/>
            <p:nvPr/>
          </p:nvSpPr>
          <p:spPr>
            <a:xfrm>
              <a:off x="5354108" y="5624818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01CAEF6-839F-B00A-1C24-533481E3FE28}"/>
              </a:ext>
            </a:extLst>
          </p:cNvPr>
          <p:cNvGrpSpPr/>
          <p:nvPr/>
        </p:nvGrpSpPr>
        <p:grpSpPr>
          <a:xfrm>
            <a:off x="7525283" y="1145012"/>
            <a:ext cx="4078754" cy="1543532"/>
            <a:chOff x="5354108" y="4407606"/>
            <a:chExt cx="4078754" cy="154353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D57C59-0B25-CA54-CB6E-2E7F81C9B2B3}"/>
                </a:ext>
              </a:extLst>
            </p:cNvPr>
            <p:cNvSpPr txBox="1"/>
            <p:nvPr/>
          </p:nvSpPr>
          <p:spPr>
            <a:xfrm>
              <a:off x="5354108" y="4718209"/>
              <a:ext cx="40787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frameworks to provide a robust synopsis for high level overviews. Iterative approaches to corporate strategy foster collaborative thinking.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657A06-F050-0F7D-6194-6A22C81C230F}"/>
                </a:ext>
              </a:extLst>
            </p:cNvPr>
            <p:cNvSpPr txBox="1"/>
            <p:nvPr/>
          </p:nvSpPr>
          <p:spPr>
            <a:xfrm>
              <a:off x="5354108" y="4407606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560BAAA-A087-0C1E-6F9D-CFDC195FA985}"/>
                </a:ext>
              </a:extLst>
            </p:cNvPr>
            <p:cNvSpPr txBox="1"/>
            <p:nvPr/>
          </p:nvSpPr>
          <p:spPr>
            <a:xfrm>
              <a:off x="5354108" y="5415607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2026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9E9D804A-E203-60BE-64DF-1F600D98C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8308" y="4525742"/>
            <a:ext cx="457200" cy="4572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34DD88C2-E7BB-F9AA-F2B3-FCCF592B8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6508" y="201114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>
            <a:extLst>
              <a:ext uri="{FF2B5EF4-FFF2-40B4-BE49-F238E27FC236}">
                <a16:creationId xmlns:a16="http://schemas.microsoft.com/office/drawing/2014/main" id="{80F028CF-405C-DE9C-5EFE-3BA41CEC634A}"/>
              </a:ext>
            </a:extLst>
          </p:cNvPr>
          <p:cNvSpPr txBox="1"/>
          <p:nvPr/>
        </p:nvSpPr>
        <p:spPr>
          <a:xfrm rot="16200000">
            <a:off x="-3497000" y="2586462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1CA15851-08F1-394A-7210-108109043A02}"/>
              </a:ext>
            </a:extLst>
          </p:cNvPr>
          <p:cNvSpPr/>
          <p:nvPr/>
        </p:nvSpPr>
        <p:spPr>
          <a:xfrm>
            <a:off x="8431392" y="791586"/>
            <a:ext cx="3760608" cy="1593474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40BD2CC-7752-6A7B-785C-E36E89BC6544}"/>
              </a:ext>
            </a:extLst>
          </p:cNvPr>
          <p:cNvSpPr/>
          <p:nvPr/>
        </p:nvSpPr>
        <p:spPr>
          <a:xfrm>
            <a:off x="8431392" y="2632264"/>
            <a:ext cx="3760608" cy="1593474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6F17993-A585-422C-9EBA-7F574A061CF5}"/>
              </a:ext>
            </a:extLst>
          </p:cNvPr>
          <p:cNvSpPr/>
          <p:nvPr/>
        </p:nvSpPr>
        <p:spPr>
          <a:xfrm>
            <a:off x="8431392" y="4472940"/>
            <a:ext cx="3760608" cy="1593474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8A25E1-C12D-26CB-9A7B-8DA54BBC4B8E}"/>
              </a:ext>
            </a:extLst>
          </p:cNvPr>
          <p:cNvGrpSpPr/>
          <p:nvPr/>
        </p:nvGrpSpPr>
        <p:grpSpPr>
          <a:xfrm flipH="1" flipV="1">
            <a:off x="2882693" y="-7142"/>
            <a:ext cx="5282529" cy="6872285"/>
            <a:chOff x="4500099" y="-6055"/>
            <a:chExt cx="5282529" cy="6872285"/>
          </a:xfrm>
        </p:grpSpPr>
        <p:sp>
          <p:nvSpPr>
            <p:cNvPr id="3" name="Freeform 9">
              <a:extLst>
                <a:ext uri="{FF2B5EF4-FFF2-40B4-BE49-F238E27FC236}">
                  <a16:creationId xmlns:a16="http://schemas.microsoft.com/office/drawing/2014/main" id="{7DC24B96-90A3-9ADF-0A42-2EC44D7C8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099" y="-6055"/>
              <a:ext cx="5282529" cy="6872285"/>
            </a:xfrm>
            <a:custGeom>
              <a:avLst/>
              <a:gdLst>
                <a:gd name="T0" fmla="*/ 2346 w 2459"/>
                <a:gd name="T1" fmla="*/ 1875 h 3200"/>
                <a:gd name="T2" fmla="*/ 2010 w 2459"/>
                <a:gd name="T3" fmla="*/ 1696 h 3200"/>
                <a:gd name="T4" fmla="*/ 1645 w 2459"/>
                <a:gd name="T5" fmla="*/ 1806 h 3200"/>
                <a:gd name="T6" fmla="*/ 1465 w 2459"/>
                <a:gd name="T7" fmla="*/ 2142 h 3200"/>
                <a:gd name="T8" fmla="*/ 1418 w 2459"/>
                <a:gd name="T9" fmla="*/ 2330 h 3200"/>
                <a:gd name="T10" fmla="*/ 1230 w 2459"/>
                <a:gd name="T11" fmla="*/ 2425 h 3200"/>
                <a:gd name="T12" fmla="*/ 1076 w 2459"/>
                <a:gd name="T13" fmla="*/ 2366 h 3200"/>
                <a:gd name="T14" fmla="*/ 998 w 2459"/>
                <a:gd name="T15" fmla="*/ 2194 h 3200"/>
                <a:gd name="T16" fmla="*/ 1055 w 2459"/>
                <a:gd name="T17" fmla="*/ 2039 h 3200"/>
                <a:gd name="T18" fmla="*/ 1228 w 2459"/>
                <a:gd name="T19" fmla="*/ 1960 h 3200"/>
                <a:gd name="T20" fmla="*/ 1519 w 2459"/>
                <a:gd name="T21" fmla="*/ 1868 h 3200"/>
                <a:gd name="T22" fmla="*/ 1716 w 2459"/>
                <a:gd name="T23" fmla="*/ 1575 h 3200"/>
                <a:gd name="T24" fmla="*/ 1638 w 2459"/>
                <a:gd name="T25" fmla="*/ 1175 h 3200"/>
                <a:gd name="T26" fmla="*/ 1345 w 2459"/>
                <a:gd name="T27" fmla="*/ 976 h 3200"/>
                <a:gd name="T28" fmla="*/ 945 w 2459"/>
                <a:gd name="T29" fmla="*/ 1053 h 3200"/>
                <a:gd name="T30" fmla="*/ 745 w 2459"/>
                <a:gd name="T31" fmla="*/ 1344 h 3200"/>
                <a:gd name="T32" fmla="*/ 684 w 2459"/>
                <a:gd name="T33" fmla="*/ 1603 h 3200"/>
                <a:gd name="T34" fmla="*/ 530 w 2459"/>
                <a:gd name="T35" fmla="*/ 1692 h 3200"/>
                <a:gd name="T36" fmla="*/ 359 w 2459"/>
                <a:gd name="T37" fmla="*/ 1647 h 3200"/>
                <a:gd name="T38" fmla="*/ 269 w 2459"/>
                <a:gd name="T39" fmla="*/ 1494 h 3200"/>
                <a:gd name="T40" fmla="*/ 321 w 2459"/>
                <a:gd name="T41" fmla="*/ 1313 h 3200"/>
                <a:gd name="T42" fmla="*/ 491 w 2459"/>
                <a:gd name="T43" fmla="*/ 1230 h 3200"/>
                <a:gd name="T44" fmla="*/ 797 w 2459"/>
                <a:gd name="T45" fmla="*/ 1131 h 3200"/>
                <a:gd name="T46" fmla="*/ 992 w 2459"/>
                <a:gd name="T47" fmla="*/ 804 h 3200"/>
                <a:gd name="T48" fmla="*/ 900 w 2459"/>
                <a:gd name="T49" fmla="*/ 435 h 3200"/>
                <a:gd name="T50" fmla="*/ 575 w 2459"/>
                <a:gd name="T51" fmla="*/ 238 h 3200"/>
                <a:gd name="T52" fmla="*/ 372 w 2459"/>
                <a:gd name="T53" fmla="*/ 194 h 3200"/>
                <a:gd name="T54" fmla="*/ 275 w 2459"/>
                <a:gd name="T55" fmla="*/ 61 h 3200"/>
                <a:gd name="T56" fmla="*/ 81 w 2459"/>
                <a:gd name="T57" fmla="*/ 272 h 3200"/>
                <a:gd name="T58" fmla="*/ 367 w 2459"/>
                <a:gd name="T59" fmla="*/ 481 h 3200"/>
                <a:gd name="T60" fmla="*/ 625 w 2459"/>
                <a:gd name="T61" fmla="*/ 536 h 3200"/>
                <a:gd name="T62" fmla="*/ 723 w 2459"/>
                <a:gd name="T63" fmla="*/ 668 h 3200"/>
                <a:gd name="T64" fmla="*/ 689 w 2459"/>
                <a:gd name="T65" fmla="*/ 865 h 3200"/>
                <a:gd name="T66" fmla="*/ 502 w 2459"/>
                <a:gd name="T67" fmla="*/ 963 h 3200"/>
                <a:gd name="T68" fmla="*/ 193 w 2459"/>
                <a:gd name="T69" fmla="*/ 1068 h 3200"/>
                <a:gd name="T70" fmla="*/ 2 w 2459"/>
                <a:gd name="T71" fmla="*/ 1428 h 3200"/>
                <a:gd name="T72" fmla="*/ 105 w 2459"/>
                <a:gd name="T73" fmla="*/ 1767 h 3200"/>
                <a:gd name="T74" fmla="*/ 464 w 2459"/>
                <a:gd name="T75" fmla="*/ 1959 h 3200"/>
                <a:gd name="T76" fmla="*/ 802 w 2459"/>
                <a:gd name="T77" fmla="*/ 1858 h 3200"/>
                <a:gd name="T78" fmla="*/ 996 w 2459"/>
                <a:gd name="T79" fmla="*/ 1499 h 3200"/>
                <a:gd name="T80" fmla="*/ 1038 w 2459"/>
                <a:gd name="T81" fmla="*/ 1331 h 3200"/>
                <a:gd name="T82" fmla="*/ 1186 w 2459"/>
                <a:gd name="T83" fmla="*/ 1234 h 3200"/>
                <a:gd name="T84" fmla="*/ 1360 w 2459"/>
                <a:gd name="T85" fmla="*/ 1269 h 3200"/>
                <a:gd name="T86" fmla="*/ 1458 w 2459"/>
                <a:gd name="T87" fmla="*/ 1417 h 3200"/>
                <a:gd name="T88" fmla="*/ 1416 w 2459"/>
                <a:gd name="T89" fmla="*/ 1600 h 3200"/>
                <a:gd name="T90" fmla="*/ 1239 w 2459"/>
                <a:gd name="T91" fmla="*/ 1694 h 3200"/>
                <a:gd name="T92" fmla="*/ 934 w 2459"/>
                <a:gd name="T93" fmla="*/ 1791 h 3200"/>
                <a:gd name="T94" fmla="*/ 734 w 2459"/>
                <a:gd name="T95" fmla="*/ 2146 h 3200"/>
                <a:gd name="T96" fmla="*/ 827 w 2459"/>
                <a:gd name="T97" fmla="*/ 2487 h 3200"/>
                <a:gd name="T98" fmla="*/ 1181 w 2459"/>
                <a:gd name="T99" fmla="*/ 2689 h 3200"/>
                <a:gd name="T100" fmla="*/ 1522 w 2459"/>
                <a:gd name="T101" fmla="*/ 2597 h 3200"/>
                <a:gd name="T102" fmla="*/ 1726 w 2459"/>
                <a:gd name="T103" fmla="*/ 2244 h 3200"/>
                <a:gd name="T104" fmla="*/ 1760 w 2459"/>
                <a:gd name="T105" fmla="*/ 2076 h 3200"/>
                <a:gd name="T106" fmla="*/ 1887 w 2459"/>
                <a:gd name="T107" fmla="*/ 1972 h 3200"/>
                <a:gd name="T108" fmla="*/ 2076 w 2459"/>
                <a:gd name="T109" fmla="*/ 1991 h 3200"/>
                <a:gd name="T110" fmla="*/ 2181 w 2459"/>
                <a:gd name="T111" fmla="*/ 2118 h 3200"/>
                <a:gd name="T112" fmla="*/ 2193 w 2459"/>
                <a:gd name="T113" fmla="*/ 2742 h 3200"/>
                <a:gd name="T114" fmla="*/ 2459 w 2459"/>
                <a:gd name="T115" fmla="*/ 2628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9" h="3200">
                  <a:moveTo>
                    <a:pt x="2459" y="2186"/>
                  </a:moveTo>
                  <a:cubicBezTo>
                    <a:pt x="2459" y="2171"/>
                    <a:pt x="2459" y="2161"/>
                    <a:pt x="2459" y="2161"/>
                  </a:cubicBezTo>
                  <a:cubicBezTo>
                    <a:pt x="2459" y="2161"/>
                    <a:pt x="2458" y="2152"/>
                    <a:pt x="2456" y="2137"/>
                  </a:cubicBezTo>
                  <a:cubicBezTo>
                    <a:pt x="2455" y="2123"/>
                    <a:pt x="2452" y="2103"/>
                    <a:pt x="2448" y="2084"/>
                  </a:cubicBezTo>
                  <a:cubicBezTo>
                    <a:pt x="2443" y="2065"/>
                    <a:pt x="2438" y="2046"/>
                    <a:pt x="2433" y="2032"/>
                  </a:cubicBezTo>
                  <a:cubicBezTo>
                    <a:pt x="2428" y="2018"/>
                    <a:pt x="2425" y="2009"/>
                    <a:pt x="2425" y="2009"/>
                  </a:cubicBezTo>
                  <a:cubicBezTo>
                    <a:pt x="2425" y="2009"/>
                    <a:pt x="2421" y="2000"/>
                    <a:pt x="2415" y="1987"/>
                  </a:cubicBezTo>
                  <a:cubicBezTo>
                    <a:pt x="2409" y="1973"/>
                    <a:pt x="2400" y="1956"/>
                    <a:pt x="2390" y="1939"/>
                  </a:cubicBezTo>
                  <a:cubicBezTo>
                    <a:pt x="2380" y="1922"/>
                    <a:pt x="2369" y="1906"/>
                    <a:pt x="2361" y="1895"/>
                  </a:cubicBezTo>
                  <a:cubicBezTo>
                    <a:pt x="2352" y="1883"/>
                    <a:pt x="2346" y="1875"/>
                    <a:pt x="2346" y="1875"/>
                  </a:cubicBezTo>
                  <a:cubicBezTo>
                    <a:pt x="2346" y="1875"/>
                    <a:pt x="2339" y="1868"/>
                    <a:pt x="2330" y="1857"/>
                  </a:cubicBezTo>
                  <a:cubicBezTo>
                    <a:pt x="2320" y="1846"/>
                    <a:pt x="2306" y="1832"/>
                    <a:pt x="2291" y="1819"/>
                  </a:cubicBezTo>
                  <a:cubicBezTo>
                    <a:pt x="2277" y="1806"/>
                    <a:pt x="2261" y="1794"/>
                    <a:pt x="2250" y="1786"/>
                  </a:cubicBezTo>
                  <a:cubicBezTo>
                    <a:pt x="2238" y="1777"/>
                    <a:pt x="2229" y="1772"/>
                    <a:pt x="2229" y="1772"/>
                  </a:cubicBezTo>
                  <a:cubicBezTo>
                    <a:pt x="2229" y="1772"/>
                    <a:pt x="2221" y="1767"/>
                    <a:pt x="2208" y="1760"/>
                  </a:cubicBezTo>
                  <a:cubicBezTo>
                    <a:pt x="2196" y="1752"/>
                    <a:pt x="2178" y="1743"/>
                    <a:pt x="2160" y="1736"/>
                  </a:cubicBezTo>
                  <a:cubicBezTo>
                    <a:pt x="2143" y="1728"/>
                    <a:pt x="2124" y="1721"/>
                    <a:pt x="2110" y="1717"/>
                  </a:cubicBezTo>
                  <a:cubicBezTo>
                    <a:pt x="2096" y="1712"/>
                    <a:pt x="2087" y="1710"/>
                    <a:pt x="2087" y="1710"/>
                  </a:cubicBezTo>
                  <a:cubicBezTo>
                    <a:pt x="2087" y="1710"/>
                    <a:pt x="2077" y="1707"/>
                    <a:pt x="2063" y="1704"/>
                  </a:cubicBezTo>
                  <a:cubicBezTo>
                    <a:pt x="2048" y="1701"/>
                    <a:pt x="2029" y="1698"/>
                    <a:pt x="2010" y="1696"/>
                  </a:cubicBezTo>
                  <a:cubicBezTo>
                    <a:pt x="1990" y="1694"/>
                    <a:pt x="1971" y="1694"/>
                    <a:pt x="1956" y="1694"/>
                  </a:cubicBezTo>
                  <a:cubicBezTo>
                    <a:pt x="1942" y="1694"/>
                    <a:pt x="1932" y="1695"/>
                    <a:pt x="1932" y="1695"/>
                  </a:cubicBezTo>
                  <a:cubicBezTo>
                    <a:pt x="1932" y="1695"/>
                    <a:pt x="1922" y="1695"/>
                    <a:pt x="1908" y="1697"/>
                  </a:cubicBezTo>
                  <a:cubicBezTo>
                    <a:pt x="1893" y="1698"/>
                    <a:pt x="1874" y="1701"/>
                    <a:pt x="1855" y="1705"/>
                  </a:cubicBezTo>
                  <a:cubicBezTo>
                    <a:pt x="1836" y="1709"/>
                    <a:pt x="1817" y="1715"/>
                    <a:pt x="1803" y="1720"/>
                  </a:cubicBezTo>
                  <a:cubicBezTo>
                    <a:pt x="1789" y="1724"/>
                    <a:pt x="1780" y="1728"/>
                    <a:pt x="1780" y="1728"/>
                  </a:cubicBezTo>
                  <a:cubicBezTo>
                    <a:pt x="1780" y="1728"/>
                    <a:pt x="1771" y="1731"/>
                    <a:pt x="1757" y="1737"/>
                  </a:cubicBezTo>
                  <a:cubicBezTo>
                    <a:pt x="1744" y="1743"/>
                    <a:pt x="1726" y="1752"/>
                    <a:pt x="1709" y="1762"/>
                  </a:cubicBezTo>
                  <a:cubicBezTo>
                    <a:pt x="1693" y="1772"/>
                    <a:pt x="1676" y="1783"/>
                    <a:pt x="1665" y="1791"/>
                  </a:cubicBezTo>
                  <a:cubicBezTo>
                    <a:pt x="1653" y="1800"/>
                    <a:pt x="1645" y="1806"/>
                    <a:pt x="1645" y="1806"/>
                  </a:cubicBezTo>
                  <a:cubicBezTo>
                    <a:pt x="1645" y="1806"/>
                    <a:pt x="1638" y="1812"/>
                    <a:pt x="1627" y="1822"/>
                  </a:cubicBezTo>
                  <a:cubicBezTo>
                    <a:pt x="1616" y="1832"/>
                    <a:pt x="1602" y="1846"/>
                    <a:pt x="1589" y="1860"/>
                  </a:cubicBezTo>
                  <a:cubicBezTo>
                    <a:pt x="1576" y="1875"/>
                    <a:pt x="1564" y="1890"/>
                    <a:pt x="1556" y="1902"/>
                  </a:cubicBezTo>
                  <a:cubicBezTo>
                    <a:pt x="1547" y="1914"/>
                    <a:pt x="1542" y="1922"/>
                    <a:pt x="1542" y="1922"/>
                  </a:cubicBezTo>
                  <a:cubicBezTo>
                    <a:pt x="1542" y="1922"/>
                    <a:pt x="1536" y="1930"/>
                    <a:pt x="1529" y="1943"/>
                  </a:cubicBezTo>
                  <a:cubicBezTo>
                    <a:pt x="1522" y="1956"/>
                    <a:pt x="1513" y="1973"/>
                    <a:pt x="1505" y="1991"/>
                  </a:cubicBezTo>
                  <a:cubicBezTo>
                    <a:pt x="1497" y="2009"/>
                    <a:pt x="1490" y="2027"/>
                    <a:pt x="1486" y="2041"/>
                  </a:cubicBezTo>
                  <a:cubicBezTo>
                    <a:pt x="1481" y="2055"/>
                    <a:pt x="1479" y="2065"/>
                    <a:pt x="1479" y="2065"/>
                  </a:cubicBezTo>
                  <a:cubicBezTo>
                    <a:pt x="1479" y="2065"/>
                    <a:pt x="1476" y="2074"/>
                    <a:pt x="1473" y="2088"/>
                  </a:cubicBezTo>
                  <a:cubicBezTo>
                    <a:pt x="1470" y="2103"/>
                    <a:pt x="1467" y="2122"/>
                    <a:pt x="1465" y="2142"/>
                  </a:cubicBezTo>
                  <a:cubicBezTo>
                    <a:pt x="1464" y="2151"/>
                    <a:pt x="1463" y="2161"/>
                    <a:pt x="1463" y="2170"/>
                  </a:cubicBezTo>
                  <a:cubicBezTo>
                    <a:pt x="1463" y="2175"/>
                    <a:pt x="1462" y="2179"/>
                    <a:pt x="1462" y="2183"/>
                  </a:cubicBezTo>
                  <a:cubicBezTo>
                    <a:pt x="1462" y="2187"/>
                    <a:pt x="1462" y="2190"/>
                    <a:pt x="1462" y="2194"/>
                  </a:cubicBezTo>
                  <a:cubicBezTo>
                    <a:pt x="1462" y="2201"/>
                    <a:pt x="1462" y="2205"/>
                    <a:pt x="1462" y="2205"/>
                  </a:cubicBezTo>
                  <a:cubicBezTo>
                    <a:pt x="1462" y="2205"/>
                    <a:pt x="1461" y="2223"/>
                    <a:pt x="1457" y="2241"/>
                  </a:cubicBezTo>
                  <a:cubicBezTo>
                    <a:pt x="1455" y="2250"/>
                    <a:pt x="1453" y="2259"/>
                    <a:pt x="1451" y="2265"/>
                  </a:cubicBezTo>
                  <a:cubicBezTo>
                    <a:pt x="1449" y="2272"/>
                    <a:pt x="1447" y="2276"/>
                    <a:pt x="1447" y="2276"/>
                  </a:cubicBezTo>
                  <a:cubicBezTo>
                    <a:pt x="1447" y="2276"/>
                    <a:pt x="1445" y="2280"/>
                    <a:pt x="1443" y="2286"/>
                  </a:cubicBezTo>
                  <a:cubicBezTo>
                    <a:pt x="1440" y="2293"/>
                    <a:pt x="1436" y="2301"/>
                    <a:pt x="1431" y="2309"/>
                  </a:cubicBezTo>
                  <a:cubicBezTo>
                    <a:pt x="1427" y="2316"/>
                    <a:pt x="1422" y="2324"/>
                    <a:pt x="1418" y="2330"/>
                  </a:cubicBezTo>
                  <a:cubicBezTo>
                    <a:pt x="1413" y="2335"/>
                    <a:pt x="1411" y="2339"/>
                    <a:pt x="1411" y="2339"/>
                  </a:cubicBezTo>
                  <a:cubicBezTo>
                    <a:pt x="1411" y="2339"/>
                    <a:pt x="1408" y="2342"/>
                    <a:pt x="1403" y="2347"/>
                  </a:cubicBezTo>
                  <a:cubicBezTo>
                    <a:pt x="1399" y="2352"/>
                    <a:pt x="1392" y="2359"/>
                    <a:pt x="1385" y="2365"/>
                  </a:cubicBezTo>
                  <a:cubicBezTo>
                    <a:pt x="1379" y="2371"/>
                    <a:pt x="1372" y="2377"/>
                    <a:pt x="1366" y="2381"/>
                  </a:cubicBezTo>
                  <a:cubicBezTo>
                    <a:pt x="1360" y="2385"/>
                    <a:pt x="1357" y="2387"/>
                    <a:pt x="1357" y="2387"/>
                  </a:cubicBezTo>
                  <a:cubicBezTo>
                    <a:pt x="1357" y="2387"/>
                    <a:pt x="1353" y="2390"/>
                    <a:pt x="1347" y="2393"/>
                  </a:cubicBezTo>
                  <a:cubicBezTo>
                    <a:pt x="1341" y="2397"/>
                    <a:pt x="1333" y="2401"/>
                    <a:pt x="1325" y="2405"/>
                  </a:cubicBezTo>
                  <a:cubicBezTo>
                    <a:pt x="1308" y="2412"/>
                    <a:pt x="1291" y="2417"/>
                    <a:pt x="1291" y="2417"/>
                  </a:cubicBezTo>
                  <a:cubicBezTo>
                    <a:pt x="1291" y="2417"/>
                    <a:pt x="1273" y="2422"/>
                    <a:pt x="1255" y="2423"/>
                  </a:cubicBezTo>
                  <a:cubicBezTo>
                    <a:pt x="1246" y="2424"/>
                    <a:pt x="1237" y="2425"/>
                    <a:pt x="1230" y="2425"/>
                  </a:cubicBezTo>
                  <a:cubicBezTo>
                    <a:pt x="1223" y="2425"/>
                    <a:pt x="1218" y="2424"/>
                    <a:pt x="1218" y="2424"/>
                  </a:cubicBezTo>
                  <a:cubicBezTo>
                    <a:pt x="1218" y="2424"/>
                    <a:pt x="1214" y="2424"/>
                    <a:pt x="1207" y="2424"/>
                  </a:cubicBezTo>
                  <a:cubicBezTo>
                    <a:pt x="1200" y="2423"/>
                    <a:pt x="1191" y="2422"/>
                    <a:pt x="1182" y="2420"/>
                  </a:cubicBezTo>
                  <a:cubicBezTo>
                    <a:pt x="1173" y="2418"/>
                    <a:pt x="1165" y="2416"/>
                    <a:pt x="1158" y="2414"/>
                  </a:cubicBezTo>
                  <a:cubicBezTo>
                    <a:pt x="1152" y="2411"/>
                    <a:pt x="1148" y="2410"/>
                    <a:pt x="1148" y="2410"/>
                  </a:cubicBezTo>
                  <a:cubicBezTo>
                    <a:pt x="1148" y="2410"/>
                    <a:pt x="1143" y="2408"/>
                    <a:pt x="1137" y="2405"/>
                  </a:cubicBezTo>
                  <a:cubicBezTo>
                    <a:pt x="1131" y="2403"/>
                    <a:pt x="1123" y="2399"/>
                    <a:pt x="1115" y="2394"/>
                  </a:cubicBezTo>
                  <a:cubicBezTo>
                    <a:pt x="1107" y="2390"/>
                    <a:pt x="1099" y="2385"/>
                    <a:pt x="1094" y="2381"/>
                  </a:cubicBezTo>
                  <a:cubicBezTo>
                    <a:pt x="1088" y="2377"/>
                    <a:pt x="1085" y="2374"/>
                    <a:pt x="1085" y="2374"/>
                  </a:cubicBezTo>
                  <a:cubicBezTo>
                    <a:pt x="1085" y="2374"/>
                    <a:pt x="1081" y="2371"/>
                    <a:pt x="1076" y="2366"/>
                  </a:cubicBezTo>
                  <a:cubicBezTo>
                    <a:pt x="1071" y="2362"/>
                    <a:pt x="1064" y="2356"/>
                    <a:pt x="1058" y="2349"/>
                  </a:cubicBezTo>
                  <a:cubicBezTo>
                    <a:pt x="1052" y="2342"/>
                    <a:pt x="1046" y="2335"/>
                    <a:pt x="1042" y="2329"/>
                  </a:cubicBezTo>
                  <a:cubicBezTo>
                    <a:pt x="1038" y="2324"/>
                    <a:pt x="1036" y="2320"/>
                    <a:pt x="1036" y="2320"/>
                  </a:cubicBezTo>
                  <a:cubicBezTo>
                    <a:pt x="1036" y="2320"/>
                    <a:pt x="1033" y="2316"/>
                    <a:pt x="1030" y="2310"/>
                  </a:cubicBezTo>
                  <a:cubicBezTo>
                    <a:pt x="1026" y="2305"/>
                    <a:pt x="1022" y="2297"/>
                    <a:pt x="1018" y="2288"/>
                  </a:cubicBezTo>
                  <a:cubicBezTo>
                    <a:pt x="1015" y="2280"/>
                    <a:pt x="1011" y="2272"/>
                    <a:pt x="1009" y="2265"/>
                  </a:cubicBezTo>
                  <a:cubicBezTo>
                    <a:pt x="1007" y="2259"/>
                    <a:pt x="1006" y="2254"/>
                    <a:pt x="1006" y="2254"/>
                  </a:cubicBezTo>
                  <a:cubicBezTo>
                    <a:pt x="1006" y="2254"/>
                    <a:pt x="1005" y="2250"/>
                    <a:pt x="1003" y="2243"/>
                  </a:cubicBezTo>
                  <a:cubicBezTo>
                    <a:pt x="1002" y="2237"/>
                    <a:pt x="1000" y="2228"/>
                    <a:pt x="999" y="2219"/>
                  </a:cubicBezTo>
                  <a:cubicBezTo>
                    <a:pt x="998" y="2210"/>
                    <a:pt x="998" y="2200"/>
                    <a:pt x="998" y="2194"/>
                  </a:cubicBezTo>
                  <a:cubicBezTo>
                    <a:pt x="998" y="2187"/>
                    <a:pt x="998" y="2182"/>
                    <a:pt x="998" y="2182"/>
                  </a:cubicBezTo>
                  <a:cubicBezTo>
                    <a:pt x="998" y="2182"/>
                    <a:pt x="998" y="2177"/>
                    <a:pt x="999" y="2171"/>
                  </a:cubicBezTo>
                  <a:cubicBezTo>
                    <a:pt x="999" y="2164"/>
                    <a:pt x="1001" y="2155"/>
                    <a:pt x="1002" y="2146"/>
                  </a:cubicBezTo>
                  <a:cubicBezTo>
                    <a:pt x="1004" y="2137"/>
                    <a:pt x="1007" y="2128"/>
                    <a:pt x="1009" y="2122"/>
                  </a:cubicBezTo>
                  <a:cubicBezTo>
                    <a:pt x="1011" y="2115"/>
                    <a:pt x="1012" y="2111"/>
                    <a:pt x="1012" y="2111"/>
                  </a:cubicBezTo>
                  <a:cubicBezTo>
                    <a:pt x="1012" y="2111"/>
                    <a:pt x="1014" y="2107"/>
                    <a:pt x="1017" y="2101"/>
                  </a:cubicBezTo>
                  <a:cubicBezTo>
                    <a:pt x="1019" y="2094"/>
                    <a:pt x="1023" y="2086"/>
                    <a:pt x="1028" y="2078"/>
                  </a:cubicBezTo>
                  <a:cubicBezTo>
                    <a:pt x="1032" y="2070"/>
                    <a:pt x="1037" y="2063"/>
                    <a:pt x="1041" y="2057"/>
                  </a:cubicBezTo>
                  <a:cubicBezTo>
                    <a:pt x="1045" y="2052"/>
                    <a:pt x="1048" y="2048"/>
                    <a:pt x="1048" y="2048"/>
                  </a:cubicBezTo>
                  <a:cubicBezTo>
                    <a:pt x="1048" y="2048"/>
                    <a:pt x="1051" y="2045"/>
                    <a:pt x="1055" y="2039"/>
                  </a:cubicBezTo>
                  <a:cubicBezTo>
                    <a:pt x="1060" y="2034"/>
                    <a:pt x="1066" y="2028"/>
                    <a:pt x="1073" y="2021"/>
                  </a:cubicBezTo>
                  <a:cubicBezTo>
                    <a:pt x="1080" y="2015"/>
                    <a:pt x="1087" y="2010"/>
                    <a:pt x="1092" y="2006"/>
                  </a:cubicBezTo>
                  <a:cubicBezTo>
                    <a:pt x="1098" y="2001"/>
                    <a:pt x="1102" y="1999"/>
                    <a:pt x="1102" y="1999"/>
                  </a:cubicBezTo>
                  <a:cubicBezTo>
                    <a:pt x="1102" y="1999"/>
                    <a:pt x="1105" y="1996"/>
                    <a:pt x="1111" y="1993"/>
                  </a:cubicBezTo>
                  <a:cubicBezTo>
                    <a:pt x="1117" y="1989"/>
                    <a:pt x="1125" y="1985"/>
                    <a:pt x="1133" y="1981"/>
                  </a:cubicBezTo>
                  <a:cubicBezTo>
                    <a:pt x="1142" y="1977"/>
                    <a:pt x="1150" y="1974"/>
                    <a:pt x="1156" y="1972"/>
                  </a:cubicBezTo>
                  <a:cubicBezTo>
                    <a:pt x="1163" y="1970"/>
                    <a:pt x="1167" y="1969"/>
                    <a:pt x="1167" y="1969"/>
                  </a:cubicBezTo>
                  <a:cubicBezTo>
                    <a:pt x="1167" y="1969"/>
                    <a:pt x="1172" y="1968"/>
                    <a:pt x="1178" y="1966"/>
                  </a:cubicBezTo>
                  <a:cubicBezTo>
                    <a:pt x="1185" y="1965"/>
                    <a:pt x="1194" y="1963"/>
                    <a:pt x="1203" y="1962"/>
                  </a:cubicBezTo>
                  <a:cubicBezTo>
                    <a:pt x="1212" y="1961"/>
                    <a:pt x="1221" y="1960"/>
                    <a:pt x="1228" y="1960"/>
                  </a:cubicBezTo>
                  <a:cubicBezTo>
                    <a:pt x="1231" y="1960"/>
                    <a:pt x="1233" y="1960"/>
                    <a:pt x="1236" y="1960"/>
                  </a:cubicBezTo>
                  <a:cubicBezTo>
                    <a:pt x="1239" y="1960"/>
                    <a:pt x="1241" y="1960"/>
                    <a:pt x="1243" y="1960"/>
                  </a:cubicBezTo>
                  <a:cubicBezTo>
                    <a:pt x="1248" y="1960"/>
                    <a:pt x="1250" y="1960"/>
                    <a:pt x="1250" y="1960"/>
                  </a:cubicBezTo>
                  <a:cubicBezTo>
                    <a:pt x="1250" y="1960"/>
                    <a:pt x="1260" y="1960"/>
                    <a:pt x="1274" y="1958"/>
                  </a:cubicBezTo>
                  <a:cubicBezTo>
                    <a:pt x="1289" y="1957"/>
                    <a:pt x="1308" y="1955"/>
                    <a:pt x="1327" y="1951"/>
                  </a:cubicBezTo>
                  <a:cubicBezTo>
                    <a:pt x="1347" y="1947"/>
                    <a:pt x="1366" y="1942"/>
                    <a:pt x="1380" y="1937"/>
                  </a:cubicBezTo>
                  <a:cubicBezTo>
                    <a:pt x="1394" y="1933"/>
                    <a:pt x="1403" y="1930"/>
                    <a:pt x="1403" y="1930"/>
                  </a:cubicBezTo>
                  <a:cubicBezTo>
                    <a:pt x="1403" y="1930"/>
                    <a:pt x="1412" y="1926"/>
                    <a:pt x="1425" y="1921"/>
                  </a:cubicBezTo>
                  <a:cubicBezTo>
                    <a:pt x="1439" y="1915"/>
                    <a:pt x="1457" y="1906"/>
                    <a:pt x="1474" y="1897"/>
                  </a:cubicBezTo>
                  <a:cubicBezTo>
                    <a:pt x="1491" y="1887"/>
                    <a:pt x="1507" y="1877"/>
                    <a:pt x="1519" y="1868"/>
                  </a:cubicBezTo>
                  <a:cubicBezTo>
                    <a:pt x="1531" y="1860"/>
                    <a:pt x="1538" y="1853"/>
                    <a:pt x="1538" y="1853"/>
                  </a:cubicBezTo>
                  <a:cubicBezTo>
                    <a:pt x="1538" y="1853"/>
                    <a:pt x="1546" y="1847"/>
                    <a:pt x="1557" y="1838"/>
                  </a:cubicBezTo>
                  <a:cubicBezTo>
                    <a:pt x="1568" y="1828"/>
                    <a:pt x="1583" y="1815"/>
                    <a:pt x="1596" y="1801"/>
                  </a:cubicBezTo>
                  <a:cubicBezTo>
                    <a:pt x="1609" y="1786"/>
                    <a:pt x="1621" y="1771"/>
                    <a:pt x="1630" y="1759"/>
                  </a:cubicBezTo>
                  <a:cubicBezTo>
                    <a:pt x="1639" y="1748"/>
                    <a:pt x="1644" y="1739"/>
                    <a:pt x="1644" y="1739"/>
                  </a:cubicBezTo>
                  <a:cubicBezTo>
                    <a:pt x="1644" y="1739"/>
                    <a:pt x="1650" y="1731"/>
                    <a:pt x="1657" y="1719"/>
                  </a:cubicBezTo>
                  <a:cubicBezTo>
                    <a:pt x="1665" y="1706"/>
                    <a:pt x="1674" y="1689"/>
                    <a:pt x="1682" y="1671"/>
                  </a:cubicBezTo>
                  <a:cubicBezTo>
                    <a:pt x="1691" y="1654"/>
                    <a:pt x="1698" y="1635"/>
                    <a:pt x="1702" y="1622"/>
                  </a:cubicBezTo>
                  <a:cubicBezTo>
                    <a:pt x="1707" y="1608"/>
                    <a:pt x="1710" y="1598"/>
                    <a:pt x="1710" y="1598"/>
                  </a:cubicBezTo>
                  <a:cubicBezTo>
                    <a:pt x="1710" y="1598"/>
                    <a:pt x="1712" y="1589"/>
                    <a:pt x="1716" y="1575"/>
                  </a:cubicBezTo>
                  <a:cubicBezTo>
                    <a:pt x="1719" y="1560"/>
                    <a:pt x="1723" y="1541"/>
                    <a:pt x="1725" y="1522"/>
                  </a:cubicBezTo>
                  <a:cubicBezTo>
                    <a:pt x="1727" y="1502"/>
                    <a:pt x="1728" y="1483"/>
                    <a:pt x="1729" y="1468"/>
                  </a:cubicBezTo>
                  <a:cubicBezTo>
                    <a:pt x="1729" y="1454"/>
                    <a:pt x="1728" y="1444"/>
                    <a:pt x="1728" y="1444"/>
                  </a:cubicBezTo>
                  <a:cubicBezTo>
                    <a:pt x="1728" y="1444"/>
                    <a:pt x="1728" y="1434"/>
                    <a:pt x="1727" y="1420"/>
                  </a:cubicBezTo>
                  <a:cubicBezTo>
                    <a:pt x="1726" y="1405"/>
                    <a:pt x="1723" y="1386"/>
                    <a:pt x="1720" y="1366"/>
                  </a:cubicBezTo>
                  <a:cubicBezTo>
                    <a:pt x="1716" y="1347"/>
                    <a:pt x="1711" y="1328"/>
                    <a:pt x="1706" y="1314"/>
                  </a:cubicBezTo>
                  <a:cubicBezTo>
                    <a:pt x="1702" y="1300"/>
                    <a:pt x="1699" y="1291"/>
                    <a:pt x="1699" y="1291"/>
                  </a:cubicBezTo>
                  <a:cubicBezTo>
                    <a:pt x="1699" y="1291"/>
                    <a:pt x="1695" y="1282"/>
                    <a:pt x="1690" y="1268"/>
                  </a:cubicBezTo>
                  <a:cubicBezTo>
                    <a:pt x="1684" y="1255"/>
                    <a:pt x="1676" y="1237"/>
                    <a:pt x="1666" y="1220"/>
                  </a:cubicBezTo>
                  <a:cubicBezTo>
                    <a:pt x="1657" y="1203"/>
                    <a:pt x="1646" y="1186"/>
                    <a:pt x="1638" y="1175"/>
                  </a:cubicBezTo>
                  <a:cubicBezTo>
                    <a:pt x="1629" y="1163"/>
                    <a:pt x="1623" y="1155"/>
                    <a:pt x="1623" y="1155"/>
                  </a:cubicBezTo>
                  <a:cubicBezTo>
                    <a:pt x="1623" y="1155"/>
                    <a:pt x="1617" y="1147"/>
                    <a:pt x="1608" y="1136"/>
                  </a:cubicBezTo>
                  <a:cubicBezTo>
                    <a:pt x="1598" y="1125"/>
                    <a:pt x="1585" y="1111"/>
                    <a:pt x="1571" y="1097"/>
                  </a:cubicBezTo>
                  <a:cubicBezTo>
                    <a:pt x="1556" y="1084"/>
                    <a:pt x="1541" y="1072"/>
                    <a:pt x="1530" y="1063"/>
                  </a:cubicBezTo>
                  <a:cubicBezTo>
                    <a:pt x="1518" y="1054"/>
                    <a:pt x="1510" y="1049"/>
                    <a:pt x="1510" y="1049"/>
                  </a:cubicBezTo>
                  <a:cubicBezTo>
                    <a:pt x="1510" y="1049"/>
                    <a:pt x="1502" y="1043"/>
                    <a:pt x="1489" y="1036"/>
                  </a:cubicBezTo>
                  <a:cubicBezTo>
                    <a:pt x="1477" y="1028"/>
                    <a:pt x="1460" y="1018"/>
                    <a:pt x="1442" y="1010"/>
                  </a:cubicBezTo>
                  <a:cubicBezTo>
                    <a:pt x="1424" y="1002"/>
                    <a:pt x="1406" y="995"/>
                    <a:pt x="1392" y="990"/>
                  </a:cubicBezTo>
                  <a:cubicBezTo>
                    <a:pt x="1378" y="985"/>
                    <a:pt x="1369" y="983"/>
                    <a:pt x="1369" y="983"/>
                  </a:cubicBezTo>
                  <a:cubicBezTo>
                    <a:pt x="1369" y="983"/>
                    <a:pt x="1359" y="980"/>
                    <a:pt x="1345" y="976"/>
                  </a:cubicBezTo>
                  <a:cubicBezTo>
                    <a:pt x="1331" y="973"/>
                    <a:pt x="1312" y="969"/>
                    <a:pt x="1292" y="967"/>
                  </a:cubicBezTo>
                  <a:cubicBezTo>
                    <a:pt x="1273" y="964"/>
                    <a:pt x="1253" y="963"/>
                    <a:pt x="1239" y="963"/>
                  </a:cubicBezTo>
                  <a:cubicBezTo>
                    <a:pt x="1224" y="963"/>
                    <a:pt x="1214" y="963"/>
                    <a:pt x="1214" y="963"/>
                  </a:cubicBezTo>
                  <a:cubicBezTo>
                    <a:pt x="1214" y="963"/>
                    <a:pt x="1205" y="964"/>
                    <a:pt x="1190" y="965"/>
                  </a:cubicBezTo>
                  <a:cubicBezTo>
                    <a:pt x="1176" y="966"/>
                    <a:pt x="1156" y="968"/>
                    <a:pt x="1137" y="972"/>
                  </a:cubicBezTo>
                  <a:cubicBezTo>
                    <a:pt x="1118" y="975"/>
                    <a:pt x="1099" y="980"/>
                    <a:pt x="1085" y="985"/>
                  </a:cubicBezTo>
                  <a:cubicBezTo>
                    <a:pt x="1071" y="989"/>
                    <a:pt x="1062" y="992"/>
                    <a:pt x="1062" y="992"/>
                  </a:cubicBezTo>
                  <a:cubicBezTo>
                    <a:pt x="1062" y="992"/>
                    <a:pt x="1052" y="996"/>
                    <a:pt x="1039" y="1001"/>
                  </a:cubicBezTo>
                  <a:cubicBezTo>
                    <a:pt x="1025" y="1007"/>
                    <a:pt x="1007" y="1015"/>
                    <a:pt x="990" y="1024"/>
                  </a:cubicBezTo>
                  <a:cubicBezTo>
                    <a:pt x="973" y="1034"/>
                    <a:pt x="957" y="1044"/>
                    <a:pt x="945" y="1053"/>
                  </a:cubicBezTo>
                  <a:cubicBezTo>
                    <a:pt x="933" y="1061"/>
                    <a:pt x="925" y="1067"/>
                    <a:pt x="925" y="1067"/>
                  </a:cubicBezTo>
                  <a:cubicBezTo>
                    <a:pt x="925" y="1067"/>
                    <a:pt x="917" y="1073"/>
                    <a:pt x="906" y="1083"/>
                  </a:cubicBezTo>
                  <a:cubicBezTo>
                    <a:pt x="895" y="1092"/>
                    <a:pt x="881" y="1105"/>
                    <a:pt x="867" y="1120"/>
                  </a:cubicBezTo>
                  <a:cubicBezTo>
                    <a:pt x="854" y="1134"/>
                    <a:pt x="842" y="1149"/>
                    <a:pt x="833" y="1160"/>
                  </a:cubicBezTo>
                  <a:cubicBezTo>
                    <a:pt x="824" y="1172"/>
                    <a:pt x="818" y="1180"/>
                    <a:pt x="818" y="1180"/>
                  </a:cubicBezTo>
                  <a:cubicBezTo>
                    <a:pt x="818" y="1180"/>
                    <a:pt x="813" y="1188"/>
                    <a:pt x="805" y="1201"/>
                  </a:cubicBezTo>
                  <a:cubicBezTo>
                    <a:pt x="797" y="1213"/>
                    <a:pt x="788" y="1230"/>
                    <a:pt x="779" y="1248"/>
                  </a:cubicBezTo>
                  <a:cubicBezTo>
                    <a:pt x="771" y="1265"/>
                    <a:pt x="764" y="1284"/>
                    <a:pt x="759" y="1298"/>
                  </a:cubicBezTo>
                  <a:cubicBezTo>
                    <a:pt x="754" y="1311"/>
                    <a:pt x="752" y="1321"/>
                    <a:pt x="752" y="1321"/>
                  </a:cubicBezTo>
                  <a:cubicBezTo>
                    <a:pt x="752" y="1321"/>
                    <a:pt x="749" y="1330"/>
                    <a:pt x="745" y="1344"/>
                  </a:cubicBezTo>
                  <a:cubicBezTo>
                    <a:pt x="742" y="1359"/>
                    <a:pt x="738" y="1378"/>
                    <a:pt x="736" y="1397"/>
                  </a:cubicBezTo>
                  <a:cubicBezTo>
                    <a:pt x="733" y="1417"/>
                    <a:pt x="732" y="1436"/>
                    <a:pt x="732" y="1451"/>
                  </a:cubicBezTo>
                  <a:cubicBezTo>
                    <a:pt x="731" y="1461"/>
                    <a:pt x="731" y="1468"/>
                    <a:pt x="731" y="1468"/>
                  </a:cubicBezTo>
                  <a:cubicBezTo>
                    <a:pt x="731" y="1468"/>
                    <a:pt x="731" y="1486"/>
                    <a:pt x="728" y="1504"/>
                  </a:cubicBezTo>
                  <a:cubicBezTo>
                    <a:pt x="726" y="1513"/>
                    <a:pt x="724" y="1522"/>
                    <a:pt x="722" y="1528"/>
                  </a:cubicBezTo>
                  <a:cubicBezTo>
                    <a:pt x="720" y="1535"/>
                    <a:pt x="718" y="1539"/>
                    <a:pt x="718" y="1539"/>
                  </a:cubicBezTo>
                  <a:cubicBezTo>
                    <a:pt x="718" y="1539"/>
                    <a:pt x="717" y="1543"/>
                    <a:pt x="714" y="1550"/>
                  </a:cubicBezTo>
                  <a:cubicBezTo>
                    <a:pt x="712" y="1556"/>
                    <a:pt x="708" y="1564"/>
                    <a:pt x="703" y="1572"/>
                  </a:cubicBezTo>
                  <a:cubicBezTo>
                    <a:pt x="699" y="1580"/>
                    <a:pt x="694" y="1588"/>
                    <a:pt x="690" y="1594"/>
                  </a:cubicBezTo>
                  <a:cubicBezTo>
                    <a:pt x="686" y="1599"/>
                    <a:pt x="684" y="1603"/>
                    <a:pt x="684" y="1603"/>
                  </a:cubicBezTo>
                  <a:cubicBezTo>
                    <a:pt x="684" y="1603"/>
                    <a:pt x="681" y="1606"/>
                    <a:pt x="676" y="1612"/>
                  </a:cubicBezTo>
                  <a:cubicBezTo>
                    <a:pt x="672" y="1617"/>
                    <a:pt x="666" y="1624"/>
                    <a:pt x="659" y="1630"/>
                  </a:cubicBezTo>
                  <a:cubicBezTo>
                    <a:pt x="653" y="1636"/>
                    <a:pt x="646" y="1642"/>
                    <a:pt x="640" y="1646"/>
                  </a:cubicBezTo>
                  <a:cubicBezTo>
                    <a:pt x="635" y="1650"/>
                    <a:pt x="631" y="1653"/>
                    <a:pt x="631" y="1653"/>
                  </a:cubicBezTo>
                  <a:cubicBezTo>
                    <a:pt x="631" y="1653"/>
                    <a:pt x="627" y="1656"/>
                    <a:pt x="621" y="1659"/>
                  </a:cubicBezTo>
                  <a:cubicBezTo>
                    <a:pt x="616" y="1663"/>
                    <a:pt x="608" y="1667"/>
                    <a:pt x="600" y="1671"/>
                  </a:cubicBezTo>
                  <a:cubicBezTo>
                    <a:pt x="591" y="1675"/>
                    <a:pt x="583" y="1678"/>
                    <a:pt x="577" y="1681"/>
                  </a:cubicBezTo>
                  <a:cubicBezTo>
                    <a:pt x="570" y="1683"/>
                    <a:pt x="566" y="1684"/>
                    <a:pt x="566" y="1684"/>
                  </a:cubicBezTo>
                  <a:cubicBezTo>
                    <a:pt x="566" y="1684"/>
                    <a:pt x="562" y="1686"/>
                    <a:pt x="555" y="1687"/>
                  </a:cubicBezTo>
                  <a:cubicBezTo>
                    <a:pt x="548" y="1689"/>
                    <a:pt x="539" y="1691"/>
                    <a:pt x="530" y="1692"/>
                  </a:cubicBezTo>
                  <a:cubicBezTo>
                    <a:pt x="521" y="1693"/>
                    <a:pt x="512" y="1694"/>
                    <a:pt x="505" y="1694"/>
                  </a:cubicBezTo>
                  <a:cubicBezTo>
                    <a:pt x="498" y="1694"/>
                    <a:pt x="494" y="1694"/>
                    <a:pt x="494" y="1694"/>
                  </a:cubicBezTo>
                  <a:cubicBezTo>
                    <a:pt x="494" y="1694"/>
                    <a:pt x="489" y="1694"/>
                    <a:pt x="482" y="1693"/>
                  </a:cubicBezTo>
                  <a:cubicBezTo>
                    <a:pt x="476" y="1693"/>
                    <a:pt x="467" y="1692"/>
                    <a:pt x="458" y="1690"/>
                  </a:cubicBezTo>
                  <a:cubicBezTo>
                    <a:pt x="449" y="1689"/>
                    <a:pt x="440" y="1686"/>
                    <a:pt x="433" y="1685"/>
                  </a:cubicBezTo>
                  <a:cubicBezTo>
                    <a:pt x="427" y="1683"/>
                    <a:pt x="423" y="1681"/>
                    <a:pt x="423" y="1681"/>
                  </a:cubicBezTo>
                  <a:cubicBezTo>
                    <a:pt x="423" y="1681"/>
                    <a:pt x="418" y="1680"/>
                    <a:pt x="412" y="1677"/>
                  </a:cubicBezTo>
                  <a:cubicBezTo>
                    <a:pt x="406" y="1675"/>
                    <a:pt x="397" y="1671"/>
                    <a:pt x="389" y="1666"/>
                  </a:cubicBezTo>
                  <a:cubicBezTo>
                    <a:pt x="381" y="1662"/>
                    <a:pt x="374" y="1657"/>
                    <a:pt x="368" y="1653"/>
                  </a:cubicBezTo>
                  <a:cubicBezTo>
                    <a:pt x="362" y="1650"/>
                    <a:pt x="359" y="1647"/>
                    <a:pt x="359" y="1647"/>
                  </a:cubicBezTo>
                  <a:cubicBezTo>
                    <a:pt x="359" y="1647"/>
                    <a:pt x="355" y="1644"/>
                    <a:pt x="350" y="1640"/>
                  </a:cubicBezTo>
                  <a:cubicBezTo>
                    <a:pt x="345" y="1635"/>
                    <a:pt x="338" y="1629"/>
                    <a:pt x="332" y="1623"/>
                  </a:cubicBezTo>
                  <a:cubicBezTo>
                    <a:pt x="325" y="1616"/>
                    <a:pt x="319" y="1609"/>
                    <a:pt x="315" y="1604"/>
                  </a:cubicBezTo>
                  <a:cubicBezTo>
                    <a:pt x="311" y="1598"/>
                    <a:pt x="309" y="1594"/>
                    <a:pt x="309" y="1594"/>
                  </a:cubicBezTo>
                  <a:cubicBezTo>
                    <a:pt x="309" y="1594"/>
                    <a:pt x="306" y="1591"/>
                    <a:pt x="302" y="1585"/>
                  </a:cubicBezTo>
                  <a:cubicBezTo>
                    <a:pt x="299" y="1579"/>
                    <a:pt x="294" y="1571"/>
                    <a:pt x="290" y="1563"/>
                  </a:cubicBezTo>
                  <a:cubicBezTo>
                    <a:pt x="286" y="1555"/>
                    <a:pt x="283" y="1546"/>
                    <a:pt x="280" y="1540"/>
                  </a:cubicBezTo>
                  <a:cubicBezTo>
                    <a:pt x="278" y="1534"/>
                    <a:pt x="277" y="1529"/>
                    <a:pt x="277" y="1529"/>
                  </a:cubicBezTo>
                  <a:cubicBezTo>
                    <a:pt x="277" y="1529"/>
                    <a:pt x="276" y="1525"/>
                    <a:pt x="274" y="1518"/>
                  </a:cubicBezTo>
                  <a:cubicBezTo>
                    <a:pt x="272" y="1512"/>
                    <a:pt x="270" y="1503"/>
                    <a:pt x="269" y="1494"/>
                  </a:cubicBezTo>
                  <a:cubicBezTo>
                    <a:pt x="268" y="1485"/>
                    <a:pt x="267" y="1476"/>
                    <a:pt x="267" y="1469"/>
                  </a:cubicBezTo>
                  <a:cubicBezTo>
                    <a:pt x="267" y="1462"/>
                    <a:pt x="267" y="1457"/>
                    <a:pt x="267" y="1457"/>
                  </a:cubicBezTo>
                  <a:cubicBezTo>
                    <a:pt x="267" y="1457"/>
                    <a:pt x="267" y="1439"/>
                    <a:pt x="270" y="1421"/>
                  </a:cubicBezTo>
                  <a:cubicBezTo>
                    <a:pt x="272" y="1412"/>
                    <a:pt x="274" y="1403"/>
                    <a:pt x="276" y="1397"/>
                  </a:cubicBezTo>
                  <a:cubicBezTo>
                    <a:pt x="278" y="1390"/>
                    <a:pt x="279" y="1386"/>
                    <a:pt x="279" y="1386"/>
                  </a:cubicBezTo>
                  <a:cubicBezTo>
                    <a:pt x="279" y="1386"/>
                    <a:pt x="281" y="1382"/>
                    <a:pt x="283" y="1376"/>
                  </a:cubicBezTo>
                  <a:cubicBezTo>
                    <a:pt x="286" y="1369"/>
                    <a:pt x="290" y="1361"/>
                    <a:pt x="294" y="1353"/>
                  </a:cubicBezTo>
                  <a:cubicBezTo>
                    <a:pt x="298" y="1345"/>
                    <a:pt x="303" y="1337"/>
                    <a:pt x="307" y="1332"/>
                  </a:cubicBezTo>
                  <a:cubicBezTo>
                    <a:pt x="311" y="1326"/>
                    <a:pt x="313" y="1322"/>
                    <a:pt x="313" y="1322"/>
                  </a:cubicBezTo>
                  <a:cubicBezTo>
                    <a:pt x="313" y="1322"/>
                    <a:pt x="316" y="1319"/>
                    <a:pt x="321" y="1313"/>
                  </a:cubicBezTo>
                  <a:cubicBezTo>
                    <a:pt x="325" y="1308"/>
                    <a:pt x="331" y="1301"/>
                    <a:pt x="338" y="1295"/>
                  </a:cubicBezTo>
                  <a:cubicBezTo>
                    <a:pt x="344" y="1289"/>
                    <a:pt x="351" y="1283"/>
                    <a:pt x="356" y="1278"/>
                  </a:cubicBezTo>
                  <a:cubicBezTo>
                    <a:pt x="362" y="1274"/>
                    <a:pt x="366" y="1272"/>
                    <a:pt x="366" y="1272"/>
                  </a:cubicBezTo>
                  <a:cubicBezTo>
                    <a:pt x="366" y="1272"/>
                    <a:pt x="369" y="1269"/>
                    <a:pt x="375" y="1265"/>
                  </a:cubicBezTo>
                  <a:cubicBezTo>
                    <a:pt x="381" y="1262"/>
                    <a:pt x="389" y="1257"/>
                    <a:pt x="397" y="1253"/>
                  </a:cubicBezTo>
                  <a:cubicBezTo>
                    <a:pt x="405" y="1249"/>
                    <a:pt x="413" y="1246"/>
                    <a:pt x="420" y="1243"/>
                  </a:cubicBezTo>
                  <a:cubicBezTo>
                    <a:pt x="426" y="1241"/>
                    <a:pt x="431" y="1240"/>
                    <a:pt x="431" y="1240"/>
                  </a:cubicBezTo>
                  <a:cubicBezTo>
                    <a:pt x="431" y="1240"/>
                    <a:pt x="435" y="1238"/>
                    <a:pt x="441" y="1237"/>
                  </a:cubicBezTo>
                  <a:cubicBezTo>
                    <a:pt x="448" y="1235"/>
                    <a:pt x="457" y="1233"/>
                    <a:pt x="466" y="1232"/>
                  </a:cubicBezTo>
                  <a:cubicBezTo>
                    <a:pt x="475" y="1231"/>
                    <a:pt x="484" y="1230"/>
                    <a:pt x="491" y="1230"/>
                  </a:cubicBezTo>
                  <a:cubicBezTo>
                    <a:pt x="494" y="1229"/>
                    <a:pt x="497" y="1229"/>
                    <a:pt x="499" y="1229"/>
                  </a:cubicBezTo>
                  <a:cubicBezTo>
                    <a:pt x="503" y="1229"/>
                    <a:pt x="506" y="1229"/>
                    <a:pt x="506" y="1229"/>
                  </a:cubicBezTo>
                  <a:cubicBezTo>
                    <a:pt x="506" y="1229"/>
                    <a:pt x="516" y="1229"/>
                    <a:pt x="530" y="1229"/>
                  </a:cubicBezTo>
                  <a:cubicBezTo>
                    <a:pt x="545" y="1228"/>
                    <a:pt x="564" y="1226"/>
                    <a:pt x="583" y="1222"/>
                  </a:cubicBezTo>
                  <a:cubicBezTo>
                    <a:pt x="603" y="1219"/>
                    <a:pt x="622" y="1215"/>
                    <a:pt x="636" y="1210"/>
                  </a:cubicBezTo>
                  <a:cubicBezTo>
                    <a:pt x="650" y="1206"/>
                    <a:pt x="659" y="1203"/>
                    <a:pt x="659" y="1203"/>
                  </a:cubicBezTo>
                  <a:cubicBezTo>
                    <a:pt x="659" y="1203"/>
                    <a:pt x="669" y="1200"/>
                    <a:pt x="682" y="1195"/>
                  </a:cubicBezTo>
                  <a:cubicBezTo>
                    <a:pt x="696" y="1189"/>
                    <a:pt x="714" y="1181"/>
                    <a:pt x="731" y="1172"/>
                  </a:cubicBezTo>
                  <a:cubicBezTo>
                    <a:pt x="748" y="1163"/>
                    <a:pt x="765" y="1153"/>
                    <a:pt x="777" y="1145"/>
                  </a:cubicBezTo>
                  <a:cubicBezTo>
                    <a:pt x="789" y="1137"/>
                    <a:pt x="797" y="1131"/>
                    <a:pt x="797" y="1131"/>
                  </a:cubicBezTo>
                  <a:cubicBezTo>
                    <a:pt x="797" y="1131"/>
                    <a:pt x="805" y="1125"/>
                    <a:pt x="816" y="1116"/>
                  </a:cubicBezTo>
                  <a:cubicBezTo>
                    <a:pt x="828" y="1106"/>
                    <a:pt x="842" y="1093"/>
                    <a:pt x="856" y="1079"/>
                  </a:cubicBezTo>
                  <a:cubicBezTo>
                    <a:pt x="869" y="1066"/>
                    <a:pt x="882" y="1051"/>
                    <a:pt x="891" y="1039"/>
                  </a:cubicBezTo>
                  <a:cubicBezTo>
                    <a:pt x="900" y="1028"/>
                    <a:pt x="906" y="1020"/>
                    <a:pt x="906" y="1020"/>
                  </a:cubicBezTo>
                  <a:cubicBezTo>
                    <a:pt x="906" y="1020"/>
                    <a:pt x="911" y="1012"/>
                    <a:pt x="919" y="999"/>
                  </a:cubicBezTo>
                  <a:cubicBezTo>
                    <a:pt x="927" y="987"/>
                    <a:pt x="937" y="970"/>
                    <a:pt x="946" y="953"/>
                  </a:cubicBezTo>
                  <a:cubicBezTo>
                    <a:pt x="955" y="935"/>
                    <a:pt x="962" y="917"/>
                    <a:pt x="967" y="903"/>
                  </a:cubicBezTo>
                  <a:cubicBezTo>
                    <a:pt x="972" y="890"/>
                    <a:pt x="975" y="880"/>
                    <a:pt x="975" y="880"/>
                  </a:cubicBezTo>
                  <a:cubicBezTo>
                    <a:pt x="975" y="880"/>
                    <a:pt x="978" y="871"/>
                    <a:pt x="982" y="857"/>
                  </a:cubicBezTo>
                  <a:cubicBezTo>
                    <a:pt x="985" y="843"/>
                    <a:pt x="990" y="823"/>
                    <a:pt x="992" y="804"/>
                  </a:cubicBezTo>
                  <a:cubicBezTo>
                    <a:pt x="995" y="785"/>
                    <a:pt x="997" y="765"/>
                    <a:pt x="997" y="751"/>
                  </a:cubicBezTo>
                  <a:cubicBezTo>
                    <a:pt x="998" y="736"/>
                    <a:pt x="998" y="726"/>
                    <a:pt x="998" y="726"/>
                  </a:cubicBezTo>
                  <a:cubicBezTo>
                    <a:pt x="998" y="726"/>
                    <a:pt x="998" y="717"/>
                    <a:pt x="997" y="702"/>
                  </a:cubicBezTo>
                  <a:cubicBezTo>
                    <a:pt x="996" y="688"/>
                    <a:pt x="994" y="668"/>
                    <a:pt x="991" y="649"/>
                  </a:cubicBezTo>
                  <a:cubicBezTo>
                    <a:pt x="988" y="630"/>
                    <a:pt x="983" y="610"/>
                    <a:pt x="979" y="596"/>
                  </a:cubicBezTo>
                  <a:cubicBezTo>
                    <a:pt x="975" y="582"/>
                    <a:pt x="972" y="573"/>
                    <a:pt x="972" y="573"/>
                  </a:cubicBezTo>
                  <a:cubicBezTo>
                    <a:pt x="972" y="573"/>
                    <a:pt x="969" y="564"/>
                    <a:pt x="964" y="550"/>
                  </a:cubicBezTo>
                  <a:cubicBezTo>
                    <a:pt x="959" y="536"/>
                    <a:pt x="951" y="518"/>
                    <a:pt x="942" y="501"/>
                  </a:cubicBezTo>
                  <a:cubicBezTo>
                    <a:pt x="933" y="484"/>
                    <a:pt x="923" y="467"/>
                    <a:pt x="914" y="455"/>
                  </a:cubicBezTo>
                  <a:cubicBezTo>
                    <a:pt x="906" y="443"/>
                    <a:pt x="900" y="435"/>
                    <a:pt x="900" y="435"/>
                  </a:cubicBezTo>
                  <a:cubicBezTo>
                    <a:pt x="900" y="435"/>
                    <a:pt x="895" y="427"/>
                    <a:pt x="885" y="416"/>
                  </a:cubicBezTo>
                  <a:cubicBezTo>
                    <a:pt x="876" y="404"/>
                    <a:pt x="863" y="390"/>
                    <a:pt x="849" y="376"/>
                  </a:cubicBezTo>
                  <a:cubicBezTo>
                    <a:pt x="836" y="362"/>
                    <a:pt x="821" y="349"/>
                    <a:pt x="809" y="340"/>
                  </a:cubicBezTo>
                  <a:cubicBezTo>
                    <a:pt x="798" y="331"/>
                    <a:pt x="790" y="326"/>
                    <a:pt x="790" y="326"/>
                  </a:cubicBezTo>
                  <a:cubicBezTo>
                    <a:pt x="790" y="326"/>
                    <a:pt x="782" y="320"/>
                    <a:pt x="770" y="312"/>
                  </a:cubicBezTo>
                  <a:cubicBezTo>
                    <a:pt x="757" y="304"/>
                    <a:pt x="741" y="294"/>
                    <a:pt x="723" y="285"/>
                  </a:cubicBezTo>
                  <a:cubicBezTo>
                    <a:pt x="706" y="276"/>
                    <a:pt x="688" y="269"/>
                    <a:pt x="674" y="264"/>
                  </a:cubicBezTo>
                  <a:cubicBezTo>
                    <a:pt x="660" y="259"/>
                    <a:pt x="651" y="256"/>
                    <a:pt x="651" y="256"/>
                  </a:cubicBezTo>
                  <a:cubicBezTo>
                    <a:pt x="651" y="256"/>
                    <a:pt x="641" y="253"/>
                    <a:pt x="627" y="249"/>
                  </a:cubicBezTo>
                  <a:cubicBezTo>
                    <a:pt x="613" y="245"/>
                    <a:pt x="594" y="241"/>
                    <a:pt x="575" y="238"/>
                  </a:cubicBezTo>
                  <a:cubicBezTo>
                    <a:pt x="555" y="235"/>
                    <a:pt x="536" y="233"/>
                    <a:pt x="521" y="233"/>
                  </a:cubicBezTo>
                  <a:cubicBezTo>
                    <a:pt x="510" y="232"/>
                    <a:pt x="501" y="232"/>
                    <a:pt x="499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80" y="232"/>
                    <a:pt x="462" y="229"/>
                  </a:cubicBezTo>
                  <a:cubicBezTo>
                    <a:pt x="453" y="228"/>
                    <a:pt x="444" y="226"/>
                    <a:pt x="437" y="224"/>
                  </a:cubicBezTo>
                  <a:cubicBezTo>
                    <a:pt x="431" y="222"/>
                    <a:pt x="427" y="221"/>
                    <a:pt x="427" y="221"/>
                  </a:cubicBezTo>
                  <a:cubicBezTo>
                    <a:pt x="427" y="221"/>
                    <a:pt x="422" y="219"/>
                    <a:pt x="416" y="217"/>
                  </a:cubicBezTo>
                  <a:cubicBezTo>
                    <a:pt x="410" y="214"/>
                    <a:pt x="401" y="211"/>
                    <a:pt x="393" y="207"/>
                  </a:cubicBezTo>
                  <a:cubicBezTo>
                    <a:pt x="385" y="203"/>
                    <a:pt x="377" y="198"/>
                    <a:pt x="372" y="194"/>
                  </a:cubicBezTo>
                  <a:cubicBezTo>
                    <a:pt x="366" y="190"/>
                    <a:pt x="362" y="188"/>
                    <a:pt x="362" y="188"/>
                  </a:cubicBezTo>
                  <a:cubicBezTo>
                    <a:pt x="362" y="188"/>
                    <a:pt x="359" y="185"/>
                    <a:pt x="353" y="181"/>
                  </a:cubicBezTo>
                  <a:cubicBezTo>
                    <a:pt x="348" y="176"/>
                    <a:pt x="341" y="170"/>
                    <a:pt x="335" y="164"/>
                  </a:cubicBezTo>
                  <a:cubicBezTo>
                    <a:pt x="328" y="157"/>
                    <a:pt x="322" y="150"/>
                    <a:pt x="318" y="145"/>
                  </a:cubicBezTo>
                  <a:cubicBezTo>
                    <a:pt x="314" y="140"/>
                    <a:pt x="311" y="136"/>
                    <a:pt x="311" y="136"/>
                  </a:cubicBezTo>
                  <a:cubicBezTo>
                    <a:pt x="311" y="136"/>
                    <a:pt x="308" y="132"/>
                    <a:pt x="305" y="127"/>
                  </a:cubicBezTo>
                  <a:cubicBezTo>
                    <a:pt x="301" y="121"/>
                    <a:pt x="296" y="113"/>
                    <a:pt x="292" y="105"/>
                  </a:cubicBezTo>
                  <a:cubicBezTo>
                    <a:pt x="288" y="97"/>
                    <a:pt x="284" y="89"/>
                    <a:pt x="282" y="82"/>
                  </a:cubicBezTo>
                  <a:cubicBezTo>
                    <a:pt x="280" y="76"/>
                    <a:pt x="278" y="72"/>
                    <a:pt x="278" y="72"/>
                  </a:cubicBezTo>
                  <a:cubicBezTo>
                    <a:pt x="278" y="72"/>
                    <a:pt x="277" y="67"/>
                    <a:pt x="275" y="61"/>
                  </a:cubicBezTo>
                  <a:cubicBezTo>
                    <a:pt x="273" y="54"/>
                    <a:pt x="271" y="45"/>
                    <a:pt x="270" y="36"/>
                  </a:cubicBezTo>
                  <a:cubicBezTo>
                    <a:pt x="267" y="18"/>
                    <a:pt x="267" y="0"/>
                    <a:pt x="2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0"/>
                    <a:pt x="1" y="24"/>
                  </a:cubicBezTo>
                  <a:cubicBezTo>
                    <a:pt x="2" y="39"/>
                    <a:pt x="3" y="58"/>
                    <a:pt x="7" y="78"/>
                  </a:cubicBezTo>
                  <a:cubicBezTo>
                    <a:pt x="10" y="97"/>
                    <a:pt x="14" y="116"/>
                    <a:pt x="18" y="130"/>
                  </a:cubicBezTo>
                  <a:cubicBezTo>
                    <a:pt x="22" y="144"/>
                    <a:pt x="25" y="154"/>
                    <a:pt x="25" y="154"/>
                  </a:cubicBezTo>
                  <a:cubicBezTo>
                    <a:pt x="25" y="154"/>
                    <a:pt x="28" y="163"/>
                    <a:pt x="33" y="177"/>
                  </a:cubicBezTo>
                  <a:cubicBezTo>
                    <a:pt x="38" y="190"/>
                    <a:pt x="46" y="208"/>
                    <a:pt x="55" y="226"/>
                  </a:cubicBezTo>
                  <a:cubicBezTo>
                    <a:pt x="63" y="243"/>
                    <a:pt x="73" y="260"/>
                    <a:pt x="81" y="272"/>
                  </a:cubicBezTo>
                  <a:cubicBezTo>
                    <a:pt x="89" y="285"/>
                    <a:pt x="95" y="292"/>
                    <a:pt x="95" y="292"/>
                  </a:cubicBezTo>
                  <a:cubicBezTo>
                    <a:pt x="95" y="292"/>
                    <a:pt x="101" y="300"/>
                    <a:pt x="110" y="312"/>
                  </a:cubicBezTo>
                  <a:cubicBezTo>
                    <a:pt x="119" y="323"/>
                    <a:pt x="132" y="338"/>
                    <a:pt x="146" y="352"/>
                  </a:cubicBezTo>
                  <a:cubicBezTo>
                    <a:pt x="160" y="366"/>
                    <a:pt x="174" y="379"/>
                    <a:pt x="186" y="388"/>
                  </a:cubicBezTo>
                  <a:cubicBezTo>
                    <a:pt x="197" y="397"/>
                    <a:pt x="205" y="403"/>
                    <a:pt x="205" y="403"/>
                  </a:cubicBezTo>
                  <a:cubicBezTo>
                    <a:pt x="205" y="403"/>
                    <a:pt x="213" y="408"/>
                    <a:pt x="225" y="416"/>
                  </a:cubicBezTo>
                  <a:cubicBezTo>
                    <a:pt x="237" y="425"/>
                    <a:pt x="254" y="435"/>
                    <a:pt x="271" y="444"/>
                  </a:cubicBezTo>
                  <a:cubicBezTo>
                    <a:pt x="289" y="453"/>
                    <a:pt x="307" y="460"/>
                    <a:pt x="320" y="466"/>
                  </a:cubicBezTo>
                  <a:cubicBezTo>
                    <a:pt x="334" y="471"/>
                    <a:pt x="343" y="474"/>
                    <a:pt x="343" y="474"/>
                  </a:cubicBezTo>
                  <a:cubicBezTo>
                    <a:pt x="343" y="474"/>
                    <a:pt x="353" y="477"/>
                    <a:pt x="367" y="481"/>
                  </a:cubicBezTo>
                  <a:cubicBezTo>
                    <a:pt x="381" y="485"/>
                    <a:pt x="400" y="489"/>
                    <a:pt x="419" y="492"/>
                  </a:cubicBezTo>
                  <a:cubicBezTo>
                    <a:pt x="439" y="495"/>
                    <a:pt x="458" y="497"/>
                    <a:pt x="473" y="498"/>
                  </a:cubicBezTo>
                  <a:cubicBezTo>
                    <a:pt x="487" y="499"/>
                    <a:pt x="497" y="499"/>
                    <a:pt x="497" y="499"/>
                  </a:cubicBezTo>
                  <a:cubicBezTo>
                    <a:pt x="499" y="499"/>
                    <a:pt x="503" y="499"/>
                    <a:pt x="510" y="499"/>
                  </a:cubicBezTo>
                  <a:cubicBezTo>
                    <a:pt x="516" y="499"/>
                    <a:pt x="526" y="500"/>
                    <a:pt x="535" y="501"/>
                  </a:cubicBezTo>
                  <a:cubicBezTo>
                    <a:pt x="544" y="503"/>
                    <a:pt x="552" y="505"/>
                    <a:pt x="559" y="506"/>
                  </a:cubicBezTo>
                  <a:cubicBezTo>
                    <a:pt x="565" y="508"/>
                    <a:pt x="570" y="510"/>
                    <a:pt x="570" y="510"/>
                  </a:cubicBezTo>
                  <a:cubicBezTo>
                    <a:pt x="570" y="510"/>
                    <a:pt x="574" y="511"/>
                    <a:pt x="580" y="513"/>
                  </a:cubicBezTo>
                  <a:cubicBezTo>
                    <a:pt x="587" y="516"/>
                    <a:pt x="595" y="519"/>
                    <a:pt x="603" y="523"/>
                  </a:cubicBezTo>
                  <a:cubicBezTo>
                    <a:pt x="611" y="527"/>
                    <a:pt x="619" y="532"/>
                    <a:pt x="625" y="536"/>
                  </a:cubicBezTo>
                  <a:cubicBezTo>
                    <a:pt x="631" y="539"/>
                    <a:pt x="634" y="542"/>
                    <a:pt x="634" y="542"/>
                  </a:cubicBezTo>
                  <a:cubicBezTo>
                    <a:pt x="634" y="542"/>
                    <a:pt x="638" y="545"/>
                    <a:pt x="643" y="549"/>
                  </a:cubicBezTo>
                  <a:cubicBezTo>
                    <a:pt x="649" y="553"/>
                    <a:pt x="656" y="559"/>
                    <a:pt x="662" y="566"/>
                  </a:cubicBezTo>
                  <a:cubicBezTo>
                    <a:pt x="669" y="572"/>
                    <a:pt x="675" y="579"/>
                    <a:pt x="679" y="584"/>
                  </a:cubicBezTo>
                  <a:cubicBezTo>
                    <a:pt x="683" y="589"/>
                    <a:pt x="686" y="593"/>
                    <a:pt x="686" y="593"/>
                  </a:cubicBezTo>
                  <a:cubicBezTo>
                    <a:pt x="686" y="593"/>
                    <a:pt x="689" y="597"/>
                    <a:pt x="693" y="602"/>
                  </a:cubicBezTo>
                  <a:cubicBezTo>
                    <a:pt x="696" y="608"/>
                    <a:pt x="701" y="616"/>
                    <a:pt x="705" y="624"/>
                  </a:cubicBezTo>
                  <a:cubicBezTo>
                    <a:pt x="710" y="632"/>
                    <a:pt x="713" y="640"/>
                    <a:pt x="716" y="647"/>
                  </a:cubicBezTo>
                  <a:cubicBezTo>
                    <a:pt x="718" y="653"/>
                    <a:pt x="720" y="657"/>
                    <a:pt x="720" y="657"/>
                  </a:cubicBezTo>
                  <a:cubicBezTo>
                    <a:pt x="720" y="657"/>
                    <a:pt x="721" y="662"/>
                    <a:pt x="723" y="668"/>
                  </a:cubicBezTo>
                  <a:cubicBezTo>
                    <a:pt x="725" y="675"/>
                    <a:pt x="727" y="683"/>
                    <a:pt x="728" y="692"/>
                  </a:cubicBezTo>
                  <a:cubicBezTo>
                    <a:pt x="730" y="701"/>
                    <a:pt x="731" y="710"/>
                    <a:pt x="731" y="717"/>
                  </a:cubicBezTo>
                  <a:cubicBezTo>
                    <a:pt x="731" y="724"/>
                    <a:pt x="731" y="729"/>
                    <a:pt x="731" y="729"/>
                  </a:cubicBezTo>
                  <a:cubicBezTo>
                    <a:pt x="731" y="729"/>
                    <a:pt x="732" y="747"/>
                    <a:pt x="729" y="765"/>
                  </a:cubicBezTo>
                  <a:cubicBezTo>
                    <a:pt x="728" y="774"/>
                    <a:pt x="726" y="783"/>
                    <a:pt x="724" y="790"/>
                  </a:cubicBezTo>
                  <a:cubicBezTo>
                    <a:pt x="722" y="796"/>
                    <a:pt x="721" y="800"/>
                    <a:pt x="721" y="800"/>
                  </a:cubicBezTo>
                  <a:cubicBezTo>
                    <a:pt x="721" y="800"/>
                    <a:pt x="719" y="805"/>
                    <a:pt x="717" y="811"/>
                  </a:cubicBezTo>
                  <a:cubicBezTo>
                    <a:pt x="715" y="818"/>
                    <a:pt x="711" y="826"/>
                    <a:pt x="707" y="834"/>
                  </a:cubicBezTo>
                  <a:cubicBezTo>
                    <a:pt x="703" y="842"/>
                    <a:pt x="699" y="850"/>
                    <a:pt x="695" y="856"/>
                  </a:cubicBezTo>
                  <a:cubicBezTo>
                    <a:pt x="691" y="862"/>
                    <a:pt x="689" y="865"/>
                    <a:pt x="689" y="865"/>
                  </a:cubicBezTo>
                  <a:cubicBezTo>
                    <a:pt x="689" y="865"/>
                    <a:pt x="686" y="869"/>
                    <a:pt x="682" y="874"/>
                  </a:cubicBezTo>
                  <a:cubicBezTo>
                    <a:pt x="678" y="880"/>
                    <a:pt x="672" y="887"/>
                    <a:pt x="665" y="893"/>
                  </a:cubicBezTo>
                  <a:cubicBezTo>
                    <a:pt x="659" y="900"/>
                    <a:pt x="652" y="906"/>
                    <a:pt x="647" y="910"/>
                  </a:cubicBezTo>
                  <a:cubicBezTo>
                    <a:pt x="641" y="915"/>
                    <a:pt x="638" y="917"/>
                    <a:pt x="638" y="917"/>
                  </a:cubicBezTo>
                  <a:cubicBezTo>
                    <a:pt x="638" y="917"/>
                    <a:pt x="634" y="920"/>
                    <a:pt x="628" y="924"/>
                  </a:cubicBezTo>
                  <a:cubicBezTo>
                    <a:pt x="623" y="928"/>
                    <a:pt x="615" y="932"/>
                    <a:pt x="607" y="937"/>
                  </a:cubicBezTo>
                  <a:cubicBezTo>
                    <a:pt x="599" y="941"/>
                    <a:pt x="591" y="945"/>
                    <a:pt x="584" y="947"/>
                  </a:cubicBezTo>
                  <a:cubicBezTo>
                    <a:pt x="578" y="949"/>
                    <a:pt x="574" y="951"/>
                    <a:pt x="574" y="951"/>
                  </a:cubicBezTo>
                  <a:cubicBezTo>
                    <a:pt x="574" y="951"/>
                    <a:pt x="557" y="957"/>
                    <a:pt x="539" y="960"/>
                  </a:cubicBezTo>
                  <a:cubicBezTo>
                    <a:pt x="521" y="963"/>
                    <a:pt x="502" y="963"/>
                    <a:pt x="502" y="963"/>
                  </a:cubicBezTo>
                  <a:cubicBezTo>
                    <a:pt x="502" y="963"/>
                    <a:pt x="501" y="963"/>
                    <a:pt x="499" y="963"/>
                  </a:cubicBezTo>
                  <a:cubicBezTo>
                    <a:pt x="495" y="963"/>
                    <a:pt x="489" y="963"/>
                    <a:pt x="482" y="963"/>
                  </a:cubicBezTo>
                  <a:cubicBezTo>
                    <a:pt x="467" y="964"/>
                    <a:pt x="447" y="965"/>
                    <a:pt x="428" y="968"/>
                  </a:cubicBezTo>
                  <a:cubicBezTo>
                    <a:pt x="409" y="971"/>
                    <a:pt x="390" y="975"/>
                    <a:pt x="375" y="979"/>
                  </a:cubicBezTo>
                  <a:cubicBezTo>
                    <a:pt x="361" y="982"/>
                    <a:pt x="352" y="985"/>
                    <a:pt x="352" y="985"/>
                  </a:cubicBezTo>
                  <a:cubicBezTo>
                    <a:pt x="352" y="985"/>
                    <a:pt x="343" y="988"/>
                    <a:pt x="329" y="993"/>
                  </a:cubicBezTo>
                  <a:cubicBezTo>
                    <a:pt x="315" y="998"/>
                    <a:pt x="297" y="1005"/>
                    <a:pt x="279" y="1014"/>
                  </a:cubicBezTo>
                  <a:cubicBezTo>
                    <a:pt x="262" y="1023"/>
                    <a:pt x="245" y="1032"/>
                    <a:pt x="232" y="1040"/>
                  </a:cubicBezTo>
                  <a:cubicBezTo>
                    <a:pt x="220" y="1048"/>
                    <a:pt x="212" y="1054"/>
                    <a:pt x="212" y="1054"/>
                  </a:cubicBezTo>
                  <a:cubicBezTo>
                    <a:pt x="212" y="1054"/>
                    <a:pt x="204" y="1059"/>
                    <a:pt x="193" y="1068"/>
                  </a:cubicBezTo>
                  <a:cubicBezTo>
                    <a:pt x="181" y="1077"/>
                    <a:pt x="166" y="1090"/>
                    <a:pt x="152" y="1104"/>
                  </a:cubicBezTo>
                  <a:cubicBezTo>
                    <a:pt x="138" y="1117"/>
                    <a:pt x="125" y="1132"/>
                    <a:pt x="116" y="1143"/>
                  </a:cubicBezTo>
                  <a:cubicBezTo>
                    <a:pt x="106" y="1154"/>
                    <a:pt x="101" y="1162"/>
                    <a:pt x="101" y="1162"/>
                  </a:cubicBezTo>
                  <a:cubicBezTo>
                    <a:pt x="101" y="1162"/>
                    <a:pt x="95" y="1170"/>
                    <a:pt x="86" y="1182"/>
                  </a:cubicBezTo>
                  <a:cubicBezTo>
                    <a:pt x="78" y="1194"/>
                    <a:pt x="68" y="1211"/>
                    <a:pt x="59" y="1228"/>
                  </a:cubicBezTo>
                  <a:cubicBezTo>
                    <a:pt x="49" y="1245"/>
                    <a:pt x="41" y="1263"/>
                    <a:pt x="36" y="1277"/>
                  </a:cubicBezTo>
                  <a:cubicBezTo>
                    <a:pt x="31" y="1290"/>
                    <a:pt x="28" y="1300"/>
                    <a:pt x="28" y="1300"/>
                  </a:cubicBezTo>
                  <a:cubicBezTo>
                    <a:pt x="28" y="1300"/>
                    <a:pt x="24" y="1309"/>
                    <a:pt x="20" y="1323"/>
                  </a:cubicBezTo>
                  <a:cubicBezTo>
                    <a:pt x="16" y="1337"/>
                    <a:pt x="11" y="1356"/>
                    <a:pt x="8" y="1375"/>
                  </a:cubicBezTo>
                  <a:cubicBezTo>
                    <a:pt x="5" y="1394"/>
                    <a:pt x="3" y="1414"/>
                    <a:pt x="2" y="1428"/>
                  </a:cubicBezTo>
                  <a:cubicBezTo>
                    <a:pt x="1" y="1443"/>
                    <a:pt x="1" y="1453"/>
                    <a:pt x="1" y="1453"/>
                  </a:cubicBezTo>
                  <a:cubicBezTo>
                    <a:pt x="1" y="1453"/>
                    <a:pt x="0" y="1463"/>
                    <a:pt x="1" y="1477"/>
                  </a:cubicBezTo>
                  <a:cubicBezTo>
                    <a:pt x="1" y="1492"/>
                    <a:pt x="3" y="1511"/>
                    <a:pt x="5" y="1530"/>
                  </a:cubicBezTo>
                  <a:cubicBezTo>
                    <a:pt x="8" y="1550"/>
                    <a:pt x="12" y="1569"/>
                    <a:pt x="15" y="1583"/>
                  </a:cubicBezTo>
                  <a:cubicBezTo>
                    <a:pt x="19" y="1597"/>
                    <a:pt x="22" y="1607"/>
                    <a:pt x="22" y="1607"/>
                  </a:cubicBezTo>
                  <a:cubicBezTo>
                    <a:pt x="22" y="1607"/>
                    <a:pt x="25" y="1616"/>
                    <a:pt x="30" y="1630"/>
                  </a:cubicBezTo>
                  <a:cubicBezTo>
                    <a:pt x="35" y="1644"/>
                    <a:pt x="42" y="1662"/>
                    <a:pt x="51" y="1680"/>
                  </a:cubicBezTo>
                  <a:cubicBezTo>
                    <a:pt x="59" y="1697"/>
                    <a:pt x="69" y="1714"/>
                    <a:pt x="77" y="1727"/>
                  </a:cubicBezTo>
                  <a:cubicBezTo>
                    <a:pt x="84" y="1739"/>
                    <a:pt x="90" y="1747"/>
                    <a:pt x="90" y="1747"/>
                  </a:cubicBezTo>
                  <a:cubicBezTo>
                    <a:pt x="90" y="1747"/>
                    <a:pt x="96" y="1755"/>
                    <a:pt x="105" y="1767"/>
                  </a:cubicBezTo>
                  <a:cubicBezTo>
                    <a:pt x="113" y="1778"/>
                    <a:pt x="126" y="1793"/>
                    <a:pt x="140" y="1807"/>
                  </a:cubicBezTo>
                  <a:cubicBezTo>
                    <a:pt x="153" y="1821"/>
                    <a:pt x="167" y="1834"/>
                    <a:pt x="179" y="1844"/>
                  </a:cubicBezTo>
                  <a:cubicBezTo>
                    <a:pt x="190" y="1853"/>
                    <a:pt x="198" y="1859"/>
                    <a:pt x="198" y="1859"/>
                  </a:cubicBezTo>
                  <a:cubicBezTo>
                    <a:pt x="198" y="1859"/>
                    <a:pt x="205" y="1865"/>
                    <a:pt x="218" y="1873"/>
                  </a:cubicBezTo>
                  <a:cubicBezTo>
                    <a:pt x="230" y="1881"/>
                    <a:pt x="246" y="1892"/>
                    <a:pt x="263" y="1901"/>
                  </a:cubicBezTo>
                  <a:cubicBezTo>
                    <a:pt x="281" y="1910"/>
                    <a:pt x="298" y="1918"/>
                    <a:pt x="312" y="1924"/>
                  </a:cubicBezTo>
                  <a:cubicBezTo>
                    <a:pt x="326" y="1929"/>
                    <a:pt x="335" y="1933"/>
                    <a:pt x="335" y="1933"/>
                  </a:cubicBezTo>
                  <a:cubicBezTo>
                    <a:pt x="335" y="1933"/>
                    <a:pt x="344" y="1936"/>
                    <a:pt x="358" y="1940"/>
                  </a:cubicBezTo>
                  <a:cubicBezTo>
                    <a:pt x="372" y="1944"/>
                    <a:pt x="391" y="1949"/>
                    <a:pt x="410" y="1952"/>
                  </a:cubicBezTo>
                  <a:cubicBezTo>
                    <a:pt x="430" y="1956"/>
                    <a:pt x="449" y="1958"/>
                    <a:pt x="464" y="1959"/>
                  </a:cubicBezTo>
                  <a:cubicBezTo>
                    <a:pt x="478" y="1960"/>
                    <a:pt x="488" y="1960"/>
                    <a:pt x="488" y="1960"/>
                  </a:cubicBezTo>
                  <a:cubicBezTo>
                    <a:pt x="488" y="1960"/>
                    <a:pt x="498" y="1960"/>
                    <a:pt x="512" y="1960"/>
                  </a:cubicBezTo>
                  <a:cubicBezTo>
                    <a:pt x="527" y="1960"/>
                    <a:pt x="546" y="1959"/>
                    <a:pt x="566" y="1956"/>
                  </a:cubicBezTo>
                  <a:cubicBezTo>
                    <a:pt x="585" y="1953"/>
                    <a:pt x="604" y="1949"/>
                    <a:pt x="619" y="1946"/>
                  </a:cubicBezTo>
                  <a:cubicBezTo>
                    <a:pt x="633" y="1942"/>
                    <a:pt x="642" y="1939"/>
                    <a:pt x="642" y="1939"/>
                  </a:cubicBezTo>
                  <a:cubicBezTo>
                    <a:pt x="642" y="1939"/>
                    <a:pt x="652" y="1937"/>
                    <a:pt x="665" y="1932"/>
                  </a:cubicBezTo>
                  <a:cubicBezTo>
                    <a:pt x="679" y="1927"/>
                    <a:pt x="697" y="1920"/>
                    <a:pt x="715" y="1911"/>
                  </a:cubicBezTo>
                  <a:cubicBezTo>
                    <a:pt x="733" y="1903"/>
                    <a:pt x="750" y="1893"/>
                    <a:pt x="762" y="1885"/>
                  </a:cubicBezTo>
                  <a:cubicBezTo>
                    <a:pt x="775" y="1878"/>
                    <a:pt x="783" y="1872"/>
                    <a:pt x="783" y="1872"/>
                  </a:cubicBezTo>
                  <a:cubicBezTo>
                    <a:pt x="783" y="1872"/>
                    <a:pt x="791" y="1867"/>
                    <a:pt x="802" y="1858"/>
                  </a:cubicBezTo>
                  <a:cubicBezTo>
                    <a:pt x="814" y="1849"/>
                    <a:pt x="829" y="1836"/>
                    <a:pt x="843" y="1823"/>
                  </a:cubicBezTo>
                  <a:cubicBezTo>
                    <a:pt x="857" y="1809"/>
                    <a:pt x="870" y="1795"/>
                    <a:pt x="880" y="1784"/>
                  </a:cubicBezTo>
                  <a:cubicBezTo>
                    <a:pt x="889" y="1773"/>
                    <a:pt x="895" y="1765"/>
                    <a:pt x="895" y="1765"/>
                  </a:cubicBezTo>
                  <a:cubicBezTo>
                    <a:pt x="895" y="1765"/>
                    <a:pt x="901" y="1757"/>
                    <a:pt x="909" y="1745"/>
                  </a:cubicBezTo>
                  <a:cubicBezTo>
                    <a:pt x="918" y="1733"/>
                    <a:pt x="928" y="1717"/>
                    <a:pt x="938" y="1699"/>
                  </a:cubicBezTo>
                  <a:cubicBezTo>
                    <a:pt x="947" y="1682"/>
                    <a:pt x="955" y="1665"/>
                    <a:pt x="961" y="1651"/>
                  </a:cubicBezTo>
                  <a:cubicBezTo>
                    <a:pt x="966" y="1637"/>
                    <a:pt x="969" y="1628"/>
                    <a:pt x="969" y="1628"/>
                  </a:cubicBezTo>
                  <a:cubicBezTo>
                    <a:pt x="969" y="1628"/>
                    <a:pt x="973" y="1619"/>
                    <a:pt x="977" y="1605"/>
                  </a:cubicBezTo>
                  <a:cubicBezTo>
                    <a:pt x="981" y="1591"/>
                    <a:pt x="986" y="1572"/>
                    <a:pt x="989" y="1553"/>
                  </a:cubicBezTo>
                  <a:cubicBezTo>
                    <a:pt x="993" y="1533"/>
                    <a:pt x="995" y="1514"/>
                    <a:pt x="996" y="1499"/>
                  </a:cubicBezTo>
                  <a:cubicBezTo>
                    <a:pt x="997" y="1485"/>
                    <a:pt x="998" y="1475"/>
                    <a:pt x="998" y="1475"/>
                  </a:cubicBezTo>
                  <a:cubicBezTo>
                    <a:pt x="998" y="1475"/>
                    <a:pt x="998" y="1473"/>
                    <a:pt x="998" y="1468"/>
                  </a:cubicBezTo>
                  <a:cubicBezTo>
                    <a:pt x="998" y="1465"/>
                    <a:pt x="998" y="1461"/>
                    <a:pt x="998" y="1457"/>
                  </a:cubicBezTo>
                  <a:cubicBezTo>
                    <a:pt x="998" y="1450"/>
                    <a:pt x="999" y="1440"/>
                    <a:pt x="1000" y="1431"/>
                  </a:cubicBezTo>
                  <a:cubicBezTo>
                    <a:pt x="1001" y="1422"/>
                    <a:pt x="1003" y="1414"/>
                    <a:pt x="1004" y="1407"/>
                  </a:cubicBezTo>
                  <a:cubicBezTo>
                    <a:pt x="1006" y="1400"/>
                    <a:pt x="1007" y="1396"/>
                    <a:pt x="1007" y="1396"/>
                  </a:cubicBezTo>
                  <a:cubicBezTo>
                    <a:pt x="1007" y="1396"/>
                    <a:pt x="1008" y="1392"/>
                    <a:pt x="1011" y="1385"/>
                  </a:cubicBezTo>
                  <a:cubicBezTo>
                    <a:pt x="1013" y="1379"/>
                    <a:pt x="1016" y="1370"/>
                    <a:pt x="1020" y="1362"/>
                  </a:cubicBezTo>
                  <a:cubicBezTo>
                    <a:pt x="1024" y="1354"/>
                    <a:pt x="1028" y="1346"/>
                    <a:pt x="1032" y="1340"/>
                  </a:cubicBezTo>
                  <a:cubicBezTo>
                    <a:pt x="1036" y="1334"/>
                    <a:pt x="1038" y="1331"/>
                    <a:pt x="1038" y="1331"/>
                  </a:cubicBezTo>
                  <a:cubicBezTo>
                    <a:pt x="1038" y="1331"/>
                    <a:pt x="1041" y="1327"/>
                    <a:pt x="1045" y="1321"/>
                  </a:cubicBezTo>
                  <a:cubicBezTo>
                    <a:pt x="1049" y="1316"/>
                    <a:pt x="1055" y="1309"/>
                    <a:pt x="1061" y="1302"/>
                  </a:cubicBezTo>
                  <a:cubicBezTo>
                    <a:pt x="1067" y="1296"/>
                    <a:pt x="1074" y="1290"/>
                    <a:pt x="1079" y="1285"/>
                  </a:cubicBezTo>
                  <a:cubicBezTo>
                    <a:pt x="1084" y="1281"/>
                    <a:pt x="1088" y="1278"/>
                    <a:pt x="1088" y="1278"/>
                  </a:cubicBezTo>
                  <a:cubicBezTo>
                    <a:pt x="1088" y="1278"/>
                    <a:pt x="1092" y="1275"/>
                    <a:pt x="1097" y="1271"/>
                  </a:cubicBezTo>
                  <a:cubicBezTo>
                    <a:pt x="1103" y="1267"/>
                    <a:pt x="1111" y="1262"/>
                    <a:pt x="1118" y="1258"/>
                  </a:cubicBezTo>
                  <a:cubicBezTo>
                    <a:pt x="1126" y="1254"/>
                    <a:pt x="1135" y="1250"/>
                    <a:pt x="1141" y="1247"/>
                  </a:cubicBezTo>
                  <a:cubicBezTo>
                    <a:pt x="1147" y="1245"/>
                    <a:pt x="1152" y="1243"/>
                    <a:pt x="1152" y="1243"/>
                  </a:cubicBezTo>
                  <a:cubicBezTo>
                    <a:pt x="1152" y="1243"/>
                    <a:pt x="1156" y="1241"/>
                    <a:pt x="1162" y="1239"/>
                  </a:cubicBezTo>
                  <a:cubicBezTo>
                    <a:pt x="1169" y="1237"/>
                    <a:pt x="1178" y="1235"/>
                    <a:pt x="1186" y="1234"/>
                  </a:cubicBezTo>
                  <a:cubicBezTo>
                    <a:pt x="1195" y="1232"/>
                    <a:pt x="1204" y="1231"/>
                    <a:pt x="1211" y="1230"/>
                  </a:cubicBezTo>
                  <a:cubicBezTo>
                    <a:pt x="1218" y="1230"/>
                    <a:pt x="1223" y="1230"/>
                    <a:pt x="1223" y="1230"/>
                  </a:cubicBezTo>
                  <a:cubicBezTo>
                    <a:pt x="1223" y="1230"/>
                    <a:pt x="1227" y="1229"/>
                    <a:pt x="1234" y="1230"/>
                  </a:cubicBezTo>
                  <a:cubicBezTo>
                    <a:pt x="1241" y="1230"/>
                    <a:pt x="1250" y="1230"/>
                    <a:pt x="1259" y="1231"/>
                  </a:cubicBezTo>
                  <a:cubicBezTo>
                    <a:pt x="1268" y="1232"/>
                    <a:pt x="1277" y="1234"/>
                    <a:pt x="1284" y="1236"/>
                  </a:cubicBezTo>
                  <a:cubicBezTo>
                    <a:pt x="1290" y="1237"/>
                    <a:pt x="1295" y="1239"/>
                    <a:pt x="1295" y="1239"/>
                  </a:cubicBezTo>
                  <a:cubicBezTo>
                    <a:pt x="1295" y="1239"/>
                    <a:pt x="1299" y="1240"/>
                    <a:pt x="1305" y="1242"/>
                  </a:cubicBezTo>
                  <a:cubicBezTo>
                    <a:pt x="1312" y="1244"/>
                    <a:pt x="1320" y="1247"/>
                    <a:pt x="1329" y="1251"/>
                  </a:cubicBezTo>
                  <a:cubicBezTo>
                    <a:pt x="1337" y="1255"/>
                    <a:pt x="1345" y="1260"/>
                    <a:pt x="1351" y="1263"/>
                  </a:cubicBezTo>
                  <a:cubicBezTo>
                    <a:pt x="1356" y="1267"/>
                    <a:pt x="1360" y="1269"/>
                    <a:pt x="1360" y="1269"/>
                  </a:cubicBezTo>
                  <a:cubicBezTo>
                    <a:pt x="1360" y="1269"/>
                    <a:pt x="1364" y="1272"/>
                    <a:pt x="1369" y="1276"/>
                  </a:cubicBezTo>
                  <a:cubicBezTo>
                    <a:pt x="1375" y="1280"/>
                    <a:pt x="1382" y="1286"/>
                    <a:pt x="1389" y="1292"/>
                  </a:cubicBezTo>
                  <a:cubicBezTo>
                    <a:pt x="1395" y="1298"/>
                    <a:pt x="1402" y="1305"/>
                    <a:pt x="1406" y="1310"/>
                  </a:cubicBezTo>
                  <a:cubicBezTo>
                    <a:pt x="1410" y="1315"/>
                    <a:pt x="1413" y="1319"/>
                    <a:pt x="1413" y="1319"/>
                  </a:cubicBezTo>
                  <a:cubicBezTo>
                    <a:pt x="1413" y="1319"/>
                    <a:pt x="1416" y="1323"/>
                    <a:pt x="1420" y="1328"/>
                  </a:cubicBezTo>
                  <a:cubicBezTo>
                    <a:pt x="1424" y="1334"/>
                    <a:pt x="1429" y="1341"/>
                    <a:pt x="1433" y="1349"/>
                  </a:cubicBezTo>
                  <a:cubicBezTo>
                    <a:pt x="1438" y="1357"/>
                    <a:pt x="1442" y="1365"/>
                    <a:pt x="1444" y="1372"/>
                  </a:cubicBezTo>
                  <a:cubicBezTo>
                    <a:pt x="1447" y="1378"/>
                    <a:pt x="1448" y="1382"/>
                    <a:pt x="1448" y="1382"/>
                  </a:cubicBezTo>
                  <a:cubicBezTo>
                    <a:pt x="1448" y="1382"/>
                    <a:pt x="1450" y="1386"/>
                    <a:pt x="1452" y="1393"/>
                  </a:cubicBezTo>
                  <a:cubicBezTo>
                    <a:pt x="1454" y="1399"/>
                    <a:pt x="1456" y="1408"/>
                    <a:pt x="1458" y="1417"/>
                  </a:cubicBezTo>
                  <a:cubicBezTo>
                    <a:pt x="1460" y="1426"/>
                    <a:pt x="1461" y="1435"/>
                    <a:pt x="1461" y="1442"/>
                  </a:cubicBezTo>
                  <a:cubicBezTo>
                    <a:pt x="1462" y="1449"/>
                    <a:pt x="1462" y="1453"/>
                    <a:pt x="1462" y="1453"/>
                  </a:cubicBezTo>
                  <a:cubicBezTo>
                    <a:pt x="1462" y="1453"/>
                    <a:pt x="1462" y="1458"/>
                    <a:pt x="1462" y="1465"/>
                  </a:cubicBezTo>
                  <a:cubicBezTo>
                    <a:pt x="1462" y="1472"/>
                    <a:pt x="1462" y="1481"/>
                    <a:pt x="1461" y="1490"/>
                  </a:cubicBezTo>
                  <a:cubicBezTo>
                    <a:pt x="1459" y="1508"/>
                    <a:pt x="1453" y="1525"/>
                    <a:pt x="1453" y="1525"/>
                  </a:cubicBezTo>
                  <a:cubicBezTo>
                    <a:pt x="1453" y="1525"/>
                    <a:pt x="1452" y="1530"/>
                    <a:pt x="1450" y="1536"/>
                  </a:cubicBezTo>
                  <a:cubicBezTo>
                    <a:pt x="1448" y="1543"/>
                    <a:pt x="1445" y="1551"/>
                    <a:pt x="1441" y="1559"/>
                  </a:cubicBezTo>
                  <a:cubicBezTo>
                    <a:pt x="1437" y="1568"/>
                    <a:pt x="1433" y="1576"/>
                    <a:pt x="1429" y="1581"/>
                  </a:cubicBezTo>
                  <a:cubicBezTo>
                    <a:pt x="1426" y="1587"/>
                    <a:pt x="1423" y="1591"/>
                    <a:pt x="1423" y="1591"/>
                  </a:cubicBezTo>
                  <a:cubicBezTo>
                    <a:pt x="1423" y="1591"/>
                    <a:pt x="1420" y="1595"/>
                    <a:pt x="1416" y="1600"/>
                  </a:cubicBezTo>
                  <a:cubicBezTo>
                    <a:pt x="1412" y="1606"/>
                    <a:pt x="1407" y="1613"/>
                    <a:pt x="1400" y="1620"/>
                  </a:cubicBezTo>
                  <a:cubicBezTo>
                    <a:pt x="1394" y="1626"/>
                    <a:pt x="1388" y="1632"/>
                    <a:pt x="1382" y="1637"/>
                  </a:cubicBezTo>
                  <a:cubicBezTo>
                    <a:pt x="1377" y="1641"/>
                    <a:pt x="1374" y="1644"/>
                    <a:pt x="1374" y="1644"/>
                  </a:cubicBezTo>
                  <a:cubicBezTo>
                    <a:pt x="1374" y="1644"/>
                    <a:pt x="1370" y="1647"/>
                    <a:pt x="1364" y="1651"/>
                  </a:cubicBezTo>
                  <a:cubicBezTo>
                    <a:pt x="1359" y="1655"/>
                    <a:pt x="1351" y="1660"/>
                    <a:pt x="1343" y="1664"/>
                  </a:cubicBezTo>
                  <a:cubicBezTo>
                    <a:pt x="1335" y="1669"/>
                    <a:pt x="1327" y="1673"/>
                    <a:pt x="1321" y="1675"/>
                  </a:cubicBezTo>
                  <a:cubicBezTo>
                    <a:pt x="1315" y="1678"/>
                    <a:pt x="1310" y="1680"/>
                    <a:pt x="1310" y="1680"/>
                  </a:cubicBezTo>
                  <a:cubicBezTo>
                    <a:pt x="1310" y="1680"/>
                    <a:pt x="1306" y="1681"/>
                    <a:pt x="1300" y="1683"/>
                  </a:cubicBezTo>
                  <a:cubicBezTo>
                    <a:pt x="1293" y="1685"/>
                    <a:pt x="1285" y="1688"/>
                    <a:pt x="1276" y="1689"/>
                  </a:cubicBezTo>
                  <a:cubicBezTo>
                    <a:pt x="1258" y="1693"/>
                    <a:pt x="1239" y="1694"/>
                    <a:pt x="1239" y="1694"/>
                  </a:cubicBezTo>
                  <a:cubicBezTo>
                    <a:pt x="1239" y="1694"/>
                    <a:pt x="1238" y="1694"/>
                    <a:pt x="1236" y="1694"/>
                  </a:cubicBezTo>
                  <a:cubicBezTo>
                    <a:pt x="1234" y="1694"/>
                    <a:pt x="1230" y="1694"/>
                    <a:pt x="1226" y="1694"/>
                  </a:cubicBezTo>
                  <a:cubicBezTo>
                    <a:pt x="1211" y="1694"/>
                    <a:pt x="1192" y="1695"/>
                    <a:pt x="1172" y="1697"/>
                  </a:cubicBezTo>
                  <a:cubicBezTo>
                    <a:pt x="1153" y="1699"/>
                    <a:pt x="1134" y="1703"/>
                    <a:pt x="1119" y="1706"/>
                  </a:cubicBezTo>
                  <a:cubicBezTo>
                    <a:pt x="1105" y="1710"/>
                    <a:pt x="1096" y="1712"/>
                    <a:pt x="1096" y="1712"/>
                  </a:cubicBezTo>
                  <a:cubicBezTo>
                    <a:pt x="1096" y="1712"/>
                    <a:pt x="1086" y="1715"/>
                    <a:pt x="1072" y="1719"/>
                  </a:cubicBezTo>
                  <a:cubicBezTo>
                    <a:pt x="1058" y="1724"/>
                    <a:pt x="1040" y="1731"/>
                    <a:pt x="1022" y="1739"/>
                  </a:cubicBezTo>
                  <a:cubicBezTo>
                    <a:pt x="1004" y="1747"/>
                    <a:pt x="987" y="1757"/>
                    <a:pt x="975" y="1764"/>
                  </a:cubicBezTo>
                  <a:cubicBezTo>
                    <a:pt x="962" y="1772"/>
                    <a:pt x="954" y="1777"/>
                    <a:pt x="954" y="1777"/>
                  </a:cubicBezTo>
                  <a:cubicBezTo>
                    <a:pt x="954" y="1777"/>
                    <a:pt x="946" y="1783"/>
                    <a:pt x="934" y="1791"/>
                  </a:cubicBezTo>
                  <a:cubicBezTo>
                    <a:pt x="922" y="1800"/>
                    <a:pt x="907" y="1812"/>
                    <a:pt x="893" y="1825"/>
                  </a:cubicBezTo>
                  <a:cubicBezTo>
                    <a:pt x="878" y="1838"/>
                    <a:pt x="865" y="1853"/>
                    <a:pt x="855" y="1864"/>
                  </a:cubicBezTo>
                  <a:cubicBezTo>
                    <a:pt x="846" y="1875"/>
                    <a:pt x="840" y="1882"/>
                    <a:pt x="840" y="1882"/>
                  </a:cubicBezTo>
                  <a:cubicBezTo>
                    <a:pt x="840" y="1882"/>
                    <a:pt x="833" y="1890"/>
                    <a:pt x="825" y="1902"/>
                  </a:cubicBezTo>
                  <a:cubicBezTo>
                    <a:pt x="816" y="1914"/>
                    <a:pt x="806" y="1930"/>
                    <a:pt x="796" y="1947"/>
                  </a:cubicBezTo>
                  <a:cubicBezTo>
                    <a:pt x="786" y="1964"/>
                    <a:pt x="778" y="1982"/>
                    <a:pt x="772" y="1995"/>
                  </a:cubicBezTo>
                  <a:cubicBezTo>
                    <a:pt x="766" y="2009"/>
                    <a:pt x="763" y="2018"/>
                    <a:pt x="763" y="2018"/>
                  </a:cubicBezTo>
                  <a:cubicBezTo>
                    <a:pt x="763" y="2018"/>
                    <a:pt x="759" y="2027"/>
                    <a:pt x="755" y="2041"/>
                  </a:cubicBezTo>
                  <a:cubicBezTo>
                    <a:pt x="750" y="2055"/>
                    <a:pt x="745" y="2074"/>
                    <a:pt x="741" y="2093"/>
                  </a:cubicBezTo>
                  <a:cubicBezTo>
                    <a:pt x="737" y="2112"/>
                    <a:pt x="735" y="2131"/>
                    <a:pt x="734" y="2146"/>
                  </a:cubicBezTo>
                  <a:cubicBezTo>
                    <a:pt x="732" y="2161"/>
                    <a:pt x="732" y="2170"/>
                    <a:pt x="732" y="2170"/>
                  </a:cubicBezTo>
                  <a:cubicBezTo>
                    <a:pt x="732" y="2170"/>
                    <a:pt x="731" y="2180"/>
                    <a:pt x="731" y="2195"/>
                  </a:cubicBezTo>
                  <a:cubicBezTo>
                    <a:pt x="731" y="2209"/>
                    <a:pt x="732" y="2229"/>
                    <a:pt x="734" y="2248"/>
                  </a:cubicBezTo>
                  <a:cubicBezTo>
                    <a:pt x="737" y="2267"/>
                    <a:pt x="740" y="2287"/>
                    <a:pt x="743" y="2301"/>
                  </a:cubicBezTo>
                  <a:cubicBezTo>
                    <a:pt x="746" y="2315"/>
                    <a:pt x="749" y="2325"/>
                    <a:pt x="749" y="2325"/>
                  </a:cubicBezTo>
                  <a:cubicBezTo>
                    <a:pt x="749" y="2325"/>
                    <a:pt x="752" y="2334"/>
                    <a:pt x="756" y="2348"/>
                  </a:cubicBezTo>
                  <a:cubicBezTo>
                    <a:pt x="761" y="2362"/>
                    <a:pt x="768" y="2380"/>
                    <a:pt x="776" y="2398"/>
                  </a:cubicBezTo>
                  <a:cubicBezTo>
                    <a:pt x="784" y="2416"/>
                    <a:pt x="793" y="2433"/>
                    <a:pt x="800" y="2446"/>
                  </a:cubicBezTo>
                  <a:cubicBezTo>
                    <a:pt x="808" y="2459"/>
                    <a:pt x="813" y="2467"/>
                    <a:pt x="813" y="2467"/>
                  </a:cubicBezTo>
                  <a:cubicBezTo>
                    <a:pt x="813" y="2467"/>
                    <a:pt x="819" y="2475"/>
                    <a:pt x="827" y="2487"/>
                  </a:cubicBezTo>
                  <a:cubicBezTo>
                    <a:pt x="836" y="2498"/>
                    <a:pt x="848" y="2514"/>
                    <a:pt x="861" y="2528"/>
                  </a:cubicBezTo>
                  <a:cubicBezTo>
                    <a:pt x="874" y="2543"/>
                    <a:pt x="888" y="2556"/>
                    <a:pt x="899" y="2566"/>
                  </a:cubicBezTo>
                  <a:cubicBezTo>
                    <a:pt x="910" y="2575"/>
                    <a:pt x="918" y="2582"/>
                    <a:pt x="918" y="2582"/>
                  </a:cubicBezTo>
                  <a:cubicBezTo>
                    <a:pt x="918" y="2582"/>
                    <a:pt x="926" y="2588"/>
                    <a:pt x="937" y="2596"/>
                  </a:cubicBezTo>
                  <a:cubicBezTo>
                    <a:pt x="949" y="2605"/>
                    <a:pt x="965" y="2616"/>
                    <a:pt x="982" y="2625"/>
                  </a:cubicBezTo>
                  <a:cubicBezTo>
                    <a:pt x="999" y="2635"/>
                    <a:pt x="1017" y="2644"/>
                    <a:pt x="1030" y="2650"/>
                  </a:cubicBezTo>
                  <a:cubicBezTo>
                    <a:pt x="1044" y="2655"/>
                    <a:pt x="1053" y="2659"/>
                    <a:pt x="1053" y="2659"/>
                  </a:cubicBezTo>
                  <a:cubicBezTo>
                    <a:pt x="1053" y="2659"/>
                    <a:pt x="1062" y="2662"/>
                    <a:pt x="1076" y="2667"/>
                  </a:cubicBezTo>
                  <a:cubicBezTo>
                    <a:pt x="1090" y="2672"/>
                    <a:pt x="1109" y="2677"/>
                    <a:pt x="1128" y="2681"/>
                  </a:cubicBezTo>
                  <a:cubicBezTo>
                    <a:pt x="1147" y="2685"/>
                    <a:pt x="1167" y="2687"/>
                    <a:pt x="1181" y="2689"/>
                  </a:cubicBezTo>
                  <a:cubicBezTo>
                    <a:pt x="1196" y="2690"/>
                    <a:pt x="1206" y="2691"/>
                    <a:pt x="1206" y="2691"/>
                  </a:cubicBezTo>
                  <a:cubicBezTo>
                    <a:pt x="1206" y="2691"/>
                    <a:pt x="1215" y="2691"/>
                    <a:pt x="1230" y="2691"/>
                  </a:cubicBezTo>
                  <a:cubicBezTo>
                    <a:pt x="1244" y="2691"/>
                    <a:pt x="1264" y="2690"/>
                    <a:pt x="1283" y="2688"/>
                  </a:cubicBezTo>
                  <a:cubicBezTo>
                    <a:pt x="1303" y="2686"/>
                    <a:pt x="1322" y="2683"/>
                    <a:pt x="1336" y="2680"/>
                  </a:cubicBezTo>
                  <a:cubicBezTo>
                    <a:pt x="1351" y="2677"/>
                    <a:pt x="1360" y="2674"/>
                    <a:pt x="1360" y="2674"/>
                  </a:cubicBezTo>
                  <a:cubicBezTo>
                    <a:pt x="1360" y="2674"/>
                    <a:pt x="1370" y="2672"/>
                    <a:pt x="1383" y="2667"/>
                  </a:cubicBezTo>
                  <a:cubicBezTo>
                    <a:pt x="1397" y="2663"/>
                    <a:pt x="1416" y="2656"/>
                    <a:pt x="1434" y="2648"/>
                  </a:cubicBezTo>
                  <a:cubicBezTo>
                    <a:pt x="1452" y="2640"/>
                    <a:pt x="1469" y="2631"/>
                    <a:pt x="1481" y="2623"/>
                  </a:cubicBezTo>
                  <a:cubicBezTo>
                    <a:pt x="1494" y="2616"/>
                    <a:pt x="1502" y="2610"/>
                    <a:pt x="1502" y="2610"/>
                  </a:cubicBezTo>
                  <a:cubicBezTo>
                    <a:pt x="1502" y="2610"/>
                    <a:pt x="1510" y="2605"/>
                    <a:pt x="1522" y="2597"/>
                  </a:cubicBezTo>
                  <a:cubicBezTo>
                    <a:pt x="1534" y="2588"/>
                    <a:pt x="1550" y="2576"/>
                    <a:pt x="1564" y="2563"/>
                  </a:cubicBezTo>
                  <a:cubicBezTo>
                    <a:pt x="1578" y="2550"/>
                    <a:pt x="1592" y="2536"/>
                    <a:pt x="1602" y="2525"/>
                  </a:cubicBezTo>
                  <a:cubicBezTo>
                    <a:pt x="1612" y="2514"/>
                    <a:pt x="1618" y="2506"/>
                    <a:pt x="1618" y="2506"/>
                  </a:cubicBezTo>
                  <a:cubicBezTo>
                    <a:pt x="1618" y="2506"/>
                    <a:pt x="1624" y="2499"/>
                    <a:pt x="1632" y="2487"/>
                  </a:cubicBezTo>
                  <a:cubicBezTo>
                    <a:pt x="1641" y="2475"/>
                    <a:pt x="1652" y="2459"/>
                    <a:pt x="1662" y="2442"/>
                  </a:cubicBezTo>
                  <a:cubicBezTo>
                    <a:pt x="1672" y="2425"/>
                    <a:pt x="1680" y="2408"/>
                    <a:pt x="1686" y="2394"/>
                  </a:cubicBezTo>
                  <a:cubicBezTo>
                    <a:pt x="1692" y="2381"/>
                    <a:pt x="1695" y="2372"/>
                    <a:pt x="1695" y="2372"/>
                  </a:cubicBezTo>
                  <a:cubicBezTo>
                    <a:pt x="1695" y="2372"/>
                    <a:pt x="1699" y="2362"/>
                    <a:pt x="1704" y="2348"/>
                  </a:cubicBezTo>
                  <a:cubicBezTo>
                    <a:pt x="1708" y="2335"/>
                    <a:pt x="1714" y="2316"/>
                    <a:pt x="1718" y="2297"/>
                  </a:cubicBezTo>
                  <a:cubicBezTo>
                    <a:pt x="1722" y="2277"/>
                    <a:pt x="1725" y="2258"/>
                    <a:pt x="1726" y="2244"/>
                  </a:cubicBezTo>
                  <a:cubicBezTo>
                    <a:pt x="1728" y="2229"/>
                    <a:pt x="1728" y="2219"/>
                    <a:pt x="1728" y="2219"/>
                  </a:cubicBezTo>
                  <a:cubicBezTo>
                    <a:pt x="1728" y="2219"/>
                    <a:pt x="1729" y="2210"/>
                    <a:pt x="1729" y="2195"/>
                  </a:cubicBezTo>
                  <a:cubicBezTo>
                    <a:pt x="1729" y="2193"/>
                    <a:pt x="1729" y="2191"/>
                    <a:pt x="1729" y="2188"/>
                  </a:cubicBezTo>
                  <a:cubicBezTo>
                    <a:pt x="1729" y="2186"/>
                    <a:pt x="1729" y="2184"/>
                    <a:pt x="1729" y="2182"/>
                  </a:cubicBezTo>
                  <a:cubicBezTo>
                    <a:pt x="1729" y="2178"/>
                    <a:pt x="1729" y="2173"/>
                    <a:pt x="1730" y="2169"/>
                  </a:cubicBezTo>
                  <a:cubicBezTo>
                    <a:pt x="1731" y="2159"/>
                    <a:pt x="1732" y="2151"/>
                    <a:pt x="1734" y="2144"/>
                  </a:cubicBezTo>
                  <a:cubicBezTo>
                    <a:pt x="1735" y="2137"/>
                    <a:pt x="1736" y="2133"/>
                    <a:pt x="1736" y="2133"/>
                  </a:cubicBezTo>
                  <a:cubicBezTo>
                    <a:pt x="1736" y="2133"/>
                    <a:pt x="1737" y="2128"/>
                    <a:pt x="1740" y="2122"/>
                  </a:cubicBezTo>
                  <a:cubicBezTo>
                    <a:pt x="1742" y="2116"/>
                    <a:pt x="1745" y="2107"/>
                    <a:pt x="1748" y="2099"/>
                  </a:cubicBezTo>
                  <a:cubicBezTo>
                    <a:pt x="1752" y="2090"/>
                    <a:pt x="1756" y="2082"/>
                    <a:pt x="1760" y="2076"/>
                  </a:cubicBezTo>
                  <a:cubicBezTo>
                    <a:pt x="1763" y="2071"/>
                    <a:pt x="1766" y="2067"/>
                    <a:pt x="1766" y="2067"/>
                  </a:cubicBezTo>
                  <a:cubicBezTo>
                    <a:pt x="1766" y="2067"/>
                    <a:pt x="1768" y="2063"/>
                    <a:pt x="1772" y="2057"/>
                  </a:cubicBezTo>
                  <a:cubicBezTo>
                    <a:pt x="1776" y="2052"/>
                    <a:pt x="1782" y="2045"/>
                    <a:pt x="1788" y="2038"/>
                  </a:cubicBezTo>
                  <a:cubicBezTo>
                    <a:pt x="1794" y="2031"/>
                    <a:pt x="1800" y="2025"/>
                    <a:pt x="1805" y="2020"/>
                  </a:cubicBezTo>
                  <a:cubicBezTo>
                    <a:pt x="1810" y="2015"/>
                    <a:pt x="1814" y="2013"/>
                    <a:pt x="1814" y="2013"/>
                  </a:cubicBezTo>
                  <a:cubicBezTo>
                    <a:pt x="1814" y="2013"/>
                    <a:pt x="1818" y="2010"/>
                    <a:pt x="1823" y="2006"/>
                  </a:cubicBezTo>
                  <a:cubicBezTo>
                    <a:pt x="1829" y="2002"/>
                    <a:pt x="1836" y="1996"/>
                    <a:pt x="1844" y="1992"/>
                  </a:cubicBezTo>
                  <a:cubicBezTo>
                    <a:pt x="1852" y="1987"/>
                    <a:pt x="1860" y="1983"/>
                    <a:pt x="1866" y="1980"/>
                  </a:cubicBezTo>
                  <a:cubicBezTo>
                    <a:pt x="1872" y="1978"/>
                    <a:pt x="1877" y="1976"/>
                    <a:pt x="1877" y="1976"/>
                  </a:cubicBezTo>
                  <a:cubicBezTo>
                    <a:pt x="1877" y="1976"/>
                    <a:pt x="1881" y="1974"/>
                    <a:pt x="1887" y="1972"/>
                  </a:cubicBezTo>
                  <a:cubicBezTo>
                    <a:pt x="1894" y="1970"/>
                    <a:pt x="1902" y="1968"/>
                    <a:pt x="1911" y="1966"/>
                  </a:cubicBezTo>
                  <a:cubicBezTo>
                    <a:pt x="1920" y="1964"/>
                    <a:pt x="1929" y="1962"/>
                    <a:pt x="1936" y="1962"/>
                  </a:cubicBezTo>
                  <a:cubicBezTo>
                    <a:pt x="1943" y="1961"/>
                    <a:pt x="1947" y="1961"/>
                    <a:pt x="1947" y="1961"/>
                  </a:cubicBezTo>
                  <a:cubicBezTo>
                    <a:pt x="1947" y="1961"/>
                    <a:pt x="1952" y="1960"/>
                    <a:pt x="1959" y="1960"/>
                  </a:cubicBezTo>
                  <a:cubicBezTo>
                    <a:pt x="1966" y="1960"/>
                    <a:pt x="1975" y="1961"/>
                    <a:pt x="1984" y="1961"/>
                  </a:cubicBezTo>
                  <a:cubicBezTo>
                    <a:pt x="1993" y="1962"/>
                    <a:pt x="2002" y="1964"/>
                    <a:pt x="2009" y="1965"/>
                  </a:cubicBezTo>
                  <a:cubicBezTo>
                    <a:pt x="2015" y="1967"/>
                    <a:pt x="2020" y="1968"/>
                    <a:pt x="2020" y="1968"/>
                  </a:cubicBezTo>
                  <a:cubicBezTo>
                    <a:pt x="2020" y="1968"/>
                    <a:pt x="2024" y="1969"/>
                    <a:pt x="2030" y="1971"/>
                  </a:cubicBezTo>
                  <a:cubicBezTo>
                    <a:pt x="2037" y="1973"/>
                    <a:pt x="2045" y="1976"/>
                    <a:pt x="2054" y="1980"/>
                  </a:cubicBezTo>
                  <a:cubicBezTo>
                    <a:pt x="2062" y="1983"/>
                    <a:pt x="2070" y="1987"/>
                    <a:pt x="2076" y="1991"/>
                  </a:cubicBezTo>
                  <a:cubicBezTo>
                    <a:pt x="2082" y="1994"/>
                    <a:pt x="2086" y="1997"/>
                    <a:pt x="2086" y="1997"/>
                  </a:cubicBezTo>
                  <a:cubicBezTo>
                    <a:pt x="2086" y="1997"/>
                    <a:pt x="2090" y="1999"/>
                    <a:pt x="2095" y="2003"/>
                  </a:cubicBezTo>
                  <a:cubicBezTo>
                    <a:pt x="2101" y="2007"/>
                    <a:pt x="2108" y="2013"/>
                    <a:pt x="2115" y="2019"/>
                  </a:cubicBezTo>
                  <a:cubicBezTo>
                    <a:pt x="2122" y="2025"/>
                    <a:pt x="2128" y="2031"/>
                    <a:pt x="2133" y="2036"/>
                  </a:cubicBezTo>
                  <a:cubicBezTo>
                    <a:pt x="2137" y="2041"/>
                    <a:pt x="2140" y="2045"/>
                    <a:pt x="2140" y="2045"/>
                  </a:cubicBezTo>
                  <a:cubicBezTo>
                    <a:pt x="2140" y="2045"/>
                    <a:pt x="2143" y="2048"/>
                    <a:pt x="2147" y="2054"/>
                  </a:cubicBezTo>
                  <a:cubicBezTo>
                    <a:pt x="2151" y="2059"/>
                    <a:pt x="2156" y="2067"/>
                    <a:pt x="2161" y="2075"/>
                  </a:cubicBezTo>
                  <a:cubicBezTo>
                    <a:pt x="2166" y="2083"/>
                    <a:pt x="2170" y="2091"/>
                    <a:pt x="2173" y="2097"/>
                  </a:cubicBezTo>
                  <a:cubicBezTo>
                    <a:pt x="2175" y="2103"/>
                    <a:pt x="2177" y="2107"/>
                    <a:pt x="2177" y="2107"/>
                  </a:cubicBezTo>
                  <a:cubicBezTo>
                    <a:pt x="2177" y="2107"/>
                    <a:pt x="2179" y="2111"/>
                    <a:pt x="2181" y="2118"/>
                  </a:cubicBezTo>
                  <a:cubicBezTo>
                    <a:pt x="2183" y="2124"/>
                    <a:pt x="2186" y="2133"/>
                    <a:pt x="2188" y="2142"/>
                  </a:cubicBezTo>
                  <a:cubicBezTo>
                    <a:pt x="2190" y="2151"/>
                    <a:pt x="2191" y="2160"/>
                    <a:pt x="2192" y="2166"/>
                  </a:cubicBezTo>
                  <a:cubicBezTo>
                    <a:pt x="2192" y="2173"/>
                    <a:pt x="2193" y="2178"/>
                    <a:pt x="2193" y="2178"/>
                  </a:cubicBezTo>
                  <a:cubicBezTo>
                    <a:pt x="2193" y="2178"/>
                    <a:pt x="2193" y="2182"/>
                    <a:pt x="2193" y="2189"/>
                  </a:cubicBezTo>
                  <a:cubicBezTo>
                    <a:pt x="2193" y="2200"/>
                    <a:pt x="2193" y="2213"/>
                    <a:pt x="2193" y="2227"/>
                  </a:cubicBezTo>
                  <a:cubicBezTo>
                    <a:pt x="2193" y="2255"/>
                    <a:pt x="2193" y="2284"/>
                    <a:pt x="2193" y="2284"/>
                  </a:cubicBezTo>
                  <a:cubicBezTo>
                    <a:pt x="2193" y="2399"/>
                    <a:pt x="2193" y="2399"/>
                    <a:pt x="2193" y="2399"/>
                  </a:cubicBezTo>
                  <a:cubicBezTo>
                    <a:pt x="2193" y="2513"/>
                    <a:pt x="2193" y="2513"/>
                    <a:pt x="2193" y="2513"/>
                  </a:cubicBezTo>
                  <a:cubicBezTo>
                    <a:pt x="2193" y="2628"/>
                    <a:pt x="2193" y="2628"/>
                    <a:pt x="2193" y="2628"/>
                  </a:cubicBezTo>
                  <a:cubicBezTo>
                    <a:pt x="2193" y="2742"/>
                    <a:pt x="2193" y="2742"/>
                    <a:pt x="2193" y="2742"/>
                  </a:cubicBezTo>
                  <a:cubicBezTo>
                    <a:pt x="2193" y="2857"/>
                    <a:pt x="2193" y="2857"/>
                    <a:pt x="2193" y="2857"/>
                  </a:cubicBezTo>
                  <a:cubicBezTo>
                    <a:pt x="2193" y="2971"/>
                    <a:pt x="2193" y="2971"/>
                    <a:pt x="2193" y="2971"/>
                  </a:cubicBezTo>
                  <a:cubicBezTo>
                    <a:pt x="2193" y="3086"/>
                    <a:pt x="2193" y="3086"/>
                    <a:pt x="2193" y="3086"/>
                  </a:cubicBezTo>
                  <a:cubicBezTo>
                    <a:pt x="2193" y="3200"/>
                    <a:pt x="2193" y="3200"/>
                    <a:pt x="2193" y="3200"/>
                  </a:cubicBezTo>
                  <a:cubicBezTo>
                    <a:pt x="2459" y="3200"/>
                    <a:pt x="2459" y="3200"/>
                    <a:pt x="2459" y="3200"/>
                  </a:cubicBezTo>
                  <a:cubicBezTo>
                    <a:pt x="2459" y="3086"/>
                    <a:pt x="2459" y="3086"/>
                    <a:pt x="2459" y="3086"/>
                  </a:cubicBezTo>
                  <a:cubicBezTo>
                    <a:pt x="2459" y="2971"/>
                    <a:pt x="2459" y="2971"/>
                    <a:pt x="2459" y="2971"/>
                  </a:cubicBezTo>
                  <a:cubicBezTo>
                    <a:pt x="2459" y="2857"/>
                    <a:pt x="2459" y="2857"/>
                    <a:pt x="2459" y="2857"/>
                  </a:cubicBezTo>
                  <a:cubicBezTo>
                    <a:pt x="2459" y="2742"/>
                    <a:pt x="2459" y="2742"/>
                    <a:pt x="2459" y="2742"/>
                  </a:cubicBezTo>
                  <a:cubicBezTo>
                    <a:pt x="2459" y="2628"/>
                    <a:pt x="2459" y="2628"/>
                    <a:pt x="2459" y="2628"/>
                  </a:cubicBezTo>
                  <a:cubicBezTo>
                    <a:pt x="2459" y="2513"/>
                    <a:pt x="2459" y="2513"/>
                    <a:pt x="2459" y="2513"/>
                  </a:cubicBezTo>
                  <a:cubicBezTo>
                    <a:pt x="2459" y="2399"/>
                    <a:pt x="2459" y="2399"/>
                    <a:pt x="2459" y="2399"/>
                  </a:cubicBezTo>
                  <a:cubicBezTo>
                    <a:pt x="2459" y="2284"/>
                    <a:pt x="2459" y="2284"/>
                    <a:pt x="2459" y="2284"/>
                  </a:cubicBezTo>
                  <a:cubicBezTo>
                    <a:pt x="2459" y="2284"/>
                    <a:pt x="2459" y="2255"/>
                    <a:pt x="2459" y="2227"/>
                  </a:cubicBezTo>
                  <a:cubicBezTo>
                    <a:pt x="2459" y="2212"/>
                    <a:pt x="2459" y="2197"/>
                    <a:pt x="2459" y="2186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" name="Rectangle 69">
              <a:extLst>
                <a:ext uri="{FF2B5EF4-FFF2-40B4-BE49-F238E27FC236}">
                  <a16:creationId xmlns:a16="http://schemas.microsoft.com/office/drawing/2014/main" id="{11C85EAB-F7A1-057D-8E48-34C371090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6660016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0">
              <a:extLst>
                <a:ext uri="{FF2B5EF4-FFF2-40B4-BE49-F238E27FC236}">
                  <a16:creationId xmlns:a16="http://schemas.microsoft.com/office/drawing/2014/main" id="{07107CEA-CD1D-0EC5-2856-27E0BE6DE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69" y="32099"/>
              <a:ext cx="69041" cy="171694"/>
            </a:xfrm>
            <a:custGeom>
              <a:avLst/>
              <a:gdLst>
                <a:gd name="T0" fmla="*/ 13 w 32"/>
                <a:gd name="T1" fmla="*/ 80 h 80"/>
                <a:gd name="T2" fmla="*/ 32 w 32"/>
                <a:gd name="T3" fmla="*/ 75 h 80"/>
                <a:gd name="T4" fmla="*/ 24 w 32"/>
                <a:gd name="T5" fmla="*/ 38 h 80"/>
                <a:gd name="T6" fmla="*/ 20 w 32"/>
                <a:gd name="T7" fmla="*/ 0 h 80"/>
                <a:gd name="T8" fmla="*/ 0 w 32"/>
                <a:gd name="T9" fmla="*/ 1 h 80"/>
                <a:gd name="T10" fmla="*/ 5 w 32"/>
                <a:gd name="T11" fmla="*/ 41 h 80"/>
                <a:gd name="T12" fmla="*/ 13 w 3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0">
                  <a:moveTo>
                    <a:pt x="13" y="80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27" y="56"/>
                    <a:pt x="24" y="38"/>
                  </a:cubicBezTo>
                  <a:cubicBezTo>
                    <a:pt x="21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5" y="41"/>
                  </a:cubicBezTo>
                  <a:cubicBezTo>
                    <a:pt x="8" y="60"/>
                    <a:pt x="13" y="80"/>
                    <a:pt x="13" y="8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1">
              <a:extLst>
                <a:ext uri="{FF2B5EF4-FFF2-40B4-BE49-F238E27FC236}">
                  <a16:creationId xmlns:a16="http://schemas.microsoft.com/office/drawing/2014/main" id="{B62827ED-E96E-A1BB-3FDB-298E979C6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50" y="264658"/>
              <a:ext cx="113554" cy="168968"/>
            </a:xfrm>
            <a:custGeom>
              <a:avLst/>
              <a:gdLst>
                <a:gd name="T0" fmla="*/ 17 w 53"/>
                <a:gd name="T1" fmla="*/ 44 h 79"/>
                <a:gd name="T2" fmla="*/ 37 w 53"/>
                <a:gd name="T3" fmla="*/ 79 h 79"/>
                <a:gd name="T4" fmla="*/ 53 w 53"/>
                <a:gd name="T5" fmla="*/ 68 h 79"/>
                <a:gd name="T6" fmla="*/ 34 w 53"/>
                <a:gd name="T7" fmla="*/ 35 h 79"/>
                <a:gd name="T8" fmla="*/ 19 w 53"/>
                <a:gd name="T9" fmla="*/ 0 h 79"/>
                <a:gd name="T10" fmla="*/ 0 w 53"/>
                <a:gd name="T11" fmla="*/ 7 h 79"/>
                <a:gd name="T12" fmla="*/ 17 w 53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7" y="44"/>
                  </a:moveTo>
                  <a:cubicBezTo>
                    <a:pt x="26" y="62"/>
                    <a:pt x="37" y="79"/>
                    <a:pt x="37" y="7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42" y="52"/>
                    <a:pt x="34" y="35"/>
                  </a:cubicBezTo>
                  <a:cubicBezTo>
                    <a:pt x="25" y="18"/>
                    <a:pt x="19" y="0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7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2">
              <a:extLst>
                <a:ext uri="{FF2B5EF4-FFF2-40B4-BE49-F238E27FC236}">
                  <a16:creationId xmlns:a16="http://schemas.microsoft.com/office/drawing/2014/main" id="{19E2553C-D34C-37EA-DDED-70F6540A2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230" y="472688"/>
              <a:ext cx="145349" cy="148074"/>
            </a:xfrm>
            <a:custGeom>
              <a:avLst/>
              <a:gdLst>
                <a:gd name="T0" fmla="*/ 56 w 68"/>
                <a:gd name="T1" fmla="*/ 69 h 69"/>
                <a:gd name="T2" fmla="*/ 68 w 68"/>
                <a:gd name="T3" fmla="*/ 53 h 69"/>
                <a:gd name="T4" fmla="*/ 40 w 68"/>
                <a:gd name="T5" fmla="*/ 28 h 69"/>
                <a:gd name="T6" fmla="*/ 15 w 68"/>
                <a:gd name="T7" fmla="*/ 0 h 69"/>
                <a:gd name="T8" fmla="*/ 0 w 68"/>
                <a:gd name="T9" fmla="*/ 12 h 69"/>
                <a:gd name="T10" fmla="*/ 26 w 68"/>
                <a:gd name="T11" fmla="*/ 42 h 69"/>
                <a:gd name="T12" fmla="*/ 56 w 6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9">
                  <a:moveTo>
                    <a:pt x="56" y="69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53" y="41"/>
                    <a:pt x="40" y="28"/>
                  </a:cubicBezTo>
                  <a:cubicBezTo>
                    <a:pt x="27" y="15"/>
                    <a:pt x="15" y="0"/>
                    <a:pt x="1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2" y="28"/>
                    <a:pt x="26" y="42"/>
                  </a:cubicBezTo>
                  <a:cubicBezTo>
                    <a:pt x="40" y="56"/>
                    <a:pt x="56" y="69"/>
                    <a:pt x="56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3">
              <a:extLst>
                <a:ext uri="{FF2B5EF4-FFF2-40B4-BE49-F238E27FC236}">
                  <a16:creationId xmlns:a16="http://schemas.microsoft.com/office/drawing/2014/main" id="{94B9073F-5AAE-6640-8C61-6AEB0F737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642" y="631664"/>
              <a:ext cx="167151" cy="113554"/>
            </a:xfrm>
            <a:custGeom>
              <a:avLst/>
              <a:gdLst>
                <a:gd name="T0" fmla="*/ 71 w 78"/>
                <a:gd name="T1" fmla="*/ 53 h 53"/>
                <a:gd name="T2" fmla="*/ 78 w 78"/>
                <a:gd name="T3" fmla="*/ 35 h 53"/>
                <a:gd name="T4" fmla="*/ 44 w 78"/>
                <a:gd name="T5" fmla="*/ 19 h 53"/>
                <a:gd name="T6" fmla="*/ 11 w 78"/>
                <a:gd name="T7" fmla="*/ 0 h 53"/>
                <a:gd name="T8" fmla="*/ 0 w 78"/>
                <a:gd name="T9" fmla="*/ 17 h 53"/>
                <a:gd name="T10" fmla="*/ 35 w 78"/>
                <a:gd name="T11" fmla="*/ 37 h 53"/>
                <a:gd name="T12" fmla="*/ 71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71" y="53"/>
                  </a:move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61" y="28"/>
                    <a:pt x="44" y="19"/>
                  </a:cubicBezTo>
                  <a:cubicBezTo>
                    <a:pt x="27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7" y="28"/>
                    <a:pt x="35" y="37"/>
                  </a:cubicBezTo>
                  <a:cubicBezTo>
                    <a:pt x="53" y="46"/>
                    <a:pt x="71" y="53"/>
                    <a:pt x="71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id="{8BBF3124-B4CF-E8FB-F27E-4179A78A1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475" y="730683"/>
              <a:ext cx="171694" cy="68132"/>
            </a:xfrm>
            <a:custGeom>
              <a:avLst/>
              <a:gdLst>
                <a:gd name="T0" fmla="*/ 79 w 80"/>
                <a:gd name="T1" fmla="*/ 32 h 32"/>
                <a:gd name="T2" fmla="*/ 80 w 80"/>
                <a:gd name="T3" fmla="*/ 12 h 32"/>
                <a:gd name="T4" fmla="*/ 42 w 80"/>
                <a:gd name="T5" fmla="*/ 8 h 32"/>
                <a:gd name="T6" fmla="*/ 5 w 80"/>
                <a:gd name="T7" fmla="*/ 0 h 32"/>
                <a:gd name="T8" fmla="*/ 0 w 80"/>
                <a:gd name="T9" fmla="*/ 19 h 32"/>
                <a:gd name="T10" fmla="*/ 39 w 80"/>
                <a:gd name="T11" fmla="*/ 27 h 32"/>
                <a:gd name="T12" fmla="*/ 79 w 80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79" y="32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11"/>
                    <a:pt x="42" y="8"/>
                  </a:cubicBezTo>
                  <a:cubicBezTo>
                    <a:pt x="23" y="5"/>
                    <a:pt x="5" y="0"/>
                    <a:pt x="5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4"/>
                    <a:pt x="39" y="27"/>
                  </a:cubicBezTo>
                  <a:cubicBezTo>
                    <a:pt x="59" y="31"/>
                    <a:pt x="79" y="32"/>
                    <a:pt x="79" y="3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35FE2100-9200-7DA2-2F72-3C61B9251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569" y="757936"/>
              <a:ext cx="171694" cy="67224"/>
            </a:xfrm>
            <a:custGeom>
              <a:avLst/>
              <a:gdLst>
                <a:gd name="T0" fmla="*/ 75 w 80"/>
                <a:gd name="T1" fmla="*/ 31 h 31"/>
                <a:gd name="T2" fmla="*/ 80 w 80"/>
                <a:gd name="T3" fmla="*/ 12 h 31"/>
                <a:gd name="T4" fmla="*/ 41 w 80"/>
                <a:gd name="T5" fmla="*/ 4 h 31"/>
                <a:gd name="T6" fmla="*/ 1 w 80"/>
                <a:gd name="T7" fmla="*/ 0 h 31"/>
                <a:gd name="T8" fmla="*/ 0 w 80"/>
                <a:gd name="T9" fmla="*/ 20 h 31"/>
                <a:gd name="T10" fmla="*/ 38 w 80"/>
                <a:gd name="T11" fmla="*/ 23 h 31"/>
                <a:gd name="T12" fmla="*/ 75 w 8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1">
                  <a:moveTo>
                    <a:pt x="75" y="31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7"/>
                    <a:pt x="41" y="4"/>
                  </a:cubicBezTo>
                  <a:cubicBezTo>
                    <a:pt x="21" y="1"/>
                    <a:pt x="1" y="0"/>
                    <a:pt x="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9" y="20"/>
                    <a:pt x="38" y="23"/>
                  </a:cubicBezTo>
                  <a:cubicBezTo>
                    <a:pt x="57" y="26"/>
                    <a:pt x="75" y="31"/>
                    <a:pt x="75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id="{12CCC925-F01D-656E-EE6C-471753CB9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944" y="807900"/>
              <a:ext cx="167151" cy="113554"/>
            </a:xfrm>
            <a:custGeom>
              <a:avLst/>
              <a:gdLst>
                <a:gd name="T0" fmla="*/ 68 w 78"/>
                <a:gd name="T1" fmla="*/ 53 h 53"/>
                <a:gd name="T2" fmla="*/ 78 w 78"/>
                <a:gd name="T3" fmla="*/ 36 h 53"/>
                <a:gd name="T4" fmla="*/ 44 w 78"/>
                <a:gd name="T5" fmla="*/ 16 h 53"/>
                <a:gd name="T6" fmla="*/ 7 w 78"/>
                <a:gd name="T7" fmla="*/ 0 h 53"/>
                <a:gd name="T8" fmla="*/ 0 w 78"/>
                <a:gd name="T9" fmla="*/ 19 h 53"/>
                <a:gd name="T10" fmla="*/ 35 w 78"/>
                <a:gd name="T11" fmla="*/ 34 h 53"/>
                <a:gd name="T12" fmla="*/ 68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68" y="53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8" y="36"/>
                    <a:pt x="62" y="25"/>
                    <a:pt x="44" y="16"/>
                  </a:cubicBezTo>
                  <a:cubicBezTo>
                    <a:pt x="26" y="7"/>
                    <a:pt x="7" y="0"/>
                    <a:pt x="7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8" y="25"/>
                    <a:pt x="35" y="34"/>
                  </a:cubicBezTo>
                  <a:cubicBezTo>
                    <a:pt x="52" y="42"/>
                    <a:pt x="68" y="53"/>
                    <a:pt x="68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7">
              <a:extLst>
                <a:ext uri="{FF2B5EF4-FFF2-40B4-BE49-F238E27FC236}">
                  <a16:creationId xmlns:a16="http://schemas.microsoft.com/office/drawing/2014/main" id="{85BAAA55-51DE-9E74-5EAC-776C335AF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75" y="932355"/>
              <a:ext cx="148074" cy="148074"/>
            </a:xfrm>
            <a:custGeom>
              <a:avLst/>
              <a:gdLst>
                <a:gd name="T0" fmla="*/ 42 w 69"/>
                <a:gd name="T1" fmla="*/ 27 h 69"/>
                <a:gd name="T2" fmla="*/ 12 w 69"/>
                <a:gd name="T3" fmla="*/ 0 h 69"/>
                <a:gd name="T4" fmla="*/ 0 w 69"/>
                <a:gd name="T5" fmla="*/ 15 h 69"/>
                <a:gd name="T6" fmla="*/ 28 w 69"/>
                <a:gd name="T7" fmla="*/ 41 h 69"/>
                <a:gd name="T8" fmla="*/ 54 w 69"/>
                <a:gd name="T9" fmla="*/ 69 h 69"/>
                <a:gd name="T10" fmla="*/ 69 w 69"/>
                <a:gd name="T11" fmla="*/ 56 h 69"/>
                <a:gd name="T12" fmla="*/ 42 w 69"/>
                <a:gd name="T1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42" y="27"/>
                  </a:moveTo>
                  <a:cubicBezTo>
                    <a:pt x="27" y="13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4" y="27"/>
                    <a:pt x="28" y="41"/>
                  </a:cubicBezTo>
                  <a:cubicBezTo>
                    <a:pt x="42" y="54"/>
                    <a:pt x="54" y="69"/>
                    <a:pt x="54" y="6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56" y="41"/>
                    <a:pt x="42" y="2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8">
              <a:extLst>
                <a:ext uri="{FF2B5EF4-FFF2-40B4-BE49-F238E27FC236}">
                  <a16:creationId xmlns:a16="http://schemas.microsoft.com/office/drawing/2014/main" id="{D7539E8E-930A-451A-A6CA-0EA342684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675" y="1116766"/>
              <a:ext cx="113554" cy="169877"/>
            </a:xfrm>
            <a:custGeom>
              <a:avLst/>
              <a:gdLst>
                <a:gd name="T0" fmla="*/ 16 w 53"/>
                <a:gd name="T1" fmla="*/ 0 h 79"/>
                <a:gd name="T2" fmla="*/ 0 w 53"/>
                <a:gd name="T3" fmla="*/ 11 h 79"/>
                <a:gd name="T4" fmla="*/ 19 w 53"/>
                <a:gd name="T5" fmla="*/ 44 h 79"/>
                <a:gd name="T6" fmla="*/ 35 w 53"/>
                <a:gd name="T7" fmla="*/ 79 h 79"/>
                <a:gd name="T8" fmla="*/ 53 w 53"/>
                <a:gd name="T9" fmla="*/ 71 h 79"/>
                <a:gd name="T10" fmla="*/ 36 w 53"/>
                <a:gd name="T11" fmla="*/ 35 h 79"/>
                <a:gd name="T12" fmla="*/ 16 w 53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0" y="27"/>
                    <a:pt x="19" y="44"/>
                  </a:cubicBezTo>
                  <a:cubicBezTo>
                    <a:pt x="28" y="61"/>
                    <a:pt x="35" y="79"/>
                    <a:pt x="35" y="79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46" y="53"/>
                    <a:pt x="36" y="35"/>
                  </a:cubicBezTo>
                  <a:cubicBezTo>
                    <a:pt x="27" y="17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9">
              <a:extLst>
                <a:ext uri="{FF2B5EF4-FFF2-40B4-BE49-F238E27FC236}">
                  <a16:creationId xmlns:a16="http://schemas.microsoft.com/office/drawing/2014/main" id="{BD448FBF-5B75-A658-B6D9-D7FC4FFD5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86" y="1346600"/>
              <a:ext cx="69041" cy="171694"/>
            </a:xfrm>
            <a:custGeom>
              <a:avLst/>
              <a:gdLst>
                <a:gd name="T0" fmla="*/ 22 w 32"/>
                <a:gd name="T1" fmla="*/ 12 h 80"/>
                <a:gd name="T2" fmla="*/ 19 w 32"/>
                <a:gd name="T3" fmla="*/ 0 h 80"/>
                <a:gd name="T4" fmla="*/ 0 w 32"/>
                <a:gd name="T5" fmla="*/ 5 h 80"/>
                <a:gd name="T6" fmla="*/ 8 w 32"/>
                <a:gd name="T7" fmla="*/ 42 h 80"/>
                <a:gd name="T8" fmla="*/ 12 w 32"/>
                <a:gd name="T9" fmla="*/ 80 h 80"/>
                <a:gd name="T10" fmla="*/ 32 w 32"/>
                <a:gd name="T11" fmla="*/ 79 h 80"/>
                <a:gd name="T12" fmla="*/ 27 w 32"/>
                <a:gd name="T13" fmla="*/ 39 h 80"/>
                <a:gd name="T14" fmla="*/ 22 w 32"/>
                <a:gd name="T1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23"/>
                    <a:pt x="8" y="42"/>
                  </a:cubicBezTo>
                  <a:cubicBezTo>
                    <a:pt x="11" y="61"/>
                    <a:pt x="12" y="80"/>
                    <a:pt x="12" y="80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1" y="59"/>
                    <a:pt x="27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0">
              <a:extLst>
                <a:ext uri="{FF2B5EF4-FFF2-40B4-BE49-F238E27FC236}">
                  <a16:creationId xmlns:a16="http://schemas.microsoft.com/office/drawing/2014/main" id="{D127F306-A5B3-9795-564D-A70BA98D3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511" y="1593693"/>
              <a:ext cx="66315" cy="171694"/>
            </a:xfrm>
            <a:custGeom>
              <a:avLst/>
              <a:gdLst>
                <a:gd name="T0" fmla="*/ 27 w 31"/>
                <a:gd name="T1" fmla="*/ 41 h 80"/>
                <a:gd name="T2" fmla="*/ 31 w 31"/>
                <a:gd name="T3" fmla="*/ 1 h 80"/>
                <a:gd name="T4" fmla="*/ 12 w 31"/>
                <a:gd name="T5" fmla="*/ 0 h 80"/>
                <a:gd name="T6" fmla="*/ 8 w 31"/>
                <a:gd name="T7" fmla="*/ 38 h 80"/>
                <a:gd name="T8" fmla="*/ 0 w 31"/>
                <a:gd name="T9" fmla="*/ 75 h 80"/>
                <a:gd name="T10" fmla="*/ 19 w 31"/>
                <a:gd name="T11" fmla="*/ 80 h 80"/>
                <a:gd name="T12" fmla="*/ 27 w 31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0">
                  <a:moveTo>
                    <a:pt x="27" y="41"/>
                  </a:moveTo>
                  <a:cubicBezTo>
                    <a:pt x="30" y="21"/>
                    <a:pt x="31" y="1"/>
                    <a:pt x="31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9"/>
                    <a:pt x="8" y="38"/>
                  </a:cubicBezTo>
                  <a:cubicBezTo>
                    <a:pt x="5" y="57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7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1">
              <a:extLst>
                <a:ext uri="{FF2B5EF4-FFF2-40B4-BE49-F238E27FC236}">
                  <a16:creationId xmlns:a16="http://schemas.microsoft.com/office/drawing/2014/main" id="{436E2F61-FAAA-A9FD-A0CA-53F8766F0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034" y="1828068"/>
              <a:ext cx="111737" cy="169877"/>
            </a:xfrm>
            <a:custGeom>
              <a:avLst/>
              <a:gdLst>
                <a:gd name="T0" fmla="*/ 30 w 52"/>
                <a:gd name="T1" fmla="*/ 11 h 79"/>
                <a:gd name="T2" fmla="*/ 19 w 52"/>
                <a:gd name="T3" fmla="*/ 35 h 79"/>
                <a:gd name="T4" fmla="*/ 0 w 52"/>
                <a:gd name="T5" fmla="*/ 68 h 79"/>
                <a:gd name="T6" fmla="*/ 17 w 52"/>
                <a:gd name="T7" fmla="*/ 79 h 79"/>
                <a:gd name="T8" fmla="*/ 36 w 52"/>
                <a:gd name="T9" fmla="*/ 44 h 79"/>
                <a:gd name="T10" fmla="*/ 48 w 52"/>
                <a:gd name="T11" fmla="*/ 19 h 79"/>
                <a:gd name="T12" fmla="*/ 52 w 52"/>
                <a:gd name="T13" fmla="*/ 7 h 79"/>
                <a:gd name="T14" fmla="*/ 34 w 52"/>
                <a:gd name="T15" fmla="*/ 0 h 79"/>
                <a:gd name="T16" fmla="*/ 30 w 52"/>
                <a:gd name="T17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79">
                  <a:moveTo>
                    <a:pt x="30" y="11"/>
                  </a:moveTo>
                  <a:cubicBezTo>
                    <a:pt x="27" y="18"/>
                    <a:pt x="23" y="27"/>
                    <a:pt x="19" y="35"/>
                  </a:cubicBezTo>
                  <a:cubicBezTo>
                    <a:pt x="10" y="52"/>
                    <a:pt x="0" y="68"/>
                    <a:pt x="0" y="68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6" y="44"/>
                  </a:cubicBezTo>
                  <a:cubicBezTo>
                    <a:pt x="41" y="35"/>
                    <a:pt x="45" y="26"/>
                    <a:pt x="48" y="19"/>
                  </a:cubicBezTo>
                  <a:cubicBezTo>
                    <a:pt x="50" y="12"/>
                    <a:pt x="52" y="7"/>
                    <a:pt x="52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2" y="5"/>
                    <a:pt x="30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2">
              <a:extLst>
                <a:ext uri="{FF2B5EF4-FFF2-40B4-BE49-F238E27FC236}">
                  <a16:creationId xmlns:a16="http://schemas.microsoft.com/office/drawing/2014/main" id="{557CB77C-3391-2C24-166E-2D905D31B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059" y="2036099"/>
              <a:ext cx="148074" cy="148074"/>
            </a:xfrm>
            <a:custGeom>
              <a:avLst/>
              <a:gdLst>
                <a:gd name="T0" fmla="*/ 0 w 69"/>
                <a:gd name="T1" fmla="*/ 54 h 69"/>
                <a:gd name="T2" fmla="*/ 13 w 69"/>
                <a:gd name="T3" fmla="*/ 69 h 69"/>
                <a:gd name="T4" fmla="*/ 42 w 69"/>
                <a:gd name="T5" fmla="*/ 42 h 69"/>
                <a:gd name="T6" fmla="*/ 69 w 69"/>
                <a:gd name="T7" fmla="*/ 12 h 69"/>
                <a:gd name="T8" fmla="*/ 54 w 69"/>
                <a:gd name="T9" fmla="*/ 0 h 69"/>
                <a:gd name="T10" fmla="*/ 28 w 69"/>
                <a:gd name="T11" fmla="*/ 28 h 69"/>
                <a:gd name="T12" fmla="*/ 0 w 69"/>
                <a:gd name="T13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0" y="54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13" y="69"/>
                    <a:pt x="28" y="57"/>
                    <a:pt x="42" y="42"/>
                  </a:cubicBezTo>
                  <a:cubicBezTo>
                    <a:pt x="57" y="28"/>
                    <a:pt x="69" y="12"/>
                    <a:pt x="69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5"/>
                    <a:pt x="28" y="28"/>
                  </a:cubicBezTo>
                  <a:cubicBezTo>
                    <a:pt x="15" y="4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3">
              <a:extLst>
                <a:ext uri="{FF2B5EF4-FFF2-40B4-BE49-F238E27FC236}">
                  <a16:creationId xmlns:a16="http://schemas.microsoft.com/office/drawing/2014/main" id="{A033E8EA-B4D3-D215-C9A7-74921FEA6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3662" y="2196892"/>
              <a:ext cx="167151" cy="116279"/>
            </a:xfrm>
            <a:custGeom>
              <a:avLst/>
              <a:gdLst>
                <a:gd name="T0" fmla="*/ 34 w 78"/>
                <a:gd name="T1" fmla="*/ 20 h 54"/>
                <a:gd name="T2" fmla="*/ 0 w 78"/>
                <a:gd name="T3" fmla="*/ 36 h 54"/>
                <a:gd name="T4" fmla="*/ 7 w 78"/>
                <a:gd name="T5" fmla="*/ 54 h 54"/>
                <a:gd name="T6" fmla="*/ 44 w 78"/>
                <a:gd name="T7" fmla="*/ 37 h 54"/>
                <a:gd name="T8" fmla="*/ 78 w 78"/>
                <a:gd name="T9" fmla="*/ 17 h 54"/>
                <a:gd name="T10" fmla="*/ 67 w 78"/>
                <a:gd name="T11" fmla="*/ 0 h 54"/>
                <a:gd name="T12" fmla="*/ 34 w 78"/>
                <a:gd name="T1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4">
                  <a:moveTo>
                    <a:pt x="34" y="20"/>
                  </a:moveTo>
                  <a:cubicBezTo>
                    <a:pt x="18" y="29"/>
                    <a:pt x="0" y="36"/>
                    <a:pt x="0" y="36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26" y="47"/>
                    <a:pt x="44" y="37"/>
                  </a:cubicBezTo>
                  <a:cubicBezTo>
                    <a:pt x="61" y="28"/>
                    <a:pt x="78" y="17"/>
                    <a:pt x="78" y="1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51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4">
              <a:extLst>
                <a:ext uri="{FF2B5EF4-FFF2-40B4-BE49-F238E27FC236}">
                  <a16:creationId xmlns:a16="http://schemas.microsoft.com/office/drawing/2014/main" id="{8E532A82-43CE-8D2C-B84A-DE95C4313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012" y="2298636"/>
              <a:ext cx="171694" cy="68132"/>
            </a:xfrm>
            <a:custGeom>
              <a:avLst/>
              <a:gdLst>
                <a:gd name="T0" fmla="*/ 0 w 80"/>
                <a:gd name="T1" fmla="*/ 13 h 32"/>
                <a:gd name="T2" fmla="*/ 1 w 80"/>
                <a:gd name="T3" fmla="*/ 32 h 32"/>
                <a:gd name="T4" fmla="*/ 41 w 80"/>
                <a:gd name="T5" fmla="*/ 28 h 32"/>
                <a:gd name="T6" fmla="*/ 80 w 80"/>
                <a:gd name="T7" fmla="*/ 19 h 32"/>
                <a:gd name="T8" fmla="*/ 74 w 80"/>
                <a:gd name="T9" fmla="*/ 0 h 32"/>
                <a:gd name="T10" fmla="*/ 37 w 80"/>
                <a:gd name="T11" fmla="*/ 8 h 32"/>
                <a:gd name="T12" fmla="*/ 0 w 80"/>
                <a:gd name="T1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0" y="13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21" y="31"/>
                    <a:pt x="41" y="28"/>
                  </a:cubicBezTo>
                  <a:cubicBezTo>
                    <a:pt x="60" y="24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5"/>
                    <a:pt x="37" y="8"/>
                  </a:cubicBezTo>
                  <a:cubicBezTo>
                    <a:pt x="19" y="12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5">
              <a:extLst>
                <a:ext uri="{FF2B5EF4-FFF2-40B4-BE49-F238E27FC236}">
                  <a16:creationId xmlns:a16="http://schemas.microsoft.com/office/drawing/2014/main" id="{1145E646-FB56-2390-153A-7CC088F2F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93" y="2328614"/>
              <a:ext cx="171694" cy="64499"/>
            </a:xfrm>
            <a:custGeom>
              <a:avLst/>
              <a:gdLst>
                <a:gd name="T0" fmla="*/ 13 w 80"/>
                <a:gd name="T1" fmla="*/ 8 h 30"/>
                <a:gd name="T2" fmla="*/ 0 w 80"/>
                <a:gd name="T3" fmla="*/ 11 h 30"/>
                <a:gd name="T4" fmla="*/ 5 w 80"/>
                <a:gd name="T5" fmla="*/ 30 h 30"/>
                <a:gd name="T6" fmla="*/ 42 w 80"/>
                <a:gd name="T7" fmla="*/ 23 h 30"/>
                <a:gd name="T8" fmla="*/ 80 w 80"/>
                <a:gd name="T9" fmla="*/ 19 h 30"/>
                <a:gd name="T10" fmla="*/ 80 w 80"/>
                <a:gd name="T11" fmla="*/ 0 h 30"/>
                <a:gd name="T12" fmla="*/ 40 w 80"/>
                <a:gd name="T13" fmla="*/ 3 h 30"/>
                <a:gd name="T14" fmla="*/ 13 w 80"/>
                <a:gd name="T1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0">
                  <a:moveTo>
                    <a:pt x="13" y="8"/>
                  </a:moveTo>
                  <a:cubicBezTo>
                    <a:pt x="5" y="10"/>
                    <a:pt x="0" y="11"/>
                    <a:pt x="0" y="1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24" y="25"/>
                    <a:pt x="42" y="23"/>
                  </a:cubicBezTo>
                  <a:cubicBezTo>
                    <a:pt x="61" y="20"/>
                    <a:pt x="80" y="19"/>
                    <a:pt x="80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59" y="0"/>
                    <a:pt x="40" y="3"/>
                  </a:cubicBezTo>
                  <a:cubicBezTo>
                    <a:pt x="30" y="5"/>
                    <a:pt x="20" y="7"/>
                    <a:pt x="13" y="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239A4E32-6128-4CD0-BA74-2558EB2AE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360" y="2375853"/>
              <a:ext cx="168060" cy="111737"/>
            </a:xfrm>
            <a:custGeom>
              <a:avLst/>
              <a:gdLst>
                <a:gd name="T0" fmla="*/ 0 w 78"/>
                <a:gd name="T1" fmla="*/ 35 h 52"/>
                <a:gd name="T2" fmla="*/ 10 w 78"/>
                <a:gd name="T3" fmla="*/ 52 h 52"/>
                <a:gd name="T4" fmla="*/ 43 w 78"/>
                <a:gd name="T5" fmla="*/ 33 h 52"/>
                <a:gd name="T6" fmla="*/ 78 w 78"/>
                <a:gd name="T7" fmla="*/ 18 h 52"/>
                <a:gd name="T8" fmla="*/ 72 w 78"/>
                <a:gd name="T9" fmla="*/ 0 h 52"/>
                <a:gd name="T10" fmla="*/ 35 w 78"/>
                <a:gd name="T11" fmla="*/ 16 h 52"/>
                <a:gd name="T12" fmla="*/ 0 w 78"/>
                <a:gd name="T13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2">
                  <a:moveTo>
                    <a:pt x="0" y="35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26" y="42"/>
                    <a:pt x="43" y="33"/>
                  </a:cubicBezTo>
                  <a:cubicBezTo>
                    <a:pt x="60" y="25"/>
                    <a:pt x="78" y="18"/>
                    <a:pt x="78" y="1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53" y="7"/>
                    <a:pt x="35" y="16"/>
                  </a:cubicBezTo>
                  <a:cubicBezTo>
                    <a:pt x="17" y="2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id="{45F44ACB-93B3-8475-EE09-9BFD7ECE6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406" y="2497582"/>
              <a:ext cx="148074" cy="146257"/>
            </a:xfrm>
            <a:custGeom>
              <a:avLst/>
              <a:gdLst>
                <a:gd name="T0" fmla="*/ 57 w 69"/>
                <a:gd name="T1" fmla="*/ 0 h 68"/>
                <a:gd name="T2" fmla="*/ 27 w 69"/>
                <a:gd name="T3" fmla="*/ 26 h 68"/>
                <a:gd name="T4" fmla="*/ 0 w 69"/>
                <a:gd name="T5" fmla="*/ 56 h 68"/>
                <a:gd name="T6" fmla="*/ 15 w 69"/>
                <a:gd name="T7" fmla="*/ 68 h 68"/>
                <a:gd name="T8" fmla="*/ 41 w 69"/>
                <a:gd name="T9" fmla="*/ 40 h 68"/>
                <a:gd name="T10" fmla="*/ 69 w 69"/>
                <a:gd name="T11" fmla="*/ 15 h 68"/>
                <a:gd name="T12" fmla="*/ 57 w 6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57" y="0"/>
                  </a:moveTo>
                  <a:cubicBezTo>
                    <a:pt x="57" y="0"/>
                    <a:pt x="41" y="12"/>
                    <a:pt x="27" y="26"/>
                  </a:cubicBezTo>
                  <a:cubicBezTo>
                    <a:pt x="13" y="40"/>
                    <a:pt x="0" y="56"/>
                    <a:pt x="0" y="5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27" y="53"/>
                    <a:pt x="41" y="40"/>
                  </a:cubicBezTo>
                  <a:cubicBezTo>
                    <a:pt x="54" y="27"/>
                    <a:pt x="69" y="15"/>
                    <a:pt x="69" y="15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8">
              <a:extLst>
                <a:ext uri="{FF2B5EF4-FFF2-40B4-BE49-F238E27FC236}">
                  <a16:creationId xmlns:a16="http://schemas.microsoft.com/office/drawing/2014/main" id="{85147E3D-9596-2BC9-4389-D2DF80320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09" y="2680177"/>
              <a:ext cx="116279" cy="168060"/>
            </a:xfrm>
            <a:custGeom>
              <a:avLst/>
              <a:gdLst>
                <a:gd name="T0" fmla="*/ 37 w 54"/>
                <a:gd name="T1" fmla="*/ 0 h 78"/>
                <a:gd name="T2" fmla="*/ 17 w 54"/>
                <a:gd name="T3" fmla="*/ 35 h 78"/>
                <a:gd name="T4" fmla="*/ 0 w 54"/>
                <a:gd name="T5" fmla="*/ 71 h 78"/>
                <a:gd name="T6" fmla="*/ 18 w 54"/>
                <a:gd name="T7" fmla="*/ 78 h 78"/>
                <a:gd name="T8" fmla="*/ 34 w 54"/>
                <a:gd name="T9" fmla="*/ 44 h 78"/>
                <a:gd name="T10" fmla="*/ 54 w 54"/>
                <a:gd name="T11" fmla="*/ 11 h 78"/>
                <a:gd name="T12" fmla="*/ 37 w 54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8">
                  <a:moveTo>
                    <a:pt x="37" y="0"/>
                  </a:moveTo>
                  <a:cubicBezTo>
                    <a:pt x="37" y="0"/>
                    <a:pt x="26" y="17"/>
                    <a:pt x="17" y="35"/>
                  </a:cubicBezTo>
                  <a:cubicBezTo>
                    <a:pt x="7" y="52"/>
                    <a:pt x="0" y="71"/>
                    <a:pt x="0" y="7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5" y="61"/>
                    <a:pt x="34" y="44"/>
                  </a:cubicBezTo>
                  <a:cubicBezTo>
                    <a:pt x="43" y="27"/>
                    <a:pt x="54" y="11"/>
                    <a:pt x="54" y="1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id="{33B51E71-BAF0-4EBC-598B-CA28502C7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995" y="2908194"/>
              <a:ext cx="68132" cy="173510"/>
            </a:xfrm>
            <a:custGeom>
              <a:avLst/>
              <a:gdLst>
                <a:gd name="T0" fmla="*/ 20 w 32"/>
                <a:gd name="T1" fmla="*/ 69 h 81"/>
                <a:gd name="T2" fmla="*/ 24 w 32"/>
                <a:gd name="T3" fmla="*/ 43 h 81"/>
                <a:gd name="T4" fmla="*/ 32 w 32"/>
                <a:gd name="T5" fmla="*/ 6 h 81"/>
                <a:gd name="T6" fmla="*/ 14 w 32"/>
                <a:gd name="T7" fmla="*/ 0 h 81"/>
                <a:gd name="T8" fmla="*/ 5 w 32"/>
                <a:gd name="T9" fmla="*/ 40 h 81"/>
                <a:gd name="T10" fmla="*/ 1 w 32"/>
                <a:gd name="T11" fmla="*/ 67 h 81"/>
                <a:gd name="T12" fmla="*/ 0 w 32"/>
                <a:gd name="T13" fmla="*/ 79 h 81"/>
                <a:gd name="T14" fmla="*/ 19 w 32"/>
                <a:gd name="T15" fmla="*/ 81 h 81"/>
                <a:gd name="T16" fmla="*/ 20 w 32"/>
                <a:gd name="T17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1">
                  <a:moveTo>
                    <a:pt x="20" y="69"/>
                  </a:moveTo>
                  <a:cubicBezTo>
                    <a:pt x="21" y="62"/>
                    <a:pt x="22" y="52"/>
                    <a:pt x="24" y="43"/>
                  </a:cubicBezTo>
                  <a:cubicBezTo>
                    <a:pt x="27" y="24"/>
                    <a:pt x="32" y="6"/>
                    <a:pt x="32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8" y="20"/>
                    <a:pt x="5" y="40"/>
                  </a:cubicBezTo>
                  <a:cubicBezTo>
                    <a:pt x="3" y="49"/>
                    <a:pt x="2" y="59"/>
                    <a:pt x="1" y="67"/>
                  </a:cubicBezTo>
                  <a:cubicBezTo>
                    <a:pt x="0" y="74"/>
                    <a:pt x="0" y="79"/>
                    <a:pt x="0" y="79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0" y="76"/>
                    <a:pt x="20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id="{8CC19B4D-0211-E894-F1DA-14B783C90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69" y="3157104"/>
              <a:ext cx="64499" cy="171694"/>
            </a:xfrm>
            <a:custGeom>
              <a:avLst/>
              <a:gdLst>
                <a:gd name="T0" fmla="*/ 4 w 30"/>
                <a:gd name="T1" fmla="*/ 41 h 80"/>
                <a:gd name="T2" fmla="*/ 11 w 30"/>
                <a:gd name="T3" fmla="*/ 80 h 80"/>
                <a:gd name="T4" fmla="*/ 30 w 30"/>
                <a:gd name="T5" fmla="*/ 75 h 80"/>
                <a:gd name="T6" fmla="*/ 23 w 30"/>
                <a:gd name="T7" fmla="*/ 38 h 80"/>
                <a:gd name="T8" fmla="*/ 20 w 30"/>
                <a:gd name="T9" fmla="*/ 0 h 80"/>
                <a:gd name="T10" fmla="*/ 0 w 30"/>
                <a:gd name="T11" fmla="*/ 1 h 80"/>
                <a:gd name="T12" fmla="*/ 4 w 30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0">
                  <a:moveTo>
                    <a:pt x="4" y="41"/>
                  </a:moveTo>
                  <a:cubicBezTo>
                    <a:pt x="6" y="60"/>
                    <a:pt x="11" y="80"/>
                    <a:pt x="11" y="8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5"/>
                    <a:pt x="25" y="57"/>
                    <a:pt x="23" y="38"/>
                  </a:cubicBezTo>
                  <a:cubicBezTo>
                    <a:pt x="20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4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E0ADDDB0-FE86-8361-66F0-B524D6B8E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3508" y="3391479"/>
              <a:ext cx="111737" cy="169877"/>
            </a:xfrm>
            <a:custGeom>
              <a:avLst/>
              <a:gdLst>
                <a:gd name="T0" fmla="*/ 35 w 52"/>
                <a:gd name="T1" fmla="*/ 79 h 79"/>
                <a:gd name="T2" fmla="*/ 52 w 52"/>
                <a:gd name="T3" fmla="*/ 68 h 79"/>
                <a:gd name="T4" fmla="*/ 33 w 52"/>
                <a:gd name="T5" fmla="*/ 35 h 79"/>
                <a:gd name="T6" fmla="*/ 18 w 52"/>
                <a:gd name="T7" fmla="*/ 0 h 79"/>
                <a:gd name="T8" fmla="*/ 0 w 52"/>
                <a:gd name="T9" fmla="*/ 7 h 79"/>
                <a:gd name="T10" fmla="*/ 16 w 52"/>
                <a:gd name="T11" fmla="*/ 44 h 79"/>
                <a:gd name="T12" fmla="*/ 35 w 52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9">
                  <a:moveTo>
                    <a:pt x="35" y="79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41" y="52"/>
                    <a:pt x="33" y="35"/>
                  </a:cubicBezTo>
                  <a:cubicBezTo>
                    <a:pt x="25" y="18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6" y="44"/>
                  </a:cubicBezTo>
                  <a:cubicBezTo>
                    <a:pt x="24" y="62"/>
                    <a:pt x="35" y="79"/>
                    <a:pt x="35" y="7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2">
              <a:extLst>
                <a:ext uri="{FF2B5EF4-FFF2-40B4-BE49-F238E27FC236}">
                  <a16:creationId xmlns:a16="http://schemas.microsoft.com/office/drawing/2014/main" id="{89245A57-0101-90DF-88F4-F6B764973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329" y="3599510"/>
              <a:ext cx="146257" cy="150800"/>
            </a:xfrm>
            <a:custGeom>
              <a:avLst/>
              <a:gdLst>
                <a:gd name="T0" fmla="*/ 56 w 68"/>
                <a:gd name="T1" fmla="*/ 70 h 70"/>
                <a:gd name="T2" fmla="*/ 68 w 68"/>
                <a:gd name="T3" fmla="*/ 55 h 70"/>
                <a:gd name="T4" fmla="*/ 41 w 68"/>
                <a:gd name="T5" fmla="*/ 29 h 70"/>
                <a:gd name="T6" fmla="*/ 16 w 68"/>
                <a:gd name="T7" fmla="*/ 0 h 70"/>
                <a:gd name="T8" fmla="*/ 0 w 68"/>
                <a:gd name="T9" fmla="*/ 12 h 70"/>
                <a:gd name="T10" fmla="*/ 27 w 68"/>
                <a:gd name="T11" fmla="*/ 43 h 70"/>
                <a:gd name="T12" fmla="*/ 56 w 6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56" y="70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8" y="55"/>
                    <a:pt x="54" y="43"/>
                    <a:pt x="41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28"/>
                    <a:pt x="27" y="43"/>
                  </a:cubicBezTo>
                  <a:cubicBezTo>
                    <a:pt x="40" y="57"/>
                    <a:pt x="56" y="70"/>
                    <a:pt x="56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3">
              <a:extLst>
                <a:ext uri="{FF2B5EF4-FFF2-40B4-BE49-F238E27FC236}">
                  <a16:creationId xmlns:a16="http://schemas.microsoft.com/office/drawing/2014/main" id="{27313B6A-2B45-EA53-F354-1FCAF6CFD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741" y="3763028"/>
              <a:ext cx="165335" cy="116279"/>
            </a:xfrm>
            <a:custGeom>
              <a:avLst/>
              <a:gdLst>
                <a:gd name="T0" fmla="*/ 70 w 77"/>
                <a:gd name="T1" fmla="*/ 54 h 54"/>
                <a:gd name="T2" fmla="*/ 77 w 77"/>
                <a:gd name="T3" fmla="*/ 36 h 54"/>
                <a:gd name="T4" fmla="*/ 43 w 77"/>
                <a:gd name="T5" fmla="*/ 20 h 54"/>
                <a:gd name="T6" fmla="*/ 11 w 77"/>
                <a:gd name="T7" fmla="*/ 0 h 54"/>
                <a:gd name="T8" fmla="*/ 0 w 77"/>
                <a:gd name="T9" fmla="*/ 17 h 54"/>
                <a:gd name="T10" fmla="*/ 34 w 77"/>
                <a:gd name="T11" fmla="*/ 37 h 54"/>
                <a:gd name="T12" fmla="*/ 70 w 77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4">
                  <a:moveTo>
                    <a:pt x="70" y="54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60" y="29"/>
                    <a:pt x="43" y="20"/>
                  </a:cubicBezTo>
                  <a:cubicBezTo>
                    <a:pt x="26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6" y="28"/>
                    <a:pt x="34" y="37"/>
                  </a:cubicBezTo>
                  <a:cubicBezTo>
                    <a:pt x="51" y="47"/>
                    <a:pt x="70" y="54"/>
                    <a:pt x="7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4">
              <a:extLst>
                <a:ext uri="{FF2B5EF4-FFF2-40B4-BE49-F238E27FC236}">
                  <a16:creationId xmlns:a16="http://schemas.microsoft.com/office/drawing/2014/main" id="{E99B6317-DB28-E09B-5237-A58C8838D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032" y="3865680"/>
              <a:ext cx="172602" cy="70858"/>
            </a:xfrm>
            <a:custGeom>
              <a:avLst/>
              <a:gdLst>
                <a:gd name="T0" fmla="*/ 79 w 80"/>
                <a:gd name="T1" fmla="*/ 33 h 33"/>
                <a:gd name="T2" fmla="*/ 80 w 80"/>
                <a:gd name="T3" fmla="*/ 13 h 33"/>
                <a:gd name="T4" fmla="*/ 43 w 80"/>
                <a:gd name="T5" fmla="*/ 9 h 33"/>
                <a:gd name="T6" fmla="*/ 17 w 80"/>
                <a:gd name="T7" fmla="*/ 3 h 33"/>
                <a:gd name="T8" fmla="*/ 6 w 80"/>
                <a:gd name="T9" fmla="*/ 0 h 33"/>
                <a:gd name="T10" fmla="*/ 0 w 80"/>
                <a:gd name="T11" fmla="*/ 19 h 33"/>
                <a:gd name="T12" fmla="*/ 12 w 80"/>
                <a:gd name="T13" fmla="*/ 22 h 33"/>
                <a:gd name="T14" fmla="*/ 39 w 80"/>
                <a:gd name="T15" fmla="*/ 28 h 33"/>
                <a:gd name="T16" fmla="*/ 79 w 8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79" y="33"/>
                  </a:move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61" y="12"/>
                    <a:pt x="43" y="9"/>
                  </a:cubicBezTo>
                  <a:cubicBezTo>
                    <a:pt x="33" y="7"/>
                    <a:pt x="24" y="5"/>
                    <a:pt x="17" y="3"/>
                  </a:cubicBezTo>
                  <a:cubicBezTo>
                    <a:pt x="10" y="1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5" y="20"/>
                    <a:pt x="12" y="22"/>
                  </a:cubicBezTo>
                  <a:cubicBezTo>
                    <a:pt x="20" y="24"/>
                    <a:pt x="29" y="26"/>
                    <a:pt x="39" y="28"/>
                  </a:cubicBezTo>
                  <a:cubicBezTo>
                    <a:pt x="59" y="32"/>
                    <a:pt x="79" y="33"/>
                    <a:pt x="79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B1C9098D-F157-A0EF-330F-2EF90BEEA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850" y="3874765"/>
              <a:ext cx="171694" cy="64499"/>
            </a:xfrm>
            <a:custGeom>
              <a:avLst/>
              <a:gdLst>
                <a:gd name="T0" fmla="*/ 80 w 80"/>
                <a:gd name="T1" fmla="*/ 19 h 30"/>
                <a:gd name="T2" fmla="*/ 75 w 80"/>
                <a:gd name="T3" fmla="*/ 0 h 30"/>
                <a:gd name="T4" fmla="*/ 38 w 80"/>
                <a:gd name="T5" fmla="*/ 7 h 30"/>
                <a:gd name="T6" fmla="*/ 0 w 80"/>
                <a:gd name="T7" fmla="*/ 10 h 30"/>
                <a:gd name="T8" fmla="*/ 0 w 80"/>
                <a:gd name="T9" fmla="*/ 30 h 30"/>
                <a:gd name="T10" fmla="*/ 40 w 80"/>
                <a:gd name="T11" fmla="*/ 27 h 30"/>
                <a:gd name="T12" fmla="*/ 80 w 80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80" y="19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5"/>
                    <a:pt x="38" y="7"/>
                  </a:cubicBezTo>
                  <a:cubicBezTo>
                    <a:pt x="19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1" y="29"/>
                    <a:pt x="40" y="27"/>
                  </a:cubicBezTo>
                  <a:cubicBezTo>
                    <a:pt x="60" y="24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id="{1BC7EBE2-03FF-0C73-BE39-1F55FBB55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226" y="3782105"/>
              <a:ext cx="168968" cy="109920"/>
            </a:xfrm>
            <a:custGeom>
              <a:avLst/>
              <a:gdLst>
                <a:gd name="T0" fmla="*/ 68 w 79"/>
                <a:gd name="T1" fmla="*/ 23 h 51"/>
                <a:gd name="T2" fmla="*/ 79 w 79"/>
                <a:gd name="T3" fmla="*/ 17 h 51"/>
                <a:gd name="T4" fmla="*/ 68 w 79"/>
                <a:gd name="T5" fmla="*/ 0 h 51"/>
                <a:gd name="T6" fmla="*/ 58 w 79"/>
                <a:gd name="T7" fmla="*/ 6 h 51"/>
                <a:gd name="T8" fmla="*/ 35 w 79"/>
                <a:gd name="T9" fmla="*/ 18 h 51"/>
                <a:gd name="T10" fmla="*/ 0 w 79"/>
                <a:gd name="T11" fmla="*/ 33 h 51"/>
                <a:gd name="T12" fmla="*/ 7 w 79"/>
                <a:gd name="T13" fmla="*/ 51 h 51"/>
                <a:gd name="T14" fmla="*/ 44 w 79"/>
                <a:gd name="T15" fmla="*/ 36 h 51"/>
                <a:gd name="T16" fmla="*/ 68 w 79"/>
                <a:gd name="T1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51">
                  <a:moveTo>
                    <a:pt x="68" y="23"/>
                  </a:moveTo>
                  <a:cubicBezTo>
                    <a:pt x="74" y="19"/>
                    <a:pt x="79" y="17"/>
                    <a:pt x="79" y="17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4" y="3"/>
                    <a:pt x="58" y="6"/>
                  </a:cubicBezTo>
                  <a:cubicBezTo>
                    <a:pt x="52" y="10"/>
                    <a:pt x="44" y="14"/>
                    <a:pt x="35" y="18"/>
                  </a:cubicBezTo>
                  <a:cubicBezTo>
                    <a:pt x="18" y="27"/>
                    <a:pt x="0" y="33"/>
                    <a:pt x="0" y="3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26" y="45"/>
                    <a:pt x="44" y="36"/>
                  </a:cubicBezTo>
                  <a:cubicBezTo>
                    <a:pt x="53" y="32"/>
                    <a:pt x="61" y="27"/>
                    <a:pt x="68" y="2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7">
              <a:extLst>
                <a:ext uri="{FF2B5EF4-FFF2-40B4-BE49-F238E27FC236}">
                  <a16:creationId xmlns:a16="http://schemas.microsoft.com/office/drawing/2014/main" id="{75CB12FA-EEF7-CC98-8070-489BA6E07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073" y="3627671"/>
              <a:ext cx="148074" cy="143532"/>
            </a:xfrm>
            <a:custGeom>
              <a:avLst/>
              <a:gdLst>
                <a:gd name="T0" fmla="*/ 69 w 69"/>
                <a:gd name="T1" fmla="*/ 12 h 67"/>
                <a:gd name="T2" fmla="*/ 54 w 69"/>
                <a:gd name="T3" fmla="*/ 0 h 67"/>
                <a:gd name="T4" fmla="*/ 28 w 69"/>
                <a:gd name="T5" fmla="*/ 27 h 67"/>
                <a:gd name="T6" fmla="*/ 0 w 69"/>
                <a:gd name="T7" fmla="*/ 52 h 67"/>
                <a:gd name="T8" fmla="*/ 11 w 69"/>
                <a:gd name="T9" fmla="*/ 67 h 67"/>
                <a:gd name="T10" fmla="*/ 42 w 69"/>
                <a:gd name="T11" fmla="*/ 41 h 67"/>
                <a:gd name="T12" fmla="*/ 69 w 69"/>
                <a:gd name="T1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9" y="12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4"/>
                    <a:pt x="28" y="27"/>
                  </a:cubicBezTo>
                  <a:cubicBezTo>
                    <a:pt x="15" y="40"/>
                    <a:pt x="0" y="52"/>
                    <a:pt x="0" y="52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27" y="55"/>
                    <a:pt x="42" y="41"/>
                  </a:cubicBezTo>
                  <a:cubicBezTo>
                    <a:pt x="56" y="28"/>
                    <a:pt x="69" y="12"/>
                    <a:pt x="69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8">
              <a:extLst>
                <a:ext uri="{FF2B5EF4-FFF2-40B4-BE49-F238E27FC236}">
                  <a16:creationId xmlns:a16="http://schemas.microsoft.com/office/drawing/2014/main" id="{2A428E9F-14B8-9545-49F3-CC36DAE01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591" y="3423274"/>
              <a:ext cx="116279" cy="168060"/>
            </a:xfrm>
            <a:custGeom>
              <a:avLst/>
              <a:gdLst>
                <a:gd name="T0" fmla="*/ 31 w 54"/>
                <a:gd name="T1" fmla="*/ 11 h 78"/>
                <a:gd name="T2" fmla="*/ 20 w 54"/>
                <a:gd name="T3" fmla="*/ 34 h 78"/>
                <a:gd name="T4" fmla="*/ 0 w 54"/>
                <a:gd name="T5" fmla="*/ 67 h 78"/>
                <a:gd name="T6" fmla="*/ 16 w 54"/>
                <a:gd name="T7" fmla="*/ 78 h 78"/>
                <a:gd name="T8" fmla="*/ 37 w 54"/>
                <a:gd name="T9" fmla="*/ 44 h 78"/>
                <a:gd name="T10" fmla="*/ 49 w 54"/>
                <a:gd name="T11" fmla="*/ 19 h 78"/>
                <a:gd name="T12" fmla="*/ 54 w 54"/>
                <a:gd name="T13" fmla="*/ 7 h 78"/>
                <a:gd name="T14" fmla="*/ 36 w 54"/>
                <a:gd name="T15" fmla="*/ 0 h 78"/>
                <a:gd name="T16" fmla="*/ 31 w 54"/>
                <a:gd name="T17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8">
                  <a:moveTo>
                    <a:pt x="31" y="11"/>
                  </a:moveTo>
                  <a:cubicBezTo>
                    <a:pt x="29" y="17"/>
                    <a:pt x="24" y="26"/>
                    <a:pt x="20" y="34"/>
                  </a:cubicBezTo>
                  <a:cubicBezTo>
                    <a:pt x="11" y="51"/>
                    <a:pt x="0" y="67"/>
                    <a:pt x="0" y="67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28" y="61"/>
                    <a:pt x="37" y="44"/>
                  </a:cubicBezTo>
                  <a:cubicBezTo>
                    <a:pt x="42" y="35"/>
                    <a:pt x="46" y="26"/>
                    <a:pt x="49" y="19"/>
                  </a:cubicBezTo>
                  <a:cubicBezTo>
                    <a:pt x="52" y="12"/>
                    <a:pt x="54" y="7"/>
                    <a:pt x="54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4" y="4"/>
                    <a:pt x="31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9">
              <a:extLst>
                <a:ext uri="{FF2B5EF4-FFF2-40B4-BE49-F238E27FC236}">
                  <a16:creationId xmlns:a16="http://schemas.microsoft.com/office/drawing/2014/main" id="{88BE99BC-AB5C-FF19-57DF-D2239B940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152" y="3191624"/>
              <a:ext cx="70858" cy="171694"/>
            </a:xfrm>
            <a:custGeom>
              <a:avLst/>
              <a:gdLst>
                <a:gd name="T0" fmla="*/ 9 w 33"/>
                <a:gd name="T1" fmla="*/ 38 h 80"/>
                <a:gd name="T2" fmla="*/ 0 w 33"/>
                <a:gd name="T3" fmla="*/ 75 h 80"/>
                <a:gd name="T4" fmla="*/ 19 w 33"/>
                <a:gd name="T5" fmla="*/ 80 h 80"/>
                <a:gd name="T6" fmla="*/ 28 w 33"/>
                <a:gd name="T7" fmla="*/ 41 h 80"/>
                <a:gd name="T8" fmla="*/ 33 w 33"/>
                <a:gd name="T9" fmla="*/ 1 h 80"/>
                <a:gd name="T10" fmla="*/ 14 w 33"/>
                <a:gd name="T11" fmla="*/ 0 h 80"/>
                <a:gd name="T12" fmla="*/ 9 w 33"/>
                <a:gd name="T13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9" y="38"/>
                  </a:moveTo>
                  <a:cubicBezTo>
                    <a:pt x="6" y="56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8" y="41"/>
                  </a:cubicBezTo>
                  <a:cubicBezTo>
                    <a:pt x="32" y="21"/>
                    <a:pt x="33" y="1"/>
                    <a:pt x="3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2" y="19"/>
                    <a:pt x="9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0">
              <a:extLst>
                <a:ext uri="{FF2B5EF4-FFF2-40B4-BE49-F238E27FC236}">
                  <a16:creationId xmlns:a16="http://schemas.microsoft.com/office/drawing/2014/main" id="{8905BB45-E776-8DDC-9BB5-DCEA6F9C9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47" y="2944531"/>
              <a:ext cx="62682" cy="171694"/>
            </a:xfrm>
            <a:custGeom>
              <a:avLst/>
              <a:gdLst>
                <a:gd name="T0" fmla="*/ 7 w 29"/>
                <a:gd name="T1" fmla="*/ 12 h 80"/>
                <a:gd name="T2" fmla="*/ 3 w 29"/>
                <a:gd name="T3" fmla="*/ 39 h 80"/>
                <a:gd name="T4" fmla="*/ 0 w 29"/>
                <a:gd name="T5" fmla="*/ 79 h 80"/>
                <a:gd name="T6" fmla="*/ 19 w 29"/>
                <a:gd name="T7" fmla="*/ 80 h 80"/>
                <a:gd name="T8" fmla="*/ 22 w 29"/>
                <a:gd name="T9" fmla="*/ 42 h 80"/>
                <a:gd name="T10" fmla="*/ 27 w 29"/>
                <a:gd name="T11" fmla="*/ 16 h 80"/>
                <a:gd name="T12" fmla="*/ 29 w 29"/>
                <a:gd name="T13" fmla="*/ 4 h 80"/>
                <a:gd name="T14" fmla="*/ 10 w 29"/>
                <a:gd name="T15" fmla="*/ 0 h 80"/>
                <a:gd name="T16" fmla="*/ 7 w 29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0">
                  <a:moveTo>
                    <a:pt x="7" y="12"/>
                  </a:moveTo>
                  <a:cubicBezTo>
                    <a:pt x="6" y="19"/>
                    <a:pt x="4" y="29"/>
                    <a:pt x="3" y="39"/>
                  </a:cubicBezTo>
                  <a:cubicBezTo>
                    <a:pt x="0" y="59"/>
                    <a:pt x="0" y="79"/>
                    <a:pt x="0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0" y="60"/>
                    <a:pt x="22" y="42"/>
                  </a:cubicBezTo>
                  <a:cubicBezTo>
                    <a:pt x="24" y="32"/>
                    <a:pt x="25" y="23"/>
                    <a:pt x="27" y="16"/>
                  </a:cubicBezTo>
                  <a:cubicBezTo>
                    <a:pt x="28" y="9"/>
                    <a:pt x="29" y="4"/>
                    <a:pt x="29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5"/>
                    <a:pt x="7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E385134-CD5D-1967-7728-2161749E5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369" y="2712881"/>
              <a:ext cx="109012" cy="167151"/>
            </a:xfrm>
            <a:custGeom>
              <a:avLst/>
              <a:gdLst>
                <a:gd name="T0" fmla="*/ 33 w 51"/>
                <a:gd name="T1" fmla="*/ 43 h 78"/>
                <a:gd name="T2" fmla="*/ 51 w 51"/>
                <a:gd name="T3" fmla="*/ 10 h 78"/>
                <a:gd name="T4" fmla="*/ 34 w 51"/>
                <a:gd name="T5" fmla="*/ 0 h 78"/>
                <a:gd name="T6" fmla="*/ 15 w 51"/>
                <a:gd name="T7" fmla="*/ 35 h 78"/>
                <a:gd name="T8" fmla="*/ 0 w 51"/>
                <a:gd name="T9" fmla="*/ 72 h 78"/>
                <a:gd name="T10" fmla="*/ 18 w 51"/>
                <a:gd name="T11" fmla="*/ 78 h 78"/>
                <a:gd name="T12" fmla="*/ 33 w 51"/>
                <a:gd name="T13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8">
                  <a:moveTo>
                    <a:pt x="33" y="43"/>
                  </a:moveTo>
                  <a:cubicBezTo>
                    <a:pt x="41" y="26"/>
                    <a:pt x="51" y="10"/>
                    <a:pt x="51" y="1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23" y="17"/>
                    <a:pt x="15" y="35"/>
                  </a:cubicBezTo>
                  <a:cubicBezTo>
                    <a:pt x="6" y="53"/>
                    <a:pt x="0" y="72"/>
                    <a:pt x="0" y="7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4" y="60"/>
                    <a:pt x="33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2">
              <a:extLst>
                <a:ext uri="{FF2B5EF4-FFF2-40B4-BE49-F238E27FC236}">
                  <a16:creationId xmlns:a16="http://schemas.microsoft.com/office/drawing/2014/main" id="{AE5E143F-AAE5-C586-CDD6-01CA49488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465" y="2521202"/>
              <a:ext cx="146257" cy="150800"/>
            </a:xfrm>
            <a:custGeom>
              <a:avLst/>
              <a:gdLst>
                <a:gd name="T0" fmla="*/ 68 w 68"/>
                <a:gd name="T1" fmla="*/ 14 h 70"/>
                <a:gd name="T2" fmla="*/ 55 w 68"/>
                <a:gd name="T3" fmla="*/ 0 h 70"/>
                <a:gd name="T4" fmla="*/ 26 w 68"/>
                <a:gd name="T5" fmla="*/ 27 h 70"/>
                <a:gd name="T6" fmla="*/ 0 w 68"/>
                <a:gd name="T7" fmla="*/ 58 h 70"/>
                <a:gd name="T8" fmla="*/ 16 w 68"/>
                <a:gd name="T9" fmla="*/ 70 h 70"/>
                <a:gd name="T10" fmla="*/ 40 w 68"/>
                <a:gd name="T11" fmla="*/ 41 h 70"/>
                <a:gd name="T12" fmla="*/ 68 w 68"/>
                <a:gd name="T1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68" y="14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40" y="13"/>
                    <a:pt x="26" y="27"/>
                  </a:cubicBezTo>
                  <a:cubicBezTo>
                    <a:pt x="12" y="42"/>
                    <a:pt x="0" y="58"/>
                    <a:pt x="0" y="5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27" y="54"/>
                    <a:pt x="40" y="41"/>
                  </a:cubicBezTo>
                  <a:cubicBezTo>
                    <a:pt x="53" y="27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3">
              <a:extLst>
                <a:ext uri="{FF2B5EF4-FFF2-40B4-BE49-F238E27FC236}">
                  <a16:creationId xmlns:a16="http://schemas.microsoft.com/office/drawing/2014/main" id="{71F536F9-4EA6-D142-1899-B678F83E6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060" y="2388571"/>
              <a:ext cx="165335" cy="118096"/>
            </a:xfrm>
            <a:custGeom>
              <a:avLst/>
              <a:gdLst>
                <a:gd name="T0" fmla="*/ 43 w 77"/>
                <a:gd name="T1" fmla="*/ 35 h 55"/>
                <a:gd name="T2" fmla="*/ 77 w 77"/>
                <a:gd name="T3" fmla="*/ 18 h 55"/>
                <a:gd name="T4" fmla="*/ 70 w 77"/>
                <a:gd name="T5" fmla="*/ 0 h 55"/>
                <a:gd name="T6" fmla="*/ 34 w 77"/>
                <a:gd name="T7" fmla="*/ 18 h 55"/>
                <a:gd name="T8" fmla="*/ 0 w 77"/>
                <a:gd name="T9" fmla="*/ 39 h 55"/>
                <a:gd name="T10" fmla="*/ 11 w 77"/>
                <a:gd name="T11" fmla="*/ 55 h 55"/>
                <a:gd name="T12" fmla="*/ 43 w 77"/>
                <a:gd name="T13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43" y="35"/>
                  </a:moveTo>
                  <a:cubicBezTo>
                    <a:pt x="60" y="25"/>
                    <a:pt x="77" y="18"/>
                    <a:pt x="77" y="1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51" y="8"/>
                    <a:pt x="34" y="18"/>
                  </a:cubicBezTo>
                  <a:cubicBezTo>
                    <a:pt x="16" y="27"/>
                    <a:pt x="0" y="39"/>
                    <a:pt x="0" y="3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26" y="44"/>
                    <a:pt x="43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4">
              <a:extLst>
                <a:ext uri="{FF2B5EF4-FFF2-40B4-BE49-F238E27FC236}">
                  <a16:creationId xmlns:a16="http://schemas.microsoft.com/office/drawing/2014/main" id="{4F5A1E35-D532-7898-C6FF-EDA49B341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351" y="2330431"/>
              <a:ext cx="171694" cy="70858"/>
            </a:xfrm>
            <a:custGeom>
              <a:avLst/>
              <a:gdLst>
                <a:gd name="T0" fmla="*/ 68 w 80"/>
                <a:gd name="T1" fmla="*/ 20 h 33"/>
                <a:gd name="T2" fmla="*/ 80 w 80"/>
                <a:gd name="T3" fmla="*/ 19 h 33"/>
                <a:gd name="T4" fmla="*/ 79 w 80"/>
                <a:gd name="T5" fmla="*/ 0 h 33"/>
                <a:gd name="T6" fmla="*/ 66 w 80"/>
                <a:gd name="T7" fmla="*/ 1 h 33"/>
                <a:gd name="T8" fmla="*/ 39 w 80"/>
                <a:gd name="T9" fmla="*/ 5 h 33"/>
                <a:gd name="T10" fmla="*/ 0 w 80"/>
                <a:gd name="T11" fmla="*/ 15 h 33"/>
                <a:gd name="T12" fmla="*/ 6 w 80"/>
                <a:gd name="T13" fmla="*/ 33 h 33"/>
                <a:gd name="T14" fmla="*/ 43 w 80"/>
                <a:gd name="T15" fmla="*/ 24 h 33"/>
                <a:gd name="T16" fmla="*/ 68 w 80"/>
                <a:gd name="T17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68" y="20"/>
                  </a:moveTo>
                  <a:cubicBezTo>
                    <a:pt x="75" y="20"/>
                    <a:pt x="80" y="19"/>
                    <a:pt x="80" y="19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4" y="0"/>
                    <a:pt x="66" y="1"/>
                  </a:cubicBezTo>
                  <a:cubicBezTo>
                    <a:pt x="59" y="2"/>
                    <a:pt x="49" y="3"/>
                    <a:pt x="39" y="5"/>
                  </a:cubicBezTo>
                  <a:cubicBezTo>
                    <a:pt x="19" y="9"/>
                    <a:pt x="0" y="15"/>
                    <a:pt x="0" y="1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24" y="28"/>
                    <a:pt x="43" y="24"/>
                  </a:cubicBezTo>
                  <a:cubicBezTo>
                    <a:pt x="52" y="22"/>
                    <a:pt x="61" y="21"/>
                    <a:pt x="68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5">
              <a:extLst>
                <a:ext uri="{FF2B5EF4-FFF2-40B4-BE49-F238E27FC236}">
                  <a16:creationId xmlns:a16="http://schemas.microsoft.com/office/drawing/2014/main" id="{E10B38E0-A6C8-560D-3D01-91E1E1AAE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261" y="2328614"/>
              <a:ext cx="169877" cy="59956"/>
            </a:xfrm>
            <a:custGeom>
              <a:avLst/>
              <a:gdLst>
                <a:gd name="T0" fmla="*/ 75 w 79"/>
                <a:gd name="T1" fmla="*/ 28 h 28"/>
                <a:gd name="T2" fmla="*/ 79 w 79"/>
                <a:gd name="T3" fmla="*/ 9 h 28"/>
                <a:gd name="T4" fmla="*/ 40 w 79"/>
                <a:gd name="T5" fmla="*/ 2 h 28"/>
                <a:gd name="T6" fmla="*/ 12 w 79"/>
                <a:gd name="T7" fmla="*/ 0 h 28"/>
                <a:gd name="T8" fmla="*/ 0 w 79"/>
                <a:gd name="T9" fmla="*/ 0 h 28"/>
                <a:gd name="T10" fmla="*/ 0 w 79"/>
                <a:gd name="T11" fmla="*/ 19 h 28"/>
                <a:gd name="T12" fmla="*/ 11 w 79"/>
                <a:gd name="T13" fmla="*/ 20 h 28"/>
                <a:gd name="T14" fmla="*/ 37 w 79"/>
                <a:gd name="T15" fmla="*/ 22 h 28"/>
                <a:gd name="T16" fmla="*/ 75 w 79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8">
                  <a:moveTo>
                    <a:pt x="75" y="28"/>
                  </a:moveTo>
                  <a:cubicBezTo>
                    <a:pt x="79" y="9"/>
                    <a:pt x="79" y="9"/>
                    <a:pt x="79" y="9"/>
                  </a:cubicBezTo>
                  <a:cubicBezTo>
                    <a:pt x="79" y="9"/>
                    <a:pt x="60" y="5"/>
                    <a:pt x="40" y="2"/>
                  </a:cubicBezTo>
                  <a:cubicBezTo>
                    <a:pt x="30" y="1"/>
                    <a:pt x="20" y="0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9"/>
                    <a:pt x="11" y="20"/>
                  </a:cubicBezTo>
                  <a:cubicBezTo>
                    <a:pt x="19" y="20"/>
                    <a:pt x="28" y="21"/>
                    <a:pt x="37" y="22"/>
                  </a:cubicBezTo>
                  <a:cubicBezTo>
                    <a:pt x="56" y="24"/>
                    <a:pt x="75" y="28"/>
                    <a:pt x="75" y="2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6">
              <a:extLst>
                <a:ext uri="{FF2B5EF4-FFF2-40B4-BE49-F238E27FC236}">
                  <a16:creationId xmlns:a16="http://schemas.microsoft.com/office/drawing/2014/main" id="{1821E004-3BC7-EA36-4A35-48DFC29CE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636" y="2371310"/>
              <a:ext cx="169877" cy="109012"/>
            </a:xfrm>
            <a:custGeom>
              <a:avLst/>
              <a:gdLst>
                <a:gd name="T0" fmla="*/ 68 w 79"/>
                <a:gd name="T1" fmla="*/ 51 h 51"/>
                <a:gd name="T2" fmla="*/ 79 w 79"/>
                <a:gd name="T3" fmla="*/ 34 h 51"/>
                <a:gd name="T4" fmla="*/ 43 w 79"/>
                <a:gd name="T5" fmla="*/ 15 h 51"/>
                <a:gd name="T6" fmla="*/ 6 w 79"/>
                <a:gd name="T7" fmla="*/ 0 h 51"/>
                <a:gd name="T8" fmla="*/ 0 w 79"/>
                <a:gd name="T9" fmla="*/ 18 h 51"/>
                <a:gd name="T10" fmla="*/ 35 w 79"/>
                <a:gd name="T11" fmla="*/ 33 h 51"/>
                <a:gd name="T12" fmla="*/ 68 w 79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1">
                  <a:moveTo>
                    <a:pt x="68" y="5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62" y="23"/>
                    <a:pt x="43" y="15"/>
                  </a:cubicBezTo>
                  <a:cubicBezTo>
                    <a:pt x="25" y="6"/>
                    <a:pt x="6" y="0"/>
                    <a:pt x="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8" y="24"/>
                    <a:pt x="35" y="33"/>
                  </a:cubicBezTo>
                  <a:cubicBezTo>
                    <a:pt x="52" y="41"/>
                    <a:pt x="68" y="51"/>
                    <a:pt x="68" y="5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7">
              <a:extLst>
                <a:ext uri="{FF2B5EF4-FFF2-40B4-BE49-F238E27FC236}">
                  <a16:creationId xmlns:a16="http://schemas.microsoft.com/office/drawing/2014/main" id="{089657B9-EE58-2325-04F9-55DE41475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92" y="2489407"/>
              <a:ext cx="150800" cy="143532"/>
            </a:xfrm>
            <a:custGeom>
              <a:avLst/>
              <a:gdLst>
                <a:gd name="T0" fmla="*/ 42 w 70"/>
                <a:gd name="T1" fmla="*/ 26 h 67"/>
                <a:gd name="T2" fmla="*/ 12 w 70"/>
                <a:gd name="T3" fmla="*/ 0 h 67"/>
                <a:gd name="T4" fmla="*/ 0 w 70"/>
                <a:gd name="T5" fmla="*/ 15 h 67"/>
                <a:gd name="T6" fmla="*/ 29 w 70"/>
                <a:gd name="T7" fmla="*/ 40 h 67"/>
                <a:gd name="T8" fmla="*/ 55 w 70"/>
                <a:gd name="T9" fmla="*/ 67 h 67"/>
                <a:gd name="T10" fmla="*/ 70 w 70"/>
                <a:gd name="T11" fmla="*/ 54 h 67"/>
                <a:gd name="T12" fmla="*/ 42 w 70"/>
                <a:gd name="T1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7">
                  <a:moveTo>
                    <a:pt x="42" y="26"/>
                  </a:moveTo>
                  <a:cubicBezTo>
                    <a:pt x="28" y="12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5" y="27"/>
                    <a:pt x="29" y="40"/>
                  </a:cubicBezTo>
                  <a:cubicBezTo>
                    <a:pt x="43" y="53"/>
                    <a:pt x="55" y="67"/>
                    <a:pt x="55" y="6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57" y="39"/>
                    <a:pt x="42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D34F4049-9C3C-CB5E-74D9-E932CEC71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727" y="2670184"/>
              <a:ext cx="118096" cy="167151"/>
            </a:xfrm>
            <a:custGeom>
              <a:avLst/>
              <a:gdLst>
                <a:gd name="T0" fmla="*/ 16 w 55"/>
                <a:gd name="T1" fmla="*/ 0 h 78"/>
                <a:gd name="T2" fmla="*/ 0 w 55"/>
                <a:gd name="T3" fmla="*/ 11 h 78"/>
                <a:gd name="T4" fmla="*/ 20 w 55"/>
                <a:gd name="T5" fmla="*/ 43 h 78"/>
                <a:gd name="T6" fmla="*/ 37 w 55"/>
                <a:gd name="T7" fmla="*/ 78 h 78"/>
                <a:gd name="T8" fmla="*/ 55 w 55"/>
                <a:gd name="T9" fmla="*/ 70 h 78"/>
                <a:gd name="T10" fmla="*/ 37 w 55"/>
                <a:gd name="T11" fmla="*/ 34 h 78"/>
                <a:gd name="T12" fmla="*/ 16 w 55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8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1" y="27"/>
                    <a:pt x="20" y="43"/>
                  </a:cubicBezTo>
                  <a:cubicBezTo>
                    <a:pt x="30" y="60"/>
                    <a:pt x="37" y="78"/>
                    <a:pt x="37" y="78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47" y="51"/>
                    <a:pt x="37" y="34"/>
                  </a:cubicBezTo>
                  <a:cubicBezTo>
                    <a:pt x="28" y="16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ED133F8D-61E2-22BD-5826-731AD39A8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3105" y="2895476"/>
              <a:ext cx="72675" cy="171694"/>
            </a:xfrm>
            <a:custGeom>
              <a:avLst/>
              <a:gdLst>
                <a:gd name="T0" fmla="*/ 22 w 34"/>
                <a:gd name="T1" fmla="*/ 12 h 80"/>
                <a:gd name="T2" fmla="*/ 19 w 34"/>
                <a:gd name="T3" fmla="*/ 0 h 80"/>
                <a:gd name="T4" fmla="*/ 0 w 34"/>
                <a:gd name="T5" fmla="*/ 6 h 80"/>
                <a:gd name="T6" fmla="*/ 3 w 34"/>
                <a:gd name="T7" fmla="*/ 17 h 80"/>
                <a:gd name="T8" fmla="*/ 9 w 34"/>
                <a:gd name="T9" fmla="*/ 43 h 80"/>
                <a:gd name="T10" fmla="*/ 14 w 34"/>
                <a:gd name="T11" fmla="*/ 80 h 80"/>
                <a:gd name="T12" fmla="*/ 34 w 34"/>
                <a:gd name="T13" fmla="*/ 79 h 80"/>
                <a:gd name="T14" fmla="*/ 28 w 34"/>
                <a:gd name="T15" fmla="*/ 39 h 80"/>
                <a:gd name="T16" fmla="*/ 22 w 34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0"/>
                    <a:pt x="3" y="17"/>
                  </a:cubicBezTo>
                  <a:cubicBezTo>
                    <a:pt x="5" y="24"/>
                    <a:pt x="7" y="33"/>
                    <a:pt x="9" y="43"/>
                  </a:cubicBezTo>
                  <a:cubicBezTo>
                    <a:pt x="13" y="61"/>
                    <a:pt x="14" y="80"/>
                    <a:pt x="1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2" y="59"/>
                    <a:pt x="28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id="{B860C40E-2166-B173-DE5A-979FD91CC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548" y="3144386"/>
              <a:ext cx="59956" cy="169877"/>
            </a:xfrm>
            <a:custGeom>
              <a:avLst/>
              <a:gdLst>
                <a:gd name="T0" fmla="*/ 25 w 28"/>
                <a:gd name="T1" fmla="*/ 40 h 79"/>
                <a:gd name="T2" fmla="*/ 28 w 28"/>
                <a:gd name="T3" fmla="*/ 0 h 79"/>
                <a:gd name="T4" fmla="*/ 9 w 28"/>
                <a:gd name="T5" fmla="*/ 0 h 79"/>
                <a:gd name="T6" fmla="*/ 6 w 28"/>
                <a:gd name="T7" fmla="*/ 38 h 79"/>
                <a:gd name="T8" fmla="*/ 0 w 28"/>
                <a:gd name="T9" fmla="*/ 75 h 79"/>
                <a:gd name="T10" fmla="*/ 19 w 28"/>
                <a:gd name="T11" fmla="*/ 79 h 79"/>
                <a:gd name="T12" fmla="*/ 25 w 28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9">
                  <a:moveTo>
                    <a:pt x="25" y="40"/>
                  </a:moveTo>
                  <a:cubicBezTo>
                    <a:pt x="28" y="2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9"/>
                    <a:pt x="6" y="38"/>
                  </a:cubicBezTo>
                  <a:cubicBezTo>
                    <a:pt x="4" y="56"/>
                    <a:pt x="0" y="75"/>
                    <a:pt x="0" y="75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3" y="60"/>
                    <a:pt x="25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79B38B6A-7DE1-F0A0-B91C-96F8E372B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705" y="3378761"/>
              <a:ext cx="107195" cy="168968"/>
            </a:xfrm>
            <a:custGeom>
              <a:avLst/>
              <a:gdLst>
                <a:gd name="T0" fmla="*/ 18 w 50"/>
                <a:gd name="T1" fmla="*/ 35 h 79"/>
                <a:gd name="T2" fmla="*/ 0 w 50"/>
                <a:gd name="T3" fmla="*/ 69 h 79"/>
                <a:gd name="T4" fmla="*/ 17 w 50"/>
                <a:gd name="T5" fmla="*/ 79 h 79"/>
                <a:gd name="T6" fmla="*/ 35 w 50"/>
                <a:gd name="T7" fmla="*/ 44 h 79"/>
                <a:gd name="T8" fmla="*/ 50 w 50"/>
                <a:gd name="T9" fmla="*/ 6 h 79"/>
                <a:gd name="T10" fmla="*/ 32 w 50"/>
                <a:gd name="T11" fmla="*/ 0 h 79"/>
                <a:gd name="T12" fmla="*/ 18 w 50"/>
                <a:gd name="T13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18" y="35"/>
                  </a:moveTo>
                  <a:cubicBezTo>
                    <a:pt x="10" y="53"/>
                    <a:pt x="0" y="69"/>
                    <a:pt x="0" y="6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5" y="44"/>
                  </a:cubicBezTo>
                  <a:cubicBezTo>
                    <a:pt x="44" y="25"/>
                    <a:pt x="50" y="6"/>
                    <a:pt x="50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26" y="18"/>
                    <a:pt x="1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id="{F2EC8C2E-B579-DD5A-256E-457289940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089" y="3588609"/>
              <a:ext cx="144441" cy="152617"/>
            </a:xfrm>
            <a:custGeom>
              <a:avLst/>
              <a:gdLst>
                <a:gd name="T0" fmla="*/ 27 w 67"/>
                <a:gd name="T1" fmla="*/ 29 h 71"/>
                <a:gd name="T2" fmla="*/ 0 w 67"/>
                <a:gd name="T3" fmla="*/ 56 h 71"/>
                <a:gd name="T4" fmla="*/ 12 w 67"/>
                <a:gd name="T5" fmla="*/ 71 h 71"/>
                <a:gd name="T6" fmla="*/ 41 w 67"/>
                <a:gd name="T7" fmla="*/ 43 h 71"/>
                <a:gd name="T8" fmla="*/ 67 w 67"/>
                <a:gd name="T9" fmla="*/ 12 h 71"/>
                <a:gd name="T10" fmla="*/ 51 w 67"/>
                <a:gd name="T11" fmla="*/ 0 h 71"/>
                <a:gd name="T12" fmla="*/ 27 w 67"/>
                <a:gd name="T13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1">
                  <a:moveTo>
                    <a:pt x="27" y="29"/>
                  </a:moveTo>
                  <a:cubicBezTo>
                    <a:pt x="14" y="43"/>
                    <a:pt x="0" y="56"/>
                    <a:pt x="0" y="56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28" y="57"/>
                    <a:pt x="41" y="43"/>
                  </a:cubicBezTo>
                  <a:cubicBezTo>
                    <a:pt x="55" y="28"/>
                    <a:pt x="67" y="12"/>
                    <a:pt x="67" y="1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40" y="16"/>
                    <a:pt x="27" y="2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id="{95312167-6E66-F9F1-D146-641138FEF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417" y="3756669"/>
              <a:ext cx="165335" cy="118096"/>
            </a:xfrm>
            <a:custGeom>
              <a:avLst/>
              <a:gdLst>
                <a:gd name="T0" fmla="*/ 34 w 77"/>
                <a:gd name="T1" fmla="*/ 20 h 55"/>
                <a:gd name="T2" fmla="*/ 0 w 77"/>
                <a:gd name="T3" fmla="*/ 37 h 55"/>
                <a:gd name="T4" fmla="*/ 7 w 77"/>
                <a:gd name="T5" fmla="*/ 55 h 55"/>
                <a:gd name="T6" fmla="*/ 43 w 77"/>
                <a:gd name="T7" fmla="*/ 37 h 55"/>
                <a:gd name="T8" fmla="*/ 77 w 77"/>
                <a:gd name="T9" fmla="*/ 16 h 55"/>
                <a:gd name="T10" fmla="*/ 66 w 77"/>
                <a:gd name="T11" fmla="*/ 0 h 55"/>
                <a:gd name="T12" fmla="*/ 34 w 77"/>
                <a:gd name="T1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34" y="20"/>
                  </a:moveTo>
                  <a:cubicBezTo>
                    <a:pt x="17" y="30"/>
                    <a:pt x="0" y="37"/>
                    <a:pt x="0" y="37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26" y="47"/>
                    <a:pt x="43" y="37"/>
                  </a:cubicBezTo>
                  <a:cubicBezTo>
                    <a:pt x="61" y="27"/>
                    <a:pt x="77" y="16"/>
                    <a:pt x="77" y="1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0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14">
              <a:extLst>
                <a:ext uri="{FF2B5EF4-FFF2-40B4-BE49-F238E27FC236}">
                  <a16:creationId xmlns:a16="http://schemas.microsoft.com/office/drawing/2014/main" id="{E2A14151-A681-9575-F294-07ECB95FA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1767" y="3862047"/>
              <a:ext cx="171694" cy="72675"/>
            </a:xfrm>
            <a:custGeom>
              <a:avLst/>
              <a:gdLst>
                <a:gd name="T0" fmla="*/ 0 w 80"/>
                <a:gd name="T1" fmla="*/ 15 h 34"/>
                <a:gd name="T2" fmla="*/ 2 w 80"/>
                <a:gd name="T3" fmla="*/ 34 h 34"/>
                <a:gd name="T4" fmla="*/ 41 w 80"/>
                <a:gd name="T5" fmla="*/ 29 h 34"/>
                <a:gd name="T6" fmla="*/ 80 w 80"/>
                <a:gd name="T7" fmla="*/ 19 h 34"/>
                <a:gd name="T8" fmla="*/ 74 w 80"/>
                <a:gd name="T9" fmla="*/ 0 h 34"/>
                <a:gd name="T10" fmla="*/ 38 w 80"/>
                <a:gd name="T11" fmla="*/ 10 h 34"/>
                <a:gd name="T12" fmla="*/ 0 w 80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4">
                  <a:moveTo>
                    <a:pt x="0" y="1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2" y="33"/>
                    <a:pt x="41" y="29"/>
                  </a:cubicBezTo>
                  <a:cubicBezTo>
                    <a:pt x="61" y="25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6"/>
                    <a:pt x="38" y="10"/>
                  </a:cubicBezTo>
                  <a:cubicBezTo>
                    <a:pt x="19" y="13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15">
              <a:extLst>
                <a:ext uri="{FF2B5EF4-FFF2-40B4-BE49-F238E27FC236}">
                  <a16:creationId xmlns:a16="http://schemas.microsoft.com/office/drawing/2014/main" id="{E69E05C7-5EAA-7EBE-8F07-16F3FE90B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674" y="3895659"/>
              <a:ext cx="171694" cy="62682"/>
            </a:xfrm>
            <a:custGeom>
              <a:avLst/>
              <a:gdLst>
                <a:gd name="T0" fmla="*/ 12 w 80"/>
                <a:gd name="T1" fmla="*/ 7 h 29"/>
                <a:gd name="T2" fmla="*/ 0 w 80"/>
                <a:gd name="T3" fmla="*/ 10 h 29"/>
                <a:gd name="T4" fmla="*/ 4 w 80"/>
                <a:gd name="T5" fmla="*/ 29 h 29"/>
                <a:gd name="T6" fmla="*/ 16 w 80"/>
                <a:gd name="T7" fmla="*/ 26 h 29"/>
                <a:gd name="T8" fmla="*/ 42 w 80"/>
                <a:gd name="T9" fmla="*/ 22 h 29"/>
                <a:gd name="T10" fmla="*/ 80 w 80"/>
                <a:gd name="T11" fmla="*/ 20 h 29"/>
                <a:gd name="T12" fmla="*/ 79 w 80"/>
                <a:gd name="T13" fmla="*/ 0 h 29"/>
                <a:gd name="T14" fmla="*/ 39 w 80"/>
                <a:gd name="T15" fmla="*/ 3 h 29"/>
                <a:gd name="T16" fmla="*/ 12 w 80"/>
                <a:gd name="T1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29">
                  <a:moveTo>
                    <a:pt x="12" y="7"/>
                  </a:moveTo>
                  <a:cubicBezTo>
                    <a:pt x="5" y="8"/>
                    <a:pt x="0" y="10"/>
                    <a:pt x="0" y="1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9" y="28"/>
                    <a:pt x="16" y="26"/>
                  </a:cubicBezTo>
                  <a:cubicBezTo>
                    <a:pt x="23" y="25"/>
                    <a:pt x="32" y="23"/>
                    <a:pt x="42" y="22"/>
                  </a:cubicBezTo>
                  <a:cubicBezTo>
                    <a:pt x="61" y="20"/>
                    <a:pt x="80" y="20"/>
                    <a:pt x="80" y="2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59" y="0"/>
                    <a:pt x="39" y="3"/>
                  </a:cubicBezTo>
                  <a:cubicBezTo>
                    <a:pt x="30" y="4"/>
                    <a:pt x="20" y="6"/>
                    <a:pt x="12" y="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16">
              <a:extLst>
                <a:ext uri="{FF2B5EF4-FFF2-40B4-BE49-F238E27FC236}">
                  <a16:creationId xmlns:a16="http://schemas.microsoft.com/office/drawing/2014/main" id="{B6835F60-F69C-F69D-EC25-3022529B3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298" y="3939263"/>
              <a:ext cx="169877" cy="107195"/>
            </a:xfrm>
            <a:custGeom>
              <a:avLst/>
              <a:gdLst>
                <a:gd name="T0" fmla="*/ 0 w 79"/>
                <a:gd name="T1" fmla="*/ 33 h 50"/>
                <a:gd name="T2" fmla="*/ 10 w 79"/>
                <a:gd name="T3" fmla="*/ 50 h 50"/>
                <a:gd name="T4" fmla="*/ 44 w 79"/>
                <a:gd name="T5" fmla="*/ 32 h 50"/>
                <a:gd name="T6" fmla="*/ 79 w 79"/>
                <a:gd name="T7" fmla="*/ 18 h 50"/>
                <a:gd name="T8" fmla="*/ 73 w 79"/>
                <a:gd name="T9" fmla="*/ 0 h 50"/>
                <a:gd name="T10" fmla="*/ 36 w 79"/>
                <a:gd name="T11" fmla="*/ 14 h 50"/>
                <a:gd name="T12" fmla="*/ 0 w 79"/>
                <a:gd name="T13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0" y="3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27" y="40"/>
                    <a:pt x="44" y="32"/>
                  </a:cubicBezTo>
                  <a:cubicBezTo>
                    <a:pt x="61" y="24"/>
                    <a:pt x="79" y="18"/>
                    <a:pt x="79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54" y="6"/>
                    <a:pt x="36" y="14"/>
                  </a:cubicBezTo>
                  <a:cubicBezTo>
                    <a:pt x="17" y="2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7">
              <a:extLst>
                <a:ext uri="{FF2B5EF4-FFF2-40B4-BE49-F238E27FC236}">
                  <a16:creationId xmlns:a16="http://schemas.microsoft.com/office/drawing/2014/main" id="{0FC6CF4F-6977-E3B5-CBE5-4CFA6549E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802" y="4054634"/>
              <a:ext cx="152616" cy="144441"/>
            </a:xfrm>
            <a:custGeom>
              <a:avLst/>
              <a:gdLst>
                <a:gd name="T0" fmla="*/ 71 w 71"/>
                <a:gd name="T1" fmla="*/ 15 h 67"/>
                <a:gd name="T2" fmla="*/ 59 w 71"/>
                <a:gd name="T3" fmla="*/ 0 h 67"/>
                <a:gd name="T4" fmla="*/ 28 w 71"/>
                <a:gd name="T5" fmla="*/ 25 h 67"/>
                <a:gd name="T6" fmla="*/ 0 w 71"/>
                <a:gd name="T7" fmla="*/ 54 h 67"/>
                <a:gd name="T8" fmla="*/ 15 w 71"/>
                <a:gd name="T9" fmla="*/ 67 h 67"/>
                <a:gd name="T10" fmla="*/ 41 w 71"/>
                <a:gd name="T11" fmla="*/ 40 h 67"/>
                <a:gd name="T12" fmla="*/ 71 w 71"/>
                <a:gd name="T13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7">
                  <a:moveTo>
                    <a:pt x="71" y="1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43" y="12"/>
                    <a:pt x="28" y="25"/>
                  </a:cubicBezTo>
                  <a:cubicBezTo>
                    <a:pt x="13" y="39"/>
                    <a:pt x="0" y="54"/>
                    <a:pt x="0" y="5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27" y="52"/>
                    <a:pt x="41" y="40"/>
                  </a:cubicBezTo>
                  <a:cubicBezTo>
                    <a:pt x="55" y="27"/>
                    <a:pt x="71" y="15"/>
                    <a:pt x="71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18">
              <a:extLst>
                <a:ext uri="{FF2B5EF4-FFF2-40B4-BE49-F238E27FC236}">
                  <a16:creationId xmlns:a16="http://schemas.microsoft.com/office/drawing/2014/main" id="{9E8DCEC1-CAA6-89F4-3BD2-152FAF460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263" y="4233595"/>
              <a:ext cx="118096" cy="165335"/>
            </a:xfrm>
            <a:custGeom>
              <a:avLst/>
              <a:gdLst>
                <a:gd name="T0" fmla="*/ 39 w 55"/>
                <a:gd name="T1" fmla="*/ 0 h 77"/>
                <a:gd name="T2" fmla="*/ 17 w 55"/>
                <a:gd name="T3" fmla="*/ 34 h 77"/>
                <a:gd name="T4" fmla="*/ 0 w 55"/>
                <a:gd name="T5" fmla="*/ 70 h 77"/>
                <a:gd name="T6" fmla="*/ 17 w 55"/>
                <a:gd name="T7" fmla="*/ 77 h 77"/>
                <a:gd name="T8" fmla="*/ 34 w 55"/>
                <a:gd name="T9" fmla="*/ 43 h 77"/>
                <a:gd name="T10" fmla="*/ 55 w 55"/>
                <a:gd name="T11" fmla="*/ 11 h 77"/>
                <a:gd name="T12" fmla="*/ 39 w 5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7">
                  <a:moveTo>
                    <a:pt x="39" y="0"/>
                  </a:moveTo>
                  <a:cubicBezTo>
                    <a:pt x="39" y="0"/>
                    <a:pt x="27" y="16"/>
                    <a:pt x="17" y="34"/>
                  </a:cubicBezTo>
                  <a:cubicBezTo>
                    <a:pt x="7" y="51"/>
                    <a:pt x="0" y="70"/>
                    <a:pt x="0" y="70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25" y="60"/>
                    <a:pt x="34" y="43"/>
                  </a:cubicBezTo>
                  <a:cubicBezTo>
                    <a:pt x="44" y="27"/>
                    <a:pt x="55" y="11"/>
                    <a:pt x="55" y="1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9">
              <a:extLst>
                <a:ext uri="{FF2B5EF4-FFF2-40B4-BE49-F238E27FC236}">
                  <a16:creationId xmlns:a16="http://schemas.microsoft.com/office/drawing/2014/main" id="{5C311E74-28DC-0CDF-A1ED-4E3997B0E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764" y="4458886"/>
              <a:ext cx="75400" cy="171694"/>
            </a:xfrm>
            <a:custGeom>
              <a:avLst/>
              <a:gdLst>
                <a:gd name="T0" fmla="*/ 21 w 35"/>
                <a:gd name="T1" fmla="*/ 68 h 80"/>
                <a:gd name="T2" fmla="*/ 25 w 35"/>
                <a:gd name="T3" fmla="*/ 42 h 80"/>
                <a:gd name="T4" fmla="*/ 35 w 35"/>
                <a:gd name="T5" fmla="*/ 6 h 80"/>
                <a:gd name="T6" fmla="*/ 16 w 35"/>
                <a:gd name="T7" fmla="*/ 0 h 80"/>
                <a:gd name="T8" fmla="*/ 6 w 35"/>
                <a:gd name="T9" fmla="*/ 38 h 80"/>
                <a:gd name="T10" fmla="*/ 2 w 35"/>
                <a:gd name="T11" fmla="*/ 66 h 80"/>
                <a:gd name="T12" fmla="*/ 0 w 35"/>
                <a:gd name="T13" fmla="*/ 78 h 80"/>
                <a:gd name="T14" fmla="*/ 20 w 35"/>
                <a:gd name="T15" fmla="*/ 80 h 80"/>
                <a:gd name="T16" fmla="*/ 21 w 35"/>
                <a:gd name="T17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0">
                  <a:moveTo>
                    <a:pt x="21" y="68"/>
                  </a:moveTo>
                  <a:cubicBezTo>
                    <a:pt x="22" y="61"/>
                    <a:pt x="24" y="52"/>
                    <a:pt x="25" y="42"/>
                  </a:cubicBezTo>
                  <a:cubicBezTo>
                    <a:pt x="29" y="24"/>
                    <a:pt x="35" y="6"/>
                    <a:pt x="35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0" y="19"/>
                    <a:pt x="6" y="38"/>
                  </a:cubicBezTo>
                  <a:cubicBezTo>
                    <a:pt x="4" y="48"/>
                    <a:pt x="3" y="58"/>
                    <a:pt x="2" y="66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5"/>
                    <a:pt x="21" y="6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20">
              <a:extLst>
                <a:ext uri="{FF2B5EF4-FFF2-40B4-BE49-F238E27FC236}">
                  <a16:creationId xmlns:a16="http://schemas.microsoft.com/office/drawing/2014/main" id="{7E652E64-37B5-A869-BE5E-EF94202FF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47" y="4705980"/>
              <a:ext cx="59956" cy="171694"/>
            </a:xfrm>
            <a:custGeom>
              <a:avLst/>
              <a:gdLst>
                <a:gd name="T0" fmla="*/ 0 w 28"/>
                <a:gd name="T1" fmla="*/ 13 h 80"/>
                <a:gd name="T2" fmla="*/ 2 w 28"/>
                <a:gd name="T3" fmla="*/ 40 h 80"/>
                <a:gd name="T4" fmla="*/ 9 w 28"/>
                <a:gd name="T5" fmla="*/ 80 h 80"/>
                <a:gd name="T6" fmla="*/ 28 w 28"/>
                <a:gd name="T7" fmla="*/ 76 h 80"/>
                <a:gd name="T8" fmla="*/ 22 w 28"/>
                <a:gd name="T9" fmla="*/ 38 h 80"/>
                <a:gd name="T10" fmla="*/ 20 w 28"/>
                <a:gd name="T11" fmla="*/ 12 h 80"/>
                <a:gd name="T12" fmla="*/ 19 w 28"/>
                <a:gd name="T13" fmla="*/ 0 h 80"/>
                <a:gd name="T14" fmla="*/ 0 w 28"/>
                <a:gd name="T15" fmla="*/ 0 h 80"/>
                <a:gd name="T16" fmla="*/ 0 w 28"/>
                <a:gd name="T17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0">
                  <a:moveTo>
                    <a:pt x="0" y="13"/>
                  </a:moveTo>
                  <a:cubicBezTo>
                    <a:pt x="0" y="20"/>
                    <a:pt x="1" y="30"/>
                    <a:pt x="2" y="40"/>
                  </a:cubicBezTo>
                  <a:cubicBezTo>
                    <a:pt x="4" y="60"/>
                    <a:pt x="9" y="80"/>
                    <a:pt x="9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4" y="57"/>
                    <a:pt x="22" y="38"/>
                  </a:cubicBezTo>
                  <a:cubicBezTo>
                    <a:pt x="20" y="29"/>
                    <a:pt x="20" y="19"/>
                    <a:pt x="20" y="12"/>
                  </a:cubicBezTo>
                  <a:cubicBezTo>
                    <a:pt x="19" y="5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1">
              <a:extLst>
                <a:ext uri="{FF2B5EF4-FFF2-40B4-BE49-F238E27FC236}">
                  <a16:creationId xmlns:a16="http://schemas.microsoft.com/office/drawing/2014/main" id="{AD0FBB29-43C6-53ED-C24A-C290F6624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7827" y="4942172"/>
              <a:ext cx="105378" cy="169877"/>
            </a:xfrm>
            <a:custGeom>
              <a:avLst/>
              <a:gdLst>
                <a:gd name="T0" fmla="*/ 14 w 49"/>
                <a:gd name="T1" fmla="*/ 43 h 79"/>
                <a:gd name="T2" fmla="*/ 33 w 49"/>
                <a:gd name="T3" fmla="*/ 79 h 79"/>
                <a:gd name="T4" fmla="*/ 49 w 49"/>
                <a:gd name="T5" fmla="*/ 69 h 79"/>
                <a:gd name="T6" fmla="*/ 32 w 49"/>
                <a:gd name="T7" fmla="*/ 35 h 79"/>
                <a:gd name="T8" fmla="*/ 18 w 49"/>
                <a:gd name="T9" fmla="*/ 0 h 79"/>
                <a:gd name="T10" fmla="*/ 0 w 49"/>
                <a:gd name="T11" fmla="*/ 6 h 79"/>
                <a:gd name="T12" fmla="*/ 4 w 49"/>
                <a:gd name="T13" fmla="*/ 18 h 79"/>
                <a:gd name="T14" fmla="*/ 14 w 49"/>
                <a:gd name="T15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9">
                  <a:moveTo>
                    <a:pt x="14" y="43"/>
                  </a:moveTo>
                  <a:cubicBezTo>
                    <a:pt x="22" y="62"/>
                    <a:pt x="33" y="79"/>
                    <a:pt x="33" y="7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0" y="53"/>
                    <a:pt x="32" y="35"/>
                  </a:cubicBezTo>
                  <a:cubicBezTo>
                    <a:pt x="24" y="18"/>
                    <a:pt x="18" y="0"/>
                    <a:pt x="18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1"/>
                    <a:pt x="4" y="18"/>
                  </a:cubicBezTo>
                  <a:cubicBezTo>
                    <a:pt x="6" y="25"/>
                    <a:pt x="10" y="34"/>
                    <a:pt x="14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22">
              <a:extLst>
                <a:ext uri="{FF2B5EF4-FFF2-40B4-BE49-F238E27FC236}">
                  <a16:creationId xmlns:a16="http://schemas.microsoft.com/office/drawing/2014/main" id="{0E50F9AA-7132-ADBA-AB14-06CE76E8B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381" y="5154745"/>
              <a:ext cx="144441" cy="149891"/>
            </a:xfrm>
            <a:custGeom>
              <a:avLst/>
              <a:gdLst>
                <a:gd name="T0" fmla="*/ 54 w 67"/>
                <a:gd name="T1" fmla="*/ 70 h 70"/>
                <a:gd name="T2" fmla="*/ 67 w 67"/>
                <a:gd name="T3" fmla="*/ 56 h 70"/>
                <a:gd name="T4" fmla="*/ 40 w 67"/>
                <a:gd name="T5" fmla="*/ 29 h 70"/>
                <a:gd name="T6" fmla="*/ 16 w 67"/>
                <a:gd name="T7" fmla="*/ 0 h 70"/>
                <a:gd name="T8" fmla="*/ 0 w 67"/>
                <a:gd name="T9" fmla="*/ 11 h 70"/>
                <a:gd name="T10" fmla="*/ 26 w 67"/>
                <a:gd name="T11" fmla="*/ 42 h 70"/>
                <a:gd name="T12" fmla="*/ 54 w 6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4" y="70"/>
                  </a:moveTo>
                  <a:cubicBezTo>
                    <a:pt x="67" y="56"/>
                    <a:pt x="67" y="56"/>
                    <a:pt x="67" y="56"/>
                  </a:cubicBezTo>
                  <a:cubicBezTo>
                    <a:pt x="67" y="56"/>
                    <a:pt x="53" y="43"/>
                    <a:pt x="40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6" y="42"/>
                  </a:cubicBezTo>
                  <a:cubicBezTo>
                    <a:pt x="39" y="57"/>
                    <a:pt x="54" y="70"/>
                    <a:pt x="54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23">
              <a:extLst>
                <a:ext uri="{FF2B5EF4-FFF2-40B4-BE49-F238E27FC236}">
                  <a16:creationId xmlns:a16="http://schemas.microsoft.com/office/drawing/2014/main" id="{5917CF21-1C2C-3BB5-A4FE-D7A59511A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342" y="5321896"/>
              <a:ext cx="165335" cy="118096"/>
            </a:xfrm>
            <a:custGeom>
              <a:avLst/>
              <a:gdLst>
                <a:gd name="T0" fmla="*/ 70 w 77"/>
                <a:gd name="T1" fmla="*/ 55 h 55"/>
                <a:gd name="T2" fmla="*/ 77 w 77"/>
                <a:gd name="T3" fmla="*/ 37 h 55"/>
                <a:gd name="T4" fmla="*/ 44 w 77"/>
                <a:gd name="T5" fmla="*/ 20 h 55"/>
                <a:gd name="T6" fmla="*/ 12 w 77"/>
                <a:gd name="T7" fmla="*/ 0 h 55"/>
                <a:gd name="T8" fmla="*/ 0 w 77"/>
                <a:gd name="T9" fmla="*/ 16 h 55"/>
                <a:gd name="T10" fmla="*/ 34 w 77"/>
                <a:gd name="T11" fmla="*/ 37 h 55"/>
                <a:gd name="T12" fmla="*/ 70 w 7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70" y="55"/>
                  </a:move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60" y="30"/>
                    <a:pt x="44" y="20"/>
                  </a:cubicBezTo>
                  <a:cubicBezTo>
                    <a:pt x="27" y="11"/>
                    <a:pt x="12" y="0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4" y="37"/>
                  </a:cubicBezTo>
                  <a:cubicBezTo>
                    <a:pt x="51" y="47"/>
                    <a:pt x="70" y="55"/>
                    <a:pt x="70" y="5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24">
              <a:extLst>
                <a:ext uri="{FF2B5EF4-FFF2-40B4-BE49-F238E27FC236}">
                  <a16:creationId xmlns:a16="http://schemas.microsoft.com/office/drawing/2014/main" id="{2FAD1F1F-6CD8-A263-2C88-78ECDA5D6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633" y="5429091"/>
              <a:ext cx="171694" cy="75400"/>
            </a:xfrm>
            <a:custGeom>
              <a:avLst/>
              <a:gdLst>
                <a:gd name="T0" fmla="*/ 78 w 80"/>
                <a:gd name="T1" fmla="*/ 35 h 35"/>
                <a:gd name="T2" fmla="*/ 80 w 80"/>
                <a:gd name="T3" fmla="*/ 15 h 35"/>
                <a:gd name="T4" fmla="*/ 42 w 80"/>
                <a:gd name="T5" fmla="*/ 10 h 35"/>
                <a:gd name="T6" fmla="*/ 6 w 80"/>
                <a:gd name="T7" fmla="*/ 0 h 35"/>
                <a:gd name="T8" fmla="*/ 0 w 80"/>
                <a:gd name="T9" fmla="*/ 19 h 35"/>
                <a:gd name="T10" fmla="*/ 38 w 80"/>
                <a:gd name="T11" fmla="*/ 29 h 35"/>
                <a:gd name="T12" fmla="*/ 78 w 80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78" y="35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61" y="14"/>
                    <a:pt x="42" y="10"/>
                  </a:cubicBezTo>
                  <a:cubicBezTo>
                    <a:pt x="24" y="6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5"/>
                    <a:pt x="38" y="29"/>
                  </a:cubicBezTo>
                  <a:cubicBezTo>
                    <a:pt x="58" y="33"/>
                    <a:pt x="78" y="35"/>
                    <a:pt x="7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25">
              <a:extLst>
                <a:ext uri="{FF2B5EF4-FFF2-40B4-BE49-F238E27FC236}">
                  <a16:creationId xmlns:a16="http://schemas.microsoft.com/office/drawing/2014/main" id="{1589F75E-9BD3-D9E3-58B9-F5C3B047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726" y="5449077"/>
              <a:ext cx="171694" cy="59956"/>
            </a:xfrm>
            <a:custGeom>
              <a:avLst/>
              <a:gdLst>
                <a:gd name="T0" fmla="*/ 40 w 80"/>
                <a:gd name="T1" fmla="*/ 26 h 28"/>
                <a:gd name="T2" fmla="*/ 80 w 80"/>
                <a:gd name="T3" fmla="*/ 19 h 28"/>
                <a:gd name="T4" fmla="*/ 76 w 80"/>
                <a:gd name="T5" fmla="*/ 0 h 28"/>
                <a:gd name="T6" fmla="*/ 38 w 80"/>
                <a:gd name="T7" fmla="*/ 6 h 28"/>
                <a:gd name="T8" fmla="*/ 0 w 80"/>
                <a:gd name="T9" fmla="*/ 8 h 28"/>
                <a:gd name="T10" fmla="*/ 0 w 80"/>
                <a:gd name="T11" fmla="*/ 28 h 28"/>
                <a:gd name="T12" fmla="*/ 40 w 80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8">
                  <a:moveTo>
                    <a:pt x="40" y="26"/>
                  </a:moveTo>
                  <a:cubicBezTo>
                    <a:pt x="60" y="24"/>
                    <a:pt x="80" y="19"/>
                    <a:pt x="80" y="19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57" y="4"/>
                    <a:pt x="38" y="6"/>
                  </a:cubicBezTo>
                  <a:cubicBezTo>
                    <a:pt x="19" y="8"/>
                    <a:pt x="0" y="8"/>
                    <a:pt x="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0" y="28"/>
                    <a:pt x="40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26">
              <a:extLst>
                <a:ext uri="{FF2B5EF4-FFF2-40B4-BE49-F238E27FC236}">
                  <a16:creationId xmlns:a16="http://schemas.microsoft.com/office/drawing/2014/main" id="{573045E0-D86A-42F5-D41E-259E3A254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918" y="5362776"/>
              <a:ext cx="169877" cy="107195"/>
            </a:xfrm>
            <a:custGeom>
              <a:avLst/>
              <a:gdLst>
                <a:gd name="T0" fmla="*/ 79 w 79"/>
                <a:gd name="T1" fmla="*/ 17 h 50"/>
                <a:gd name="T2" fmla="*/ 69 w 79"/>
                <a:gd name="T3" fmla="*/ 0 h 50"/>
                <a:gd name="T4" fmla="*/ 35 w 79"/>
                <a:gd name="T5" fmla="*/ 17 h 50"/>
                <a:gd name="T6" fmla="*/ 0 w 79"/>
                <a:gd name="T7" fmla="*/ 31 h 50"/>
                <a:gd name="T8" fmla="*/ 6 w 79"/>
                <a:gd name="T9" fmla="*/ 50 h 50"/>
                <a:gd name="T10" fmla="*/ 43 w 79"/>
                <a:gd name="T11" fmla="*/ 35 h 50"/>
                <a:gd name="T12" fmla="*/ 79 w 79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79" y="17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3" y="10"/>
                    <a:pt x="35" y="17"/>
                  </a:cubicBezTo>
                  <a:cubicBezTo>
                    <a:pt x="18" y="25"/>
                    <a:pt x="0" y="31"/>
                    <a:pt x="0" y="3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25" y="43"/>
                    <a:pt x="43" y="35"/>
                  </a:cubicBezTo>
                  <a:cubicBezTo>
                    <a:pt x="62" y="27"/>
                    <a:pt x="79" y="17"/>
                    <a:pt x="79" y="1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27">
              <a:extLst>
                <a:ext uri="{FF2B5EF4-FFF2-40B4-BE49-F238E27FC236}">
                  <a16:creationId xmlns:a16="http://schemas.microsoft.com/office/drawing/2014/main" id="{E4BEE876-8727-EB42-732E-B8B100BD1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491" y="5212885"/>
              <a:ext cx="152616" cy="141715"/>
            </a:xfrm>
            <a:custGeom>
              <a:avLst/>
              <a:gdLst>
                <a:gd name="T0" fmla="*/ 71 w 71"/>
                <a:gd name="T1" fmla="*/ 13 h 66"/>
                <a:gd name="T2" fmla="*/ 56 w 71"/>
                <a:gd name="T3" fmla="*/ 0 h 66"/>
                <a:gd name="T4" fmla="*/ 29 w 71"/>
                <a:gd name="T5" fmla="*/ 27 h 66"/>
                <a:gd name="T6" fmla="*/ 0 w 71"/>
                <a:gd name="T7" fmla="*/ 51 h 66"/>
                <a:gd name="T8" fmla="*/ 11 w 71"/>
                <a:gd name="T9" fmla="*/ 66 h 66"/>
                <a:gd name="T10" fmla="*/ 42 w 71"/>
                <a:gd name="T11" fmla="*/ 41 h 66"/>
                <a:gd name="T12" fmla="*/ 71 w 71"/>
                <a:gd name="T13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71" y="13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43" y="14"/>
                    <a:pt x="29" y="27"/>
                  </a:cubicBezTo>
                  <a:cubicBezTo>
                    <a:pt x="15" y="39"/>
                    <a:pt x="0" y="51"/>
                    <a:pt x="0" y="5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27" y="55"/>
                    <a:pt x="42" y="41"/>
                  </a:cubicBezTo>
                  <a:cubicBezTo>
                    <a:pt x="57" y="28"/>
                    <a:pt x="71" y="13"/>
                    <a:pt x="71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28">
              <a:extLst>
                <a:ext uri="{FF2B5EF4-FFF2-40B4-BE49-F238E27FC236}">
                  <a16:creationId xmlns:a16="http://schemas.microsoft.com/office/drawing/2014/main" id="{618FB0E9-3AD4-DB81-E69C-67F2B4E9A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551" y="5013030"/>
              <a:ext cx="119913" cy="165335"/>
            </a:xfrm>
            <a:custGeom>
              <a:avLst/>
              <a:gdLst>
                <a:gd name="T0" fmla="*/ 21 w 56"/>
                <a:gd name="T1" fmla="*/ 33 h 77"/>
                <a:gd name="T2" fmla="*/ 0 w 56"/>
                <a:gd name="T3" fmla="*/ 65 h 77"/>
                <a:gd name="T4" fmla="*/ 16 w 56"/>
                <a:gd name="T5" fmla="*/ 77 h 77"/>
                <a:gd name="T6" fmla="*/ 38 w 56"/>
                <a:gd name="T7" fmla="*/ 43 h 77"/>
                <a:gd name="T8" fmla="*/ 56 w 56"/>
                <a:gd name="T9" fmla="*/ 8 h 77"/>
                <a:gd name="T10" fmla="*/ 38 w 56"/>
                <a:gd name="T11" fmla="*/ 0 h 77"/>
                <a:gd name="T12" fmla="*/ 21 w 56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7">
                  <a:moveTo>
                    <a:pt x="21" y="33"/>
                  </a:moveTo>
                  <a:cubicBezTo>
                    <a:pt x="12" y="50"/>
                    <a:pt x="0" y="65"/>
                    <a:pt x="0" y="65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28" y="61"/>
                    <a:pt x="38" y="43"/>
                  </a:cubicBezTo>
                  <a:cubicBezTo>
                    <a:pt x="48" y="26"/>
                    <a:pt x="56" y="8"/>
                    <a:pt x="56" y="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1" y="17"/>
                    <a:pt x="21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29">
              <a:extLst>
                <a:ext uri="{FF2B5EF4-FFF2-40B4-BE49-F238E27FC236}">
                  <a16:creationId xmlns:a16="http://schemas.microsoft.com/office/drawing/2014/main" id="{C0F44441-89FE-F8DC-AFD3-3B2E0B1D7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8563" y="4780471"/>
              <a:ext cx="75400" cy="174419"/>
            </a:xfrm>
            <a:custGeom>
              <a:avLst/>
              <a:gdLst>
                <a:gd name="T0" fmla="*/ 10 w 35"/>
                <a:gd name="T1" fmla="*/ 38 h 81"/>
                <a:gd name="T2" fmla="*/ 0 w 35"/>
                <a:gd name="T3" fmla="*/ 74 h 81"/>
                <a:gd name="T4" fmla="*/ 19 w 35"/>
                <a:gd name="T5" fmla="*/ 81 h 81"/>
                <a:gd name="T6" fmla="*/ 29 w 35"/>
                <a:gd name="T7" fmla="*/ 42 h 81"/>
                <a:gd name="T8" fmla="*/ 35 w 35"/>
                <a:gd name="T9" fmla="*/ 2 h 81"/>
                <a:gd name="T10" fmla="*/ 16 w 35"/>
                <a:gd name="T11" fmla="*/ 0 h 81"/>
                <a:gd name="T12" fmla="*/ 10 w 35"/>
                <a:gd name="T13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1">
                  <a:moveTo>
                    <a:pt x="10" y="38"/>
                  </a:moveTo>
                  <a:cubicBezTo>
                    <a:pt x="6" y="56"/>
                    <a:pt x="0" y="74"/>
                    <a:pt x="0" y="74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5" y="62"/>
                    <a:pt x="29" y="42"/>
                  </a:cubicBezTo>
                  <a:cubicBezTo>
                    <a:pt x="33" y="22"/>
                    <a:pt x="35" y="2"/>
                    <a:pt x="3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19"/>
                    <a:pt x="10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30">
              <a:extLst>
                <a:ext uri="{FF2B5EF4-FFF2-40B4-BE49-F238E27FC236}">
                  <a16:creationId xmlns:a16="http://schemas.microsoft.com/office/drawing/2014/main" id="{302F64F5-3F99-3B3F-0C1E-C5C568FBC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625" y="4534286"/>
              <a:ext cx="58140" cy="171694"/>
            </a:xfrm>
            <a:custGeom>
              <a:avLst/>
              <a:gdLst>
                <a:gd name="T0" fmla="*/ 2 w 27"/>
                <a:gd name="T1" fmla="*/ 40 h 80"/>
                <a:gd name="T2" fmla="*/ 0 w 27"/>
                <a:gd name="T3" fmla="*/ 68 h 80"/>
                <a:gd name="T4" fmla="*/ 0 w 27"/>
                <a:gd name="T5" fmla="*/ 77 h 80"/>
                <a:gd name="T6" fmla="*/ 0 w 27"/>
                <a:gd name="T7" fmla="*/ 80 h 80"/>
                <a:gd name="T8" fmla="*/ 19 w 27"/>
                <a:gd name="T9" fmla="*/ 80 h 80"/>
                <a:gd name="T10" fmla="*/ 19 w 27"/>
                <a:gd name="T11" fmla="*/ 77 h 80"/>
                <a:gd name="T12" fmla="*/ 19 w 27"/>
                <a:gd name="T13" fmla="*/ 68 h 80"/>
                <a:gd name="T14" fmla="*/ 21 w 27"/>
                <a:gd name="T15" fmla="*/ 42 h 80"/>
                <a:gd name="T16" fmla="*/ 27 w 27"/>
                <a:gd name="T17" fmla="*/ 5 h 80"/>
                <a:gd name="T18" fmla="*/ 8 w 27"/>
                <a:gd name="T19" fmla="*/ 0 h 80"/>
                <a:gd name="T20" fmla="*/ 2 w 27"/>
                <a:gd name="T2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0">
                  <a:moveTo>
                    <a:pt x="2" y="40"/>
                  </a:moveTo>
                  <a:cubicBezTo>
                    <a:pt x="1" y="50"/>
                    <a:pt x="0" y="60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0" y="79"/>
                    <a:pt x="0" y="80"/>
                    <a:pt x="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79"/>
                    <a:pt x="19" y="77"/>
                  </a:cubicBezTo>
                  <a:cubicBezTo>
                    <a:pt x="19" y="75"/>
                    <a:pt x="19" y="72"/>
                    <a:pt x="19" y="68"/>
                  </a:cubicBezTo>
                  <a:cubicBezTo>
                    <a:pt x="20" y="61"/>
                    <a:pt x="20" y="51"/>
                    <a:pt x="21" y="42"/>
                  </a:cubicBezTo>
                  <a:cubicBezTo>
                    <a:pt x="23" y="23"/>
                    <a:pt x="27" y="5"/>
                    <a:pt x="27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4" y="20"/>
                    <a:pt x="2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31">
              <a:extLst>
                <a:ext uri="{FF2B5EF4-FFF2-40B4-BE49-F238E27FC236}">
                  <a16:creationId xmlns:a16="http://schemas.microsoft.com/office/drawing/2014/main" id="{6C2C96E1-5201-22F3-BFEE-E2A5F4CA7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3" y="4299911"/>
              <a:ext cx="107195" cy="169877"/>
            </a:xfrm>
            <a:custGeom>
              <a:avLst/>
              <a:gdLst>
                <a:gd name="T0" fmla="*/ 32 w 50"/>
                <a:gd name="T1" fmla="*/ 44 h 79"/>
                <a:gd name="T2" fmla="*/ 50 w 50"/>
                <a:gd name="T3" fmla="*/ 10 h 79"/>
                <a:gd name="T4" fmla="*/ 33 w 50"/>
                <a:gd name="T5" fmla="*/ 0 h 79"/>
                <a:gd name="T6" fmla="*/ 15 w 50"/>
                <a:gd name="T7" fmla="*/ 36 h 79"/>
                <a:gd name="T8" fmla="*/ 0 w 50"/>
                <a:gd name="T9" fmla="*/ 73 h 79"/>
                <a:gd name="T10" fmla="*/ 19 w 50"/>
                <a:gd name="T11" fmla="*/ 79 h 79"/>
                <a:gd name="T12" fmla="*/ 32 w 50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32" y="44"/>
                  </a:moveTo>
                  <a:cubicBezTo>
                    <a:pt x="40" y="26"/>
                    <a:pt x="50" y="10"/>
                    <a:pt x="50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3" y="17"/>
                    <a:pt x="15" y="36"/>
                  </a:cubicBezTo>
                  <a:cubicBezTo>
                    <a:pt x="6" y="54"/>
                    <a:pt x="0" y="73"/>
                    <a:pt x="0" y="73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5" y="61"/>
                    <a:pt x="32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32">
              <a:extLst>
                <a:ext uri="{FF2B5EF4-FFF2-40B4-BE49-F238E27FC236}">
                  <a16:creationId xmlns:a16="http://schemas.microsoft.com/office/drawing/2014/main" id="{462DB989-455E-4A34-63C1-955B9E58A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517" y="4104598"/>
              <a:ext cx="141715" cy="152617"/>
            </a:xfrm>
            <a:custGeom>
              <a:avLst/>
              <a:gdLst>
                <a:gd name="T0" fmla="*/ 66 w 66"/>
                <a:gd name="T1" fmla="*/ 15 h 71"/>
                <a:gd name="T2" fmla="*/ 53 w 66"/>
                <a:gd name="T3" fmla="*/ 0 h 71"/>
                <a:gd name="T4" fmla="*/ 25 w 66"/>
                <a:gd name="T5" fmla="*/ 29 h 71"/>
                <a:gd name="T6" fmla="*/ 0 w 66"/>
                <a:gd name="T7" fmla="*/ 60 h 71"/>
                <a:gd name="T8" fmla="*/ 16 w 66"/>
                <a:gd name="T9" fmla="*/ 71 h 71"/>
                <a:gd name="T10" fmla="*/ 40 w 66"/>
                <a:gd name="T11" fmla="*/ 42 h 71"/>
                <a:gd name="T12" fmla="*/ 66 w 66"/>
                <a:gd name="T13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1">
                  <a:moveTo>
                    <a:pt x="66" y="1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8" y="13"/>
                    <a:pt x="25" y="29"/>
                  </a:cubicBezTo>
                  <a:cubicBezTo>
                    <a:pt x="12" y="43"/>
                    <a:pt x="0" y="60"/>
                    <a:pt x="0" y="6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27" y="56"/>
                    <a:pt x="40" y="42"/>
                  </a:cubicBezTo>
                  <a:cubicBezTo>
                    <a:pt x="52" y="27"/>
                    <a:pt x="66" y="15"/>
                    <a:pt x="66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33">
              <a:extLst>
                <a:ext uri="{FF2B5EF4-FFF2-40B4-BE49-F238E27FC236}">
                  <a16:creationId xmlns:a16="http://schemas.microsoft.com/office/drawing/2014/main" id="{CC968286-3337-27C5-16E1-53D8DB830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752" y="3966516"/>
              <a:ext cx="165335" cy="120821"/>
            </a:xfrm>
            <a:custGeom>
              <a:avLst/>
              <a:gdLst>
                <a:gd name="T0" fmla="*/ 44 w 77"/>
                <a:gd name="T1" fmla="*/ 35 h 56"/>
                <a:gd name="T2" fmla="*/ 77 w 77"/>
                <a:gd name="T3" fmla="*/ 18 h 56"/>
                <a:gd name="T4" fmla="*/ 69 w 77"/>
                <a:gd name="T5" fmla="*/ 0 h 56"/>
                <a:gd name="T6" fmla="*/ 34 w 77"/>
                <a:gd name="T7" fmla="*/ 18 h 56"/>
                <a:gd name="T8" fmla="*/ 0 w 77"/>
                <a:gd name="T9" fmla="*/ 40 h 56"/>
                <a:gd name="T10" fmla="*/ 12 w 77"/>
                <a:gd name="T11" fmla="*/ 56 h 56"/>
                <a:gd name="T12" fmla="*/ 44 w 77"/>
                <a:gd name="T13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6">
                  <a:moveTo>
                    <a:pt x="44" y="35"/>
                  </a:moveTo>
                  <a:cubicBezTo>
                    <a:pt x="60" y="26"/>
                    <a:pt x="77" y="18"/>
                    <a:pt x="77" y="1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1" y="8"/>
                    <a:pt x="34" y="18"/>
                  </a:cubicBezTo>
                  <a:cubicBezTo>
                    <a:pt x="16" y="28"/>
                    <a:pt x="0" y="40"/>
                    <a:pt x="0" y="4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27" y="45"/>
                    <a:pt x="44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34">
              <a:extLst>
                <a:ext uri="{FF2B5EF4-FFF2-40B4-BE49-F238E27FC236}">
                  <a16:creationId xmlns:a16="http://schemas.microsoft.com/office/drawing/2014/main" id="{634EC4ED-E168-A6AC-B198-7DF8C2583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226" y="3902926"/>
              <a:ext cx="171694" cy="74491"/>
            </a:xfrm>
            <a:custGeom>
              <a:avLst/>
              <a:gdLst>
                <a:gd name="T0" fmla="*/ 80 w 80"/>
                <a:gd name="T1" fmla="*/ 19 h 35"/>
                <a:gd name="T2" fmla="*/ 78 w 80"/>
                <a:gd name="T3" fmla="*/ 0 h 35"/>
                <a:gd name="T4" fmla="*/ 39 w 80"/>
                <a:gd name="T5" fmla="*/ 6 h 35"/>
                <a:gd name="T6" fmla="*/ 0 w 80"/>
                <a:gd name="T7" fmla="*/ 17 h 35"/>
                <a:gd name="T8" fmla="*/ 6 w 80"/>
                <a:gd name="T9" fmla="*/ 35 h 35"/>
                <a:gd name="T10" fmla="*/ 43 w 80"/>
                <a:gd name="T11" fmla="*/ 25 h 35"/>
                <a:gd name="T12" fmla="*/ 80 w 80"/>
                <a:gd name="T1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80" y="19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58" y="2"/>
                    <a:pt x="39" y="6"/>
                  </a:cubicBezTo>
                  <a:cubicBezTo>
                    <a:pt x="19" y="10"/>
                    <a:pt x="0" y="17"/>
                    <a:pt x="0" y="1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24" y="29"/>
                    <a:pt x="43" y="25"/>
                  </a:cubicBezTo>
                  <a:cubicBezTo>
                    <a:pt x="62" y="21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35">
              <a:extLst>
                <a:ext uri="{FF2B5EF4-FFF2-40B4-BE49-F238E27FC236}">
                  <a16:creationId xmlns:a16="http://schemas.microsoft.com/office/drawing/2014/main" id="{8149ED16-1C0A-7ED2-ECA2-E7AE4404B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045" y="3895659"/>
              <a:ext cx="168968" cy="58140"/>
            </a:xfrm>
            <a:custGeom>
              <a:avLst/>
              <a:gdLst>
                <a:gd name="T0" fmla="*/ 12 w 79"/>
                <a:gd name="T1" fmla="*/ 20 h 27"/>
                <a:gd name="T2" fmla="*/ 38 w 79"/>
                <a:gd name="T3" fmla="*/ 22 h 27"/>
                <a:gd name="T4" fmla="*/ 75 w 79"/>
                <a:gd name="T5" fmla="*/ 27 h 27"/>
                <a:gd name="T6" fmla="*/ 79 w 79"/>
                <a:gd name="T7" fmla="*/ 8 h 27"/>
                <a:gd name="T8" fmla="*/ 40 w 79"/>
                <a:gd name="T9" fmla="*/ 2 h 27"/>
                <a:gd name="T10" fmla="*/ 12 w 79"/>
                <a:gd name="T11" fmla="*/ 0 h 27"/>
                <a:gd name="T12" fmla="*/ 0 w 79"/>
                <a:gd name="T13" fmla="*/ 0 h 27"/>
                <a:gd name="T14" fmla="*/ 0 w 79"/>
                <a:gd name="T15" fmla="*/ 20 h 27"/>
                <a:gd name="T16" fmla="*/ 12 w 79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7">
                  <a:moveTo>
                    <a:pt x="12" y="20"/>
                  </a:moveTo>
                  <a:cubicBezTo>
                    <a:pt x="19" y="20"/>
                    <a:pt x="28" y="21"/>
                    <a:pt x="38" y="22"/>
                  </a:cubicBezTo>
                  <a:cubicBezTo>
                    <a:pt x="57" y="23"/>
                    <a:pt x="75" y="27"/>
                    <a:pt x="75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60" y="4"/>
                    <a:pt x="40" y="2"/>
                  </a:cubicBezTo>
                  <a:cubicBezTo>
                    <a:pt x="30" y="1"/>
                    <a:pt x="20" y="1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0"/>
                    <a:pt x="12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36">
              <a:extLst>
                <a:ext uri="{FF2B5EF4-FFF2-40B4-BE49-F238E27FC236}">
                  <a16:creationId xmlns:a16="http://schemas.microsoft.com/office/drawing/2014/main" id="{DE4F92D0-5AE7-95E9-3B45-5530A7DEA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3237" y="3934721"/>
              <a:ext cx="169877" cy="105378"/>
            </a:xfrm>
            <a:custGeom>
              <a:avLst/>
              <a:gdLst>
                <a:gd name="T0" fmla="*/ 59 w 79"/>
                <a:gd name="T1" fmla="*/ 43 h 49"/>
                <a:gd name="T2" fmla="*/ 69 w 79"/>
                <a:gd name="T3" fmla="*/ 49 h 49"/>
                <a:gd name="T4" fmla="*/ 79 w 79"/>
                <a:gd name="T5" fmla="*/ 32 h 49"/>
                <a:gd name="T6" fmla="*/ 68 w 79"/>
                <a:gd name="T7" fmla="*/ 26 h 49"/>
                <a:gd name="T8" fmla="*/ 43 w 79"/>
                <a:gd name="T9" fmla="*/ 14 h 49"/>
                <a:gd name="T10" fmla="*/ 17 w 79"/>
                <a:gd name="T11" fmla="*/ 4 h 49"/>
                <a:gd name="T12" fmla="*/ 5 w 79"/>
                <a:gd name="T13" fmla="*/ 0 h 49"/>
                <a:gd name="T14" fmla="*/ 0 w 79"/>
                <a:gd name="T15" fmla="*/ 18 h 49"/>
                <a:gd name="T16" fmla="*/ 11 w 79"/>
                <a:gd name="T17" fmla="*/ 22 h 49"/>
                <a:gd name="T18" fmla="*/ 35 w 79"/>
                <a:gd name="T19" fmla="*/ 32 h 49"/>
                <a:gd name="T20" fmla="*/ 59 w 79"/>
                <a:gd name="T21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9">
                  <a:moveTo>
                    <a:pt x="59" y="43"/>
                  </a:moveTo>
                  <a:cubicBezTo>
                    <a:pt x="65" y="46"/>
                    <a:pt x="69" y="49"/>
                    <a:pt x="69" y="49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4" y="29"/>
                    <a:pt x="68" y="26"/>
                  </a:cubicBezTo>
                  <a:cubicBezTo>
                    <a:pt x="61" y="22"/>
                    <a:pt x="52" y="18"/>
                    <a:pt x="43" y="14"/>
                  </a:cubicBezTo>
                  <a:cubicBezTo>
                    <a:pt x="34" y="10"/>
                    <a:pt x="24" y="6"/>
                    <a:pt x="17" y="4"/>
                  </a:cubicBezTo>
                  <a:cubicBezTo>
                    <a:pt x="10" y="1"/>
                    <a:pt x="5" y="0"/>
                    <a:pt x="5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20"/>
                    <a:pt x="11" y="22"/>
                  </a:cubicBezTo>
                  <a:cubicBezTo>
                    <a:pt x="18" y="24"/>
                    <a:pt x="26" y="28"/>
                    <a:pt x="35" y="32"/>
                  </a:cubicBezTo>
                  <a:cubicBezTo>
                    <a:pt x="44" y="35"/>
                    <a:pt x="52" y="40"/>
                    <a:pt x="59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37">
              <a:extLst>
                <a:ext uri="{FF2B5EF4-FFF2-40B4-BE49-F238E27FC236}">
                  <a16:creationId xmlns:a16="http://schemas.microsoft.com/office/drawing/2014/main" id="{ACC3670D-B9D3-289C-F2B0-FC4A0EAF8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810" y="4046458"/>
              <a:ext cx="152616" cy="141715"/>
            </a:xfrm>
            <a:custGeom>
              <a:avLst/>
              <a:gdLst>
                <a:gd name="T0" fmla="*/ 43 w 71"/>
                <a:gd name="T1" fmla="*/ 25 h 66"/>
                <a:gd name="T2" fmla="*/ 11 w 71"/>
                <a:gd name="T3" fmla="*/ 0 h 66"/>
                <a:gd name="T4" fmla="*/ 0 w 71"/>
                <a:gd name="T5" fmla="*/ 16 h 66"/>
                <a:gd name="T6" fmla="*/ 30 w 71"/>
                <a:gd name="T7" fmla="*/ 39 h 66"/>
                <a:gd name="T8" fmla="*/ 57 w 71"/>
                <a:gd name="T9" fmla="*/ 66 h 66"/>
                <a:gd name="T10" fmla="*/ 71 w 71"/>
                <a:gd name="T11" fmla="*/ 53 h 66"/>
                <a:gd name="T12" fmla="*/ 43 w 71"/>
                <a:gd name="T1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43" y="25"/>
                  </a:moveTo>
                  <a:cubicBezTo>
                    <a:pt x="28" y="11"/>
                    <a:pt x="11" y="0"/>
                    <a:pt x="11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0" y="39"/>
                  </a:cubicBezTo>
                  <a:cubicBezTo>
                    <a:pt x="44" y="52"/>
                    <a:pt x="57" y="66"/>
                    <a:pt x="57" y="66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58" y="38"/>
                    <a:pt x="43" y="2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38">
              <a:extLst>
                <a:ext uri="{FF2B5EF4-FFF2-40B4-BE49-F238E27FC236}">
                  <a16:creationId xmlns:a16="http://schemas.microsoft.com/office/drawing/2014/main" id="{53100F65-367F-1C17-D26A-C45A967AC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5687" y="4222694"/>
              <a:ext cx="121730" cy="165335"/>
            </a:xfrm>
            <a:custGeom>
              <a:avLst/>
              <a:gdLst>
                <a:gd name="T0" fmla="*/ 38 w 57"/>
                <a:gd name="T1" fmla="*/ 33 h 77"/>
                <a:gd name="T2" fmla="*/ 16 w 57"/>
                <a:gd name="T3" fmla="*/ 0 h 77"/>
                <a:gd name="T4" fmla="*/ 0 w 57"/>
                <a:gd name="T5" fmla="*/ 11 h 77"/>
                <a:gd name="T6" fmla="*/ 21 w 57"/>
                <a:gd name="T7" fmla="*/ 43 h 77"/>
                <a:gd name="T8" fmla="*/ 39 w 57"/>
                <a:gd name="T9" fmla="*/ 77 h 77"/>
                <a:gd name="T10" fmla="*/ 57 w 57"/>
                <a:gd name="T11" fmla="*/ 69 h 77"/>
                <a:gd name="T12" fmla="*/ 38 w 57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7">
                  <a:moveTo>
                    <a:pt x="38" y="33"/>
                  </a:moveTo>
                  <a:cubicBezTo>
                    <a:pt x="28" y="16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1" y="43"/>
                  </a:cubicBezTo>
                  <a:cubicBezTo>
                    <a:pt x="31" y="59"/>
                    <a:pt x="39" y="77"/>
                    <a:pt x="39" y="77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48" y="50"/>
                    <a:pt x="38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39">
              <a:extLst>
                <a:ext uri="{FF2B5EF4-FFF2-40B4-BE49-F238E27FC236}">
                  <a16:creationId xmlns:a16="http://schemas.microsoft.com/office/drawing/2014/main" id="{9A835D45-BE1F-381D-1D71-FAD20FB4B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424" y="4443443"/>
              <a:ext cx="77217" cy="174419"/>
            </a:xfrm>
            <a:custGeom>
              <a:avLst/>
              <a:gdLst>
                <a:gd name="T0" fmla="*/ 29 w 36"/>
                <a:gd name="T1" fmla="*/ 39 h 81"/>
                <a:gd name="T2" fmla="*/ 18 w 36"/>
                <a:gd name="T3" fmla="*/ 0 h 81"/>
                <a:gd name="T4" fmla="*/ 0 w 36"/>
                <a:gd name="T5" fmla="*/ 7 h 81"/>
                <a:gd name="T6" fmla="*/ 10 w 36"/>
                <a:gd name="T7" fmla="*/ 43 h 81"/>
                <a:gd name="T8" fmla="*/ 16 w 36"/>
                <a:gd name="T9" fmla="*/ 81 h 81"/>
                <a:gd name="T10" fmla="*/ 36 w 36"/>
                <a:gd name="T11" fmla="*/ 78 h 81"/>
                <a:gd name="T12" fmla="*/ 29 w 36"/>
                <a:gd name="T13" fmla="*/ 3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1">
                  <a:moveTo>
                    <a:pt x="29" y="39"/>
                  </a:moveTo>
                  <a:cubicBezTo>
                    <a:pt x="25" y="19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6" y="25"/>
                    <a:pt x="10" y="43"/>
                  </a:cubicBezTo>
                  <a:cubicBezTo>
                    <a:pt x="14" y="62"/>
                    <a:pt x="16" y="81"/>
                    <a:pt x="16" y="81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4" y="58"/>
                    <a:pt x="29" y="3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40">
              <a:extLst>
                <a:ext uri="{FF2B5EF4-FFF2-40B4-BE49-F238E27FC236}">
                  <a16:creationId xmlns:a16="http://schemas.microsoft.com/office/drawing/2014/main" id="{0EB8660E-1FCE-3E4B-3C83-5DC1C79CD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578" y="4693262"/>
              <a:ext cx="42696" cy="167151"/>
            </a:xfrm>
            <a:custGeom>
              <a:avLst/>
              <a:gdLst>
                <a:gd name="T0" fmla="*/ 0 w 47"/>
                <a:gd name="T1" fmla="*/ 0 h 184"/>
                <a:gd name="T2" fmla="*/ 3 w 47"/>
                <a:gd name="T3" fmla="*/ 184 h 184"/>
                <a:gd name="T4" fmla="*/ 47 w 47"/>
                <a:gd name="T5" fmla="*/ 184 h 184"/>
                <a:gd name="T6" fmla="*/ 47 w 47"/>
                <a:gd name="T7" fmla="*/ 0 h 184"/>
                <a:gd name="T8" fmla="*/ 0 w 47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84">
                  <a:moveTo>
                    <a:pt x="0" y="0"/>
                  </a:moveTo>
                  <a:lnTo>
                    <a:pt x="3" y="184"/>
                  </a:lnTo>
                  <a:lnTo>
                    <a:pt x="47" y="184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143">
              <a:extLst>
                <a:ext uri="{FF2B5EF4-FFF2-40B4-BE49-F238E27FC236}">
                  <a16:creationId xmlns:a16="http://schemas.microsoft.com/office/drawing/2014/main" id="{C08D3008-80BB-BF4F-696C-95361446F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4937630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44">
              <a:extLst>
                <a:ext uri="{FF2B5EF4-FFF2-40B4-BE49-F238E27FC236}">
                  <a16:creationId xmlns:a16="http://schemas.microsoft.com/office/drawing/2014/main" id="{66B7ED09-3518-73E0-C814-5261F3071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184723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45">
              <a:extLst>
                <a:ext uri="{FF2B5EF4-FFF2-40B4-BE49-F238E27FC236}">
                  <a16:creationId xmlns:a16="http://schemas.microsoft.com/office/drawing/2014/main" id="{4DBE75AD-FF8F-97CB-0D2A-B043C6113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429091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46">
              <a:extLst>
                <a:ext uri="{FF2B5EF4-FFF2-40B4-BE49-F238E27FC236}">
                  <a16:creationId xmlns:a16="http://schemas.microsoft.com/office/drawing/2014/main" id="{2468194F-CDB1-5601-F20E-AEBD320D7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676185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147">
              <a:extLst>
                <a:ext uri="{FF2B5EF4-FFF2-40B4-BE49-F238E27FC236}">
                  <a16:creationId xmlns:a16="http://schemas.microsoft.com/office/drawing/2014/main" id="{3EF06C0C-396D-F9D5-7CED-40FA2F059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921461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148">
              <a:extLst>
                <a:ext uri="{FF2B5EF4-FFF2-40B4-BE49-F238E27FC236}">
                  <a16:creationId xmlns:a16="http://schemas.microsoft.com/office/drawing/2014/main" id="{12506798-27D6-2EF8-D439-34165B51C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6168555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149">
              <a:extLst>
                <a:ext uri="{FF2B5EF4-FFF2-40B4-BE49-F238E27FC236}">
                  <a16:creationId xmlns:a16="http://schemas.microsoft.com/office/drawing/2014/main" id="{5208CC01-3A00-738D-218B-AD06B4862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6412923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AB88A27B-811D-D568-93AD-180E46C961D3}"/>
              </a:ext>
            </a:extLst>
          </p:cNvPr>
          <p:cNvSpPr txBox="1"/>
          <p:nvPr/>
        </p:nvSpPr>
        <p:spPr>
          <a:xfrm>
            <a:off x="579114" y="3898620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7C293E6-FCE0-10AB-1609-3B06665A4CAC}"/>
              </a:ext>
            </a:extLst>
          </p:cNvPr>
          <p:cNvSpPr txBox="1"/>
          <p:nvPr/>
        </p:nvSpPr>
        <p:spPr>
          <a:xfrm>
            <a:off x="2882693" y="3960887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7770660-D6D7-D954-2DF7-26B3E4E43492}"/>
              </a:ext>
            </a:extLst>
          </p:cNvPr>
          <p:cNvSpPr txBox="1"/>
          <p:nvPr/>
        </p:nvSpPr>
        <p:spPr>
          <a:xfrm>
            <a:off x="579114" y="4899640"/>
            <a:ext cx="4054368" cy="956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D92DEF0-455D-F665-021D-B7EA9936D3C2}"/>
              </a:ext>
            </a:extLst>
          </p:cNvPr>
          <p:cNvSpPr/>
          <p:nvPr/>
        </p:nvSpPr>
        <p:spPr>
          <a:xfrm flipV="1">
            <a:off x="5137569" y="1759064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23312785-A946-C510-79F4-5CD8F34758D8}"/>
              </a:ext>
            </a:extLst>
          </p:cNvPr>
          <p:cNvSpPr/>
          <p:nvPr/>
        </p:nvSpPr>
        <p:spPr>
          <a:xfrm flipV="1">
            <a:off x="5137569" y="3340214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0411C81-E8B6-BBB7-BB71-4E082A05E0C4}"/>
              </a:ext>
            </a:extLst>
          </p:cNvPr>
          <p:cNvSpPr/>
          <p:nvPr/>
        </p:nvSpPr>
        <p:spPr>
          <a:xfrm flipV="1">
            <a:off x="6709194" y="3340214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0B1E4946-C294-3CD1-79F1-D44798BEE3E0}"/>
              </a:ext>
            </a:extLst>
          </p:cNvPr>
          <p:cNvSpPr/>
          <p:nvPr/>
        </p:nvSpPr>
        <p:spPr>
          <a:xfrm>
            <a:off x="8705757" y="1131488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A</a:t>
            </a:r>
            <a:endParaRPr lang="en-ID" b="1" dirty="0">
              <a:latin typeface="+mj-lt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C6639B0-3E16-1C03-CB03-B9F4E058DAEC}"/>
              </a:ext>
            </a:extLst>
          </p:cNvPr>
          <p:cNvSpPr txBox="1"/>
          <p:nvPr/>
        </p:nvSpPr>
        <p:spPr>
          <a:xfrm>
            <a:off x="9354732" y="1420459"/>
            <a:ext cx="196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to provide a robust synopsis for high level overviews.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004678C-C665-9CA9-2DD9-430DAE4A2AB3}"/>
              </a:ext>
            </a:extLst>
          </p:cNvPr>
          <p:cNvSpPr txBox="1"/>
          <p:nvPr/>
        </p:nvSpPr>
        <p:spPr>
          <a:xfrm>
            <a:off x="9354732" y="1109856"/>
            <a:ext cx="196006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Project Task A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5F8A5D3-F89C-926E-A2BF-7B5528E72F42}"/>
              </a:ext>
            </a:extLst>
          </p:cNvPr>
          <p:cNvSpPr/>
          <p:nvPr/>
        </p:nvSpPr>
        <p:spPr>
          <a:xfrm>
            <a:off x="8705757" y="2972166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B</a:t>
            </a:r>
            <a:endParaRPr lang="en-ID" b="1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1F3D138-138C-39D3-26DD-1D1D8215CC19}"/>
              </a:ext>
            </a:extLst>
          </p:cNvPr>
          <p:cNvSpPr txBox="1"/>
          <p:nvPr/>
        </p:nvSpPr>
        <p:spPr>
          <a:xfrm>
            <a:off x="9354732" y="3261137"/>
            <a:ext cx="196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to provide a robust synopsis for high level overviews.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635298C-5A01-5F39-966D-95D55EC45723}"/>
              </a:ext>
            </a:extLst>
          </p:cNvPr>
          <p:cNvSpPr txBox="1"/>
          <p:nvPr/>
        </p:nvSpPr>
        <p:spPr>
          <a:xfrm>
            <a:off x="9354732" y="2950534"/>
            <a:ext cx="196006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Project Task B</a:t>
            </a: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C53EA18D-6425-A672-E1F8-670D6F393922}"/>
              </a:ext>
            </a:extLst>
          </p:cNvPr>
          <p:cNvSpPr/>
          <p:nvPr/>
        </p:nvSpPr>
        <p:spPr>
          <a:xfrm>
            <a:off x="8705757" y="4812842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C</a:t>
            </a:r>
            <a:endParaRPr lang="en-ID" b="1" dirty="0">
              <a:latin typeface="+mj-lt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8F1F0E4-BB51-975E-8FD7-0F2199F322BE}"/>
              </a:ext>
            </a:extLst>
          </p:cNvPr>
          <p:cNvSpPr txBox="1"/>
          <p:nvPr/>
        </p:nvSpPr>
        <p:spPr>
          <a:xfrm>
            <a:off x="9354732" y="5101813"/>
            <a:ext cx="196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to provide a robust synopsis for high level overviews.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F6EF73D-E69B-837B-689F-BCECC5F8F39C}"/>
              </a:ext>
            </a:extLst>
          </p:cNvPr>
          <p:cNvSpPr txBox="1"/>
          <p:nvPr/>
        </p:nvSpPr>
        <p:spPr>
          <a:xfrm>
            <a:off x="9354732" y="4791210"/>
            <a:ext cx="196006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Project Task C</a:t>
            </a:r>
          </a:p>
        </p:txBody>
      </p:sp>
      <p:pic>
        <p:nvPicPr>
          <p:cNvPr id="85" name="Graphic 84">
            <a:extLst>
              <a:ext uri="{FF2B5EF4-FFF2-40B4-BE49-F238E27FC236}">
                <a16:creationId xmlns:a16="http://schemas.microsoft.com/office/drawing/2014/main" id="{5820FB66-BE4F-5A87-5ECA-2C5019CE7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4627" y="1976122"/>
            <a:ext cx="354402" cy="354402"/>
          </a:xfrm>
          <a:prstGeom prst="rect">
            <a:avLst/>
          </a:prstGeom>
        </p:spPr>
      </p:pic>
      <p:pic>
        <p:nvPicPr>
          <p:cNvPr id="102" name="Graphic 101">
            <a:extLst>
              <a:ext uri="{FF2B5EF4-FFF2-40B4-BE49-F238E27FC236}">
                <a16:creationId xmlns:a16="http://schemas.microsoft.com/office/drawing/2014/main" id="{7B2509D1-53C2-AAF1-A833-4FC2DF817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26252" y="3557272"/>
            <a:ext cx="354402" cy="354402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FD802CD5-795B-637E-F4C3-514FD4DB9F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54627" y="3557272"/>
            <a:ext cx="354402" cy="35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5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962C1B0-94F5-CD77-BE41-256256688B6C}"/>
              </a:ext>
            </a:extLst>
          </p:cNvPr>
          <p:cNvSpPr/>
          <p:nvPr/>
        </p:nvSpPr>
        <p:spPr>
          <a:xfrm>
            <a:off x="4757575" y="749300"/>
            <a:ext cx="7434426" cy="5359401"/>
          </a:xfrm>
          <a:custGeom>
            <a:avLst/>
            <a:gdLst>
              <a:gd name="connsiteX0" fmla="*/ 530931 w 7434426"/>
              <a:gd name="connsiteY0" fmla="*/ 0 h 5359401"/>
              <a:gd name="connsiteX1" fmla="*/ 2792398 w 7434426"/>
              <a:gd name="connsiteY1" fmla="*/ 2261467 h 5359401"/>
              <a:gd name="connsiteX2" fmla="*/ 2792398 w 7434426"/>
              <a:gd name="connsiteY2" fmla="*/ 3491123 h 5359401"/>
              <a:gd name="connsiteX3" fmla="*/ 2236423 w 7434426"/>
              <a:gd name="connsiteY3" fmla="*/ 4047099 h 5359401"/>
              <a:gd name="connsiteX4" fmla="*/ 2201362 w 7434426"/>
              <a:gd name="connsiteY4" fmla="*/ 4130996 h 5359401"/>
              <a:gd name="connsiteX5" fmla="*/ 2236423 w 7434426"/>
              <a:gd name="connsiteY5" fmla="*/ 4214893 h 5359401"/>
              <a:gd name="connsiteX6" fmla="*/ 2402965 w 7434426"/>
              <a:gd name="connsiteY6" fmla="*/ 4214893 h 5359401"/>
              <a:gd name="connsiteX7" fmla="*/ 3091673 w 7434426"/>
              <a:gd name="connsiteY7" fmla="*/ 3526185 h 5359401"/>
              <a:gd name="connsiteX8" fmla="*/ 3091673 w 7434426"/>
              <a:gd name="connsiteY8" fmla="*/ 2284006 h 5359401"/>
              <a:gd name="connsiteX9" fmla="*/ 2782381 w 7434426"/>
              <a:gd name="connsiteY9" fmla="*/ 1536445 h 5359401"/>
              <a:gd name="connsiteX10" fmla="*/ 3091673 w 7434426"/>
              <a:gd name="connsiteY10" fmla="*/ 788884 h 5359401"/>
              <a:gd name="connsiteX11" fmla="*/ 3315816 w 7434426"/>
              <a:gd name="connsiteY11" fmla="*/ 564741 h 5359401"/>
              <a:gd name="connsiteX12" fmla="*/ 4812191 w 7434426"/>
              <a:gd name="connsiteY12" fmla="*/ 564741 h 5359401"/>
              <a:gd name="connsiteX13" fmla="*/ 5952942 w 7434426"/>
              <a:gd name="connsiteY13" fmla="*/ 1705492 h 5359401"/>
              <a:gd name="connsiteX14" fmla="*/ 5952942 w 7434426"/>
              <a:gd name="connsiteY14" fmla="*/ 3201866 h 5359401"/>
              <a:gd name="connsiteX15" fmla="*/ 4747077 w 7434426"/>
              <a:gd name="connsiteY15" fmla="*/ 4407732 h 5359401"/>
              <a:gd name="connsiteX16" fmla="*/ 4747077 w 7434426"/>
              <a:gd name="connsiteY16" fmla="*/ 4575526 h 5359401"/>
              <a:gd name="connsiteX17" fmla="*/ 4914871 w 7434426"/>
              <a:gd name="connsiteY17" fmla="*/ 4575526 h 5359401"/>
              <a:gd name="connsiteX18" fmla="*/ 7434426 w 7434426"/>
              <a:gd name="connsiteY18" fmla="*/ 2055972 h 5359401"/>
              <a:gd name="connsiteX19" fmla="*/ 7434426 w 7434426"/>
              <a:gd name="connsiteY19" fmla="*/ 3117520 h 5359401"/>
              <a:gd name="connsiteX20" fmla="*/ 5447055 w 7434426"/>
              <a:gd name="connsiteY20" fmla="*/ 5103953 h 5359401"/>
              <a:gd name="connsiteX21" fmla="*/ 4832227 w 7434426"/>
              <a:gd name="connsiteY21" fmla="*/ 5359401 h 5359401"/>
              <a:gd name="connsiteX22" fmla="*/ 4217397 w 7434426"/>
              <a:gd name="connsiteY22" fmla="*/ 5103953 h 5359401"/>
              <a:gd name="connsiteX23" fmla="*/ 3961950 w 7434426"/>
              <a:gd name="connsiteY23" fmla="*/ 4489124 h 5359401"/>
              <a:gd name="connsiteX24" fmla="*/ 4217397 w 7434426"/>
              <a:gd name="connsiteY24" fmla="*/ 3874296 h 5359401"/>
              <a:gd name="connsiteX25" fmla="*/ 5423263 w 7434426"/>
              <a:gd name="connsiteY25" fmla="*/ 2668431 h 5359401"/>
              <a:gd name="connsiteX26" fmla="*/ 5423263 w 7434426"/>
              <a:gd name="connsiteY26" fmla="*/ 2235170 h 5359401"/>
              <a:gd name="connsiteX27" fmla="*/ 4282512 w 7434426"/>
              <a:gd name="connsiteY27" fmla="*/ 1094420 h 5359401"/>
              <a:gd name="connsiteX28" fmla="*/ 4065882 w 7434426"/>
              <a:gd name="connsiteY28" fmla="*/ 1004262 h 5359401"/>
              <a:gd name="connsiteX29" fmla="*/ 3849252 w 7434426"/>
              <a:gd name="connsiteY29" fmla="*/ 1094420 h 5359401"/>
              <a:gd name="connsiteX30" fmla="*/ 3625109 w 7434426"/>
              <a:gd name="connsiteY30" fmla="*/ 1318563 h 5359401"/>
              <a:gd name="connsiteX31" fmla="*/ 3534951 w 7434426"/>
              <a:gd name="connsiteY31" fmla="*/ 1535193 h 5359401"/>
              <a:gd name="connsiteX32" fmla="*/ 3625109 w 7434426"/>
              <a:gd name="connsiteY32" fmla="*/ 1751823 h 5359401"/>
              <a:gd name="connsiteX33" fmla="*/ 3625109 w 7434426"/>
              <a:gd name="connsiteY33" fmla="*/ 4057116 h 5359401"/>
              <a:gd name="connsiteX34" fmla="*/ 2936401 w 7434426"/>
              <a:gd name="connsiteY34" fmla="*/ 4745824 h 5359401"/>
              <a:gd name="connsiteX35" fmla="*/ 2321573 w 7434426"/>
              <a:gd name="connsiteY35" fmla="*/ 5000020 h 5359401"/>
              <a:gd name="connsiteX36" fmla="*/ 1706744 w 7434426"/>
              <a:gd name="connsiteY36" fmla="*/ 4745824 h 5359401"/>
              <a:gd name="connsiteX37" fmla="*/ 1452548 w 7434426"/>
              <a:gd name="connsiteY37" fmla="*/ 4130996 h 5359401"/>
              <a:gd name="connsiteX38" fmla="*/ 1706744 w 7434426"/>
              <a:gd name="connsiteY38" fmla="*/ 3516167 h 5359401"/>
              <a:gd name="connsiteX39" fmla="*/ 2262720 w 7434426"/>
              <a:gd name="connsiteY39" fmla="*/ 2960192 h 5359401"/>
              <a:gd name="connsiteX40" fmla="*/ 2297781 w 7434426"/>
              <a:gd name="connsiteY40" fmla="*/ 2876296 h 5359401"/>
              <a:gd name="connsiteX41" fmla="*/ 2262720 w 7434426"/>
              <a:gd name="connsiteY41" fmla="*/ 2792398 h 5359401"/>
              <a:gd name="connsiteX42" fmla="*/ 0 w 7434426"/>
              <a:gd name="connsiteY42" fmla="*/ 530931 h 535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434426" h="5359401">
                <a:moveTo>
                  <a:pt x="530931" y="0"/>
                </a:moveTo>
                <a:lnTo>
                  <a:pt x="2792398" y="2261467"/>
                </a:lnTo>
                <a:cubicBezTo>
                  <a:pt x="3131743" y="2600812"/>
                  <a:pt x="3131743" y="3151778"/>
                  <a:pt x="2792398" y="3491123"/>
                </a:cubicBezTo>
                <a:lnTo>
                  <a:pt x="2236423" y="4047099"/>
                </a:lnTo>
                <a:cubicBezTo>
                  <a:pt x="2206370" y="4077151"/>
                  <a:pt x="2201362" y="4112213"/>
                  <a:pt x="2201362" y="4130996"/>
                </a:cubicBezTo>
                <a:cubicBezTo>
                  <a:pt x="2201362" y="4149779"/>
                  <a:pt x="2206370" y="4184840"/>
                  <a:pt x="2236423" y="4214893"/>
                </a:cubicBezTo>
                <a:cubicBezTo>
                  <a:pt x="2282755" y="4261224"/>
                  <a:pt x="2357886" y="4261224"/>
                  <a:pt x="2402965" y="4214893"/>
                </a:cubicBezTo>
                <a:lnTo>
                  <a:pt x="3091673" y="3526185"/>
                </a:lnTo>
                <a:cubicBezTo>
                  <a:pt x="3434775" y="3183084"/>
                  <a:pt x="3434775" y="2625856"/>
                  <a:pt x="3091673" y="2284006"/>
                </a:cubicBezTo>
                <a:cubicBezTo>
                  <a:pt x="2891322" y="2083655"/>
                  <a:pt x="2782381" y="1818189"/>
                  <a:pt x="2782381" y="1536445"/>
                </a:cubicBezTo>
                <a:cubicBezTo>
                  <a:pt x="2782381" y="1254701"/>
                  <a:pt x="2892574" y="987983"/>
                  <a:pt x="3091673" y="788884"/>
                </a:cubicBezTo>
                <a:lnTo>
                  <a:pt x="3315816" y="564741"/>
                </a:lnTo>
                <a:cubicBezTo>
                  <a:pt x="3727789" y="152768"/>
                  <a:pt x="4398967" y="152768"/>
                  <a:pt x="4812191" y="564741"/>
                </a:cubicBezTo>
                <a:lnTo>
                  <a:pt x="5952942" y="1705492"/>
                </a:lnTo>
                <a:cubicBezTo>
                  <a:pt x="6364915" y="2117465"/>
                  <a:pt x="6364915" y="2788642"/>
                  <a:pt x="5952942" y="3201866"/>
                </a:cubicBezTo>
                <a:lnTo>
                  <a:pt x="4747077" y="4407732"/>
                </a:lnTo>
                <a:cubicBezTo>
                  <a:pt x="4700746" y="4454063"/>
                  <a:pt x="4700746" y="4529194"/>
                  <a:pt x="4747077" y="4575526"/>
                </a:cubicBezTo>
                <a:cubicBezTo>
                  <a:pt x="4793409" y="4621857"/>
                  <a:pt x="4868539" y="4621857"/>
                  <a:pt x="4914871" y="4575526"/>
                </a:cubicBezTo>
                <a:lnTo>
                  <a:pt x="7434426" y="2055972"/>
                </a:lnTo>
                <a:lnTo>
                  <a:pt x="7434426" y="3117520"/>
                </a:lnTo>
                <a:lnTo>
                  <a:pt x="5447055" y="5103953"/>
                </a:lnTo>
                <a:cubicBezTo>
                  <a:pt x="5283017" y="5267990"/>
                  <a:pt x="5063883" y="5359401"/>
                  <a:pt x="4832227" y="5359401"/>
                </a:cubicBezTo>
                <a:cubicBezTo>
                  <a:pt x="4599317" y="5359401"/>
                  <a:pt x="4381436" y="5269243"/>
                  <a:pt x="4217397" y="5103953"/>
                </a:cubicBezTo>
                <a:cubicBezTo>
                  <a:pt x="4053360" y="4939915"/>
                  <a:pt x="3961950" y="4720780"/>
                  <a:pt x="3961950" y="4489124"/>
                </a:cubicBezTo>
                <a:cubicBezTo>
                  <a:pt x="3961950" y="4256216"/>
                  <a:pt x="4052108" y="4038334"/>
                  <a:pt x="4217397" y="3874296"/>
                </a:cubicBezTo>
                <a:lnTo>
                  <a:pt x="5423263" y="2668431"/>
                </a:lnTo>
                <a:cubicBezTo>
                  <a:pt x="5542222" y="2549472"/>
                  <a:pt x="5542222" y="2354130"/>
                  <a:pt x="5423263" y="2235170"/>
                </a:cubicBezTo>
                <a:lnTo>
                  <a:pt x="4282512" y="1094420"/>
                </a:lnTo>
                <a:cubicBezTo>
                  <a:pt x="4224911" y="1036819"/>
                  <a:pt x="4147275" y="1004262"/>
                  <a:pt x="4065882" y="1004262"/>
                </a:cubicBezTo>
                <a:cubicBezTo>
                  <a:pt x="3984489" y="1004262"/>
                  <a:pt x="3906853" y="1035567"/>
                  <a:pt x="3849252" y="1094420"/>
                </a:cubicBezTo>
                <a:lnTo>
                  <a:pt x="3625109" y="1318563"/>
                </a:lnTo>
                <a:cubicBezTo>
                  <a:pt x="3567508" y="1376163"/>
                  <a:pt x="3534951" y="1453801"/>
                  <a:pt x="3534951" y="1535193"/>
                </a:cubicBezTo>
                <a:cubicBezTo>
                  <a:pt x="3534951" y="1616586"/>
                  <a:pt x="3566256" y="1694222"/>
                  <a:pt x="3625109" y="1751823"/>
                </a:cubicBezTo>
                <a:cubicBezTo>
                  <a:pt x="4261225" y="2387938"/>
                  <a:pt x="4261225" y="3421000"/>
                  <a:pt x="3625109" y="4057116"/>
                </a:cubicBezTo>
                <a:lnTo>
                  <a:pt x="2936401" y="4745824"/>
                </a:lnTo>
                <a:cubicBezTo>
                  <a:pt x="2772363" y="4909863"/>
                  <a:pt x="2554481" y="5000020"/>
                  <a:pt x="2321573" y="5000020"/>
                </a:cubicBezTo>
                <a:cubicBezTo>
                  <a:pt x="2089916" y="5000020"/>
                  <a:pt x="1870781" y="4909863"/>
                  <a:pt x="1706744" y="4745824"/>
                </a:cubicBezTo>
                <a:cubicBezTo>
                  <a:pt x="1542706" y="4581787"/>
                  <a:pt x="1452548" y="4363904"/>
                  <a:pt x="1452548" y="4130996"/>
                </a:cubicBezTo>
                <a:cubicBezTo>
                  <a:pt x="1452548" y="3899340"/>
                  <a:pt x="1542706" y="3680205"/>
                  <a:pt x="1706744" y="3516167"/>
                </a:cubicBezTo>
                <a:lnTo>
                  <a:pt x="2262720" y="2960192"/>
                </a:lnTo>
                <a:cubicBezTo>
                  <a:pt x="2292772" y="2930140"/>
                  <a:pt x="2297781" y="2895078"/>
                  <a:pt x="2297781" y="2876296"/>
                </a:cubicBezTo>
                <a:cubicBezTo>
                  <a:pt x="2297781" y="2857512"/>
                  <a:pt x="2292772" y="2822451"/>
                  <a:pt x="2262720" y="2792398"/>
                </a:cubicBezTo>
                <a:lnTo>
                  <a:pt x="0" y="5309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934338C-D8C4-175E-17C3-5C23BB6BCB50}"/>
              </a:ext>
            </a:extLst>
          </p:cNvPr>
          <p:cNvSpPr/>
          <p:nvPr/>
        </p:nvSpPr>
        <p:spPr>
          <a:xfrm>
            <a:off x="5195844" y="1188820"/>
            <a:ext cx="6973483" cy="4563004"/>
          </a:xfrm>
          <a:custGeom>
            <a:avLst/>
            <a:gdLst>
              <a:gd name="connsiteX0" fmla="*/ 4241189 w 6973483"/>
              <a:gd name="connsiteY0" fmla="*/ 4500394 h 4563004"/>
              <a:gd name="connsiteX1" fmla="*/ 4407731 w 6973483"/>
              <a:gd name="connsiteY1" fmla="*/ 4525438 h 4563004"/>
              <a:gd name="connsiteX2" fmla="*/ 4408984 w 6973483"/>
              <a:gd name="connsiteY2" fmla="*/ 4563004 h 4563004"/>
              <a:gd name="connsiteX3" fmla="*/ 4393957 w 6973483"/>
              <a:gd name="connsiteY3" fmla="*/ 4563004 h 4563004"/>
              <a:gd name="connsiteX4" fmla="*/ 4228667 w 6973483"/>
              <a:gd name="connsiteY4" fmla="*/ 4535456 h 4563004"/>
              <a:gd name="connsiteX5" fmla="*/ 4714519 w 6973483"/>
              <a:gd name="connsiteY5" fmla="*/ 4401471 h 4563004"/>
              <a:gd name="connsiteX6" fmla="*/ 4739563 w 6973483"/>
              <a:gd name="connsiteY6" fmla="*/ 4429019 h 4563004"/>
              <a:gd name="connsiteX7" fmla="*/ 4585543 w 6973483"/>
              <a:gd name="connsiteY7" fmla="*/ 4525438 h 4563004"/>
              <a:gd name="connsiteX8" fmla="*/ 4571769 w 6973483"/>
              <a:gd name="connsiteY8" fmla="*/ 4490377 h 4563004"/>
              <a:gd name="connsiteX9" fmla="*/ 4714519 w 6973483"/>
              <a:gd name="connsiteY9" fmla="*/ 4401471 h 4563004"/>
              <a:gd name="connsiteX10" fmla="*/ 3984489 w 6973483"/>
              <a:gd name="connsiteY10" fmla="*/ 4292529 h 4563004"/>
              <a:gd name="connsiteX11" fmla="*/ 4057117 w 6973483"/>
              <a:gd name="connsiteY11" fmla="*/ 4386444 h 4563004"/>
              <a:gd name="connsiteX12" fmla="*/ 4093430 w 6973483"/>
              <a:gd name="connsiteY12" fmla="*/ 4419001 h 4563004"/>
              <a:gd name="connsiteX13" fmla="*/ 4069639 w 6973483"/>
              <a:gd name="connsiteY13" fmla="*/ 4447802 h 4563004"/>
              <a:gd name="connsiteX14" fmla="*/ 4030820 w 6973483"/>
              <a:gd name="connsiteY14" fmla="*/ 4412740 h 4563004"/>
              <a:gd name="connsiteX15" fmla="*/ 3951932 w 6973483"/>
              <a:gd name="connsiteY15" fmla="*/ 4311312 h 4563004"/>
              <a:gd name="connsiteX16" fmla="*/ 4961203 w 6973483"/>
              <a:gd name="connsiteY16" fmla="*/ 4154787 h 4563004"/>
              <a:gd name="connsiteX17" fmla="*/ 4987499 w 6973483"/>
              <a:gd name="connsiteY17" fmla="*/ 4181084 h 4563004"/>
              <a:gd name="connsiteX18" fmla="*/ 4863531 w 6973483"/>
              <a:gd name="connsiteY18" fmla="*/ 4305051 h 4563004"/>
              <a:gd name="connsiteX19" fmla="*/ 4837235 w 6973483"/>
              <a:gd name="connsiteY19" fmla="*/ 4278755 h 4563004"/>
              <a:gd name="connsiteX20" fmla="*/ 2008523 w 6973483"/>
              <a:gd name="connsiteY20" fmla="*/ 4148527 h 4563004"/>
              <a:gd name="connsiteX21" fmla="*/ 2018541 w 6973483"/>
              <a:gd name="connsiteY21" fmla="*/ 4184840 h 4563004"/>
              <a:gd name="connsiteX22" fmla="*/ 1882051 w 6973483"/>
              <a:gd name="connsiteY22" fmla="*/ 4203624 h 4563004"/>
              <a:gd name="connsiteX23" fmla="*/ 1836972 w 6973483"/>
              <a:gd name="connsiteY23" fmla="*/ 4201119 h 4563004"/>
              <a:gd name="connsiteX24" fmla="*/ 1840729 w 6973483"/>
              <a:gd name="connsiteY24" fmla="*/ 4163553 h 4563004"/>
              <a:gd name="connsiteX25" fmla="*/ 2008523 w 6973483"/>
              <a:gd name="connsiteY25" fmla="*/ 4148527 h 4563004"/>
              <a:gd name="connsiteX26" fmla="*/ 1541454 w 6973483"/>
              <a:gd name="connsiteY26" fmla="*/ 4022055 h 4563004"/>
              <a:gd name="connsiteX27" fmla="*/ 1546462 w 6973483"/>
              <a:gd name="connsiteY27" fmla="*/ 4027064 h 4563004"/>
              <a:gd name="connsiteX28" fmla="*/ 1677944 w 6973483"/>
              <a:gd name="connsiteY28" fmla="*/ 4119726 h 4563004"/>
              <a:gd name="connsiteX29" fmla="*/ 1661665 w 6973483"/>
              <a:gd name="connsiteY29" fmla="*/ 4153536 h 4563004"/>
              <a:gd name="connsiteX30" fmla="*/ 1520167 w 6973483"/>
              <a:gd name="connsiteY30" fmla="*/ 4053360 h 4563004"/>
              <a:gd name="connsiteX31" fmla="*/ 1515158 w 6973483"/>
              <a:gd name="connsiteY31" fmla="*/ 4048351 h 4563004"/>
              <a:gd name="connsiteX32" fmla="*/ 2284006 w 6973483"/>
              <a:gd name="connsiteY32" fmla="*/ 3960697 h 4563004"/>
              <a:gd name="connsiteX33" fmla="*/ 2310302 w 6973483"/>
              <a:gd name="connsiteY33" fmla="*/ 3986994 h 4563004"/>
              <a:gd name="connsiteX34" fmla="*/ 2243936 w 6973483"/>
              <a:gd name="connsiteY34" fmla="*/ 4053360 h 4563004"/>
              <a:gd name="connsiteX35" fmla="*/ 2180074 w 6973483"/>
              <a:gd name="connsiteY35" fmla="*/ 4107204 h 4563004"/>
              <a:gd name="connsiteX36" fmla="*/ 2158787 w 6973483"/>
              <a:gd name="connsiteY36" fmla="*/ 4077152 h 4563004"/>
              <a:gd name="connsiteX37" fmla="*/ 2217640 w 6973483"/>
              <a:gd name="connsiteY37" fmla="*/ 4027064 h 4563004"/>
              <a:gd name="connsiteX38" fmla="*/ 3886818 w 6973483"/>
              <a:gd name="connsiteY38" fmla="*/ 3959445 h 4563004"/>
              <a:gd name="connsiteX39" fmla="*/ 3924384 w 6973483"/>
              <a:gd name="connsiteY39" fmla="*/ 3965706 h 4563004"/>
              <a:gd name="connsiteX40" fmla="*/ 3916871 w 6973483"/>
              <a:gd name="connsiteY40" fmla="*/ 4048351 h 4563004"/>
              <a:gd name="connsiteX41" fmla="*/ 3924384 w 6973483"/>
              <a:gd name="connsiteY41" fmla="*/ 4133501 h 4563004"/>
              <a:gd name="connsiteX42" fmla="*/ 3888069 w 6973483"/>
              <a:gd name="connsiteY42" fmla="*/ 4141014 h 4563004"/>
              <a:gd name="connsiteX43" fmla="*/ 3879305 w 6973483"/>
              <a:gd name="connsiteY43" fmla="*/ 4049603 h 4563004"/>
              <a:gd name="connsiteX44" fmla="*/ 3886818 w 6973483"/>
              <a:gd name="connsiteY44" fmla="*/ 3959445 h 4563004"/>
              <a:gd name="connsiteX45" fmla="*/ 5209137 w 6973483"/>
              <a:gd name="connsiteY45" fmla="*/ 3906853 h 4563004"/>
              <a:gd name="connsiteX46" fmla="*/ 5235433 w 6973483"/>
              <a:gd name="connsiteY46" fmla="*/ 3933149 h 4563004"/>
              <a:gd name="connsiteX47" fmla="*/ 5111465 w 6973483"/>
              <a:gd name="connsiteY47" fmla="*/ 4057117 h 4563004"/>
              <a:gd name="connsiteX48" fmla="*/ 5085170 w 6973483"/>
              <a:gd name="connsiteY48" fmla="*/ 4030820 h 4563004"/>
              <a:gd name="connsiteX49" fmla="*/ 1407469 w 6973483"/>
              <a:gd name="connsiteY49" fmla="*/ 3719024 h 4563004"/>
              <a:gd name="connsiteX50" fmla="*/ 1446287 w 6973483"/>
              <a:gd name="connsiteY50" fmla="*/ 3881809 h 4563004"/>
              <a:gd name="connsiteX51" fmla="*/ 1412478 w 6973483"/>
              <a:gd name="connsiteY51" fmla="*/ 3898087 h 4563004"/>
              <a:gd name="connsiteX52" fmla="*/ 1369903 w 6973483"/>
              <a:gd name="connsiteY52" fmla="*/ 3721528 h 4563004"/>
              <a:gd name="connsiteX53" fmla="*/ 2533193 w 6973483"/>
              <a:gd name="connsiteY53" fmla="*/ 3711510 h 4563004"/>
              <a:gd name="connsiteX54" fmla="*/ 2559490 w 6973483"/>
              <a:gd name="connsiteY54" fmla="*/ 3737806 h 4563004"/>
              <a:gd name="connsiteX55" fmla="*/ 2435522 w 6973483"/>
              <a:gd name="connsiteY55" fmla="*/ 3861774 h 4563004"/>
              <a:gd name="connsiteX56" fmla="*/ 2409226 w 6973483"/>
              <a:gd name="connsiteY56" fmla="*/ 3835477 h 4563004"/>
              <a:gd name="connsiteX57" fmla="*/ 5458324 w 6973483"/>
              <a:gd name="connsiteY57" fmla="*/ 3657666 h 4563004"/>
              <a:gd name="connsiteX58" fmla="*/ 5484621 w 6973483"/>
              <a:gd name="connsiteY58" fmla="*/ 3683962 h 4563004"/>
              <a:gd name="connsiteX59" fmla="*/ 5360653 w 6973483"/>
              <a:gd name="connsiteY59" fmla="*/ 3807929 h 4563004"/>
              <a:gd name="connsiteX60" fmla="*/ 5334357 w 6973483"/>
              <a:gd name="connsiteY60" fmla="*/ 3781633 h 4563004"/>
              <a:gd name="connsiteX61" fmla="*/ 4065882 w 6973483"/>
              <a:gd name="connsiteY61" fmla="*/ 3652657 h 4563004"/>
              <a:gd name="connsiteX62" fmla="*/ 4092178 w 6973483"/>
              <a:gd name="connsiteY62" fmla="*/ 3678953 h 4563004"/>
              <a:gd name="connsiteX63" fmla="*/ 4057117 w 6973483"/>
              <a:gd name="connsiteY63" fmla="*/ 3714015 h 4563004"/>
              <a:gd name="connsiteX64" fmla="*/ 3983237 w 6973483"/>
              <a:gd name="connsiteY64" fmla="*/ 3809182 h 4563004"/>
              <a:gd name="connsiteX65" fmla="*/ 3950679 w 6973483"/>
              <a:gd name="connsiteY65" fmla="*/ 3790398 h 4563004"/>
              <a:gd name="connsiteX66" fmla="*/ 4030820 w 6973483"/>
              <a:gd name="connsiteY66" fmla="*/ 3687718 h 4563004"/>
              <a:gd name="connsiteX67" fmla="*/ 2781129 w 6973483"/>
              <a:gd name="connsiteY67" fmla="*/ 3463575 h 4563004"/>
              <a:gd name="connsiteX68" fmla="*/ 2807424 w 6973483"/>
              <a:gd name="connsiteY68" fmla="*/ 3489871 h 4563004"/>
              <a:gd name="connsiteX69" fmla="*/ 2683457 w 6973483"/>
              <a:gd name="connsiteY69" fmla="*/ 3613839 h 4563004"/>
              <a:gd name="connsiteX70" fmla="*/ 2657161 w 6973483"/>
              <a:gd name="connsiteY70" fmla="*/ 3587543 h 4563004"/>
              <a:gd name="connsiteX71" fmla="*/ 5706259 w 6973483"/>
              <a:gd name="connsiteY71" fmla="*/ 3409731 h 4563004"/>
              <a:gd name="connsiteX72" fmla="*/ 5732555 w 6973483"/>
              <a:gd name="connsiteY72" fmla="*/ 3436027 h 4563004"/>
              <a:gd name="connsiteX73" fmla="*/ 5608588 w 6973483"/>
              <a:gd name="connsiteY73" fmla="*/ 3559994 h 4563004"/>
              <a:gd name="connsiteX74" fmla="*/ 5582291 w 6973483"/>
              <a:gd name="connsiteY74" fmla="*/ 3533698 h 4563004"/>
              <a:gd name="connsiteX75" fmla="*/ 4313817 w 6973483"/>
              <a:gd name="connsiteY75" fmla="*/ 3403470 h 4563004"/>
              <a:gd name="connsiteX76" fmla="*/ 4340113 w 6973483"/>
              <a:gd name="connsiteY76" fmla="*/ 3429766 h 4563004"/>
              <a:gd name="connsiteX77" fmla="*/ 4216145 w 6973483"/>
              <a:gd name="connsiteY77" fmla="*/ 3553733 h 4563004"/>
              <a:gd name="connsiteX78" fmla="*/ 4189850 w 6973483"/>
              <a:gd name="connsiteY78" fmla="*/ 3527437 h 4563004"/>
              <a:gd name="connsiteX79" fmla="*/ 1473836 w 6973483"/>
              <a:gd name="connsiteY79" fmla="*/ 3379678 h 4563004"/>
              <a:gd name="connsiteX80" fmla="*/ 1503889 w 6973483"/>
              <a:gd name="connsiteY80" fmla="*/ 3402218 h 4563004"/>
              <a:gd name="connsiteX81" fmla="*/ 1427504 w 6973483"/>
              <a:gd name="connsiteY81" fmla="*/ 3552481 h 4563004"/>
              <a:gd name="connsiteX82" fmla="*/ 1391191 w 6973483"/>
              <a:gd name="connsiteY82" fmla="*/ 3541211 h 4563004"/>
              <a:gd name="connsiteX83" fmla="*/ 1473836 w 6973483"/>
              <a:gd name="connsiteY83" fmla="*/ 3379678 h 4563004"/>
              <a:gd name="connsiteX84" fmla="*/ 3019046 w 6973483"/>
              <a:gd name="connsiteY84" fmla="*/ 3209379 h 4563004"/>
              <a:gd name="connsiteX85" fmla="*/ 3049098 w 6973483"/>
              <a:gd name="connsiteY85" fmla="*/ 3231919 h 4563004"/>
              <a:gd name="connsiteX86" fmla="*/ 2933896 w 6973483"/>
              <a:gd name="connsiteY86" fmla="*/ 3364652 h 4563004"/>
              <a:gd name="connsiteX87" fmla="*/ 2931392 w 6973483"/>
              <a:gd name="connsiteY87" fmla="*/ 3365904 h 4563004"/>
              <a:gd name="connsiteX88" fmla="*/ 2905096 w 6973483"/>
              <a:gd name="connsiteY88" fmla="*/ 3339608 h 4563004"/>
              <a:gd name="connsiteX89" fmla="*/ 2906348 w 6973483"/>
              <a:gd name="connsiteY89" fmla="*/ 3338356 h 4563004"/>
              <a:gd name="connsiteX90" fmla="*/ 3019046 w 6973483"/>
              <a:gd name="connsiteY90" fmla="*/ 3209379 h 4563004"/>
              <a:gd name="connsiteX91" fmla="*/ 5954195 w 6973483"/>
              <a:gd name="connsiteY91" fmla="*/ 3161796 h 4563004"/>
              <a:gd name="connsiteX92" fmla="*/ 5980490 w 6973483"/>
              <a:gd name="connsiteY92" fmla="*/ 3188092 h 4563004"/>
              <a:gd name="connsiteX93" fmla="*/ 5856523 w 6973483"/>
              <a:gd name="connsiteY93" fmla="*/ 3312060 h 4563004"/>
              <a:gd name="connsiteX94" fmla="*/ 5830227 w 6973483"/>
              <a:gd name="connsiteY94" fmla="*/ 3285763 h 4563004"/>
              <a:gd name="connsiteX95" fmla="*/ 4561751 w 6973483"/>
              <a:gd name="connsiteY95" fmla="*/ 3155535 h 4563004"/>
              <a:gd name="connsiteX96" fmla="*/ 4588048 w 6973483"/>
              <a:gd name="connsiteY96" fmla="*/ 3181831 h 4563004"/>
              <a:gd name="connsiteX97" fmla="*/ 4464081 w 6973483"/>
              <a:gd name="connsiteY97" fmla="*/ 3305798 h 4563004"/>
              <a:gd name="connsiteX98" fmla="*/ 4437784 w 6973483"/>
              <a:gd name="connsiteY98" fmla="*/ 3279502 h 4563004"/>
              <a:gd name="connsiteX99" fmla="*/ 1720518 w 6973483"/>
              <a:gd name="connsiteY99" fmla="*/ 3127987 h 4563004"/>
              <a:gd name="connsiteX100" fmla="*/ 1746814 w 6973483"/>
              <a:gd name="connsiteY100" fmla="*/ 3154283 h 4563004"/>
              <a:gd name="connsiteX101" fmla="*/ 1622847 w 6973483"/>
              <a:gd name="connsiteY101" fmla="*/ 3278250 h 4563004"/>
              <a:gd name="connsiteX102" fmla="*/ 1596550 w 6973483"/>
              <a:gd name="connsiteY102" fmla="*/ 3251954 h 4563004"/>
              <a:gd name="connsiteX103" fmla="*/ 6202129 w 6973483"/>
              <a:gd name="connsiteY103" fmla="*/ 2913861 h 4563004"/>
              <a:gd name="connsiteX104" fmla="*/ 6228425 w 6973483"/>
              <a:gd name="connsiteY104" fmla="*/ 2940157 h 4563004"/>
              <a:gd name="connsiteX105" fmla="*/ 6104457 w 6973483"/>
              <a:gd name="connsiteY105" fmla="*/ 3064124 h 4563004"/>
              <a:gd name="connsiteX106" fmla="*/ 6078161 w 6973483"/>
              <a:gd name="connsiteY106" fmla="*/ 3037829 h 4563004"/>
              <a:gd name="connsiteX107" fmla="*/ 4810939 w 6973483"/>
              <a:gd name="connsiteY107" fmla="*/ 2907600 h 4563004"/>
              <a:gd name="connsiteX108" fmla="*/ 4837235 w 6973483"/>
              <a:gd name="connsiteY108" fmla="*/ 2933896 h 4563004"/>
              <a:gd name="connsiteX109" fmla="*/ 4713267 w 6973483"/>
              <a:gd name="connsiteY109" fmla="*/ 3057864 h 4563004"/>
              <a:gd name="connsiteX110" fmla="*/ 4686971 w 6973483"/>
              <a:gd name="connsiteY110" fmla="*/ 3031567 h 4563004"/>
              <a:gd name="connsiteX111" fmla="*/ 3185588 w 6973483"/>
              <a:gd name="connsiteY111" fmla="*/ 2907600 h 4563004"/>
              <a:gd name="connsiteX112" fmla="*/ 3220649 w 6973483"/>
              <a:gd name="connsiteY112" fmla="*/ 2921374 h 4563004"/>
              <a:gd name="connsiteX113" fmla="*/ 3145518 w 6973483"/>
              <a:gd name="connsiteY113" fmla="*/ 3082908 h 4563004"/>
              <a:gd name="connsiteX114" fmla="*/ 3112961 w 6973483"/>
              <a:gd name="connsiteY114" fmla="*/ 3064124 h 4563004"/>
              <a:gd name="connsiteX115" fmla="*/ 3185588 w 6973483"/>
              <a:gd name="connsiteY115" fmla="*/ 2907600 h 4563004"/>
              <a:gd name="connsiteX116" fmla="*/ 1968453 w 6973483"/>
              <a:gd name="connsiteY116" fmla="*/ 2880052 h 4563004"/>
              <a:gd name="connsiteX117" fmla="*/ 1994749 w 6973483"/>
              <a:gd name="connsiteY117" fmla="*/ 2906348 h 4563004"/>
              <a:gd name="connsiteX118" fmla="*/ 1870781 w 6973483"/>
              <a:gd name="connsiteY118" fmla="*/ 3030316 h 4563004"/>
              <a:gd name="connsiteX119" fmla="*/ 1844485 w 6973483"/>
              <a:gd name="connsiteY119" fmla="*/ 3004019 h 4563004"/>
              <a:gd name="connsiteX120" fmla="*/ 6451317 w 6973483"/>
              <a:gd name="connsiteY120" fmla="*/ 2665926 h 4563004"/>
              <a:gd name="connsiteX121" fmla="*/ 6477612 w 6973483"/>
              <a:gd name="connsiteY121" fmla="*/ 2692222 h 4563004"/>
              <a:gd name="connsiteX122" fmla="*/ 6353645 w 6973483"/>
              <a:gd name="connsiteY122" fmla="*/ 2816190 h 4563004"/>
              <a:gd name="connsiteX123" fmla="*/ 6327349 w 6973483"/>
              <a:gd name="connsiteY123" fmla="*/ 2789894 h 4563004"/>
              <a:gd name="connsiteX124" fmla="*/ 5058873 w 6973483"/>
              <a:gd name="connsiteY124" fmla="*/ 2659665 h 4563004"/>
              <a:gd name="connsiteX125" fmla="*/ 5085170 w 6973483"/>
              <a:gd name="connsiteY125" fmla="*/ 2685962 h 4563004"/>
              <a:gd name="connsiteX126" fmla="*/ 4961203 w 6973483"/>
              <a:gd name="connsiteY126" fmla="*/ 2809929 h 4563004"/>
              <a:gd name="connsiteX127" fmla="*/ 4934906 w 6973483"/>
              <a:gd name="connsiteY127" fmla="*/ 2783633 h 4563004"/>
              <a:gd name="connsiteX128" fmla="*/ 2181326 w 6973483"/>
              <a:gd name="connsiteY128" fmla="*/ 2612082 h 4563004"/>
              <a:gd name="connsiteX129" fmla="*/ 2216388 w 6973483"/>
              <a:gd name="connsiteY129" fmla="*/ 2625856 h 4563004"/>
              <a:gd name="connsiteX130" fmla="*/ 2119969 w 6973483"/>
              <a:gd name="connsiteY130" fmla="*/ 2779876 h 4563004"/>
              <a:gd name="connsiteX131" fmla="*/ 2092421 w 6973483"/>
              <a:gd name="connsiteY131" fmla="*/ 2754832 h 4563004"/>
              <a:gd name="connsiteX132" fmla="*/ 2181326 w 6973483"/>
              <a:gd name="connsiteY132" fmla="*/ 2612082 h 4563004"/>
              <a:gd name="connsiteX133" fmla="*/ 3264476 w 6973483"/>
              <a:gd name="connsiteY133" fmla="*/ 2572011 h 4563004"/>
              <a:gd name="connsiteX134" fmla="*/ 3302042 w 6973483"/>
              <a:gd name="connsiteY134" fmla="*/ 2575768 h 4563004"/>
              <a:gd name="connsiteX135" fmla="*/ 3273242 w 6973483"/>
              <a:gd name="connsiteY135" fmla="*/ 2751076 h 4563004"/>
              <a:gd name="connsiteX136" fmla="*/ 3236927 w 6973483"/>
              <a:gd name="connsiteY136" fmla="*/ 2742310 h 4563004"/>
              <a:gd name="connsiteX137" fmla="*/ 3264476 w 6973483"/>
              <a:gd name="connsiteY137" fmla="*/ 2572011 h 4563004"/>
              <a:gd name="connsiteX138" fmla="*/ 6699251 w 6973483"/>
              <a:gd name="connsiteY138" fmla="*/ 2416739 h 4563004"/>
              <a:gd name="connsiteX139" fmla="*/ 6725547 w 6973483"/>
              <a:gd name="connsiteY139" fmla="*/ 2443035 h 4563004"/>
              <a:gd name="connsiteX140" fmla="*/ 6601579 w 6973483"/>
              <a:gd name="connsiteY140" fmla="*/ 2567003 h 4563004"/>
              <a:gd name="connsiteX141" fmla="*/ 6575283 w 6973483"/>
              <a:gd name="connsiteY141" fmla="*/ 2540707 h 4563004"/>
              <a:gd name="connsiteX142" fmla="*/ 5299295 w 6973483"/>
              <a:gd name="connsiteY142" fmla="*/ 2407974 h 4563004"/>
              <a:gd name="connsiteX143" fmla="*/ 5329348 w 6973483"/>
              <a:gd name="connsiteY143" fmla="*/ 2430513 h 4563004"/>
              <a:gd name="connsiteX144" fmla="*/ 5262981 w 6973483"/>
              <a:gd name="connsiteY144" fmla="*/ 2506897 h 4563004"/>
              <a:gd name="connsiteX145" fmla="*/ 5209137 w 6973483"/>
              <a:gd name="connsiteY145" fmla="*/ 2560742 h 4563004"/>
              <a:gd name="connsiteX146" fmla="*/ 5182841 w 6973483"/>
              <a:gd name="connsiteY146" fmla="*/ 2534446 h 4563004"/>
              <a:gd name="connsiteX147" fmla="*/ 5236685 w 6973483"/>
              <a:gd name="connsiteY147" fmla="*/ 2480601 h 4563004"/>
              <a:gd name="connsiteX148" fmla="*/ 5299295 w 6973483"/>
              <a:gd name="connsiteY148" fmla="*/ 2407974 h 4563004"/>
              <a:gd name="connsiteX149" fmla="*/ 2222649 w 6973483"/>
              <a:gd name="connsiteY149" fmla="*/ 2270232 h 4563004"/>
              <a:gd name="connsiteX150" fmla="*/ 2250198 w 6973483"/>
              <a:gd name="connsiteY150" fmla="*/ 2436775 h 4563004"/>
              <a:gd name="connsiteX151" fmla="*/ 2251449 w 6973483"/>
              <a:gd name="connsiteY151" fmla="*/ 2449297 h 4563004"/>
              <a:gd name="connsiteX152" fmla="*/ 2213883 w 6973483"/>
              <a:gd name="connsiteY152" fmla="*/ 2448044 h 4563004"/>
              <a:gd name="connsiteX153" fmla="*/ 2213883 w 6973483"/>
              <a:gd name="connsiteY153" fmla="*/ 2436775 h 4563004"/>
              <a:gd name="connsiteX154" fmla="*/ 2187588 w 6973483"/>
              <a:gd name="connsiteY154" fmla="*/ 2282754 h 4563004"/>
              <a:gd name="connsiteX155" fmla="*/ 3282007 w 6973483"/>
              <a:gd name="connsiteY155" fmla="*/ 2220144 h 4563004"/>
              <a:gd name="connsiteX156" fmla="*/ 3303294 w 6973483"/>
              <a:gd name="connsiteY156" fmla="*/ 2396704 h 4563004"/>
              <a:gd name="connsiteX157" fmla="*/ 3266980 w 6973483"/>
              <a:gd name="connsiteY157" fmla="*/ 2399209 h 4563004"/>
              <a:gd name="connsiteX158" fmla="*/ 3245693 w 6973483"/>
              <a:gd name="connsiteY158" fmla="*/ 2227657 h 4563004"/>
              <a:gd name="connsiteX159" fmla="*/ 6947186 w 6973483"/>
              <a:gd name="connsiteY159" fmla="*/ 2168804 h 4563004"/>
              <a:gd name="connsiteX160" fmla="*/ 6973483 w 6973483"/>
              <a:gd name="connsiteY160" fmla="*/ 2195100 h 4563004"/>
              <a:gd name="connsiteX161" fmla="*/ 6849515 w 6973483"/>
              <a:gd name="connsiteY161" fmla="*/ 2319068 h 4563004"/>
              <a:gd name="connsiteX162" fmla="*/ 6823219 w 6973483"/>
              <a:gd name="connsiteY162" fmla="*/ 2292771 h 4563004"/>
              <a:gd name="connsiteX163" fmla="*/ 5425767 w 6973483"/>
              <a:gd name="connsiteY163" fmla="*/ 2094925 h 4563004"/>
              <a:gd name="connsiteX164" fmla="*/ 5463333 w 6973483"/>
              <a:gd name="connsiteY164" fmla="*/ 2099934 h 4563004"/>
              <a:gd name="connsiteX165" fmla="*/ 5418255 w 6973483"/>
              <a:gd name="connsiteY165" fmla="*/ 2273989 h 4563004"/>
              <a:gd name="connsiteX166" fmla="*/ 5383192 w 6973483"/>
              <a:gd name="connsiteY166" fmla="*/ 2260214 h 4563004"/>
              <a:gd name="connsiteX167" fmla="*/ 5425767 w 6973483"/>
              <a:gd name="connsiteY167" fmla="*/ 2094925 h 4563004"/>
              <a:gd name="connsiteX168" fmla="*/ 2012280 w 6973483"/>
              <a:gd name="connsiteY168" fmla="*/ 1984732 h 4563004"/>
              <a:gd name="connsiteX169" fmla="*/ 2102438 w 6973483"/>
              <a:gd name="connsiteY169" fmla="*/ 2074890 h 4563004"/>
              <a:gd name="connsiteX170" fmla="*/ 2136247 w 6973483"/>
              <a:gd name="connsiteY170" fmla="*/ 2112456 h 4563004"/>
              <a:gd name="connsiteX171" fmla="*/ 2107447 w 6973483"/>
              <a:gd name="connsiteY171" fmla="*/ 2136247 h 4563004"/>
              <a:gd name="connsiteX172" fmla="*/ 2076142 w 6973483"/>
              <a:gd name="connsiteY172" fmla="*/ 2101186 h 4563004"/>
              <a:gd name="connsiteX173" fmla="*/ 1985984 w 6973483"/>
              <a:gd name="connsiteY173" fmla="*/ 2011027 h 4563004"/>
              <a:gd name="connsiteX174" fmla="*/ 3166805 w 6973483"/>
              <a:gd name="connsiteY174" fmla="*/ 1884556 h 4563004"/>
              <a:gd name="connsiteX175" fmla="*/ 3236927 w 6973483"/>
              <a:gd name="connsiteY175" fmla="*/ 2048593 h 4563004"/>
              <a:gd name="connsiteX176" fmla="*/ 3200614 w 6973483"/>
              <a:gd name="connsiteY176" fmla="*/ 2061115 h 4563004"/>
              <a:gd name="connsiteX177" fmla="*/ 3132996 w 6973483"/>
              <a:gd name="connsiteY177" fmla="*/ 1902087 h 4563004"/>
              <a:gd name="connsiteX178" fmla="*/ 5417002 w 6973483"/>
              <a:gd name="connsiteY178" fmla="*/ 1746814 h 4563004"/>
              <a:gd name="connsiteX179" fmla="*/ 5463333 w 6973483"/>
              <a:gd name="connsiteY179" fmla="*/ 1920869 h 4563004"/>
              <a:gd name="connsiteX180" fmla="*/ 5425767 w 6973483"/>
              <a:gd name="connsiteY180" fmla="*/ 1924626 h 4563004"/>
              <a:gd name="connsiteX181" fmla="*/ 5381941 w 6973483"/>
              <a:gd name="connsiteY181" fmla="*/ 1760589 h 4563004"/>
              <a:gd name="connsiteX182" fmla="*/ 1764345 w 6973483"/>
              <a:gd name="connsiteY182" fmla="*/ 1736796 h 4563004"/>
              <a:gd name="connsiteX183" fmla="*/ 1888313 w 6973483"/>
              <a:gd name="connsiteY183" fmla="*/ 1860764 h 4563004"/>
              <a:gd name="connsiteX184" fmla="*/ 1862016 w 6973483"/>
              <a:gd name="connsiteY184" fmla="*/ 1887060 h 4563004"/>
              <a:gd name="connsiteX185" fmla="*/ 1738049 w 6973483"/>
              <a:gd name="connsiteY185" fmla="*/ 1763092 h 4563004"/>
              <a:gd name="connsiteX186" fmla="*/ 2962697 w 6973483"/>
              <a:gd name="connsiteY186" fmla="*/ 1595299 h 4563004"/>
              <a:gd name="connsiteX187" fmla="*/ 3075395 w 6973483"/>
              <a:gd name="connsiteY187" fmla="*/ 1733040 h 4563004"/>
              <a:gd name="connsiteX188" fmla="*/ 3044090 w 6973483"/>
              <a:gd name="connsiteY188" fmla="*/ 1754327 h 4563004"/>
              <a:gd name="connsiteX189" fmla="*/ 2935148 w 6973483"/>
              <a:gd name="connsiteY189" fmla="*/ 1620343 h 4563004"/>
              <a:gd name="connsiteX190" fmla="*/ 1516411 w 6973483"/>
              <a:gd name="connsiteY190" fmla="*/ 1488861 h 4563004"/>
              <a:gd name="connsiteX191" fmla="*/ 1640378 w 6973483"/>
              <a:gd name="connsiteY191" fmla="*/ 1612829 h 4563004"/>
              <a:gd name="connsiteX192" fmla="*/ 1614081 w 6973483"/>
              <a:gd name="connsiteY192" fmla="*/ 1639125 h 4563004"/>
              <a:gd name="connsiteX193" fmla="*/ 1490114 w 6973483"/>
              <a:gd name="connsiteY193" fmla="*/ 1515158 h 4563004"/>
              <a:gd name="connsiteX194" fmla="*/ 5206633 w 6973483"/>
              <a:gd name="connsiteY194" fmla="*/ 1458809 h 4563004"/>
              <a:gd name="connsiteX195" fmla="*/ 5262981 w 6973483"/>
              <a:gd name="connsiteY195" fmla="*/ 1515158 h 4563004"/>
              <a:gd name="connsiteX196" fmla="*/ 5326843 w 6973483"/>
              <a:gd name="connsiteY196" fmla="*/ 1589037 h 4563004"/>
              <a:gd name="connsiteX197" fmla="*/ 5298043 w 6973483"/>
              <a:gd name="connsiteY197" fmla="*/ 1611577 h 4563004"/>
              <a:gd name="connsiteX198" fmla="*/ 5236685 w 6973483"/>
              <a:gd name="connsiteY198" fmla="*/ 1541454 h 4563004"/>
              <a:gd name="connsiteX199" fmla="*/ 5180337 w 6973483"/>
              <a:gd name="connsiteY199" fmla="*/ 1485105 h 4563004"/>
              <a:gd name="connsiteX200" fmla="*/ 2774867 w 6973483"/>
              <a:gd name="connsiteY200" fmla="*/ 1311050 h 4563004"/>
              <a:gd name="connsiteX201" fmla="*/ 2851252 w 6973483"/>
              <a:gd name="connsiteY201" fmla="*/ 1463817 h 4563004"/>
              <a:gd name="connsiteX202" fmla="*/ 2819946 w 6973483"/>
              <a:gd name="connsiteY202" fmla="*/ 1485105 h 4563004"/>
              <a:gd name="connsiteX203" fmla="*/ 2739806 w 6973483"/>
              <a:gd name="connsiteY203" fmla="*/ 1323572 h 4563004"/>
              <a:gd name="connsiteX204" fmla="*/ 1267223 w 6973483"/>
              <a:gd name="connsiteY204" fmla="*/ 1240927 h 4563004"/>
              <a:gd name="connsiteX205" fmla="*/ 1391191 w 6973483"/>
              <a:gd name="connsiteY205" fmla="*/ 1364894 h 4563004"/>
              <a:gd name="connsiteX206" fmla="*/ 1364894 w 6973483"/>
              <a:gd name="connsiteY206" fmla="*/ 1391191 h 4563004"/>
              <a:gd name="connsiteX207" fmla="*/ 1240927 w 6973483"/>
              <a:gd name="connsiteY207" fmla="*/ 1267223 h 4563004"/>
              <a:gd name="connsiteX208" fmla="*/ 4958699 w 6973483"/>
              <a:gd name="connsiteY208" fmla="*/ 1210874 h 4563004"/>
              <a:gd name="connsiteX209" fmla="*/ 5082665 w 6973483"/>
              <a:gd name="connsiteY209" fmla="*/ 1334841 h 4563004"/>
              <a:gd name="connsiteX210" fmla="*/ 5056369 w 6973483"/>
              <a:gd name="connsiteY210" fmla="*/ 1361138 h 4563004"/>
              <a:gd name="connsiteX211" fmla="*/ 4932402 w 6973483"/>
              <a:gd name="connsiteY211" fmla="*/ 1237170 h 4563004"/>
              <a:gd name="connsiteX212" fmla="*/ 1019288 w 6973483"/>
              <a:gd name="connsiteY212" fmla="*/ 991740 h 4563004"/>
              <a:gd name="connsiteX213" fmla="*/ 1143256 w 6973483"/>
              <a:gd name="connsiteY213" fmla="*/ 1115707 h 4563004"/>
              <a:gd name="connsiteX214" fmla="*/ 1116960 w 6973483"/>
              <a:gd name="connsiteY214" fmla="*/ 1142003 h 4563004"/>
              <a:gd name="connsiteX215" fmla="*/ 992992 w 6973483"/>
              <a:gd name="connsiteY215" fmla="*/ 1018036 h 4563004"/>
              <a:gd name="connsiteX216" fmla="*/ 2712258 w 6973483"/>
              <a:gd name="connsiteY216" fmla="*/ 969200 h 4563004"/>
              <a:gd name="connsiteX217" fmla="*/ 2749823 w 6973483"/>
              <a:gd name="connsiteY217" fmla="*/ 975461 h 4563004"/>
              <a:gd name="connsiteX218" fmla="*/ 2738554 w 6973483"/>
              <a:gd name="connsiteY218" fmla="*/ 1095672 h 4563004"/>
              <a:gd name="connsiteX219" fmla="*/ 2741058 w 6973483"/>
              <a:gd name="connsiteY219" fmla="*/ 1145760 h 4563004"/>
              <a:gd name="connsiteX220" fmla="*/ 2703492 w 6973483"/>
              <a:gd name="connsiteY220" fmla="*/ 1148264 h 4563004"/>
              <a:gd name="connsiteX221" fmla="*/ 2700988 w 6973483"/>
              <a:gd name="connsiteY221" fmla="*/ 1095672 h 4563004"/>
              <a:gd name="connsiteX222" fmla="*/ 2712258 w 6973483"/>
              <a:gd name="connsiteY222" fmla="*/ 969200 h 4563004"/>
              <a:gd name="connsiteX223" fmla="*/ 4709511 w 6973483"/>
              <a:gd name="connsiteY223" fmla="*/ 962939 h 4563004"/>
              <a:gd name="connsiteX224" fmla="*/ 4833479 w 6973483"/>
              <a:gd name="connsiteY224" fmla="*/ 1086906 h 4563004"/>
              <a:gd name="connsiteX225" fmla="*/ 4807182 w 6973483"/>
              <a:gd name="connsiteY225" fmla="*/ 1113203 h 4563004"/>
              <a:gd name="connsiteX226" fmla="*/ 4683215 w 6973483"/>
              <a:gd name="connsiteY226" fmla="*/ 989236 h 4563004"/>
              <a:gd name="connsiteX227" fmla="*/ 771353 w 6973483"/>
              <a:gd name="connsiteY227" fmla="*/ 743805 h 4563004"/>
              <a:gd name="connsiteX228" fmla="*/ 895320 w 6973483"/>
              <a:gd name="connsiteY228" fmla="*/ 867772 h 4563004"/>
              <a:gd name="connsiteX229" fmla="*/ 869025 w 6973483"/>
              <a:gd name="connsiteY229" fmla="*/ 894069 h 4563004"/>
              <a:gd name="connsiteX230" fmla="*/ 745058 w 6973483"/>
              <a:gd name="connsiteY230" fmla="*/ 770101 h 4563004"/>
              <a:gd name="connsiteX231" fmla="*/ 4461577 w 6973483"/>
              <a:gd name="connsiteY231" fmla="*/ 715004 h 4563004"/>
              <a:gd name="connsiteX232" fmla="*/ 4585543 w 6973483"/>
              <a:gd name="connsiteY232" fmla="*/ 838972 h 4563004"/>
              <a:gd name="connsiteX233" fmla="*/ 4559247 w 6973483"/>
              <a:gd name="connsiteY233" fmla="*/ 865268 h 4563004"/>
              <a:gd name="connsiteX234" fmla="*/ 4435279 w 6973483"/>
              <a:gd name="connsiteY234" fmla="*/ 741300 h 4563004"/>
              <a:gd name="connsiteX235" fmla="*/ 2863774 w 6973483"/>
              <a:gd name="connsiteY235" fmla="*/ 644882 h 4563004"/>
              <a:gd name="connsiteX236" fmla="*/ 2892574 w 6973483"/>
              <a:gd name="connsiteY236" fmla="*/ 668673 h 4563004"/>
              <a:gd name="connsiteX237" fmla="*/ 2801164 w 6973483"/>
              <a:gd name="connsiteY237" fmla="*/ 812675 h 4563004"/>
              <a:gd name="connsiteX238" fmla="*/ 2767354 w 6973483"/>
              <a:gd name="connsiteY238" fmla="*/ 796397 h 4563004"/>
              <a:gd name="connsiteX239" fmla="*/ 2863774 w 6973483"/>
              <a:gd name="connsiteY239" fmla="*/ 644882 h 4563004"/>
              <a:gd name="connsiteX240" fmla="*/ 523418 w 6973483"/>
              <a:gd name="connsiteY240" fmla="*/ 495870 h 4563004"/>
              <a:gd name="connsiteX241" fmla="*/ 647386 w 6973483"/>
              <a:gd name="connsiteY241" fmla="*/ 619838 h 4563004"/>
              <a:gd name="connsiteX242" fmla="*/ 621089 w 6973483"/>
              <a:gd name="connsiteY242" fmla="*/ 646133 h 4563004"/>
              <a:gd name="connsiteX243" fmla="*/ 497122 w 6973483"/>
              <a:gd name="connsiteY243" fmla="*/ 522166 h 4563004"/>
              <a:gd name="connsiteX244" fmla="*/ 4213641 w 6973483"/>
              <a:gd name="connsiteY244" fmla="*/ 467070 h 4563004"/>
              <a:gd name="connsiteX245" fmla="*/ 4337608 w 6973483"/>
              <a:gd name="connsiteY245" fmla="*/ 591037 h 4563004"/>
              <a:gd name="connsiteX246" fmla="*/ 4311313 w 6973483"/>
              <a:gd name="connsiteY246" fmla="*/ 617333 h 4563004"/>
              <a:gd name="connsiteX247" fmla="*/ 4187345 w 6973483"/>
              <a:gd name="connsiteY247" fmla="*/ 493365 h 4563004"/>
              <a:gd name="connsiteX248" fmla="*/ 3111708 w 6973483"/>
              <a:gd name="connsiteY248" fmla="*/ 394442 h 4563004"/>
              <a:gd name="connsiteX249" fmla="*/ 3138005 w 6973483"/>
              <a:gd name="connsiteY249" fmla="*/ 420738 h 4563004"/>
              <a:gd name="connsiteX250" fmla="*/ 3014037 w 6973483"/>
              <a:gd name="connsiteY250" fmla="*/ 544706 h 4563004"/>
              <a:gd name="connsiteX251" fmla="*/ 2987741 w 6973483"/>
              <a:gd name="connsiteY251" fmla="*/ 518409 h 4563004"/>
              <a:gd name="connsiteX252" fmla="*/ 274231 w 6973483"/>
              <a:gd name="connsiteY252" fmla="*/ 247935 h 4563004"/>
              <a:gd name="connsiteX253" fmla="*/ 398199 w 6973483"/>
              <a:gd name="connsiteY253" fmla="*/ 371903 h 4563004"/>
              <a:gd name="connsiteX254" fmla="*/ 371903 w 6973483"/>
              <a:gd name="connsiteY254" fmla="*/ 398198 h 4563004"/>
              <a:gd name="connsiteX255" fmla="*/ 247935 w 6973483"/>
              <a:gd name="connsiteY255" fmla="*/ 274231 h 4563004"/>
              <a:gd name="connsiteX256" fmla="*/ 3938157 w 6973483"/>
              <a:gd name="connsiteY256" fmla="*/ 241674 h 4563004"/>
              <a:gd name="connsiteX257" fmla="*/ 4087169 w 6973483"/>
              <a:gd name="connsiteY257" fmla="*/ 341850 h 4563004"/>
              <a:gd name="connsiteX258" fmla="*/ 4063377 w 6973483"/>
              <a:gd name="connsiteY258" fmla="*/ 370650 h 4563004"/>
              <a:gd name="connsiteX259" fmla="*/ 3921879 w 6973483"/>
              <a:gd name="connsiteY259" fmla="*/ 275484 h 4563004"/>
              <a:gd name="connsiteX260" fmla="*/ 3412235 w 6973483"/>
              <a:gd name="connsiteY260" fmla="*/ 202856 h 4563004"/>
              <a:gd name="connsiteX261" fmla="*/ 3423505 w 6973483"/>
              <a:gd name="connsiteY261" fmla="*/ 239170 h 4563004"/>
              <a:gd name="connsiteX262" fmla="*/ 3269485 w 6973483"/>
              <a:gd name="connsiteY262" fmla="*/ 310545 h 4563004"/>
              <a:gd name="connsiteX263" fmla="*/ 3249449 w 6973483"/>
              <a:gd name="connsiteY263" fmla="*/ 279240 h 4563004"/>
              <a:gd name="connsiteX264" fmla="*/ 3412235 w 6973483"/>
              <a:gd name="connsiteY264" fmla="*/ 202856 h 4563004"/>
              <a:gd name="connsiteX265" fmla="*/ 3587543 w 6973483"/>
              <a:gd name="connsiteY265" fmla="*/ 170299 h 4563004"/>
              <a:gd name="connsiteX266" fmla="*/ 3766607 w 6973483"/>
              <a:gd name="connsiteY266" fmla="*/ 184073 h 4563004"/>
              <a:gd name="connsiteX267" fmla="*/ 3760345 w 6973483"/>
              <a:gd name="connsiteY267" fmla="*/ 220387 h 4563004"/>
              <a:gd name="connsiteX268" fmla="*/ 3590047 w 6973483"/>
              <a:gd name="connsiteY268" fmla="*/ 207865 h 4563004"/>
              <a:gd name="connsiteX269" fmla="*/ 26296 w 6973483"/>
              <a:gd name="connsiteY269" fmla="*/ 0 h 4563004"/>
              <a:gd name="connsiteX270" fmla="*/ 150264 w 6973483"/>
              <a:gd name="connsiteY270" fmla="*/ 123967 h 4563004"/>
              <a:gd name="connsiteX271" fmla="*/ 123967 w 6973483"/>
              <a:gd name="connsiteY271" fmla="*/ 150264 h 4563004"/>
              <a:gd name="connsiteX272" fmla="*/ 0 w 6973483"/>
              <a:gd name="connsiteY272" fmla="*/ 26296 h 456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6973483" h="4563004">
                <a:moveTo>
                  <a:pt x="4241189" y="4500394"/>
                </a:moveTo>
                <a:cubicBezTo>
                  <a:pt x="4295033" y="4517925"/>
                  <a:pt x="4351383" y="4526690"/>
                  <a:pt x="4407731" y="4525438"/>
                </a:cubicBezTo>
                <a:lnTo>
                  <a:pt x="4408984" y="4563004"/>
                </a:lnTo>
                <a:cubicBezTo>
                  <a:pt x="4402723" y="4563004"/>
                  <a:pt x="4397713" y="4563004"/>
                  <a:pt x="4393957" y="4563004"/>
                </a:cubicBezTo>
                <a:cubicBezTo>
                  <a:pt x="4337608" y="4563004"/>
                  <a:pt x="4282511" y="4554238"/>
                  <a:pt x="4228667" y="4535456"/>
                </a:cubicBezTo>
                <a:close/>
                <a:moveTo>
                  <a:pt x="4714519" y="4401471"/>
                </a:moveTo>
                <a:lnTo>
                  <a:pt x="4739563" y="4429019"/>
                </a:lnTo>
                <a:cubicBezTo>
                  <a:pt x="4693233" y="4470341"/>
                  <a:pt x="4641893" y="4502899"/>
                  <a:pt x="4585543" y="4525438"/>
                </a:cubicBezTo>
                <a:lnTo>
                  <a:pt x="4571769" y="4490377"/>
                </a:lnTo>
                <a:cubicBezTo>
                  <a:pt x="4624361" y="4469089"/>
                  <a:pt x="4671945" y="4439036"/>
                  <a:pt x="4714519" y="4401471"/>
                </a:cubicBezTo>
                <a:close/>
                <a:moveTo>
                  <a:pt x="3984489" y="4292529"/>
                </a:moveTo>
                <a:cubicBezTo>
                  <a:pt x="4004525" y="4326339"/>
                  <a:pt x="4029569" y="4358896"/>
                  <a:pt x="4057117" y="4386444"/>
                </a:cubicBezTo>
                <a:cubicBezTo>
                  <a:pt x="4068386" y="4397714"/>
                  <a:pt x="4080908" y="4408984"/>
                  <a:pt x="4093430" y="4419001"/>
                </a:cubicBezTo>
                <a:lnTo>
                  <a:pt x="4069639" y="4447802"/>
                </a:lnTo>
                <a:cubicBezTo>
                  <a:pt x="4055864" y="4436532"/>
                  <a:pt x="4042091" y="4425262"/>
                  <a:pt x="4030820" y="4412740"/>
                </a:cubicBezTo>
                <a:cubicBezTo>
                  <a:pt x="4000767" y="4382688"/>
                  <a:pt x="3973219" y="4347626"/>
                  <a:pt x="3951932" y="4311312"/>
                </a:cubicBezTo>
                <a:close/>
                <a:moveTo>
                  <a:pt x="4961203" y="4154787"/>
                </a:moveTo>
                <a:lnTo>
                  <a:pt x="4987499" y="4181084"/>
                </a:lnTo>
                <a:lnTo>
                  <a:pt x="4863531" y="4305051"/>
                </a:lnTo>
                <a:lnTo>
                  <a:pt x="4837235" y="4278755"/>
                </a:lnTo>
                <a:close/>
                <a:moveTo>
                  <a:pt x="2008523" y="4148527"/>
                </a:moveTo>
                <a:lnTo>
                  <a:pt x="2018541" y="4184840"/>
                </a:lnTo>
                <a:cubicBezTo>
                  <a:pt x="1972210" y="4197362"/>
                  <a:pt x="1927131" y="4203624"/>
                  <a:pt x="1882051" y="4203624"/>
                </a:cubicBezTo>
                <a:cubicBezTo>
                  <a:pt x="1867025" y="4203624"/>
                  <a:pt x="1851999" y="4202371"/>
                  <a:pt x="1836972" y="4201119"/>
                </a:cubicBezTo>
                <a:lnTo>
                  <a:pt x="1840729" y="4163553"/>
                </a:lnTo>
                <a:cubicBezTo>
                  <a:pt x="1897078" y="4168562"/>
                  <a:pt x="1953426" y="4163553"/>
                  <a:pt x="2008523" y="4148527"/>
                </a:cubicBezTo>
                <a:close/>
                <a:moveTo>
                  <a:pt x="1541454" y="4022055"/>
                </a:moveTo>
                <a:lnTo>
                  <a:pt x="1546462" y="4027064"/>
                </a:lnTo>
                <a:cubicBezTo>
                  <a:pt x="1585281" y="4065882"/>
                  <a:pt x="1629107" y="4097186"/>
                  <a:pt x="1677944" y="4119726"/>
                </a:cubicBezTo>
                <a:lnTo>
                  <a:pt x="1661665" y="4153536"/>
                </a:lnTo>
                <a:cubicBezTo>
                  <a:pt x="1609072" y="4128492"/>
                  <a:pt x="1561489" y="4094682"/>
                  <a:pt x="1520167" y="4053360"/>
                </a:cubicBezTo>
                <a:lnTo>
                  <a:pt x="1515158" y="4048351"/>
                </a:lnTo>
                <a:close/>
                <a:moveTo>
                  <a:pt x="2284006" y="3960697"/>
                </a:moveTo>
                <a:lnTo>
                  <a:pt x="2310302" y="3986994"/>
                </a:lnTo>
                <a:lnTo>
                  <a:pt x="2243936" y="4053360"/>
                </a:lnTo>
                <a:cubicBezTo>
                  <a:pt x="2223901" y="4073395"/>
                  <a:pt x="2202614" y="4090926"/>
                  <a:pt x="2180074" y="4107204"/>
                </a:cubicBezTo>
                <a:lnTo>
                  <a:pt x="2158787" y="4077152"/>
                </a:lnTo>
                <a:cubicBezTo>
                  <a:pt x="2180074" y="4062125"/>
                  <a:pt x="2200110" y="4044595"/>
                  <a:pt x="2217640" y="4027064"/>
                </a:cubicBezTo>
                <a:close/>
                <a:moveTo>
                  <a:pt x="3886818" y="3959445"/>
                </a:moveTo>
                <a:lnTo>
                  <a:pt x="3924384" y="3965706"/>
                </a:lnTo>
                <a:cubicBezTo>
                  <a:pt x="3919375" y="3993254"/>
                  <a:pt x="3916871" y="4020803"/>
                  <a:pt x="3916871" y="4048351"/>
                </a:cubicBezTo>
                <a:cubicBezTo>
                  <a:pt x="3916871" y="4077152"/>
                  <a:pt x="3919375" y="4104700"/>
                  <a:pt x="3924384" y="4133501"/>
                </a:cubicBezTo>
                <a:lnTo>
                  <a:pt x="3888069" y="4141014"/>
                </a:lnTo>
                <a:cubicBezTo>
                  <a:pt x="3883062" y="4110961"/>
                  <a:pt x="3879305" y="4079656"/>
                  <a:pt x="3879305" y="4049603"/>
                </a:cubicBezTo>
                <a:cubicBezTo>
                  <a:pt x="3879305" y="4019551"/>
                  <a:pt x="3881809" y="3989498"/>
                  <a:pt x="3886818" y="3959445"/>
                </a:cubicBezTo>
                <a:close/>
                <a:moveTo>
                  <a:pt x="5209137" y="3906853"/>
                </a:moveTo>
                <a:lnTo>
                  <a:pt x="5235433" y="3933149"/>
                </a:lnTo>
                <a:lnTo>
                  <a:pt x="5111465" y="4057117"/>
                </a:lnTo>
                <a:lnTo>
                  <a:pt x="5085170" y="4030820"/>
                </a:lnTo>
                <a:close/>
                <a:moveTo>
                  <a:pt x="1407469" y="3719024"/>
                </a:moveTo>
                <a:cubicBezTo>
                  <a:pt x="1411226" y="3775372"/>
                  <a:pt x="1423748" y="3830469"/>
                  <a:pt x="1446287" y="3881809"/>
                </a:cubicBezTo>
                <a:lnTo>
                  <a:pt x="1412478" y="3898087"/>
                </a:lnTo>
                <a:cubicBezTo>
                  <a:pt x="1387434" y="3841739"/>
                  <a:pt x="1373660" y="3782886"/>
                  <a:pt x="1369903" y="3721528"/>
                </a:cubicBezTo>
                <a:close/>
                <a:moveTo>
                  <a:pt x="2533193" y="3711510"/>
                </a:moveTo>
                <a:lnTo>
                  <a:pt x="2559490" y="3737806"/>
                </a:lnTo>
                <a:lnTo>
                  <a:pt x="2435522" y="3861774"/>
                </a:lnTo>
                <a:lnTo>
                  <a:pt x="2409226" y="3835477"/>
                </a:lnTo>
                <a:close/>
                <a:moveTo>
                  <a:pt x="5458324" y="3657666"/>
                </a:moveTo>
                <a:lnTo>
                  <a:pt x="5484621" y="3683962"/>
                </a:lnTo>
                <a:lnTo>
                  <a:pt x="5360653" y="3807929"/>
                </a:lnTo>
                <a:lnTo>
                  <a:pt x="5334357" y="3781633"/>
                </a:lnTo>
                <a:close/>
                <a:moveTo>
                  <a:pt x="4065882" y="3652657"/>
                </a:moveTo>
                <a:lnTo>
                  <a:pt x="4092178" y="3678953"/>
                </a:lnTo>
                <a:lnTo>
                  <a:pt x="4057117" y="3714015"/>
                </a:lnTo>
                <a:cubicBezTo>
                  <a:pt x="4028316" y="3741563"/>
                  <a:pt x="4003272" y="3774120"/>
                  <a:pt x="3983237" y="3809182"/>
                </a:cubicBezTo>
                <a:lnTo>
                  <a:pt x="3950679" y="3790398"/>
                </a:lnTo>
                <a:cubicBezTo>
                  <a:pt x="3973219" y="3752832"/>
                  <a:pt x="3999516" y="3717771"/>
                  <a:pt x="4030820" y="3687718"/>
                </a:cubicBezTo>
                <a:close/>
                <a:moveTo>
                  <a:pt x="2781129" y="3463575"/>
                </a:moveTo>
                <a:lnTo>
                  <a:pt x="2807424" y="3489871"/>
                </a:lnTo>
                <a:lnTo>
                  <a:pt x="2683457" y="3613839"/>
                </a:lnTo>
                <a:lnTo>
                  <a:pt x="2657161" y="3587543"/>
                </a:lnTo>
                <a:close/>
                <a:moveTo>
                  <a:pt x="5706259" y="3409731"/>
                </a:moveTo>
                <a:lnTo>
                  <a:pt x="5732555" y="3436027"/>
                </a:lnTo>
                <a:lnTo>
                  <a:pt x="5608588" y="3559994"/>
                </a:lnTo>
                <a:lnTo>
                  <a:pt x="5582291" y="3533698"/>
                </a:lnTo>
                <a:close/>
                <a:moveTo>
                  <a:pt x="4313817" y="3403470"/>
                </a:moveTo>
                <a:lnTo>
                  <a:pt x="4340113" y="3429766"/>
                </a:lnTo>
                <a:lnTo>
                  <a:pt x="4216145" y="3553733"/>
                </a:lnTo>
                <a:lnTo>
                  <a:pt x="4189850" y="3527437"/>
                </a:lnTo>
                <a:close/>
                <a:moveTo>
                  <a:pt x="1473836" y="3379678"/>
                </a:moveTo>
                <a:lnTo>
                  <a:pt x="1503889" y="3402218"/>
                </a:lnTo>
                <a:cubicBezTo>
                  <a:pt x="1470079" y="3448549"/>
                  <a:pt x="1443783" y="3498637"/>
                  <a:pt x="1427504" y="3552481"/>
                </a:cubicBezTo>
                <a:lnTo>
                  <a:pt x="1391191" y="3541211"/>
                </a:lnTo>
                <a:cubicBezTo>
                  <a:pt x="1408722" y="3482359"/>
                  <a:pt x="1436270" y="3428514"/>
                  <a:pt x="1473836" y="3379678"/>
                </a:cubicBezTo>
                <a:close/>
                <a:moveTo>
                  <a:pt x="3019046" y="3209379"/>
                </a:moveTo>
                <a:lnTo>
                  <a:pt x="3049098" y="3231919"/>
                </a:lnTo>
                <a:cubicBezTo>
                  <a:pt x="3014037" y="3278250"/>
                  <a:pt x="2975219" y="3323329"/>
                  <a:pt x="2933896" y="3364652"/>
                </a:cubicBezTo>
                <a:lnTo>
                  <a:pt x="2931392" y="3365904"/>
                </a:lnTo>
                <a:lnTo>
                  <a:pt x="2905096" y="3339608"/>
                </a:lnTo>
                <a:lnTo>
                  <a:pt x="2906348" y="3338356"/>
                </a:lnTo>
                <a:cubicBezTo>
                  <a:pt x="2946418" y="3298285"/>
                  <a:pt x="2983984" y="3254459"/>
                  <a:pt x="3019046" y="3209379"/>
                </a:cubicBezTo>
                <a:close/>
                <a:moveTo>
                  <a:pt x="5954195" y="3161796"/>
                </a:moveTo>
                <a:lnTo>
                  <a:pt x="5980490" y="3188092"/>
                </a:lnTo>
                <a:lnTo>
                  <a:pt x="5856523" y="3312060"/>
                </a:lnTo>
                <a:lnTo>
                  <a:pt x="5830227" y="3285763"/>
                </a:lnTo>
                <a:close/>
                <a:moveTo>
                  <a:pt x="4561751" y="3155535"/>
                </a:moveTo>
                <a:lnTo>
                  <a:pt x="4588048" y="3181831"/>
                </a:lnTo>
                <a:lnTo>
                  <a:pt x="4464081" y="3305798"/>
                </a:lnTo>
                <a:lnTo>
                  <a:pt x="4437784" y="3279502"/>
                </a:lnTo>
                <a:close/>
                <a:moveTo>
                  <a:pt x="1720518" y="3127987"/>
                </a:moveTo>
                <a:lnTo>
                  <a:pt x="1746814" y="3154283"/>
                </a:lnTo>
                <a:lnTo>
                  <a:pt x="1622847" y="3278250"/>
                </a:lnTo>
                <a:lnTo>
                  <a:pt x="1596550" y="3251954"/>
                </a:lnTo>
                <a:close/>
                <a:moveTo>
                  <a:pt x="6202129" y="2913861"/>
                </a:moveTo>
                <a:lnTo>
                  <a:pt x="6228425" y="2940157"/>
                </a:lnTo>
                <a:lnTo>
                  <a:pt x="6104457" y="3064124"/>
                </a:lnTo>
                <a:lnTo>
                  <a:pt x="6078161" y="3037829"/>
                </a:lnTo>
                <a:close/>
                <a:moveTo>
                  <a:pt x="4810939" y="2907600"/>
                </a:moveTo>
                <a:lnTo>
                  <a:pt x="4837235" y="2933896"/>
                </a:lnTo>
                <a:lnTo>
                  <a:pt x="4713267" y="3057864"/>
                </a:lnTo>
                <a:lnTo>
                  <a:pt x="4686971" y="3031567"/>
                </a:lnTo>
                <a:close/>
                <a:moveTo>
                  <a:pt x="3185588" y="2907600"/>
                </a:moveTo>
                <a:lnTo>
                  <a:pt x="3220649" y="2921374"/>
                </a:lnTo>
                <a:cubicBezTo>
                  <a:pt x="3200614" y="2976471"/>
                  <a:pt x="3174318" y="3031567"/>
                  <a:pt x="3145518" y="3082908"/>
                </a:cubicBezTo>
                <a:lnTo>
                  <a:pt x="3112961" y="3064124"/>
                </a:lnTo>
                <a:cubicBezTo>
                  <a:pt x="3140509" y="3014037"/>
                  <a:pt x="3165553" y="2961444"/>
                  <a:pt x="3185588" y="2907600"/>
                </a:cubicBezTo>
                <a:close/>
                <a:moveTo>
                  <a:pt x="1968453" y="2880052"/>
                </a:moveTo>
                <a:lnTo>
                  <a:pt x="1994749" y="2906348"/>
                </a:lnTo>
                <a:lnTo>
                  <a:pt x="1870781" y="3030316"/>
                </a:lnTo>
                <a:lnTo>
                  <a:pt x="1844485" y="3004019"/>
                </a:lnTo>
                <a:close/>
                <a:moveTo>
                  <a:pt x="6451317" y="2665926"/>
                </a:moveTo>
                <a:lnTo>
                  <a:pt x="6477612" y="2692222"/>
                </a:lnTo>
                <a:lnTo>
                  <a:pt x="6353645" y="2816190"/>
                </a:lnTo>
                <a:lnTo>
                  <a:pt x="6327349" y="2789894"/>
                </a:lnTo>
                <a:close/>
                <a:moveTo>
                  <a:pt x="5058873" y="2659665"/>
                </a:moveTo>
                <a:lnTo>
                  <a:pt x="5085170" y="2685962"/>
                </a:lnTo>
                <a:lnTo>
                  <a:pt x="4961203" y="2809929"/>
                </a:lnTo>
                <a:lnTo>
                  <a:pt x="4934906" y="2783633"/>
                </a:lnTo>
                <a:close/>
                <a:moveTo>
                  <a:pt x="2181326" y="2612082"/>
                </a:moveTo>
                <a:lnTo>
                  <a:pt x="2216388" y="2625856"/>
                </a:lnTo>
                <a:cubicBezTo>
                  <a:pt x="2192596" y="2683457"/>
                  <a:pt x="2161291" y="2734797"/>
                  <a:pt x="2119969" y="2779876"/>
                </a:cubicBezTo>
                <a:lnTo>
                  <a:pt x="2092421" y="2754832"/>
                </a:lnTo>
                <a:cubicBezTo>
                  <a:pt x="2129987" y="2712257"/>
                  <a:pt x="2160039" y="2664674"/>
                  <a:pt x="2181326" y="2612082"/>
                </a:cubicBezTo>
                <a:close/>
                <a:moveTo>
                  <a:pt x="3264476" y="2572011"/>
                </a:moveTo>
                <a:lnTo>
                  <a:pt x="3302042" y="2575768"/>
                </a:lnTo>
                <a:cubicBezTo>
                  <a:pt x="3295781" y="2634621"/>
                  <a:pt x="3287015" y="2693475"/>
                  <a:pt x="3273242" y="2751076"/>
                </a:cubicBezTo>
                <a:lnTo>
                  <a:pt x="3236927" y="2742310"/>
                </a:lnTo>
                <a:cubicBezTo>
                  <a:pt x="3249449" y="2685962"/>
                  <a:pt x="3259467" y="2629612"/>
                  <a:pt x="3264476" y="2572011"/>
                </a:cubicBezTo>
                <a:close/>
                <a:moveTo>
                  <a:pt x="6699251" y="2416739"/>
                </a:moveTo>
                <a:lnTo>
                  <a:pt x="6725547" y="2443035"/>
                </a:lnTo>
                <a:lnTo>
                  <a:pt x="6601579" y="2567003"/>
                </a:lnTo>
                <a:lnTo>
                  <a:pt x="6575283" y="2540707"/>
                </a:lnTo>
                <a:close/>
                <a:moveTo>
                  <a:pt x="5299295" y="2407974"/>
                </a:moveTo>
                <a:lnTo>
                  <a:pt x="5329348" y="2430513"/>
                </a:lnTo>
                <a:cubicBezTo>
                  <a:pt x="5309313" y="2458062"/>
                  <a:pt x="5286773" y="2483105"/>
                  <a:pt x="5262981" y="2506897"/>
                </a:cubicBezTo>
                <a:lnTo>
                  <a:pt x="5209137" y="2560742"/>
                </a:lnTo>
                <a:lnTo>
                  <a:pt x="5182841" y="2534446"/>
                </a:lnTo>
                <a:lnTo>
                  <a:pt x="5236685" y="2480601"/>
                </a:lnTo>
                <a:cubicBezTo>
                  <a:pt x="5259225" y="2458062"/>
                  <a:pt x="5280513" y="2433018"/>
                  <a:pt x="5299295" y="2407974"/>
                </a:cubicBezTo>
                <a:close/>
                <a:moveTo>
                  <a:pt x="2222649" y="2270232"/>
                </a:moveTo>
                <a:cubicBezTo>
                  <a:pt x="2241432" y="2324077"/>
                  <a:pt x="2250198" y="2380425"/>
                  <a:pt x="2250198" y="2436775"/>
                </a:cubicBezTo>
                <a:cubicBezTo>
                  <a:pt x="2251449" y="2440531"/>
                  <a:pt x="2251449" y="2445540"/>
                  <a:pt x="2251449" y="2449297"/>
                </a:cubicBezTo>
                <a:lnTo>
                  <a:pt x="2213883" y="2448044"/>
                </a:lnTo>
                <a:cubicBezTo>
                  <a:pt x="2213883" y="2444287"/>
                  <a:pt x="2213883" y="2440531"/>
                  <a:pt x="2213883" y="2436775"/>
                </a:cubicBezTo>
                <a:cubicBezTo>
                  <a:pt x="2213883" y="2384182"/>
                  <a:pt x="2205118" y="2331590"/>
                  <a:pt x="2187588" y="2282754"/>
                </a:cubicBezTo>
                <a:close/>
                <a:moveTo>
                  <a:pt x="3282007" y="2220144"/>
                </a:moveTo>
                <a:cubicBezTo>
                  <a:pt x="3293277" y="2277745"/>
                  <a:pt x="3300790" y="2337851"/>
                  <a:pt x="3303294" y="2396704"/>
                </a:cubicBezTo>
                <a:lnTo>
                  <a:pt x="3266980" y="2399209"/>
                </a:lnTo>
                <a:cubicBezTo>
                  <a:pt x="3264476" y="2341608"/>
                  <a:pt x="3256963" y="2284006"/>
                  <a:pt x="3245693" y="2227657"/>
                </a:cubicBezTo>
                <a:close/>
                <a:moveTo>
                  <a:pt x="6947186" y="2168804"/>
                </a:moveTo>
                <a:lnTo>
                  <a:pt x="6973483" y="2195100"/>
                </a:lnTo>
                <a:lnTo>
                  <a:pt x="6849515" y="2319068"/>
                </a:lnTo>
                <a:lnTo>
                  <a:pt x="6823219" y="2292771"/>
                </a:lnTo>
                <a:close/>
                <a:moveTo>
                  <a:pt x="5425767" y="2094925"/>
                </a:moveTo>
                <a:lnTo>
                  <a:pt x="5463333" y="2099934"/>
                </a:lnTo>
                <a:cubicBezTo>
                  <a:pt x="5455821" y="2158787"/>
                  <a:pt x="5440793" y="2217640"/>
                  <a:pt x="5418255" y="2273989"/>
                </a:cubicBezTo>
                <a:lnTo>
                  <a:pt x="5383192" y="2260214"/>
                </a:lnTo>
                <a:cubicBezTo>
                  <a:pt x="5404480" y="2207622"/>
                  <a:pt x="5418255" y="2152526"/>
                  <a:pt x="5425767" y="2094925"/>
                </a:cubicBezTo>
                <a:close/>
                <a:moveTo>
                  <a:pt x="2012280" y="1984732"/>
                </a:moveTo>
                <a:lnTo>
                  <a:pt x="2102438" y="2074890"/>
                </a:lnTo>
                <a:cubicBezTo>
                  <a:pt x="2114960" y="2087412"/>
                  <a:pt x="2126230" y="2099934"/>
                  <a:pt x="2136247" y="2112456"/>
                </a:cubicBezTo>
                <a:lnTo>
                  <a:pt x="2107447" y="2136247"/>
                </a:lnTo>
                <a:cubicBezTo>
                  <a:pt x="2097429" y="2123725"/>
                  <a:pt x="2087412" y="2112456"/>
                  <a:pt x="2076142" y="2101186"/>
                </a:cubicBezTo>
                <a:lnTo>
                  <a:pt x="1985984" y="2011027"/>
                </a:lnTo>
                <a:close/>
                <a:moveTo>
                  <a:pt x="3166805" y="1884556"/>
                </a:moveTo>
                <a:cubicBezTo>
                  <a:pt x="3193101" y="1937148"/>
                  <a:pt x="3216893" y="1992245"/>
                  <a:pt x="3236927" y="2048593"/>
                </a:cubicBezTo>
                <a:lnTo>
                  <a:pt x="3200614" y="2061115"/>
                </a:lnTo>
                <a:cubicBezTo>
                  <a:pt x="3181831" y="2007271"/>
                  <a:pt x="3159291" y="1953426"/>
                  <a:pt x="3132996" y="1902087"/>
                </a:cubicBezTo>
                <a:close/>
                <a:moveTo>
                  <a:pt x="5417002" y="1746814"/>
                </a:moveTo>
                <a:cubicBezTo>
                  <a:pt x="5439541" y="1801911"/>
                  <a:pt x="5454568" y="1860764"/>
                  <a:pt x="5463333" y="1920869"/>
                </a:cubicBezTo>
                <a:lnTo>
                  <a:pt x="5425767" y="1924626"/>
                </a:lnTo>
                <a:cubicBezTo>
                  <a:pt x="5418255" y="1868277"/>
                  <a:pt x="5403227" y="1813180"/>
                  <a:pt x="5381941" y="1760589"/>
                </a:cubicBezTo>
                <a:close/>
                <a:moveTo>
                  <a:pt x="1764345" y="1736796"/>
                </a:moveTo>
                <a:lnTo>
                  <a:pt x="1888313" y="1860764"/>
                </a:lnTo>
                <a:lnTo>
                  <a:pt x="1862016" y="1887060"/>
                </a:lnTo>
                <a:lnTo>
                  <a:pt x="1738049" y="1763092"/>
                </a:lnTo>
                <a:close/>
                <a:moveTo>
                  <a:pt x="2962697" y="1595299"/>
                </a:moveTo>
                <a:cubicBezTo>
                  <a:pt x="3002767" y="1639125"/>
                  <a:pt x="3041585" y="1685457"/>
                  <a:pt x="3075395" y="1733040"/>
                </a:cubicBezTo>
                <a:lnTo>
                  <a:pt x="3044090" y="1754327"/>
                </a:lnTo>
                <a:cubicBezTo>
                  <a:pt x="3011533" y="1707996"/>
                  <a:pt x="2973967" y="1662917"/>
                  <a:pt x="2935148" y="1620343"/>
                </a:cubicBezTo>
                <a:close/>
                <a:moveTo>
                  <a:pt x="1516411" y="1488861"/>
                </a:moveTo>
                <a:lnTo>
                  <a:pt x="1640378" y="1612829"/>
                </a:lnTo>
                <a:lnTo>
                  <a:pt x="1614081" y="1639125"/>
                </a:lnTo>
                <a:lnTo>
                  <a:pt x="1490114" y="1515158"/>
                </a:lnTo>
                <a:close/>
                <a:moveTo>
                  <a:pt x="5206633" y="1458809"/>
                </a:moveTo>
                <a:lnTo>
                  <a:pt x="5262981" y="1515158"/>
                </a:lnTo>
                <a:cubicBezTo>
                  <a:pt x="5285521" y="1537697"/>
                  <a:pt x="5308061" y="1562741"/>
                  <a:pt x="5326843" y="1589037"/>
                </a:cubicBezTo>
                <a:lnTo>
                  <a:pt x="5298043" y="1611577"/>
                </a:lnTo>
                <a:cubicBezTo>
                  <a:pt x="5279260" y="1586533"/>
                  <a:pt x="5259225" y="1563993"/>
                  <a:pt x="5236685" y="1541454"/>
                </a:cubicBezTo>
                <a:lnTo>
                  <a:pt x="5180337" y="1485105"/>
                </a:lnTo>
                <a:close/>
                <a:moveTo>
                  <a:pt x="2774867" y="1311050"/>
                </a:moveTo>
                <a:cubicBezTo>
                  <a:pt x="2793651" y="1364894"/>
                  <a:pt x="2818695" y="1416235"/>
                  <a:pt x="2851252" y="1463817"/>
                </a:cubicBezTo>
                <a:lnTo>
                  <a:pt x="2819946" y="1485105"/>
                </a:lnTo>
                <a:cubicBezTo>
                  <a:pt x="2786137" y="1435017"/>
                  <a:pt x="2759841" y="1381173"/>
                  <a:pt x="2739806" y="1323572"/>
                </a:cubicBezTo>
                <a:close/>
                <a:moveTo>
                  <a:pt x="1267223" y="1240927"/>
                </a:moveTo>
                <a:lnTo>
                  <a:pt x="1391191" y="1364894"/>
                </a:lnTo>
                <a:lnTo>
                  <a:pt x="1364894" y="1391191"/>
                </a:lnTo>
                <a:lnTo>
                  <a:pt x="1240927" y="1267223"/>
                </a:lnTo>
                <a:close/>
                <a:moveTo>
                  <a:pt x="4958699" y="1210874"/>
                </a:moveTo>
                <a:lnTo>
                  <a:pt x="5082665" y="1334841"/>
                </a:lnTo>
                <a:lnTo>
                  <a:pt x="5056369" y="1361138"/>
                </a:lnTo>
                <a:lnTo>
                  <a:pt x="4932402" y="1237170"/>
                </a:lnTo>
                <a:close/>
                <a:moveTo>
                  <a:pt x="1019288" y="991740"/>
                </a:moveTo>
                <a:lnTo>
                  <a:pt x="1143256" y="1115707"/>
                </a:lnTo>
                <a:lnTo>
                  <a:pt x="1116960" y="1142003"/>
                </a:lnTo>
                <a:lnTo>
                  <a:pt x="992992" y="1018036"/>
                </a:lnTo>
                <a:close/>
                <a:moveTo>
                  <a:pt x="2712258" y="969200"/>
                </a:moveTo>
                <a:lnTo>
                  <a:pt x="2749823" y="975461"/>
                </a:lnTo>
                <a:cubicBezTo>
                  <a:pt x="2742310" y="1014280"/>
                  <a:pt x="2738554" y="1055602"/>
                  <a:pt x="2738554" y="1095672"/>
                </a:cubicBezTo>
                <a:cubicBezTo>
                  <a:pt x="2738554" y="1111950"/>
                  <a:pt x="2739806" y="1129482"/>
                  <a:pt x="2741058" y="1145760"/>
                </a:cubicBezTo>
                <a:lnTo>
                  <a:pt x="2703492" y="1148264"/>
                </a:lnTo>
                <a:cubicBezTo>
                  <a:pt x="2702240" y="1130734"/>
                  <a:pt x="2700988" y="1113203"/>
                  <a:pt x="2700988" y="1095672"/>
                </a:cubicBezTo>
                <a:cubicBezTo>
                  <a:pt x="2700988" y="1053097"/>
                  <a:pt x="2704744" y="1010523"/>
                  <a:pt x="2712258" y="969200"/>
                </a:cubicBezTo>
                <a:close/>
                <a:moveTo>
                  <a:pt x="4709511" y="962939"/>
                </a:moveTo>
                <a:lnTo>
                  <a:pt x="4833479" y="1086906"/>
                </a:lnTo>
                <a:lnTo>
                  <a:pt x="4807182" y="1113203"/>
                </a:lnTo>
                <a:lnTo>
                  <a:pt x="4683215" y="989236"/>
                </a:lnTo>
                <a:close/>
                <a:moveTo>
                  <a:pt x="771353" y="743805"/>
                </a:moveTo>
                <a:lnTo>
                  <a:pt x="895320" y="867772"/>
                </a:lnTo>
                <a:lnTo>
                  <a:pt x="869025" y="894069"/>
                </a:lnTo>
                <a:lnTo>
                  <a:pt x="745058" y="770101"/>
                </a:lnTo>
                <a:close/>
                <a:moveTo>
                  <a:pt x="4461577" y="715004"/>
                </a:moveTo>
                <a:lnTo>
                  <a:pt x="4585543" y="838972"/>
                </a:lnTo>
                <a:lnTo>
                  <a:pt x="4559247" y="865268"/>
                </a:lnTo>
                <a:lnTo>
                  <a:pt x="4435279" y="741300"/>
                </a:lnTo>
                <a:close/>
                <a:moveTo>
                  <a:pt x="2863774" y="644882"/>
                </a:moveTo>
                <a:lnTo>
                  <a:pt x="2892574" y="668673"/>
                </a:lnTo>
                <a:cubicBezTo>
                  <a:pt x="2856260" y="713752"/>
                  <a:pt x="2824955" y="761336"/>
                  <a:pt x="2801164" y="812675"/>
                </a:cubicBezTo>
                <a:lnTo>
                  <a:pt x="2767354" y="796397"/>
                </a:lnTo>
                <a:cubicBezTo>
                  <a:pt x="2792398" y="742553"/>
                  <a:pt x="2824955" y="691213"/>
                  <a:pt x="2863774" y="644882"/>
                </a:cubicBezTo>
                <a:close/>
                <a:moveTo>
                  <a:pt x="523418" y="495870"/>
                </a:moveTo>
                <a:lnTo>
                  <a:pt x="647386" y="619838"/>
                </a:lnTo>
                <a:lnTo>
                  <a:pt x="621089" y="646133"/>
                </a:lnTo>
                <a:lnTo>
                  <a:pt x="497122" y="522166"/>
                </a:lnTo>
                <a:close/>
                <a:moveTo>
                  <a:pt x="4213641" y="467070"/>
                </a:moveTo>
                <a:lnTo>
                  <a:pt x="4337608" y="591037"/>
                </a:lnTo>
                <a:lnTo>
                  <a:pt x="4311313" y="617333"/>
                </a:lnTo>
                <a:lnTo>
                  <a:pt x="4187345" y="493365"/>
                </a:lnTo>
                <a:close/>
                <a:moveTo>
                  <a:pt x="3111708" y="394442"/>
                </a:moveTo>
                <a:lnTo>
                  <a:pt x="3138005" y="420738"/>
                </a:lnTo>
                <a:lnTo>
                  <a:pt x="3014037" y="544706"/>
                </a:lnTo>
                <a:lnTo>
                  <a:pt x="2987741" y="518409"/>
                </a:lnTo>
                <a:close/>
                <a:moveTo>
                  <a:pt x="274231" y="247935"/>
                </a:moveTo>
                <a:lnTo>
                  <a:pt x="398199" y="371903"/>
                </a:lnTo>
                <a:lnTo>
                  <a:pt x="371903" y="398198"/>
                </a:lnTo>
                <a:lnTo>
                  <a:pt x="247935" y="274231"/>
                </a:lnTo>
                <a:close/>
                <a:moveTo>
                  <a:pt x="3938157" y="241674"/>
                </a:moveTo>
                <a:cubicBezTo>
                  <a:pt x="3992003" y="267971"/>
                  <a:pt x="4042091" y="301779"/>
                  <a:pt x="4087169" y="341850"/>
                </a:cubicBezTo>
                <a:lnTo>
                  <a:pt x="4063377" y="370650"/>
                </a:lnTo>
                <a:cubicBezTo>
                  <a:pt x="4020803" y="333085"/>
                  <a:pt x="3973219" y="301779"/>
                  <a:pt x="3921879" y="275484"/>
                </a:cubicBezTo>
                <a:close/>
                <a:moveTo>
                  <a:pt x="3412235" y="202856"/>
                </a:moveTo>
                <a:lnTo>
                  <a:pt x="3423505" y="239170"/>
                </a:lnTo>
                <a:cubicBezTo>
                  <a:pt x="3369661" y="255449"/>
                  <a:pt x="3317068" y="280493"/>
                  <a:pt x="3269485" y="310545"/>
                </a:cubicBezTo>
                <a:lnTo>
                  <a:pt x="3249449" y="279240"/>
                </a:lnTo>
                <a:cubicBezTo>
                  <a:pt x="3299537" y="246683"/>
                  <a:pt x="3354634" y="221639"/>
                  <a:pt x="3412235" y="202856"/>
                </a:cubicBezTo>
                <a:close/>
                <a:moveTo>
                  <a:pt x="3587543" y="170299"/>
                </a:moveTo>
                <a:cubicBezTo>
                  <a:pt x="3646396" y="166542"/>
                  <a:pt x="3707754" y="171551"/>
                  <a:pt x="3766607" y="184073"/>
                </a:cubicBezTo>
                <a:lnTo>
                  <a:pt x="3760345" y="220387"/>
                </a:lnTo>
                <a:cubicBezTo>
                  <a:pt x="3705249" y="209117"/>
                  <a:pt x="3646396" y="205361"/>
                  <a:pt x="3590047" y="207865"/>
                </a:cubicBezTo>
                <a:close/>
                <a:moveTo>
                  <a:pt x="26296" y="0"/>
                </a:moveTo>
                <a:lnTo>
                  <a:pt x="150264" y="123967"/>
                </a:lnTo>
                <a:lnTo>
                  <a:pt x="123967" y="150264"/>
                </a:lnTo>
                <a:lnTo>
                  <a:pt x="0" y="26296"/>
                </a:lnTo>
                <a:close/>
              </a:path>
            </a:pathLst>
          </a:custGeom>
          <a:solidFill>
            <a:srgbClr val="FFFFFF"/>
          </a:solidFill>
          <a:ln w="140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94E2A6-D844-630B-111C-B0E7FB7D63BC}"/>
              </a:ext>
            </a:extLst>
          </p:cNvPr>
          <p:cNvSpPr txBox="1"/>
          <p:nvPr/>
        </p:nvSpPr>
        <p:spPr>
          <a:xfrm>
            <a:off x="678734" y="786671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E33FEC-0E94-1EA8-17A5-ACAAC5F0CB85}"/>
              </a:ext>
            </a:extLst>
          </p:cNvPr>
          <p:cNvSpPr txBox="1"/>
          <p:nvPr/>
        </p:nvSpPr>
        <p:spPr>
          <a:xfrm>
            <a:off x="2982313" y="848938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8AF5EC-3154-0F70-6F14-04183291E262}"/>
              </a:ext>
            </a:extLst>
          </p:cNvPr>
          <p:cNvSpPr txBox="1"/>
          <p:nvPr/>
        </p:nvSpPr>
        <p:spPr>
          <a:xfrm>
            <a:off x="678733" y="1787691"/>
            <a:ext cx="4077587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 iterative approaches.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07A23056-7394-2FF4-88AC-47F90559CF4F}"/>
              </a:ext>
            </a:extLst>
          </p:cNvPr>
          <p:cNvSpPr/>
          <p:nvPr/>
        </p:nvSpPr>
        <p:spPr>
          <a:xfrm>
            <a:off x="2126784" y="3192446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DD67D822-38E3-FFAF-66C7-AED089CE3401}"/>
              </a:ext>
            </a:extLst>
          </p:cNvPr>
          <p:cNvSpPr/>
          <p:nvPr/>
        </p:nvSpPr>
        <p:spPr>
          <a:xfrm>
            <a:off x="2126784" y="4456097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6F2DACA-ECED-2182-0FCC-E71C046839F1}"/>
              </a:ext>
            </a:extLst>
          </p:cNvPr>
          <p:cNvSpPr/>
          <p:nvPr/>
        </p:nvSpPr>
        <p:spPr>
          <a:xfrm>
            <a:off x="2005503" y="2881626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A</a:t>
            </a:r>
            <a:endParaRPr lang="en-ID" b="1" dirty="0"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32913E2-B210-4526-D136-53E095DEFF2F}"/>
              </a:ext>
            </a:extLst>
          </p:cNvPr>
          <p:cNvGrpSpPr/>
          <p:nvPr/>
        </p:nvGrpSpPr>
        <p:grpSpPr>
          <a:xfrm>
            <a:off x="2742418" y="2771762"/>
            <a:ext cx="3052344" cy="772268"/>
            <a:chOff x="2279955" y="2878935"/>
            <a:chExt cx="3052344" cy="77226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D4B150-DEA6-E4F5-77C9-C3F8865BAA33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85A12E-994D-A031-DC9A-06FC0F331781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632D504-8459-687D-B179-E8F95FA28700}"/>
              </a:ext>
            </a:extLst>
          </p:cNvPr>
          <p:cNvSpPr txBox="1"/>
          <p:nvPr/>
        </p:nvSpPr>
        <p:spPr>
          <a:xfrm>
            <a:off x="647327" y="289013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2025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8D3CA20-4744-1B9C-2EA0-FE1C5EF6FC65}"/>
              </a:ext>
            </a:extLst>
          </p:cNvPr>
          <p:cNvSpPr/>
          <p:nvPr/>
        </p:nvSpPr>
        <p:spPr>
          <a:xfrm>
            <a:off x="2005503" y="4145277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B</a:t>
            </a:r>
            <a:endParaRPr lang="en-ID" b="1" dirty="0"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B0AC769-3891-0E06-1ADA-5E0980DED058}"/>
              </a:ext>
            </a:extLst>
          </p:cNvPr>
          <p:cNvGrpSpPr/>
          <p:nvPr/>
        </p:nvGrpSpPr>
        <p:grpSpPr>
          <a:xfrm>
            <a:off x="2742418" y="4035412"/>
            <a:ext cx="3052344" cy="772268"/>
            <a:chOff x="2279955" y="2878935"/>
            <a:chExt cx="3052344" cy="77226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A9A4CB8-A3B2-1DF0-421E-19D6849D057E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690BE7B-227A-0DA8-FD86-E632F9E41042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EB98923-27A9-D79C-66E4-FBDEBAB68A57}"/>
              </a:ext>
            </a:extLst>
          </p:cNvPr>
          <p:cNvSpPr txBox="1"/>
          <p:nvPr/>
        </p:nvSpPr>
        <p:spPr>
          <a:xfrm>
            <a:off x="647327" y="415378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2026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97187DD-0DFC-7600-41D2-262845CE5C3E}"/>
              </a:ext>
            </a:extLst>
          </p:cNvPr>
          <p:cNvSpPr/>
          <p:nvPr/>
        </p:nvSpPr>
        <p:spPr>
          <a:xfrm>
            <a:off x="2005503" y="5408926"/>
            <a:ext cx="552541" cy="5525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C</a:t>
            </a:r>
            <a:endParaRPr lang="en-ID" b="1" dirty="0"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FCD5F80-EB98-5615-AA68-A392D5044C06}"/>
              </a:ext>
            </a:extLst>
          </p:cNvPr>
          <p:cNvGrpSpPr/>
          <p:nvPr/>
        </p:nvGrpSpPr>
        <p:grpSpPr>
          <a:xfrm>
            <a:off x="2742418" y="5299062"/>
            <a:ext cx="3052344" cy="772268"/>
            <a:chOff x="2279955" y="2878935"/>
            <a:chExt cx="3052344" cy="77226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AFE87F9-D737-C898-D95F-23A5DA4336EE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583C393-1EA1-32E7-E1A6-447AE914E15E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F793F21-B60D-44D3-0944-5A9010516CF1}"/>
              </a:ext>
            </a:extLst>
          </p:cNvPr>
          <p:cNvSpPr txBox="1"/>
          <p:nvPr/>
        </p:nvSpPr>
        <p:spPr>
          <a:xfrm>
            <a:off x="647327" y="5417431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2027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EA6481F-14E2-E6D4-F6B8-61E8B72C6DDC}"/>
              </a:ext>
            </a:extLst>
          </p:cNvPr>
          <p:cNvCxnSpPr>
            <a:cxnSpLocks/>
          </p:cNvCxnSpPr>
          <p:nvPr/>
        </p:nvCxnSpPr>
        <p:spPr>
          <a:xfrm flipH="1">
            <a:off x="2821988" y="3789721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4001F9-54FC-4FDF-FE8B-B2457A0C9FEF}"/>
              </a:ext>
            </a:extLst>
          </p:cNvPr>
          <p:cNvCxnSpPr>
            <a:cxnSpLocks/>
          </p:cNvCxnSpPr>
          <p:nvPr/>
        </p:nvCxnSpPr>
        <p:spPr>
          <a:xfrm flipH="1">
            <a:off x="2821988" y="5053371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C1877058-57EA-5D0D-D025-7EDF5E067FF2}"/>
              </a:ext>
            </a:extLst>
          </p:cNvPr>
          <p:cNvSpPr/>
          <p:nvPr/>
        </p:nvSpPr>
        <p:spPr>
          <a:xfrm>
            <a:off x="4556373" y="540491"/>
            <a:ext cx="1027439" cy="10274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START</a:t>
            </a:r>
            <a:endParaRPr lang="en-ID" sz="1400" b="1" dirty="0"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6F03573-D3BA-5994-43C1-96A1958FA47C}"/>
              </a:ext>
            </a:extLst>
          </p:cNvPr>
          <p:cNvSpPr/>
          <p:nvPr/>
        </p:nvSpPr>
        <p:spPr>
          <a:xfrm>
            <a:off x="6397240" y="2397899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C454A90-7AA1-2BE8-5E56-B775EAEB5F5D}"/>
              </a:ext>
            </a:extLst>
          </p:cNvPr>
          <p:cNvSpPr/>
          <p:nvPr/>
        </p:nvSpPr>
        <p:spPr>
          <a:xfrm>
            <a:off x="9521440" y="1735288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39C84CA-3692-D2B1-BE9B-DDE11AB11BC1}"/>
              </a:ext>
            </a:extLst>
          </p:cNvPr>
          <p:cNvSpPr/>
          <p:nvPr/>
        </p:nvSpPr>
        <p:spPr>
          <a:xfrm>
            <a:off x="10005169" y="4569644"/>
            <a:ext cx="967458" cy="96745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A924AE2-1427-D87E-6C31-B82BE12C3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52369" y="2653026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BC9A136-8501-8628-F16D-D9002745A5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0298" y="4824771"/>
            <a:ext cx="457200" cy="4572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1104FAEB-9BF5-F9F0-EAFE-DB73CA522D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76569" y="199041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26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>
            <a:extLst>
              <a:ext uri="{FF2B5EF4-FFF2-40B4-BE49-F238E27FC236}">
                <a16:creationId xmlns:a16="http://schemas.microsoft.com/office/drawing/2014/main" id="{8290CBD5-8E9F-2A4A-AC0C-6F2CD54AD729}"/>
              </a:ext>
            </a:extLst>
          </p:cNvPr>
          <p:cNvSpPr txBox="1"/>
          <p:nvPr/>
        </p:nvSpPr>
        <p:spPr>
          <a:xfrm rot="16200000">
            <a:off x="7694870" y="2586463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55A49B4A-6484-8235-86C7-B76D52D91997}"/>
              </a:ext>
            </a:extLst>
          </p:cNvPr>
          <p:cNvSpPr/>
          <p:nvPr/>
        </p:nvSpPr>
        <p:spPr>
          <a:xfrm>
            <a:off x="1" y="0"/>
            <a:ext cx="16710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20311C-07E7-729E-B5B5-D4348199FD81}"/>
              </a:ext>
            </a:extLst>
          </p:cNvPr>
          <p:cNvGrpSpPr/>
          <p:nvPr/>
        </p:nvGrpSpPr>
        <p:grpSpPr>
          <a:xfrm rot="5400000" flipH="1">
            <a:off x="4427194" y="-7142"/>
            <a:ext cx="5282529" cy="6872285"/>
            <a:chOff x="4500081" y="-6038"/>
            <a:chExt cx="5282529" cy="6872285"/>
          </a:xfrm>
        </p:grpSpPr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0E264338-BD95-2359-3A83-8DBACA626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081" y="-6038"/>
              <a:ext cx="5282529" cy="6872285"/>
            </a:xfrm>
            <a:custGeom>
              <a:avLst/>
              <a:gdLst>
                <a:gd name="T0" fmla="*/ 2346 w 2459"/>
                <a:gd name="T1" fmla="*/ 1875 h 3200"/>
                <a:gd name="T2" fmla="*/ 2010 w 2459"/>
                <a:gd name="T3" fmla="*/ 1696 h 3200"/>
                <a:gd name="T4" fmla="*/ 1645 w 2459"/>
                <a:gd name="T5" fmla="*/ 1806 h 3200"/>
                <a:gd name="T6" fmla="*/ 1465 w 2459"/>
                <a:gd name="T7" fmla="*/ 2142 h 3200"/>
                <a:gd name="T8" fmla="*/ 1418 w 2459"/>
                <a:gd name="T9" fmla="*/ 2330 h 3200"/>
                <a:gd name="T10" fmla="*/ 1230 w 2459"/>
                <a:gd name="T11" fmla="*/ 2425 h 3200"/>
                <a:gd name="T12" fmla="*/ 1076 w 2459"/>
                <a:gd name="T13" fmla="*/ 2366 h 3200"/>
                <a:gd name="T14" fmla="*/ 998 w 2459"/>
                <a:gd name="T15" fmla="*/ 2194 h 3200"/>
                <a:gd name="T16" fmla="*/ 1055 w 2459"/>
                <a:gd name="T17" fmla="*/ 2039 h 3200"/>
                <a:gd name="T18" fmla="*/ 1228 w 2459"/>
                <a:gd name="T19" fmla="*/ 1960 h 3200"/>
                <a:gd name="T20" fmla="*/ 1519 w 2459"/>
                <a:gd name="T21" fmla="*/ 1868 h 3200"/>
                <a:gd name="T22" fmla="*/ 1716 w 2459"/>
                <a:gd name="T23" fmla="*/ 1575 h 3200"/>
                <a:gd name="T24" fmla="*/ 1638 w 2459"/>
                <a:gd name="T25" fmla="*/ 1175 h 3200"/>
                <a:gd name="T26" fmla="*/ 1345 w 2459"/>
                <a:gd name="T27" fmla="*/ 976 h 3200"/>
                <a:gd name="T28" fmla="*/ 945 w 2459"/>
                <a:gd name="T29" fmla="*/ 1053 h 3200"/>
                <a:gd name="T30" fmla="*/ 745 w 2459"/>
                <a:gd name="T31" fmla="*/ 1344 h 3200"/>
                <a:gd name="T32" fmla="*/ 684 w 2459"/>
                <a:gd name="T33" fmla="*/ 1603 h 3200"/>
                <a:gd name="T34" fmla="*/ 530 w 2459"/>
                <a:gd name="T35" fmla="*/ 1692 h 3200"/>
                <a:gd name="T36" fmla="*/ 359 w 2459"/>
                <a:gd name="T37" fmla="*/ 1647 h 3200"/>
                <a:gd name="T38" fmla="*/ 269 w 2459"/>
                <a:gd name="T39" fmla="*/ 1494 h 3200"/>
                <a:gd name="T40" fmla="*/ 321 w 2459"/>
                <a:gd name="T41" fmla="*/ 1313 h 3200"/>
                <a:gd name="T42" fmla="*/ 491 w 2459"/>
                <a:gd name="T43" fmla="*/ 1230 h 3200"/>
                <a:gd name="T44" fmla="*/ 797 w 2459"/>
                <a:gd name="T45" fmla="*/ 1131 h 3200"/>
                <a:gd name="T46" fmla="*/ 992 w 2459"/>
                <a:gd name="T47" fmla="*/ 804 h 3200"/>
                <a:gd name="T48" fmla="*/ 900 w 2459"/>
                <a:gd name="T49" fmla="*/ 435 h 3200"/>
                <a:gd name="T50" fmla="*/ 575 w 2459"/>
                <a:gd name="T51" fmla="*/ 238 h 3200"/>
                <a:gd name="T52" fmla="*/ 372 w 2459"/>
                <a:gd name="T53" fmla="*/ 194 h 3200"/>
                <a:gd name="T54" fmla="*/ 275 w 2459"/>
                <a:gd name="T55" fmla="*/ 61 h 3200"/>
                <a:gd name="T56" fmla="*/ 81 w 2459"/>
                <a:gd name="T57" fmla="*/ 272 h 3200"/>
                <a:gd name="T58" fmla="*/ 367 w 2459"/>
                <a:gd name="T59" fmla="*/ 481 h 3200"/>
                <a:gd name="T60" fmla="*/ 625 w 2459"/>
                <a:gd name="T61" fmla="*/ 536 h 3200"/>
                <a:gd name="T62" fmla="*/ 723 w 2459"/>
                <a:gd name="T63" fmla="*/ 668 h 3200"/>
                <a:gd name="T64" fmla="*/ 689 w 2459"/>
                <a:gd name="T65" fmla="*/ 865 h 3200"/>
                <a:gd name="T66" fmla="*/ 502 w 2459"/>
                <a:gd name="T67" fmla="*/ 963 h 3200"/>
                <a:gd name="T68" fmla="*/ 193 w 2459"/>
                <a:gd name="T69" fmla="*/ 1068 h 3200"/>
                <a:gd name="T70" fmla="*/ 2 w 2459"/>
                <a:gd name="T71" fmla="*/ 1428 h 3200"/>
                <a:gd name="T72" fmla="*/ 105 w 2459"/>
                <a:gd name="T73" fmla="*/ 1767 h 3200"/>
                <a:gd name="T74" fmla="*/ 464 w 2459"/>
                <a:gd name="T75" fmla="*/ 1959 h 3200"/>
                <a:gd name="T76" fmla="*/ 802 w 2459"/>
                <a:gd name="T77" fmla="*/ 1858 h 3200"/>
                <a:gd name="T78" fmla="*/ 996 w 2459"/>
                <a:gd name="T79" fmla="*/ 1499 h 3200"/>
                <a:gd name="T80" fmla="*/ 1038 w 2459"/>
                <a:gd name="T81" fmla="*/ 1331 h 3200"/>
                <a:gd name="T82" fmla="*/ 1186 w 2459"/>
                <a:gd name="T83" fmla="*/ 1234 h 3200"/>
                <a:gd name="T84" fmla="*/ 1360 w 2459"/>
                <a:gd name="T85" fmla="*/ 1269 h 3200"/>
                <a:gd name="T86" fmla="*/ 1458 w 2459"/>
                <a:gd name="T87" fmla="*/ 1417 h 3200"/>
                <a:gd name="T88" fmla="*/ 1416 w 2459"/>
                <a:gd name="T89" fmla="*/ 1600 h 3200"/>
                <a:gd name="T90" fmla="*/ 1239 w 2459"/>
                <a:gd name="T91" fmla="*/ 1694 h 3200"/>
                <a:gd name="T92" fmla="*/ 934 w 2459"/>
                <a:gd name="T93" fmla="*/ 1791 h 3200"/>
                <a:gd name="T94" fmla="*/ 734 w 2459"/>
                <a:gd name="T95" fmla="*/ 2146 h 3200"/>
                <a:gd name="T96" fmla="*/ 827 w 2459"/>
                <a:gd name="T97" fmla="*/ 2487 h 3200"/>
                <a:gd name="T98" fmla="*/ 1181 w 2459"/>
                <a:gd name="T99" fmla="*/ 2689 h 3200"/>
                <a:gd name="T100" fmla="*/ 1522 w 2459"/>
                <a:gd name="T101" fmla="*/ 2597 h 3200"/>
                <a:gd name="T102" fmla="*/ 1726 w 2459"/>
                <a:gd name="T103" fmla="*/ 2244 h 3200"/>
                <a:gd name="T104" fmla="*/ 1760 w 2459"/>
                <a:gd name="T105" fmla="*/ 2076 h 3200"/>
                <a:gd name="T106" fmla="*/ 1887 w 2459"/>
                <a:gd name="T107" fmla="*/ 1972 h 3200"/>
                <a:gd name="T108" fmla="*/ 2076 w 2459"/>
                <a:gd name="T109" fmla="*/ 1991 h 3200"/>
                <a:gd name="T110" fmla="*/ 2181 w 2459"/>
                <a:gd name="T111" fmla="*/ 2118 h 3200"/>
                <a:gd name="T112" fmla="*/ 2193 w 2459"/>
                <a:gd name="T113" fmla="*/ 2742 h 3200"/>
                <a:gd name="T114" fmla="*/ 2459 w 2459"/>
                <a:gd name="T115" fmla="*/ 2628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9" h="3200">
                  <a:moveTo>
                    <a:pt x="2459" y="2186"/>
                  </a:moveTo>
                  <a:cubicBezTo>
                    <a:pt x="2459" y="2171"/>
                    <a:pt x="2459" y="2161"/>
                    <a:pt x="2459" y="2161"/>
                  </a:cubicBezTo>
                  <a:cubicBezTo>
                    <a:pt x="2459" y="2161"/>
                    <a:pt x="2458" y="2152"/>
                    <a:pt x="2456" y="2137"/>
                  </a:cubicBezTo>
                  <a:cubicBezTo>
                    <a:pt x="2455" y="2123"/>
                    <a:pt x="2452" y="2103"/>
                    <a:pt x="2448" y="2084"/>
                  </a:cubicBezTo>
                  <a:cubicBezTo>
                    <a:pt x="2443" y="2065"/>
                    <a:pt x="2438" y="2046"/>
                    <a:pt x="2433" y="2032"/>
                  </a:cubicBezTo>
                  <a:cubicBezTo>
                    <a:pt x="2428" y="2018"/>
                    <a:pt x="2425" y="2009"/>
                    <a:pt x="2425" y="2009"/>
                  </a:cubicBezTo>
                  <a:cubicBezTo>
                    <a:pt x="2425" y="2009"/>
                    <a:pt x="2421" y="2000"/>
                    <a:pt x="2415" y="1987"/>
                  </a:cubicBezTo>
                  <a:cubicBezTo>
                    <a:pt x="2409" y="1973"/>
                    <a:pt x="2400" y="1956"/>
                    <a:pt x="2390" y="1939"/>
                  </a:cubicBezTo>
                  <a:cubicBezTo>
                    <a:pt x="2380" y="1922"/>
                    <a:pt x="2369" y="1906"/>
                    <a:pt x="2361" y="1895"/>
                  </a:cubicBezTo>
                  <a:cubicBezTo>
                    <a:pt x="2352" y="1883"/>
                    <a:pt x="2346" y="1875"/>
                    <a:pt x="2346" y="1875"/>
                  </a:cubicBezTo>
                  <a:cubicBezTo>
                    <a:pt x="2346" y="1875"/>
                    <a:pt x="2339" y="1868"/>
                    <a:pt x="2330" y="1857"/>
                  </a:cubicBezTo>
                  <a:cubicBezTo>
                    <a:pt x="2320" y="1846"/>
                    <a:pt x="2306" y="1832"/>
                    <a:pt x="2291" y="1819"/>
                  </a:cubicBezTo>
                  <a:cubicBezTo>
                    <a:pt x="2277" y="1806"/>
                    <a:pt x="2261" y="1794"/>
                    <a:pt x="2250" y="1786"/>
                  </a:cubicBezTo>
                  <a:cubicBezTo>
                    <a:pt x="2238" y="1777"/>
                    <a:pt x="2229" y="1772"/>
                    <a:pt x="2229" y="1772"/>
                  </a:cubicBezTo>
                  <a:cubicBezTo>
                    <a:pt x="2229" y="1772"/>
                    <a:pt x="2221" y="1767"/>
                    <a:pt x="2208" y="1760"/>
                  </a:cubicBezTo>
                  <a:cubicBezTo>
                    <a:pt x="2196" y="1752"/>
                    <a:pt x="2178" y="1743"/>
                    <a:pt x="2160" y="1736"/>
                  </a:cubicBezTo>
                  <a:cubicBezTo>
                    <a:pt x="2143" y="1728"/>
                    <a:pt x="2124" y="1721"/>
                    <a:pt x="2110" y="1717"/>
                  </a:cubicBezTo>
                  <a:cubicBezTo>
                    <a:pt x="2096" y="1712"/>
                    <a:pt x="2087" y="1710"/>
                    <a:pt x="2087" y="1710"/>
                  </a:cubicBezTo>
                  <a:cubicBezTo>
                    <a:pt x="2087" y="1710"/>
                    <a:pt x="2077" y="1707"/>
                    <a:pt x="2063" y="1704"/>
                  </a:cubicBezTo>
                  <a:cubicBezTo>
                    <a:pt x="2048" y="1701"/>
                    <a:pt x="2029" y="1698"/>
                    <a:pt x="2010" y="1696"/>
                  </a:cubicBezTo>
                  <a:cubicBezTo>
                    <a:pt x="1990" y="1694"/>
                    <a:pt x="1971" y="1694"/>
                    <a:pt x="1956" y="1694"/>
                  </a:cubicBezTo>
                  <a:cubicBezTo>
                    <a:pt x="1942" y="1694"/>
                    <a:pt x="1932" y="1695"/>
                    <a:pt x="1932" y="1695"/>
                  </a:cubicBezTo>
                  <a:cubicBezTo>
                    <a:pt x="1932" y="1695"/>
                    <a:pt x="1922" y="1695"/>
                    <a:pt x="1908" y="1697"/>
                  </a:cubicBezTo>
                  <a:cubicBezTo>
                    <a:pt x="1893" y="1698"/>
                    <a:pt x="1874" y="1701"/>
                    <a:pt x="1855" y="1705"/>
                  </a:cubicBezTo>
                  <a:cubicBezTo>
                    <a:pt x="1836" y="1709"/>
                    <a:pt x="1817" y="1715"/>
                    <a:pt x="1803" y="1720"/>
                  </a:cubicBezTo>
                  <a:cubicBezTo>
                    <a:pt x="1789" y="1724"/>
                    <a:pt x="1780" y="1728"/>
                    <a:pt x="1780" y="1728"/>
                  </a:cubicBezTo>
                  <a:cubicBezTo>
                    <a:pt x="1780" y="1728"/>
                    <a:pt x="1771" y="1731"/>
                    <a:pt x="1757" y="1737"/>
                  </a:cubicBezTo>
                  <a:cubicBezTo>
                    <a:pt x="1744" y="1743"/>
                    <a:pt x="1726" y="1752"/>
                    <a:pt x="1709" y="1762"/>
                  </a:cubicBezTo>
                  <a:cubicBezTo>
                    <a:pt x="1693" y="1772"/>
                    <a:pt x="1676" y="1783"/>
                    <a:pt x="1665" y="1791"/>
                  </a:cubicBezTo>
                  <a:cubicBezTo>
                    <a:pt x="1653" y="1800"/>
                    <a:pt x="1645" y="1806"/>
                    <a:pt x="1645" y="1806"/>
                  </a:cubicBezTo>
                  <a:cubicBezTo>
                    <a:pt x="1645" y="1806"/>
                    <a:pt x="1638" y="1812"/>
                    <a:pt x="1627" y="1822"/>
                  </a:cubicBezTo>
                  <a:cubicBezTo>
                    <a:pt x="1616" y="1832"/>
                    <a:pt x="1602" y="1846"/>
                    <a:pt x="1589" y="1860"/>
                  </a:cubicBezTo>
                  <a:cubicBezTo>
                    <a:pt x="1576" y="1875"/>
                    <a:pt x="1564" y="1890"/>
                    <a:pt x="1556" y="1902"/>
                  </a:cubicBezTo>
                  <a:cubicBezTo>
                    <a:pt x="1547" y="1914"/>
                    <a:pt x="1542" y="1922"/>
                    <a:pt x="1542" y="1922"/>
                  </a:cubicBezTo>
                  <a:cubicBezTo>
                    <a:pt x="1542" y="1922"/>
                    <a:pt x="1536" y="1930"/>
                    <a:pt x="1529" y="1943"/>
                  </a:cubicBezTo>
                  <a:cubicBezTo>
                    <a:pt x="1522" y="1956"/>
                    <a:pt x="1513" y="1973"/>
                    <a:pt x="1505" y="1991"/>
                  </a:cubicBezTo>
                  <a:cubicBezTo>
                    <a:pt x="1497" y="2009"/>
                    <a:pt x="1490" y="2027"/>
                    <a:pt x="1486" y="2041"/>
                  </a:cubicBezTo>
                  <a:cubicBezTo>
                    <a:pt x="1481" y="2055"/>
                    <a:pt x="1479" y="2065"/>
                    <a:pt x="1479" y="2065"/>
                  </a:cubicBezTo>
                  <a:cubicBezTo>
                    <a:pt x="1479" y="2065"/>
                    <a:pt x="1476" y="2074"/>
                    <a:pt x="1473" y="2088"/>
                  </a:cubicBezTo>
                  <a:cubicBezTo>
                    <a:pt x="1470" y="2103"/>
                    <a:pt x="1467" y="2122"/>
                    <a:pt x="1465" y="2142"/>
                  </a:cubicBezTo>
                  <a:cubicBezTo>
                    <a:pt x="1464" y="2151"/>
                    <a:pt x="1463" y="2161"/>
                    <a:pt x="1463" y="2170"/>
                  </a:cubicBezTo>
                  <a:cubicBezTo>
                    <a:pt x="1463" y="2175"/>
                    <a:pt x="1462" y="2179"/>
                    <a:pt x="1462" y="2183"/>
                  </a:cubicBezTo>
                  <a:cubicBezTo>
                    <a:pt x="1462" y="2187"/>
                    <a:pt x="1462" y="2190"/>
                    <a:pt x="1462" y="2194"/>
                  </a:cubicBezTo>
                  <a:cubicBezTo>
                    <a:pt x="1462" y="2201"/>
                    <a:pt x="1462" y="2205"/>
                    <a:pt x="1462" y="2205"/>
                  </a:cubicBezTo>
                  <a:cubicBezTo>
                    <a:pt x="1462" y="2205"/>
                    <a:pt x="1461" y="2223"/>
                    <a:pt x="1457" y="2241"/>
                  </a:cubicBezTo>
                  <a:cubicBezTo>
                    <a:pt x="1455" y="2250"/>
                    <a:pt x="1453" y="2259"/>
                    <a:pt x="1451" y="2265"/>
                  </a:cubicBezTo>
                  <a:cubicBezTo>
                    <a:pt x="1449" y="2272"/>
                    <a:pt x="1447" y="2276"/>
                    <a:pt x="1447" y="2276"/>
                  </a:cubicBezTo>
                  <a:cubicBezTo>
                    <a:pt x="1447" y="2276"/>
                    <a:pt x="1445" y="2280"/>
                    <a:pt x="1443" y="2286"/>
                  </a:cubicBezTo>
                  <a:cubicBezTo>
                    <a:pt x="1440" y="2293"/>
                    <a:pt x="1436" y="2301"/>
                    <a:pt x="1431" y="2309"/>
                  </a:cubicBezTo>
                  <a:cubicBezTo>
                    <a:pt x="1427" y="2316"/>
                    <a:pt x="1422" y="2324"/>
                    <a:pt x="1418" y="2330"/>
                  </a:cubicBezTo>
                  <a:cubicBezTo>
                    <a:pt x="1413" y="2335"/>
                    <a:pt x="1411" y="2339"/>
                    <a:pt x="1411" y="2339"/>
                  </a:cubicBezTo>
                  <a:cubicBezTo>
                    <a:pt x="1411" y="2339"/>
                    <a:pt x="1408" y="2342"/>
                    <a:pt x="1403" y="2347"/>
                  </a:cubicBezTo>
                  <a:cubicBezTo>
                    <a:pt x="1399" y="2352"/>
                    <a:pt x="1392" y="2359"/>
                    <a:pt x="1385" y="2365"/>
                  </a:cubicBezTo>
                  <a:cubicBezTo>
                    <a:pt x="1379" y="2371"/>
                    <a:pt x="1372" y="2377"/>
                    <a:pt x="1366" y="2381"/>
                  </a:cubicBezTo>
                  <a:cubicBezTo>
                    <a:pt x="1360" y="2385"/>
                    <a:pt x="1357" y="2387"/>
                    <a:pt x="1357" y="2387"/>
                  </a:cubicBezTo>
                  <a:cubicBezTo>
                    <a:pt x="1357" y="2387"/>
                    <a:pt x="1353" y="2390"/>
                    <a:pt x="1347" y="2393"/>
                  </a:cubicBezTo>
                  <a:cubicBezTo>
                    <a:pt x="1341" y="2397"/>
                    <a:pt x="1333" y="2401"/>
                    <a:pt x="1325" y="2405"/>
                  </a:cubicBezTo>
                  <a:cubicBezTo>
                    <a:pt x="1308" y="2412"/>
                    <a:pt x="1291" y="2417"/>
                    <a:pt x="1291" y="2417"/>
                  </a:cubicBezTo>
                  <a:cubicBezTo>
                    <a:pt x="1291" y="2417"/>
                    <a:pt x="1273" y="2422"/>
                    <a:pt x="1255" y="2423"/>
                  </a:cubicBezTo>
                  <a:cubicBezTo>
                    <a:pt x="1246" y="2424"/>
                    <a:pt x="1237" y="2425"/>
                    <a:pt x="1230" y="2425"/>
                  </a:cubicBezTo>
                  <a:cubicBezTo>
                    <a:pt x="1223" y="2425"/>
                    <a:pt x="1218" y="2424"/>
                    <a:pt x="1218" y="2424"/>
                  </a:cubicBezTo>
                  <a:cubicBezTo>
                    <a:pt x="1218" y="2424"/>
                    <a:pt x="1214" y="2424"/>
                    <a:pt x="1207" y="2424"/>
                  </a:cubicBezTo>
                  <a:cubicBezTo>
                    <a:pt x="1200" y="2423"/>
                    <a:pt x="1191" y="2422"/>
                    <a:pt x="1182" y="2420"/>
                  </a:cubicBezTo>
                  <a:cubicBezTo>
                    <a:pt x="1173" y="2418"/>
                    <a:pt x="1165" y="2416"/>
                    <a:pt x="1158" y="2414"/>
                  </a:cubicBezTo>
                  <a:cubicBezTo>
                    <a:pt x="1152" y="2411"/>
                    <a:pt x="1148" y="2410"/>
                    <a:pt x="1148" y="2410"/>
                  </a:cubicBezTo>
                  <a:cubicBezTo>
                    <a:pt x="1148" y="2410"/>
                    <a:pt x="1143" y="2408"/>
                    <a:pt x="1137" y="2405"/>
                  </a:cubicBezTo>
                  <a:cubicBezTo>
                    <a:pt x="1131" y="2403"/>
                    <a:pt x="1123" y="2399"/>
                    <a:pt x="1115" y="2394"/>
                  </a:cubicBezTo>
                  <a:cubicBezTo>
                    <a:pt x="1107" y="2390"/>
                    <a:pt x="1099" y="2385"/>
                    <a:pt x="1094" y="2381"/>
                  </a:cubicBezTo>
                  <a:cubicBezTo>
                    <a:pt x="1088" y="2377"/>
                    <a:pt x="1085" y="2374"/>
                    <a:pt x="1085" y="2374"/>
                  </a:cubicBezTo>
                  <a:cubicBezTo>
                    <a:pt x="1085" y="2374"/>
                    <a:pt x="1081" y="2371"/>
                    <a:pt x="1076" y="2366"/>
                  </a:cubicBezTo>
                  <a:cubicBezTo>
                    <a:pt x="1071" y="2362"/>
                    <a:pt x="1064" y="2356"/>
                    <a:pt x="1058" y="2349"/>
                  </a:cubicBezTo>
                  <a:cubicBezTo>
                    <a:pt x="1052" y="2342"/>
                    <a:pt x="1046" y="2335"/>
                    <a:pt x="1042" y="2329"/>
                  </a:cubicBezTo>
                  <a:cubicBezTo>
                    <a:pt x="1038" y="2324"/>
                    <a:pt x="1036" y="2320"/>
                    <a:pt x="1036" y="2320"/>
                  </a:cubicBezTo>
                  <a:cubicBezTo>
                    <a:pt x="1036" y="2320"/>
                    <a:pt x="1033" y="2316"/>
                    <a:pt x="1030" y="2310"/>
                  </a:cubicBezTo>
                  <a:cubicBezTo>
                    <a:pt x="1026" y="2305"/>
                    <a:pt x="1022" y="2297"/>
                    <a:pt x="1018" y="2288"/>
                  </a:cubicBezTo>
                  <a:cubicBezTo>
                    <a:pt x="1015" y="2280"/>
                    <a:pt x="1011" y="2272"/>
                    <a:pt x="1009" y="2265"/>
                  </a:cubicBezTo>
                  <a:cubicBezTo>
                    <a:pt x="1007" y="2259"/>
                    <a:pt x="1006" y="2254"/>
                    <a:pt x="1006" y="2254"/>
                  </a:cubicBezTo>
                  <a:cubicBezTo>
                    <a:pt x="1006" y="2254"/>
                    <a:pt x="1005" y="2250"/>
                    <a:pt x="1003" y="2243"/>
                  </a:cubicBezTo>
                  <a:cubicBezTo>
                    <a:pt x="1002" y="2237"/>
                    <a:pt x="1000" y="2228"/>
                    <a:pt x="999" y="2219"/>
                  </a:cubicBezTo>
                  <a:cubicBezTo>
                    <a:pt x="998" y="2210"/>
                    <a:pt x="998" y="2200"/>
                    <a:pt x="998" y="2194"/>
                  </a:cubicBezTo>
                  <a:cubicBezTo>
                    <a:pt x="998" y="2187"/>
                    <a:pt x="998" y="2182"/>
                    <a:pt x="998" y="2182"/>
                  </a:cubicBezTo>
                  <a:cubicBezTo>
                    <a:pt x="998" y="2182"/>
                    <a:pt x="998" y="2177"/>
                    <a:pt x="999" y="2171"/>
                  </a:cubicBezTo>
                  <a:cubicBezTo>
                    <a:pt x="999" y="2164"/>
                    <a:pt x="1001" y="2155"/>
                    <a:pt x="1002" y="2146"/>
                  </a:cubicBezTo>
                  <a:cubicBezTo>
                    <a:pt x="1004" y="2137"/>
                    <a:pt x="1007" y="2128"/>
                    <a:pt x="1009" y="2122"/>
                  </a:cubicBezTo>
                  <a:cubicBezTo>
                    <a:pt x="1011" y="2115"/>
                    <a:pt x="1012" y="2111"/>
                    <a:pt x="1012" y="2111"/>
                  </a:cubicBezTo>
                  <a:cubicBezTo>
                    <a:pt x="1012" y="2111"/>
                    <a:pt x="1014" y="2107"/>
                    <a:pt x="1017" y="2101"/>
                  </a:cubicBezTo>
                  <a:cubicBezTo>
                    <a:pt x="1019" y="2094"/>
                    <a:pt x="1023" y="2086"/>
                    <a:pt x="1028" y="2078"/>
                  </a:cubicBezTo>
                  <a:cubicBezTo>
                    <a:pt x="1032" y="2070"/>
                    <a:pt x="1037" y="2063"/>
                    <a:pt x="1041" y="2057"/>
                  </a:cubicBezTo>
                  <a:cubicBezTo>
                    <a:pt x="1045" y="2052"/>
                    <a:pt x="1048" y="2048"/>
                    <a:pt x="1048" y="2048"/>
                  </a:cubicBezTo>
                  <a:cubicBezTo>
                    <a:pt x="1048" y="2048"/>
                    <a:pt x="1051" y="2045"/>
                    <a:pt x="1055" y="2039"/>
                  </a:cubicBezTo>
                  <a:cubicBezTo>
                    <a:pt x="1060" y="2034"/>
                    <a:pt x="1066" y="2028"/>
                    <a:pt x="1073" y="2021"/>
                  </a:cubicBezTo>
                  <a:cubicBezTo>
                    <a:pt x="1080" y="2015"/>
                    <a:pt x="1087" y="2010"/>
                    <a:pt x="1092" y="2006"/>
                  </a:cubicBezTo>
                  <a:cubicBezTo>
                    <a:pt x="1098" y="2001"/>
                    <a:pt x="1102" y="1999"/>
                    <a:pt x="1102" y="1999"/>
                  </a:cubicBezTo>
                  <a:cubicBezTo>
                    <a:pt x="1102" y="1999"/>
                    <a:pt x="1105" y="1996"/>
                    <a:pt x="1111" y="1993"/>
                  </a:cubicBezTo>
                  <a:cubicBezTo>
                    <a:pt x="1117" y="1989"/>
                    <a:pt x="1125" y="1985"/>
                    <a:pt x="1133" y="1981"/>
                  </a:cubicBezTo>
                  <a:cubicBezTo>
                    <a:pt x="1142" y="1977"/>
                    <a:pt x="1150" y="1974"/>
                    <a:pt x="1156" y="1972"/>
                  </a:cubicBezTo>
                  <a:cubicBezTo>
                    <a:pt x="1163" y="1970"/>
                    <a:pt x="1167" y="1969"/>
                    <a:pt x="1167" y="1969"/>
                  </a:cubicBezTo>
                  <a:cubicBezTo>
                    <a:pt x="1167" y="1969"/>
                    <a:pt x="1172" y="1968"/>
                    <a:pt x="1178" y="1966"/>
                  </a:cubicBezTo>
                  <a:cubicBezTo>
                    <a:pt x="1185" y="1965"/>
                    <a:pt x="1194" y="1963"/>
                    <a:pt x="1203" y="1962"/>
                  </a:cubicBezTo>
                  <a:cubicBezTo>
                    <a:pt x="1212" y="1961"/>
                    <a:pt x="1221" y="1960"/>
                    <a:pt x="1228" y="1960"/>
                  </a:cubicBezTo>
                  <a:cubicBezTo>
                    <a:pt x="1231" y="1960"/>
                    <a:pt x="1233" y="1960"/>
                    <a:pt x="1236" y="1960"/>
                  </a:cubicBezTo>
                  <a:cubicBezTo>
                    <a:pt x="1239" y="1960"/>
                    <a:pt x="1241" y="1960"/>
                    <a:pt x="1243" y="1960"/>
                  </a:cubicBezTo>
                  <a:cubicBezTo>
                    <a:pt x="1248" y="1960"/>
                    <a:pt x="1250" y="1960"/>
                    <a:pt x="1250" y="1960"/>
                  </a:cubicBezTo>
                  <a:cubicBezTo>
                    <a:pt x="1250" y="1960"/>
                    <a:pt x="1260" y="1960"/>
                    <a:pt x="1274" y="1958"/>
                  </a:cubicBezTo>
                  <a:cubicBezTo>
                    <a:pt x="1289" y="1957"/>
                    <a:pt x="1308" y="1955"/>
                    <a:pt x="1327" y="1951"/>
                  </a:cubicBezTo>
                  <a:cubicBezTo>
                    <a:pt x="1347" y="1947"/>
                    <a:pt x="1366" y="1942"/>
                    <a:pt x="1380" y="1937"/>
                  </a:cubicBezTo>
                  <a:cubicBezTo>
                    <a:pt x="1394" y="1933"/>
                    <a:pt x="1403" y="1930"/>
                    <a:pt x="1403" y="1930"/>
                  </a:cubicBezTo>
                  <a:cubicBezTo>
                    <a:pt x="1403" y="1930"/>
                    <a:pt x="1412" y="1926"/>
                    <a:pt x="1425" y="1921"/>
                  </a:cubicBezTo>
                  <a:cubicBezTo>
                    <a:pt x="1439" y="1915"/>
                    <a:pt x="1457" y="1906"/>
                    <a:pt x="1474" y="1897"/>
                  </a:cubicBezTo>
                  <a:cubicBezTo>
                    <a:pt x="1491" y="1887"/>
                    <a:pt x="1507" y="1877"/>
                    <a:pt x="1519" y="1868"/>
                  </a:cubicBezTo>
                  <a:cubicBezTo>
                    <a:pt x="1531" y="1860"/>
                    <a:pt x="1538" y="1853"/>
                    <a:pt x="1538" y="1853"/>
                  </a:cubicBezTo>
                  <a:cubicBezTo>
                    <a:pt x="1538" y="1853"/>
                    <a:pt x="1546" y="1847"/>
                    <a:pt x="1557" y="1838"/>
                  </a:cubicBezTo>
                  <a:cubicBezTo>
                    <a:pt x="1568" y="1828"/>
                    <a:pt x="1583" y="1815"/>
                    <a:pt x="1596" y="1801"/>
                  </a:cubicBezTo>
                  <a:cubicBezTo>
                    <a:pt x="1609" y="1786"/>
                    <a:pt x="1621" y="1771"/>
                    <a:pt x="1630" y="1759"/>
                  </a:cubicBezTo>
                  <a:cubicBezTo>
                    <a:pt x="1639" y="1748"/>
                    <a:pt x="1644" y="1739"/>
                    <a:pt x="1644" y="1739"/>
                  </a:cubicBezTo>
                  <a:cubicBezTo>
                    <a:pt x="1644" y="1739"/>
                    <a:pt x="1650" y="1731"/>
                    <a:pt x="1657" y="1719"/>
                  </a:cubicBezTo>
                  <a:cubicBezTo>
                    <a:pt x="1665" y="1706"/>
                    <a:pt x="1674" y="1689"/>
                    <a:pt x="1682" y="1671"/>
                  </a:cubicBezTo>
                  <a:cubicBezTo>
                    <a:pt x="1691" y="1654"/>
                    <a:pt x="1698" y="1635"/>
                    <a:pt x="1702" y="1622"/>
                  </a:cubicBezTo>
                  <a:cubicBezTo>
                    <a:pt x="1707" y="1608"/>
                    <a:pt x="1710" y="1598"/>
                    <a:pt x="1710" y="1598"/>
                  </a:cubicBezTo>
                  <a:cubicBezTo>
                    <a:pt x="1710" y="1598"/>
                    <a:pt x="1712" y="1589"/>
                    <a:pt x="1716" y="1575"/>
                  </a:cubicBezTo>
                  <a:cubicBezTo>
                    <a:pt x="1719" y="1560"/>
                    <a:pt x="1723" y="1541"/>
                    <a:pt x="1725" y="1522"/>
                  </a:cubicBezTo>
                  <a:cubicBezTo>
                    <a:pt x="1727" y="1502"/>
                    <a:pt x="1728" y="1483"/>
                    <a:pt x="1729" y="1468"/>
                  </a:cubicBezTo>
                  <a:cubicBezTo>
                    <a:pt x="1729" y="1454"/>
                    <a:pt x="1728" y="1444"/>
                    <a:pt x="1728" y="1444"/>
                  </a:cubicBezTo>
                  <a:cubicBezTo>
                    <a:pt x="1728" y="1444"/>
                    <a:pt x="1728" y="1434"/>
                    <a:pt x="1727" y="1420"/>
                  </a:cubicBezTo>
                  <a:cubicBezTo>
                    <a:pt x="1726" y="1405"/>
                    <a:pt x="1723" y="1386"/>
                    <a:pt x="1720" y="1366"/>
                  </a:cubicBezTo>
                  <a:cubicBezTo>
                    <a:pt x="1716" y="1347"/>
                    <a:pt x="1711" y="1328"/>
                    <a:pt x="1706" y="1314"/>
                  </a:cubicBezTo>
                  <a:cubicBezTo>
                    <a:pt x="1702" y="1300"/>
                    <a:pt x="1699" y="1291"/>
                    <a:pt x="1699" y="1291"/>
                  </a:cubicBezTo>
                  <a:cubicBezTo>
                    <a:pt x="1699" y="1291"/>
                    <a:pt x="1695" y="1282"/>
                    <a:pt x="1690" y="1268"/>
                  </a:cubicBezTo>
                  <a:cubicBezTo>
                    <a:pt x="1684" y="1255"/>
                    <a:pt x="1676" y="1237"/>
                    <a:pt x="1666" y="1220"/>
                  </a:cubicBezTo>
                  <a:cubicBezTo>
                    <a:pt x="1657" y="1203"/>
                    <a:pt x="1646" y="1186"/>
                    <a:pt x="1638" y="1175"/>
                  </a:cubicBezTo>
                  <a:cubicBezTo>
                    <a:pt x="1629" y="1163"/>
                    <a:pt x="1623" y="1155"/>
                    <a:pt x="1623" y="1155"/>
                  </a:cubicBezTo>
                  <a:cubicBezTo>
                    <a:pt x="1623" y="1155"/>
                    <a:pt x="1617" y="1147"/>
                    <a:pt x="1608" y="1136"/>
                  </a:cubicBezTo>
                  <a:cubicBezTo>
                    <a:pt x="1598" y="1125"/>
                    <a:pt x="1585" y="1111"/>
                    <a:pt x="1571" y="1097"/>
                  </a:cubicBezTo>
                  <a:cubicBezTo>
                    <a:pt x="1556" y="1084"/>
                    <a:pt x="1541" y="1072"/>
                    <a:pt x="1530" y="1063"/>
                  </a:cubicBezTo>
                  <a:cubicBezTo>
                    <a:pt x="1518" y="1054"/>
                    <a:pt x="1510" y="1049"/>
                    <a:pt x="1510" y="1049"/>
                  </a:cubicBezTo>
                  <a:cubicBezTo>
                    <a:pt x="1510" y="1049"/>
                    <a:pt x="1502" y="1043"/>
                    <a:pt x="1489" y="1036"/>
                  </a:cubicBezTo>
                  <a:cubicBezTo>
                    <a:pt x="1477" y="1028"/>
                    <a:pt x="1460" y="1018"/>
                    <a:pt x="1442" y="1010"/>
                  </a:cubicBezTo>
                  <a:cubicBezTo>
                    <a:pt x="1424" y="1002"/>
                    <a:pt x="1406" y="995"/>
                    <a:pt x="1392" y="990"/>
                  </a:cubicBezTo>
                  <a:cubicBezTo>
                    <a:pt x="1378" y="985"/>
                    <a:pt x="1369" y="983"/>
                    <a:pt x="1369" y="983"/>
                  </a:cubicBezTo>
                  <a:cubicBezTo>
                    <a:pt x="1369" y="983"/>
                    <a:pt x="1359" y="980"/>
                    <a:pt x="1345" y="976"/>
                  </a:cubicBezTo>
                  <a:cubicBezTo>
                    <a:pt x="1331" y="973"/>
                    <a:pt x="1312" y="969"/>
                    <a:pt x="1292" y="967"/>
                  </a:cubicBezTo>
                  <a:cubicBezTo>
                    <a:pt x="1273" y="964"/>
                    <a:pt x="1253" y="963"/>
                    <a:pt x="1239" y="963"/>
                  </a:cubicBezTo>
                  <a:cubicBezTo>
                    <a:pt x="1224" y="963"/>
                    <a:pt x="1214" y="963"/>
                    <a:pt x="1214" y="963"/>
                  </a:cubicBezTo>
                  <a:cubicBezTo>
                    <a:pt x="1214" y="963"/>
                    <a:pt x="1205" y="964"/>
                    <a:pt x="1190" y="965"/>
                  </a:cubicBezTo>
                  <a:cubicBezTo>
                    <a:pt x="1176" y="966"/>
                    <a:pt x="1156" y="968"/>
                    <a:pt x="1137" y="972"/>
                  </a:cubicBezTo>
                  <a:cubicBezTo>
                    <a:pt x="1118" y="975"/>
                    <a:pt x="1099" y="980"/>
                    <a:pt x="1085" y="985"/>
                  </a:cubicBezTo>
                  <a:cubicBezTo>
                    <a:pt x="1071" y="989"/>
                    <a:pt x="1062" y="992"/>
                    <a:pt x="1062" y="992"/>
                  </a:cubicBezTo>
                  <a:cubicBezTo>
                    <a:pt x="1062" y="992"/>
                    <a:pt x="1052" y="996"/>
                    <a:pt x="1039" y="1001"/>
                  </a:cubicBezTo>
                  <a:cubicBezTo>
                    <a:pt x="1025" y="1007"/>
                    <a:pt x="1007" y="1015"/>
                    <a:pt x="990" y="1024"/>
                  </a:cubicBezTo>
                  <a:cubicBezTo>
                    <a:pt x="973" y="1034"/>
                    <a:pt x="957" y="1044"/>
                    <a:pt x="945" y="1053"/>
                  </a:cubicBezTo>
                  <a:cubicBezTo>
                    <a:pt x="933" y="1061"/>
                    <a:pt x="925" y="1067"/>
                    <a:pt x="925" y="1067"/>
                  </a:cubicBezTo>
                  <a:cubicBezTo>
                    <a:pt x="925" y="1067"/>
                    <a:pt x="917" y="1073"/>
                    <a:pt x="906" y="1083"/>
                  </a:cubicBezTo>
                  <a:cubicBezTo>
                    <a:pt x="895" y="1092"/>
                    <a:pt x="881" y="1105"/>
                    <a:pt x="867" y="1120"/>
                  </a:cubicBezTo>
                  <a:cubicBezTo>
                    <a:pt x="854" y="1134"/>
                    <a:pt x="842" y="1149"/>
                    <a:pt x="833" y="1160"/>
                  </a:cubicBezTo>
                  <a:cubicBezTo>
                    <a:pt x="824" y="1172"/>
                    <a:pt x="818" y="1180"/>
                    <a:pt x="818" y="1180"/>
                  </a:cubicBezTo>
                  <a:cubicBezTo>
                    <a:pt x="818" y="1180"/>
                    <a:pt x="813" y="1188"/>
                    <a:pt x="805" y="1201"/>
                  </a:cubicBezTo>
                  <a:cubicBezTo>
                    <a:pt x="797" y="1213"/>
                    <a:pt x="788" y="1230"/>
                    <a:pt x="779" y="1248"/>
                  </a:cubicBezTo>
                  <a:cubicBezTo>
                    <a:pt x="771" y="1265"/>
                    <a:pt x="764" y="1284"/>
                    <a:pt x="759" y="1298"/>
                  </a:cubicBezTo>
                  <a:cubicBezTo>
                    <a:pt x="754" y="1311"/>
                    <a:pt x="752" y="1321"/>
                    <a:pt x="752" y="1321"/>
                  </a:cubicBezTo>
                  <a:cubicBezTo>
                    <a:pt x="752" y="1321"/>
                    <a:pt x="749" y="1330"/>
                    <a:pt x="745" y="1344"/>
                  </a:cubicBezTo>
                  <a:cubicBezTo>
                    <a:pt x="742" y="1359"/>
                    <a:pt x="738" y="1378"/>
                    <a:pt x="736" y="1397"/>
                  </a:cubicBezTo>
                  <a:cubicBezTo>
                    <a:pt x="733" y="1417"/>
                    <a:pt x="732" y="1436"/>
                    <a:pt x="732" y="1451"/>
                  </a:cubicBezTo>
                  <a:cubicBezTo>
                    <a:pt x="731" y="1461"/>
                    <a:pt x="731" y="1468"/>
                    <a:pt x="731" y="1468"/>
                  </a:cubicBezTo>
                  <a:cubicBezTo>
                    <a:pt x="731" y="1468"/>
                    <a:pt x="731" y="1486"/>
                    <a:pt x="728" y="1504"/>
                  </a:cubicBezTo>
                  <a:cubicBezTo>
                    <a:pt x="726" y="1513"/>
                    <a:pt x="724" y="1522"/>
                    <a:pt x="722" y="1528"/>
                  </a:cubicBezTo>
                  <a:cubicBezTo>
                    <a:pt x="720" y="1535"/>
                    <a:pt x="718" y="1539"/>
                    <a:pt x="718" y="1539"/>
                  </a:cubicBezTo>
                  <a:cubicBezTo>
                    <a:pt x="718" y="1539"/>
                    <a:pt x="717" y="1543"/>
                    <a:pt x="714" y="1550"/>
                  </a:cubicBezTo>
                  <a:cubicBezTo>
                    <a:pt x="712" y="1556"/>
                    <a:pt x="708" y="1564"/>
                    <a:pt x="703" y="1572"/>
                  </a:cubicBezTo>
                  <a:cubicBezTo>
                    <a:pt x="699" y="1580"/>
                    <a:pt x="694" y="1588"/>
                    <a:pt x="690" y="1594"/>
                  </a:cubicBezTo>
                  <a:cubicBezTo>
                    <a:pt x="686" y="1599"/>
                    <a:pt x="684" y="1603"/>
                    <a:pt x="684" y="1603"/>
                  </a:cubicBezTo>
                  <a:cubicBezTo>
                    <a:pt x="684" y="1603"/>
                    <a:pt x="681" y="1606"/>
                    <a:pt x="676" y="1612"/>
                  </a:cubicBezTo>
                  <a:cubicBezTo>
                    <a:pt x="672" y="1617"/>
                    <a:pt x="666" y="1624"/>
                    <a:pt x="659" y="1630"/>
                  </a:cubicBezTo>
                  <a:cubicBezTo>
                    <a:pt x="653" y="1636"/>
                    <a:pt x="646" y="1642"/>
                    <a:pt x="640" y="1646"/>
                  </a:cubicBezTo>
                  <a:cubicBezTo>
                    <a:pt x="635" y="1650"/>
                    <a:pt x="631" y="1653"/>
                    <a:pt x="631" y="1653"/>
                  </a:cubicBezTo>
                  <a:cubicBezTo>
                    <a:pt x="631" y="1653"/>
                    <a:pt x="627" y="1656"/>
                    <a:pt x="621" y="1659"/>
                  </a:cubicBezTo>
                  <a:cubicBezTo>
                    <a:pt x="616" y="1663"/>
                    <a:pt x="608" y="1667"/>
                    <a:pt x="600" y="1671"/>
                  </a:cubicBezTo>
                  <a:cubicBezTo>
                    <a:pt x="591" y="1675"/>
                    <a:pt x="583" y="1678"/>
                    <a:pt x="577" y="1681"/>
                  </a:cubicBezTo>
                  <a:cubicBezTo>
                    <a:pt x="570" y="1683"/>
                    <a:pt x="566" y="1684"/>
                    <a:pt x="566" y="1684"/>
                  </a:cubicBezTo>
                  <a:cubicBezTo>
                    <a:pt x="566" y="1684"/>
                    <a:pt x="562" y="1686"/>
                    <a:pt x="555" y="1687"/>
                  </a:cubicBezTo>
                  <a:cubicBezTo>
                    <a:pt x="548" y="1689"/>
                    <a:pt x="539" y="1691"/>
                    <a:pt x="530" y="1692"/>
                  </a:cubicBezTo>
                  <a:cubicBezTo>
                    <a:pt x="521" y="1693"/>
                    <a:pt x="512" y="1694"/>
                    <a:pt x="505" y="1694"/>
                  </a:cubicBezTo>
                  <a:cubicBezTo>
                    <a:pt x="498" y="1694"/>
                    <a:pt x="494" y="1694"/>
                    <a:pt x="494" y="1694"/>
                  </a:cubicBezTo>
                  <a:cubicBezTo>
                    <a:pt x="494" y="1694"/>
                    <a:pt x="489" y="1694"/>
                    <a:pt x="482" y="1693"/>
                  </a:cubicBezTo>
                  <a:cubicBezTo>
                    <a:pt x="476" y="1693"/>
                    <a:pt x="467" y="1692"/>
                    <a:pt x="458" y="1690"/>
                  </a:cubicBezTo>
                  <a:cubicBezTo>
                    <a:pt x="449" y="1689"/>
                    <a:pt x="440" y="1686"/>
                    <a:pt x="433" y="1685"/>
                  </a:cubicBezTo>
                  <a:cubicBezTo>
                    <a:pt x="427" y="1683"/>
                    <a:pt x="423" y="1681"/>
                    <a:pt x="423" y="1681"/>
                  </a:cubicBezTo>
                  <a:cubicBezTo>
                    <a:pt x="423" y="1681"/>
                    <a:pt x="418" y="1680"/>
                    <a:pt x="412" y="1677"/>
                  </a:cubicBezTo>
                  <a:cubicBezTo>
                    <a:pt x="406" y="1675"/>
                    <a:pt x="397" y="1671"/>
                    <a:pt x="389" y="1666"/>
                  </a:cubicBezTo>
                  <a:cubicBezTo>
                    <a:pt x="381" y="1662"/>
                    <a:pt x="374" y="1657"/>
                    <a:pt x="368" y="1653"/>
                  </a:cubicBezTo>
                  <a:cubicBezTo>
                    <a:pt x="362" y="1650"/>
                    <a:pt x="359" y="1647"/>
                    <a:pt x="359" y="1647"/>
                  </a:cubicBezTo>
                  <a:cubicBezTo>
                    <a:pt x="359" y="1647"/>
                    <a:pt x="355" y="1644"/>
                    <a:pt x="350" y="1640"/>
                  </a:cubicBezTo>
                  <a:cubicBezTo>
                    <a:pt x="345" y="1635"/>
                    <a:pt x="338" y="1629"/>
                    <a:pt x="332" y="1623"/>
                  </a:cubicBezTo>
                  <a:cubicBezTo>
                    <a:pt x="325" y="1616"/>
                    <a:pt x="319" y="1609"/>
                    <a:pt x="315" y="1604"/>
                  </a:cubicBezTo>
                  <a:cubicBezTo>
                    <a:pt x="311" y="1598"/>
                    <a:pt x="309" y="1594"/>
                    <a:pt x="309" y="1594"/>
                  </a:cubicBezTo>
                  <a:cubicBezTo>
                    <a:pt x="309" y="1594"/>
                    <a:pt x="306" y="1591"/>
                    <a:pt x="302" y="1585"/>
                  </a:cubicBezTo>
                  <a:cubicBezTo>
                    <a:pt x="299" y="1579"/>
                    <a:pt x="294" y="1571"/>
                    <a:pt x="290" y="1563"/>
                  </a:cubicBezTo>
                  <a:cubicBezTo>
                    <a:pt x="286" y="1555"/>
                    <a:pt x="283" y="1546"/>
                    <a:pt x="280" y="1540"/>
                  </a:cubicBezTo>
                  <a:cubicBezTo>
                    <a:pt x="278" y="1534"/>
                    <a:pt x="277" y="1529"/>
                    <a:pt x="277" y="1529"/>
                  </a:cubicBezTo>
                  <a:cubicBezTo>
                    <a:pt x="277" y="1529"/>
                    <a:pt x="276" y="1525"/>
                    <a:pt x="274" y="1518"/>
                  </a:cubicBezTo>
                  <a:cubicBezTo>
                    <a:pt x="272" y="1512"/>
                    <a:pt x="270" y="1503"/>
                    <a:pt x="269" y="1494"/>
                  </a:cubicBezTo>
                  <a:cubicBezTo>
                    <a:pt x="268" y="1485"/>
                    <a:pt x="267" y="1476"/>
                    <a:pt x="267" y="1469"/>
                  </a:cubicBezTo>
                  <a:cubicBezTo>
                    <a:pt x="267" y="1462"/>
                    <a:pt x="267" y="1457"/>
                    <a:pt x="267" y="1457"/>
                  </a:cubicBezTo>
                  <a:cubicBezTo>
                    <a:pt x="267" y="1457"/>
                    <a:pt x="267" y="1439"/>
                    <a:pt x="270" y="1421"/>
                  </a:cubicBezTo>
                  <a:cubicBezTo>
                    <a:pt x="272" y="1412"/>
                    <a:pt x="274" y="1403"/>
                    <a:pt x="276" y="1397"/>
                  </a:cubicBezTo>
                  <a:cubicBezTo>
                    <a:pt x="278" y="1390"/>
                    <a:pt x="279" y="1386"/>
                    <a:pt x="279" y="1386"/>
                  </a:cubicBezTo>
                  <a:cubicBezTo>
                    <a:pt x="279" y="1386"/>
                    <a:pt x="281" y="1382"/>
                    <a:pt x="283" y="1376"/>
                  </a:cubicBezTo>
                  <a:cubicBezTo>
                    <a:pt x="286" y="1369"/>
                    <a:pt x="290" y="1361"/>
                    <a:pt x="294" y="1353"/>
                  </a:cubicBezTo>
                  <a:cubicBezTo>
                    <a:pt x="298" y="1345"/>
                    <a:pt x="303" y="1337"/>
                    <a:pt x="307" y="1332"/>
                  </a:cubicBezTo>
                  <a:cubicBezTo>
                    <a:pt x="311" y="1326"/>
                    <a:pt x="313" y="1322"/>
                    <a:pt x="313" y="1322"/>
                  </a:cubicBezTo>
                  <a:cubicBezTo>
                    <a:pt x="313" y="1322"/>
                    <a:pt x="316" y="1319"/>
                    <a:pt x="321" y="1313"/>
                  </a:cubicBezTo>
                  <a:cubicBezTo>
                    <a:pt x="325" y="1308"/>
                    <a:pt x="331" y="1301"/>
                    <a:pt x="338" y="1295"/>
                  </a:cubicBezTo>
                  <a:cubicBezTo>
                    <a:pt x="344" y="1289"/>
                    <a:pt x="351" y="1283"/>
                    <a:pt x="356" y="1278"/>
                  </a:cubicBezTo>
                  <a:cubicBezTo>
                    <a:pt x="362" y="1274"/>
                    <a:pt x="366" y="1272"/>
                    <a:pt x="366" y="1272"/>
                  </a:cubicBezTo>
                  <a:cubicBezTo>
                    <a:pt x="366" y="1272"/>
                    <a:pt x="369" y="1269"/>
                    <a:pt x="375" y="1265"/>
                  </a:cubicBezTo>
                  <a:cubicBezTo>
                    <a:pt x="381" y="1262"/>
                    <a:pt x="389" y="1257"/>
                    <a:pt x="397" y="1253"/>
                  </a:cubicBezTo>
                  <a:cubicBezTo>
                    <a:pt x="405" y="1249"/>
                    <a:pt x="413" y="1246"/>
                    <a:pt x="420" y="1243"/>
                  </a:cubicBezTo>
                  <a:cubicBezTo>
                    <a:pt x="426" y="1241"/>
                    <a:pt x="431" y="1240"/>
                    <a:pt x="431" y="1240"/>
                  </a:cubicBezTo>
                  <a:cubicBezTo>
                    <a:pt x="431" y="1240"/>
                    <a:pt x="435" y="1238"/>
                    <a:pt x="441" y="1237"/>
                  </a:cubicBezTo>
                  <a:cubicBezTo>
                    <a:pt x="448" y="1235"/>
                    <a:pt x="457" y="1233"/>
                    <a:pt x="466" y="1232"/>
                  </a:cubicBezTo>
                  <a:cubicBezTo>
                    <a:pt x="475" y="1231"/>
                    <a:pt x="484" y="1230"/>
                    <a:pt x="491" y="1230"/>
                  </a:cubicBezTo>
                  <a:cubicBezTo>
                    <a:pt x="494" y="1229"/>
                    <a:pt x="497" y="1229"/>
                    <a:pt x="499" y="1229"/>
                  </a:cubicBezTo>
                  <a:cubicBezTo>
                    <a:pt x="503" y="1229"/>
                    <a:pt x="506" y="1229"/>
                    <a:pt x="506" y="1229"/>
                  </a:cubicBezTo>
                  <a:cubicBezTo>
                    <a:pt x="506" y="1229"/>
                    <a:pt x="516" y="1229"/>
                    <a:pt x="530" y="1229"/>
                  </a:cubicBezTo>
                  <a:cubicBezTo>
                    <a:pt x="545" y="1228"/>
                    <a:pt x="564" y="1226"/>
                    <a:pt x="583" y="1222"/>
                  </a:cubicBezTo>
                  <a:cubicBezTo>
                    <a:pt x="603" y="1219"/>
                    <a:pt x="622" y="1215"/>
                    <a:pt x="636" y="1210"/>
                  </a:cubicBezTo>
                  <a:cubicBezTo>
                    <a:pt x="650" y="1206"/>
                    <a:pt x="659" y="1203"/>
                    <a:pt x="659" y="1203"/>
                  </a:cubicBezTo>
                  <a:cubicBezTo>
                    <a:pt x="659" y="1203"/>
                    <a:pt x="669" y="1200"/>
                    <a:pt x="682" y="1195"/>
                  </a:cubicBezTo>
                  <a:cubicBezTo>
                    <a:pt x="696" y="1189"/>
                    <a:pt x="714" y="1181"/>
                    <a:pt x="731" y="1172"/>
                  </a:cubicBezTo>
                  <a:cubicBezTo>
                    <a:pt x="748" y="1163"/>
                    <a:pt x="765" y="1153"/>
                    <a:pt x="777" y="1145"/>
                  </a:cubicBezTo>
                  <a:cubicBezTo>
                    <a:pt x="789" y="1137"/>
                    <a:pt x="797" y="1131"/>
                    <a:pt x="797" y="1131"/>
                  </a:cubicBezTo>
                  <a:cubicBezTo>
                    <a:pt x="797" y="1131"/>
                    <a:pt x="805" y="1125"/>
                    <a:pt x="816" y="1116"/>
                  </a:cubicBezTo>
                  <a:cubicBezTo>
                    <a:pt x="828" y="1106"/>
                    <a:pt x="842" y="1093"/>
                    <a:pt x="856" y="1079"/>
                  </a:cubicBezTo>
                  <a:cubicBezTo>
                    <a:pt x="869" y="1066"/>
                    <a:pt x="882" y="1051"/>
                    <a:pt x="891" y="1039"/>
                  </a:cubicBezTo>
                  <a:cubicBezTo>
                    <a:pt x="900" y="1028"/>
                    <a:pt x="906" y="1020"/>
                    <a:pt x="906" y="1020"/>
                  </a:cubicBezTo>
                  <a:cubicBezTo>
                    <a:pt x="906" y="1020"/>
                    <a:pt x="911" y="1012"/>
                    <a:pt x="919" y="999"/>
                  </a:cubicBezTo>
                  <a:cubicBezTo>
                    <a:pt x="927" y="987"/>
                    <a:pt x="937" y="970"/>
                    <a:pt x="946" y="953"/>
                  </a:cubicBezTo>
                  <a:cubicBezTo>
                    <a:pt x="955" y="935"/>
                    <a:pt x="962" y="917"/>
                    <a:pt x="967" y="903"/>
                  </a:cubicBezTo>
                  <a:cubicBezTo>
                    <a:pt x="972" y="890"/>
                    <a:pt x="975" y="880"/>
                    <a:pt x="975" y="880"/>
                  </a:cubicBezTo>
                  <a:cubicBezTo>
                    <a:pt x="975" y="880"/>
                    <a:pt x="978" y="871"/>
                    <a:pt x="982" y="857"/>
                  </a:cubicBezTo>
                  <a:cubicBezTo>
                    <a:pt x="985" y="843"/>
                    <a:pt x="990" y="823"/>
                    <a:pt x="992" y="804"/>
                  </a:cubicBezTo>
                  <a:cubicBezTo>
                    <a:pt x="995" y="785"/>
                    <a:pt x="997" y="765"/>
                    <a:pt x="997" y="751"/>
                  </a:cubicBezTo>
                  <a:cubicBezTo>
                    <a:pt x="998" y="736"/>
                    <a:pt x="998" y="726"/>
                    <a:pt x="998" y="726"/>
                  </a:cubicBezTo>
                  <a:cubicBezTo>
                    <a:pt x="998" y="726"/>
                    <a:pt x="998" y="717"/>
                    <a:pt x="997" y="702"/>
                  </a:cubicBezTo>
                  <a:cubicBezTo>
                    <a:pt x="996" y="688"/>
                    <a:pt x="994" y="668"/>
                    <a:pt x="991" y="649"/>
                  </a:cubicBezTo>
                  <a:cubicBezTo>
                    <a:pt x="988" y="630"/>
                    <a:pt x="983" y="610"/>
                    <a:pt x="979" y="596"/>
                  </a:cubicBezTo>
                  <a:cubicBezTo>
                    <a:pt x="975" y="582"/>
                    <a:pt x="972" y="573"/>
                    <a:pt x="972" y="573"/>
                  </a:cubicBezTo>
                  <a:cubicBezTo>
                    <a:pt x="972" y="573"/>
                    <a:pt x="969" y="564"/>
                    <a:pt x="964" y="550"/>
                  </a:cubicBezTo>
                  <a:cubicBezTo>
                    <a:pt x="959" y="536"/>
                    <a:pt x="951" y="518"/>
                    <a:pt x="942" y="501"/>
                  </a:cubicBezTo>
                  <a:cubicBezTo>
                    <a:pt x="933" y="484"/>
                    <a:pt x="923" y="467"/>
                    <a:pt x="914" y="455"/>
                  </a:cubicBezTo>
                  <a:cubicBezTo>
                    <a:pt x="906" y="443"/>
                    <a:pt x="900" y="435"/>
                    <a:pt x="900" y="435"/>
                  </a:cubicBezTo>
                  <a:cubicBezTo>
                    <a:pt x="900" y="435"/>
                    <a:pt x="895" y="427"/>
                    <a:pt x="885" y="416"/>
                  </a:cubicBezTo>
                  <a:cubicBezTo>
                    <a:pt x="876" y="404"/>
                    <a:pt x="863" y="390"/>
                    <a:pt x="849" y="376"/>
                  </a:cubicBezTo>
                  <a:cubicBezTo>
                    <a:pt x="836" y="362"/>
                    <a:pt x="821" y="349"/>
                    <a:pt x="809" y="340"/>
                  </a:cubicBezTo>
                  <a:cubicBezTo>
                    <a:pt x="798" y="331"/>
                    <a:pt x="790" y="326"/>
                    <a:pt x="790" y="326"/>
                  </a:cubicBezTo>
                  <a:cubicBezTo>
                    <a:pt x="790" y="326"/>
                    <a:pt x="782" y="320"/>
                    <a:pt x="770" y="312"/>
                  </a:cubicBezTo>
                  <a:cubicBezTo>
                    <a:pt x="757" y="304"/>
                    <a:pt x="741" y="294"/>
                    <a:pt x="723" y="285"/>
                  </a:cubicBezTo>
                  <a:cubicBezTo>
                    <a:pt x="706" y="276"/>
                    <a:pt x="688" y="269"/>
                    <a:pt x="674" y="264"/>
                  </a:cubicBezTo>
                  <a:cubicBezTo>
                    <a:pt x="660" y="259"/>
                    <a:pt x="651" y="256"/>
                    <a:pt x="651" y="256"/>
                  </a:cubicBezTo>
                  <a:cubicBezTo>
                    <a:pt x="651" y="256"/>
                    <a:pt x="641" y="253"/>
                    <a:pt x="627" y="249"/>
                  </a:cubicBezTo>
                  <a:cubicBezTo>
                    <a:pt x="613" y="245"/>
                    <a:pt x="594" y="241"/>
                    <a:pt x="575" y="238"/>
                  </a:cubicBezTo>
                  <a:cubicBezTo>
                    <a:pt x="555" y="235"/>
                    <a:pt x="536" y="233"/>
                    <a:pt x="521" y="233"/>
                  </a:cubicBezTo>
                  <a:cubicBezTo>
                    <a:pt x="510" y="232"/>
                    <a:pt x="501" y="232"/>
                    <a:pt x="499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80" y="232"/>
                    <a:pt x="462" y="229"/>
                  </a:cubicBezTo>
                  <a:cubicBezTo>
                    <a:pt x="453" y="228"/>
                    <a:pt x="444" y="226"/>
                    <a:pt x="437" y="224"/>
                  </a:cubicBezTo>
                  <a:cubicBezTo>
                    <a:pt x="431" y="222"/>
                    <a:pt x="427" y="221"/>
                    <a:pt x="427" y="221"/>
                  </a:cubicBezTo>
                  <a:cubicBezTo>
                    <a:pt x="427" y="221"/>
                    <a:pt x="422" y="219"/>
                    <a:pt x="416" y="217"/>
                  </a:cubicBezTo>
                  <a:cubicBezTo>
                    <a:pt x="410" y="214"/>
                    <a:pt x="401" y="211"/>
                    <a:pt x="393" y="207"/>
                  </a:cubicBezTo>
                  <a:cubicBezTo>
                    <a:pt x="385" y="203"/>
                    <a:pt x="377" y="198"/>
                    <a:pt x="372" y="194"/>
                  </a:cubicBezTo>
                  <a:cubicBezTo>
                    <a:pt x="366" y="190"/>
                    <a:pt x="362" y="188"/>
                    <a:pt x="362" y="188"/>
                  </a:cubicBezTo>
                  <a:cubicBezTo>
                    <a:pt x="362" y="188"/>
                    <a:pt x="359" y="185"/>
                    <a:pt x="353" y="181"/>
                  </a:cubicBezTo>
                  <a:cubicBezTo>
                    <a:pt x="348" y="176"/>
                    <a:pt x="341" y="170"/>
                    <a:pt x="335" y="164"/>
                  </a:cubicBezTo>
                  <a:cubicBezTo>
                    <a:pt x="328" y="157"/>
                    <a:pt x="322" y="150"/>
                    <a:pt x="318" y="145"/>
                  </a:cubicBezTo>
                  <a:cubicBezTo>
                    <a:pt x="314" y="140"/>
                    <a:pt x="311" y="136"/>
                    <a:pt x="311" y="136"/>
                  </a:cubicBezTo>
                  <a:cubicBezTo>
                    <a:pt x="311" y="136"/>
                    <a:pt x="308" y="132"/>
                    <a:pt x="305" y="127"/>
                  </a:cubicBezTo>
                  <a:cubicBezTo>
                    <a:pt x="301" y="121"/>
                    <a:pt x="296" y="113"/>
                    <a:pt x="292" y="105"/>
                  </a:cubicBezTo>
                  <a:cubicBezTo>
                    <a:pt x="288" y="97"/>
                    <a:pt x="284" y="89"/>
                    <a:pt x="282" y="82"/>
                  </a:cubicBezTo>
                  <a:cubicBezTo>
                    <a:pt x="280" y="76"/>
                    <a:pt x="278" y="72"/>
                    <a:pt x="278" y="72"/>
                  </a:cubicBezTo>
                  <a:cubicBezTo>
                    <a:pt x="278" y="72"/>
                    <a:pt x="277" y="67"/>
                    <a:pt x="275" y="61"/>
                  </a:cubicBezTo>
                  <a:cubicBezTo>
                    <a:pt x="273" y="54"/>
                    <a:pt x="271" y="45"/>
                    <a:pt x="270" y="36"/>
                  </a:cubicBezTo>
                  <a:cubicBezTo>
                    <a:pt x="267" y="18"/>
                    <a:pt x="267" y="0"/>
                    <a:pt x="2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0"/>
                    <a:pt x="1" y="24"/>
                  </a:cubicBezTo>
                  <a:cubicBezTo>
                    <a:pt x="2" y="39"/>
                    <a:pt x="3" y="58"/>
                    <a:pt x="7" y="78"/>
                  </a:cubicBezTo>
                  <a:cubicBezTo>
                    <a:pt x="10" y="97"/>
                    <a:pt x="14" y="116"/>
                    <a:pt x="18" y="130"/>
                  </a:cubicBezTo>
                  <a:cubicBezTo>
                    <a:pt x="22" y="144"/>
                    <a:pt x="25" y="154"/>
                    <a:pt x="25" y="154"/>
                  </a:cubicBezTo>
                  <a:cubicBezTo>
                    <a:pt x="25" y="154"/>
                    <a:pt x="28" y="163"/>
                    <a:pt x="33" y="177"/>
                  </a:cubicBezTo>
                  <a:cubicBezTo>
                    <a:pt x="38" y="190"/>
                    <a:pt x="46" y="208"/>
                    <a:pt x="55" y="226"/>
                  </a:cubicBezTo>
                  <a:cubicBezTo>
                    <a:pt x="63" y="243"/>
                    <a:pt x="73" y="260"/>
                    <a:pt x="81" y="272"/>
                  </a:cubicBezTo>
                  <a:cubicBezTo>
                    <a:pt x="89" y="285"/>
                    <a:pt x="95" y="292"/>
                    <a:pt x="95" y="292"/>
                  </a:cubicBezTo>
                  <a:cubicBezTo>
                    <a:pt x="95" y="292"/>
                    <a:pt x="101" y="300"/>
                    <a:pt x="110" y="312"/>
                  </a:cubicBezTo>
                  <a:cubicBezTo>
                    <a:pt x="119" y="323"/>
                    <a:pt x="132" y="338"/>
                    <a:pt x="146" y="352"/>
                  </a:cubicBezTo>
                  <a:cubicBezTo>
                    <a:pt x="160" y="366"/>
                    <a:pt x="174" y="379"/>
                    <a:pt x="186" y="388"/>
                  </a:cubicBezTo>
                  <a:cubicBezTo>
                    <a:pt x="197" y="397"/>
                    <a:pt x="205" y="403"/>
                    <a:pt x="205" y="403"/>
                  </a:cubicBezTo>
                  <a:cubicBezTo>
                    <a:pt x="205" y="403"/>
                    <a:pt x="213" y="408"/>
                    <a:pt x="225" y="416"/>
                  </a:cubicBezTo>
                  <a:cubicBezTo>
                    <a:pt x="237" y="425"/>
                    <a:pt x="254" y="435"/>
                    <a:pt x="271" y="444"/>
                  </a:cubicBezTo>
                  <a:cubicBezTo>
                    <a:pt x="289" y="453"/>
                    <a:pt x="307" y="460"/>
                    <a:pt x="320" y="466"/>
                  </a:cubicBezTo>
                  <a:cubicBezTo>
                    <a:pt x="334" y="471"/>
                    <a:pt x="343" y="474"/>
                    <a:pt x="343" y="474"/>
                  </a:cubicBezTo>
                  <a:cubicBezTo>
                    <a:pt x="343" y="474"/>
                    <a:pt x="353" y="477"/>
                    <a:pt x="367" y="481"/>
                  </a:cubicBezTo>
                  <a:cubicBezTo>
                    <a:pt x="381" y="485"/>
                    <a:pt x="400" y="489"/>
                    <a:pt x="419" y="492"/>
                  </a:cubicBezTo>
                  <a:cubicBezTo>
                    <a:pt x="439" y="495"/>
                    <a:pt x="458" y="497"/>
                    <a:pt x="473" y="498"/>
                  </a:cubicBezTo>
                  <a:cubicBezTo>
                    <a:pt x="487" y="499"/>
                    <a:pt x="497" y="499"/>
                    <a:pt x="497" y="499"/>
                  </a:cubicBezTo>
                  <a:cubicBezTo>
                    <a:pt x="499" y="499"/>
                    <a:pt x="503" y="499"/>
                    <a:pt x="510" y="499"/>
                  </a:cubicBezTo>
                  <a:cubicBezTo>
                    <a:pt x="516" y="499"/>
                    <a:pt x="526" y="500"/>
                    <a:pt x="535" y="501"/>
                  </a:cubicBezTo>
                  <a:cubicBezTo>
                    <a:pt x="544" y="503"/>
                    <a:pt x="552" y="505"/>
                    <a:pt x="559" y="506"/>
                  </a:cubicBezTo>
                  <a:cubicBezTo>
                    <a:pt x="565" y="508"/>
                    <a:pt x="570" y="510"/>
                    <a:pt x="570" y="510"/>
                  </a:cubicBezTo>
                  <a:cubicBezTo>
                    <a:pt x="570" y="510"/>
                    <a:pt x="574" y="511"/>
                    <a:pt x="580" y="513"/>
                  </a:cubicBezTo>
                  <a:cubicBezTo>
                    <a:pt x="587" y="516"/>
                    <a:pt x="595" y="519"/>
                    <a:pt x="603" y="523"/>
                  </a:cubicBezTo>
                  <a:cubicBezTo>
                    <a:pt x="611" y="527"/>
                    <a:pt x="619" y="532"/>
                    <a:pt x="625" y="536"/>
                  </a:cubicBezTo>
                  <a:cubicBezTo>
                    <a:pt x="631" y="539"/>
                    <a:pt x="634" y="542"/>
                    <a:pt x="634" y="542"/>
                  </a:cubicBezTo>
                  <a:cubicBezTo>
                    <a:pt x="634" y="542"/>
                    <a:pt x="638" y="545"/>
                    <a:pt x="643" y="549"/>
                  </a:cubicBezTo>
                  <a:cubicBezTo>
                    <a:pt x="649" y="553"/>
                    <a:pt x="656" y="559"/>
                    <a:pt x="662" y="566"/>
                  </a:cubicBezTo>
                  <a:cubicBezTo>
                    <a:pt x="669" y="572"/>
                    <a:pt x="675" y="579"/>
                    <a:pt x="679" y="584"/>
                  </a:cubicBezTo>
                  <a:cubicBezTo>
                    <a:pt x="683" y="589"/>
                    <a:pt x="686" y="593"/>
                    <a:pt x="686" y="593"/>
                  </a:cubicBezTo>
                  <a:cubicBezTo>
                    <a:pt x="686" y="593"/>
                    <a:pt x="689" y="597"/>
                    <a:pt x="693" y="602"/>
                  </a:cubicBezTo>
                  <a:cubicBezTo>
                    <a:pt x="696" y="608"/>
                    <a:pt x="701" y="616"/>
                    <a:pt x="705" y="624"/>
                  </a:cubicBezTo>
                  <a:cubicBezTo>
                    <a:pt x="710" y="632"/>
                    <a:pt x="713" y="640"/>
                    <a:pt x="716" y="647"/>
                  </a:cubicBezTo>
                  <a:cubicBezTo>
                    <a:pt x="718" y="653"/>
                    <a:pt x="720" y="657"/>
                    <a:pt x="720" y="657"/>
                  </a:cubicBezTo>
                  <a:cubicBezTo>
                    <a:pt x="720" y="657"/>
                    <a:pt x="721" y="662"/>
                    <a:pt x="723" y="668"/>
                  </a:cubicBezTo>
                  <a:cubicBezTo>
                    <a:pt x="725" y="675"/>
                    <a:pt x="727" y="683"/>
                    <a:pt x="728" y="692"/>
                  </a:cubicBezTo>
                  <a:cubicBezTo>
                    <a:pt x="730" y="701"/>
                    <a:pt x="731" y="710"/>
                    <a:pt x="731" y="717"/>
                  </a:cubicBezTo>
                  <a:cubicBezTo>
                    <a:pt x="731" y="724"/>
                    <a:pt x="731" y="729"/>
                    <a:pt x="731" y="729"/>
                  </a:cubicBezTo>
                  <a:cubicBezTo>
                    <a:pt x="731" y="729"/>
                    <a:pt x="732" y="747"/>
                    <a:pt x="729" y="765"/>
                  </a:cubicBezTo>
                  <a:cubicBezTo>
                    <a:pt x="728" y="774"/>
                    <a:pt x="726" y="783"/>
                    <a:pt x="724" y="790"/>
                  </a:cubicBezTo>
                  <a:cubicBezTo>
                    <a:pt x="722" y="796"/>
                    <a:pt x="721" y="800"/>
                    <a:pt x="721" y="800"/>
                  </a:cubicBezTo>
                  <a:cubicBezTo>
                    <a:pt x="721" y="800"/>
                    <a:pt x="719" y="805"/>
                    <a:pt x="717" y="811"/>
                  </a:cubicBezTo>
                  <a:cubicBezTo>
                    <a:pt x="715" y="818"/>
                    <a:pt x="711" y="826"/>
                    <a:pt x="707" y="834"/>
                  </a:cubicBezTo>
                  <a:cubicBezTo>
                    <a:pt x="703" y="842"/>
                    <a:pt x="699" y="850"/>
                    <a:pt x="695" y="856"/>
                  </a:cubicBezTo>
                  <a:cubicBezTo>
                    <a:pt x="691" y="862"/>
                    <a:pt x="689" y="865"/>
                    <a:pt x="689" y="865"/>
                  </a:cubicBezTo>
                  <a:cubicBezTo>
                    <a:pt x="689" y="865"/>
                    <a:pt x="686" y="869"/>
                    <a:pt x="682" y="874"/>
                  </a:cubicBezTo>
                  <a:cubicBezTo>
                    <a:pt x="678" y="880"/>
                    <a:pt x="672" y="887"/>
                    <a:pt x="665" y="893"/>
                  </a:cubicBezTo>
                  <a:cubicBezTo>
                    <a:pt x="659" y="900"/>
                    <a:pt x="652" y="906"/>
                    <a:pt x="647" y="910"/>
                  </a:cubicBezTo>
                  <a:cubicBezTo>
                    <a:pt x="641" y="915"/>
                    <a:pt x="638" y="917"/>
                    <a:pt x="638" y="917"/>
                  </a:cubicBezTo>
                  <a:cubicBezTo>
                    <a:pt x="638" y="917"/>
                    <a:pt x="634" y="920"/>
                    <a:pt x="628" y="924"/>
                  </a:cubicBezTo>
                  <a:cubicBezTo>
                    <a:pt x="623" y="928"/>
                    <a:pt x="615" y="932"/>
                    <a:pt x="607" y="937"/>
                  </a:cubicBezTo>
                  <a:cubicBezTo>
                    <a:pt x="599" y="941"/>
                    <a:pt x="591" y="945"/>
                    <a:pt x="584" y="947"/>
                  </a:cubicBezTo>
                  <a:cubicBezTo>
                    <a:pt x="578" y="949"/>
                    <a:pt x="574" y="951"/>
                    <a:pt x="574" y="951"/>
                  </a:cubicBezTo>
                  <a:cubicBezTo>
                    <a:pt x="574" y="951"/>
                    <a:pt x="557" y="957"/>
                    <a:pt x="539" y="960"/>
                  </a:cubicBezTo>
                  <a:cubicBezTo>
                    <a:pt x="521" y="963"/>
                    <a:pt x="502" y="963"/>
                    <a:pt x="502" y="963"/>
                  </a:cubicBezTo>
                  <a:cubicBezTo>
                    <a:pt x="502" y="963"/>
                    <a:pt x="501" y="963"/>
                    <a:pt x="499" y="963"/>
                  </a:cubicBezTo>
                  <a:cubicBezTo>
                    <a:pt x="495" y="963"/>
                    <a:pt x="489" y="963"/>
                    <a:pt x="482" y="963"/>
                  </a:cubicBezTo>
                  <a:cubicBezTo>
                    <a:pt x="467" y="964"/>
                    <a:pt x="447" y="965"/>
                    <a:pt x="428" y="968"/>
                  </a:cubicBezTo>
                  <a:cubicBezTo>
                    <a:pt x="409" y="971"/>
                    <a:pt x="390" y="975"/>
                    <a:pt x="375" y="979"/>
                  </a:cubicBezTo>
                  <a:cubicBezTo>
                    <a:pt x="361" y="982"/>
                    <a:pt x="352" y="985"/>
                    <a:pt x="352" y="985"/>
                  </a:cubicBezTo>
                  <a:cubicBezTo>
                    <a:pt x="352" y="985"/>
                    <a:pt x="343" y="988"/>
                    <a:pt x="329" y="993"/>
                  </a:cubicBezTo>
                  <a:cubicBezTo>
                    <a:pt x="315" y="998"/>
                    <a:pt x="297" y="1005"/>
                    <a:pt x="279" y="1014"/>
                  </a:cubicBezTo>
                  <a:cubicBezTo>
                    <a:pt x="262" y="1023"/>
                    <a:pt x="245" y="1032"/>
                    <a:pt x="232" y="1040"/>
                  </a:cubicBezTo>
                  <a:cubicBezTo>
                    <a:pt x="220" y="1048"/>
                    <a:pt x="212" y="1054"/>
                    <a:pt x="212" y="1054"/>
                  </a:cubicBezTo>
                  <a:cubicBezTo>
                    <a:pt x="212" y="1054"/>
                    <a:pt x="204" y="1059"/>
                    <a:pt x="193" y="1068"/>
                  </a:cubicBezTo>
                  <a:cubicBezTo>
                    <a:pt x="181" y="1077"/>
                    <a:pt x="166" y="1090"/>
                    <a:pt x="152" y="1104"/>
                  </a:cubicBezTo>
                  <a:cubicBezTo>
                    <a:pt x="138" y="1117"/>
                    <a:pt x="125" y="1132"/>
                    <a:pt x="116" y="1143"/>
                  </a:cubicBezTo>
                  <a:cubicBezTo>
                    <a:pt x="106" y="1154"/>
                    <a:pt x="101" y="1162"/>
                    <a:pt x="101" y="1162"/>
                  </a:cubicBezTo>
                  <a:cubicBezTo>
                    <a:pt x="101" y="1162"/>
                    <a:pt x="95" y="1170"/>
                    <a:pt x="86" y="1182"/>
                  </a:cubicBezTo>
                  <a:cubicBezTo>
                    <a:pt x="78" y="1194"/>
                    <a:pt x="68" y="1211"/>
                    <a:pt x="59" y="1228"/>
                  </a:cubicBezTo>
                  <a:cubicBezTo>
                    <a:pt x="49" y="1245"/>
                    <a:pt x="41" y="1263"/>
                    <a:pt x="36" y="1277"/>
                  </a:cubicBezTo>
                  <a:cubicBezTo>
                    <a:pt x="31" y="1290"/>
                    <a:pt x="28" y="1300"/>
                    <a:pt x="28" y="1300"/>
                  </a:cubicBezTo>
                  <a:cubicBezTo>
                    <a:pt x="28" y="1300"/>
                    <a:pt x="24" y="1309"/>
                    <a:pt x="20" y="1323"/>
                  </a:cubicBezTo>
                  <a:cubicBezTo>
                    <a:pt x="16" y="1337"/>
                    <a:pt x="11" y="1356"/>
                    <a:pt x="8" y="1375"/>
                  </a:cubicBezTo>
                  <a:cubicBezTo>
                    <a:pt x="5" y="1394"/>
                    <a:pt x="3" y="1414"/>
                    <a:pt x="2" y="1428"/>
                  </a:cubicBezTo>
                  <a:cubicBezTo>
                    <a:pt x="1" y="1443"/>
                    <a:pt x="1" y="1453"/>
                    <a:pt x="1" y="1453"/>
                  </a:cubicBezTo>
                  <a:cubicBezTo>
                    <a:pt x="1" y="1453"/>
                    <a:pt x="0" y="1463"/>
                    <a:pt x="1" y="1477"/>
                  </a:cubicBezTo>
                  <a:cubicBezTo>
                    <a:pt x="1" y="1492"/>
                    <a:pt x="3" y="1511"/>
                    <a:pt x="5" y="1530"/>
                  </a:cubicBezTo>
                  <a:cubicBezTo>
                    <a:pt x="8" y="1550"/>
                    <a:pt x="12" y="1569"/>
                    <a:pt x="15" y="1583"/>
                  </a:cubicBezTo>
                  <a:cubicBezTo>
                    <a:pt x="19" y="1597"/>
                    <a:pt x="22" y="1607"/>
                    <a:pt x="22" y="1607"/>
                  </a:cubicBezTo>
                  <a:cubicBezTo>
                    <a:pt x="22" y="1607"/>
                    <a:pt x="25" y="1616"/>
                    <a:pt x="30" y="1630"/>
                  </a:cubicBezTo>
                  <a:cubicBezTo>
                    <a:pt x="35" y="1644"/>
                    <a:pt x="42" y="1662"/>
                    <a:pt x="51" y="1680"/>
                  </a:cubicBezTo>
                  <a:cubicBezTo>
                    <a:pt x="59" y="1697"/>
                    <a:pt x="69" y="1714"/>
                    <a:pt x="77" y="1727"/>
                  </a:cubicBezTo>
                  <a:cubicBezTo>
                    <a:pt x="84" y="1739"/>
                    <a:pt x="90" y="1747"/>
                    <a:pt x="90" y="1747"/>
                  </a:cubicBezTo>
                  <a:cubicBezTo>
                    <a:pt x="90" y="1747"/>
                    <a:pt x="96" y="1755"/>
                    <a:pt x="105" y="1767"/>
                  </a:cubicBezTo>
                  <a:cubicBezTo>
                    <a:pt x="113" y="1778"/>
                    <a:pt x="126" y="1793"/>
                    <a:pt x="140" y="1807"/>
                  </a:cubicBezTo>
                  <a:cubicBezTo>
                    <a:pt x="153" y="1821"/>
                    <a:pt x="167" y="1834"/>
                    <a:pt x="179" y="1844"/>
                  </a:cubicBezTo>
                  <a:cubicBezTo>
                    <a:pt x="190" y="1853"/>
                    <a:pt x="198" y="1859"/>
                    <a:pt x="198" y="1859"/>
                  </a:cubicBezTo>
                  <a:cubicBezTo>
                    <a:pt x="198" y="1859"/>
                    <a:pt x="205" y="1865"/>
                    <a:pt x="218" y="1873"/>
                  </a:cubicBezTo>
                  <a:cubicBezTo>
                    <a:pt x="230" y="1881"/>
                    <a:pt x="246" y="1892"/>
                    <a:pt x="263" y="1901"/>
                  </a:cubicBezTo>
                  <a:cubicBezTo>
                    <a:pt x="281" y="1910"/>
                    <a:pt x="298" y="1918"/>
                    <a:pt x="312" y="1924"/>
                  </a:cubicBezTo>
                  <a:cubicBezTo>
                    <a:pt x="326" y="1929"/>
                    <a:pt x="335" y="1933"/>
                    <a:pt x="335" y="1933"/>
                  </a:cubicBezTo>
                  <a:cubicBezTo>
                    <a:pt x="335" y="1933"/>
                    <a:pt x="344" y="1936"/>
                    <a:pt x="358" y="1940"/>
                  </a:cubicBezTo>
                  <a:cubicBezTo>
                    <a:pt x="372" y="1944"/>
                    <a:pt x="391" y="1949"/>
                    <a:pt x="410" y="1952"/>
                  </a:cubicBezTo>
                  <a:cubicBezTo>
                    <a:pt x="430" y="1956"/>
                    <a:pt x="449" y="1958"/>
                    <a:pt x="464" y="1959"/>
                  </a:cubicBezTo>
                  <a:cubicBezTo>
                    <a:pt x="478" y="1960"/>
                    <a:pt x="488" y="1960"/>
                    <a:pt x="488" y="1960"/>
                  </a:cubicBezTo>
                  <a:cubicBezTo>
                    <a:pt x="488" y="1960"/>
                    <a:pt x="498" y="1960"/>
                    <a:pt x="512" y="1960"/>
                  </a:cubicBezTo>
                  <a:cubicBezTo>
                    <a:pt x="527" y="1960"/>
                    <a:pt x="546" y="1959"/>
                    <a:pt x="566" y="1956"/>
                  </a:cubicBezTo>
                  <a:cubicBezTo>
                    <a:pt x="585" y="1953"/>
                    <a:pt x="604" y="1949"/>
                    <a:pt x="619" y="1946"/>
                  </a:cubicBezTo>
                  <a:cubicBezTo>
                    <a:pt x="633" y="1942"/>
                    <a:pt x="642" y="1939"/>
                    <a:pt x="642" y="1939"/>
                  </a:cubicBezTo>
                  <a:cubicBezTo>
                    <a:pt x="642" y="1939"/>
                    <a:pt x="652" y="1937"/>
                    <a:pt x="665" y="1932"/>
                  </a:cubicBezTo>
                  <a:cubicBezTo>
                    <a:pt x="679" y="1927"/>
                    <a:pt x="697" y="1920"/>
                    <a:pt x="715" y="1911"/>
                  </a:cubicBezTo>
                  <a:cubicBezTo>
                    <a:pt x="733" y="1903"/>
                    <a:pt x="750" y="1893"/>
                    <a:pt x="762" y="1885"/>
                  </a:cubicBezTo>
                  <a:cubicBezTo>
                    <a:pt x="775" y="1878"/>
                    <a:pt x="783" y="1872"/>
                    <a:pt x="783" y="1872"/>
                  </a:cubicBezTo>
                  <a:cubicBezTo>
                    <a:pt x="783" y="1872"/>
                    <a:pt x="791" y="1867"/>
                    <a:pt x="802" y="1858"/>
                  </a:cubicBezTo>
                  <a:cubicBezTo>
                    <a:pt x="814" y="1849"/>
                    <a:pt x="829" y="1836"/>
                    <a:pt x="843" y="1823"/>
                  </a:cubicBezTo>
                  <a:cubicBezTo>
                    <a:pt x="857" y="1809"/>
                    <a:pt x="870" y="1795"/>
                    <a:pt x="880" y="1784"/>
                  </a:cubicBezTo>
                  <a:cubicBezTo>
                    <a:pt x="889" y="1773"/>
                    <a:pt x="895" y="1765"/>
                    <a:pt x="895" y="1765"/>
                  </a:cubicBezTo>
                  <a:cubicBezTo>
                    <a:pt x="895" y="1765"/>
                    <a:pt x="901" y="1757"/>
                    <a:pt x="909" y="1745"/>
                  </a:cubicBezTo>
                  <a:cubicBezTo>
                    <a:pt x="918" y="1733"/>
                    <a:pt x="928" y="1717"/>
                    <a:pt x="938" y="1699"/>
                  </a:cubicBezTo>
                  <a:cubicBezTo>
                    <a:pt x="947" y="1682"/>
                    <a:pt x="955" y="1665"/>
                    <a:pt x="961" y="1651"/>
                  </a:cubicBezTo>
                  <a:cubicBezTo>
                    <a:pt x="966" y="1637"/>
                    <a:pt x="969" y="1628"/>
                    <a:pt x="969" y="1628"/>
                  </a:cubicBezTo>
                  <a:cubicBezTo>
                    <a:pt x="969" y="1628"/>
                    <a:pt x="973" y="1619"/>
                    <a:pt x="977" y="1605"/>
                  </a:cubicBezTo>
                  <a:cubicBezTo>
                    <a:pt x="981" y="1591"/>
                    <a:pt x="986" y="1572"/>
                    <a:pt x="989" y="1553"/>
                  </a:cubicBezTo>
                  <a:cubicBezTo>
                    <a:pt x="993" y="1533"/>
                    <a:pt x="995" y="1514"/>
                    <a:pt x="996" y="1499"/>
                  </a:cubicBezTo>
                  <a:cubicBezTo>
                    <a:pt x="997" y="1485"/>
                    <a:pt x="998" y="1475"/>
                    <a:pt x="998" y="1475"/>
                  </a:cubicBezTo>
                  <a:cubicBezTo>
                    <a:pt x="998" y="1475"/>
                    <a:pt x="998" y="1473"/>
                    <a:pt x="998" y="1468"/>
                  </a:cubicBezTo>
                  <a:cubicBezTo>
                    <a:pt x="998" y="1465"/>
                    <a:pt x="998" y="1461"/>
                    <a:pt x="998" y="1457"/>
                  </a:cubicBezTo>
                  <a:cubicBezTo>
                    <a:pt x="998" y="1450"/>
                    <a:pt x="999" y="1440"/>
                    <a:pt x="1000" y="1431"/>
                  </a:cubicBezTo>
                  <a:cubicBezTo>
                    <a:pt x="1001" y="1422"/>
                    <a:pt x="1003" y="1414"/>
                    <a:pt x="1004" y="1407"/>
                  </a:cubicBezTo>
                  <a:cubicBezTo>
                    <a:pt x="1006" y="1400"/>
                    <a:pt x="1007" y="1396"/>
                    <a:pt x="1007" y="1396"/>
                  </a:cubicBezTo>
                  <a:cubicBezTo>
                    <a:pt x="1007" y="1396"/>
                    <a:pt x="1008" y="1392"/>
                    <a:pt x="1011" y="1385"/>
                  </a:cubicBezTo>
                  <a:cubicBezTo>
                    <a:pt x="1013" y="1379"/>
                    <a:pt x="1016" y="1370"/>
                    <a:pt x="1020" y="1362"/>
                  </a:cubicBezTo>
                  <a:cubicBezTo>
                    <a:pt x="1024" y="1354"/>
                    <a:pt x="1028" y="1346"/>
                    <a:pt x="1032" y="1340"/>
                  </a:cubicBezTo>
                  <a:cubicBezTo>
                    <a:pt x="1036" y="1334"/>
                    <a:pt x="1038" y="1331"/>
                    <a:pt x="1038" y="1331"/>
                  </a:cubicBezTo>
                  <a:cubicBezTo>
                    <a:pt x="1038" y="1331"/>
                    <a:pt x="1041" y="1327"/>
                    <a:pt x="1045" y="1321"/>
                  </a:cubicBezTo>
                  <a:cubicBezTo>
                    <a:pt x="1049" y="1316"/>
                    <a:pt x="1055" y="1309"/>
                    <a:pt x="1061" y="1302"/>
                  </a:cubicBezTo>
                  <a:cubicBezTo>
                    <a:pt x="1067" y="1296"/>
                    <a:pt x="1074" y="1290"/>
                    <a:pt x="1079" y="1285"/>
                  </a:cubicBezTo>
                  <a:cubicBezTo>
                    <a:pt x="1084" y="1281"/>
                    <a:pt x="1088" y="1278"/>
                    <a:pt x="1088" y="1278"/>
                  </a:cubicBezTo>
                  <a:cubicBezTo>
                    <a:pt x="1088" y="1278"/>
                    <a:pt x="1092" y="1275"/>
                    <a:pt x="1097" y="1271"/>
                  </a:cubicBezTo>
                  <a:cubicBezTo>
                    <a:pt x="1103" y="1267"/>
                    <a:pt x="1111" y="1262"/>
                    <a:pt x="1118" y="1258"/>
                  </a:cubicBezTo>
                  <a:cubicBezTo>
                    <a:pt x="1126" y="1254"/>
                    <a:pt x="1135" y="1250"/>
                    <a:pt x="1141" y="1247"/>
                  </a:cubicBezTo>
                  <a:cubicBezTo>
                    <a:pt x="1147" y="1245"/>
                    <a:pt x="1152" y="1243"/>
                    <a:pt x="1152" y="1243"/>
                  </a:cubicBezTo>
                  <a:cubicBezTo>
                    <a:pt x="1152" y="1243"/>
                    <a:pt x="1156" y="1241"/>
                    <a:pt x="1162" y="1239"/>
                  </a:cubicBezTo>
                  <a:cubicBezTo>
                    <a:pt x="1169" y="1237"/>
                    <a:pt x="1178" y="1235"/>
                    <a:pt x="1186" y="1234"/>
                  </a:cubicBezTo>
                  <a:cubicBezTo>
                    <a:pt x="1195" y="1232"/>
                    <a:pt x="1204" y="1231"/>
                    <a:pt x="1211" y="1230"/>
                  </a:cubicBezTo>
                  <a:cubicBezTo>
                    <a:pt x="1218" y="1230"/>
                    <a:pt x="1223" y="1230"/>
                    <a:pt x="1223" y="1230"/>
                  </a:cubicBezTo>
                  <a:cubicBezTo>
                    <a:pt x="1223" y="1230"/>
                    <a:pt x="1227" y="1229"/>
                    <a:pt x="1234" y="1230"/>
                  </a:cubicBezTo>
                  <a:cubicBezTo>
                    <a:pt x="1241" y="1230"/>
                    <a:pt x="1250" y="1230"/>
                    <a:pt x="1259" y="1231"/>
                  </a:cubicBezTo>
                  <a:cubicBezTo>
                    <a:pt x="1268" y="1232"/>
                    <a:pt x="1277" y="1234"/>
                    <a:pt x="1284" y="1236"/>
                  </a:cubicBezTo>
                  <a:cubicBezTo>
                    <a:pt x="1290" y="1237"/>
                    <a:pt x="1295" y="1239"/>
                    <a:pt x="1295" y="1239"/>
                  </a:cubicBezTo>
                  <a:cubicBezTo>
                    <a:pt x="1295" y="1239"/>
                    <a:pt x="1299" y="1240"/>
                    <a:pt x="1305" y="1242"/>
                  </a:cubicBezTo>
                  <a:cubicBezTo>
                    <a:pt x="1312" y="1244"/>
                    <a:pt x="1320" y="1247"/>
                    <a:pt x="1329" y="1251"/>
                  </a:cubicBezTo>
                  <a:cubicBezTo>
                    <a:pt x="1337" y="1255"/>
                    <a:pt x="1345" y="1260"/>
                    <a:pt x="1351" y="1263"/>
                  </a:cubicBezTo>
                  <a:cubicBezTo>
                    <a:pt x="1356" y="1267"/>
                    <a:pt x="1360" y="1269"/>
                    <a:pt x="1360" y="1269"/>
                  </a:cubicBezTo>
                  <a:cubicBezTo>
                    <a:pt x="1360" y="1269"/>
                    <a:pt x="1364" y="1272"/>
                    <a:pt x="1369" y="1276"/>
                  </a:cubicBezTo>
                  <a:cubicBezTo>
                    <a:pt x="1375" y="1280"/>
                    <a:pt x="1382" y="1286"/>
                    <a:pt x="1389" y="1292"/>
                  </a:cubicBezTo>
                  <a:cubicBezTo>
                    <a:pt x="1395" y="1298"/>
                    <a:pt x="1402" y="1305"/>
                    <a:pt x="1406" y="1310"/>
                  </a:cubicBezTo>
                  <a:cubicBezTo>
                    <a:pt x="1410" y="1315"/>
                    <a:pt x="1413" y="1319"/>
                    <a:pt x="1413" y="1319"/>
                  </a:cubicBezTo>
                  <a:cubicBezTo>
                    <a:pt x="1413" y="1319"/>
                    <a:pt x="1416" y="1323"/>
                    <a:pt x="1420" y="1328"/>
                  </a:cubicBezTo>
                  <a:cubicBezTo>
                    <a:pt x="1424" y="1334"/>
                    <a:pt x="1429" y="1341"/>
                    <a:pt x="1433" y="1349"/>
                  </a:cubicBezTo>
                  <a:cubicBezTo>
                    <a:pt x="1438" y="1357"/>
                    <a:pt x="1442" y="1365"/>
                    <a:pt x="1444" y="1372"/>
                  </a:cubicBezTo>
                  <a:cubicBezTo>
                    <a:pt x="1447" y="1378"/>
                    <a:pt x="1448" y="1382"/>
                    <a:pt x="1448" y="1382"/>
                  </a:cubicBezTo>
                  <a:cubicBezTo>
                    <a:pt x="1448" y="1382"/>
                    <a:pt x="1450" y="1386"/>
                    <a:pt x="1452" y="1393"/>
                  </a:cubicBezTo>
                  <a:cubicBezTo>
                    <a:pt x="1454" y="1399"/>
                    <a:pt x="1456" y="1408"/>
                    <a:pt x="1458" y="1417"/>
                  </a:cubicBezTo>
                  <a:cubicBezTo>
                    <a:pt x="1460" y="1426"/>
                    <a:pt x="1461" y="1435"/>
                    <a:pt x="1461" y="1442"/>
                  </a:cubicBezTo>
                  <a:cubicBezTo>
                    <a:pt x="1462" y="1449"/>
                    <a:pt x="1462" y="1453"/>
                    <a:pt x="1462" y="1453"/>
                  </a:cubicBezTo>
                  <a:cubicBezTo>
                    <a:pt x="1462" y="1453"/>
                    <a:pt x="1462" y="1458"/>
                    <a:pt x="1462" y="1465"/>
                  </a:cubicBezTo>
                  <a:cubicBezTo>
                    <a:pt x="1462" y="1472"/>
                    <a:pt x="1462" y="1481"/>
                    <a:pt x="1461" y="1490"/>
                  </a:cubicBezTo>
                  <a:cubicBezTo>
                    <a:pt x="1459" y="1508"/>
                    <a:pt x="1453" y="1525"/>
                    <a:pt x="1453" y="1525"/>
                  </a:cubicBezTo>
                  <a:cubicBezTo>
                    <a:pt x="1453" y="1525"/>
                    <a:pt x="1452" y="1530"/>
                    <a:pt x="1450" y="1536"/>
                  </a:cubicBezTo>
                  <a:cubicBezTo>
                    <a:pt x="1448" y="1543"/>
                    <a:pt x="1445" y="1551"/>
                    <a:pt x="1441" y="1559"/>
                  </a:cubicBezTo>
                  <a:cubicBezTo>
                    <a:pt x="1437" y="1568"/>
                    <a:pt x="1433" y="1576"/>
                    <a:pt x="1429" y="1581"/>
                  </a:cubicBezTo>
                  <a:cubicBezTo>
                    <a:pt x="1426" y="1587"/>
                    <a:pt x="1423" y="1591"/>
                    <a:pt x="1423" y="1591"/>
                  </a:cubicBezTo>
                  <a:cubicBezTo>
                    <a:pt x="1423" y="1591"/>
                    <a:pt x="1420" y="1595"/>
                    <a:pt x="1416" y="1600"/>
                  </a:cubicBezTo>
                  <a:cubicBezTo>
                    <a:pt x="1412" y="1606"/>
                    <a:pt x="1407" y="1613"/>
                    <a:pt x="1400" y="1620"/>
                  </a:cubicBezTo>
                  <a:cubicBezTo>
                    <a:pt x="1394" y="1626"/>
                    <a:pt x="1388" y="1632"/>
                    <a:pt x="1382" y="1637"/>
                  </a:cubicBezTo>
                  <a:cubicBezTo>
                    <a:pt x="1377" y="1641"/>
                    <a:pt x="1374" y="1644"/>
                    <a:pt x="1374" y="1644"/>
                  </a:cubicBezTo>
                  <a:cubicBezTo>
                    <a:pt x="1374" y="1644"/>
                    <a:pt x="1370" y="1647"/>
                    <a:pt x="1364" y="1651"/>
                  </a:cubicBezTo>
                  <a:cubicBezTo>
                    <a:pt x="1359" y="1655"/>
                    <a:pt x="1351" y="1660"/>
                    <a:pt x="1343" y="1664"/>
                  </a:cubicBezTo>
                  <a:cubicBezTo>
                    <a:pt x="1335" y="1669"/>
                    <a:pt x="1327" y="1673"/>
                    <a:pt x="1321" y="1675"/>
                  </a:cubicBezTo>
                  <a:cubicBezTo>
                    <a:pt x="1315" y="1678"/>
                    <a:pt x="1310" y="1680"/>
                    <a:pt x="1310" y="1680"/>
                  </a:cubicBezTo>
                  <a:cubicBezTo>
                    <a:pt x="1310" y="1680"/>
                    <a:pt x="1306" y="1681"/>
                    <a:pt x="1300" y="1683"/>
                  </a:cubicBezTo>
                  <a:cubicBezTo>
                    <a:pt x="1293" y="1685"/>
                    <a:pt x="1285" y="1688"/>
                    <a:pt x="1276" y="1689"/>
                  </a:cubicBezTo>
                  <a:cubicBezTo>
                    <a:pt x="1258" y="1693"/>
                    <a:pt x="1239" y="1694"/>
                    <a:pt x="1239" y="1694"/>
                  </a:cubicBezTo>
                  <a:cubicBezTo>
                    <a:pt x="1239" y="1694"/>
                    <a:pt x="1238" y="1694"/>
                    <a:pt x="1236" y="1694"/>
                  </a:cubicBezTo>
                  <a:cubicBezTo>
                    <a:pt x="1234" y="1694"/>
                    <a:pt x="1230" y="1694"/>
                    <a:pt x="1226" y="1694"/>
                  </a:cubicBezTo>
                  <a:cubicBezTo>
                    <a:pt x="1211" y="1694"/>
                    <a:pt x="1192" y="1695"/>
                    <a:pt x="1172" y="1697"/>
                  </a:cubicBezTo>
                  <a:cubicBezTo>
                    <a:pt x="1153" y="1699"/>
                    <a:pt x="1134" y="1703"/>
                    <a:pt x="1119" y="1706"/>
                  </a:cubicBezTo>
                  <a:cubicBezTo>
                    <a:pt x="1105" y="1710"/>
                    <a:pt x="1096" y="1712"/>
                    <a:pt x="1096" y="1712"/>
                  </a:cubicBezTo>
                  <a:cubicBezTo>
                    <a:pt x="1096" y="1712"/>
                    <a:pt x="1086" y="1715"/>
                    <a:pt x="1072" y="1719"/>
                  </a:cubicBezTo>
                  <a:cubicBezTo>
                    <a:pt x="1058" y="1724"/>
                    <a:pt x="1040" y="1731"/>
                    <a:pt x="1022" y="1739"/>
                  </a:cubicBezTo>
                  <a:cubicBezTo>
                    <a:pt x="1004" y="1747"/>
                    <a:pt x="987" y="1757"/>
                    <a:pt x="975" y="1764"/>
                  </a:cubicBezTo>
                  <a:cubicBezTo>
                    <a:pt x="962" y="1772"/>
                    <a:pt x="954" y="1777"/>
                    <a:pt x="954" y="1777"/>
                  </a:cubicBezTo>
                  <a:cubicBezTo>
                    <a:pt x="954" y="1777"/>
                    <a:pt x="946" y="1783"/>
                    <a:pt x="934" y="1791"/>
                  </a:cubicBezTo>
                  <a:cubicBezTo>
                    <a:pt x="922" y="1800"/>
                    <a:pt x="907" y="1812"/>
                    <a:pt x="893" y="1825"/>
                  </a:cubicBezTo>
                  <a:cubicBezTo>
                    <a:pt x="878" y="1838"/>
                    <a:pt x="865" y="1853"/>
                    <a:pt x="855" y="1864"/>
                  </a:cubicBezTo>
                  <a:cubicBezTo>
                    <a:pt x="846" y="1875"/>
                    <a:pt x="840" y="1882"/>
                    <a:pt x="840" y="1882"/>
                  </a:cubicBezTo>
                  <a:cubicBezTo>
                    <a:pt x="840" y="1882"/>
                    <a:pt x="833" y="1890"/>
                    <a:pt x="825" y="1902"/>
                  </a:cubicBezTo>
                  <a:cubicBezTo>
                    <a:pt x="816" y="1914"/>
                    <a:pt x="806" y="1930"/>
                    <a:pt x="796" y="1947"/>
                  </a:cubicBezTo>
                  <a:cubicBezTo>
                    <a:pt x="786" y="1964"/>
                    <a:pt x="778" y="1982"/>
                    <a:pt x="772" y="1995"/>
                  </a:cubicBezTo>
                  <a:cubicBezTo>
                    <a:pt x="766" y="2009"/>
                    <a:pt x="763" y="2018"/>
                    <a:pt x="763" y="2018"/>
                  </a:cubicBezTo>
                  <a:cubicBezTo>
                    <a:pt x="763" y="2018"/>
                    <a:pt x="759" y="2027"/>
                    <a:pt x="755" y="2041"/>
                  </a:cubicBezTo>
                  <a:cubicBezTo>
                    <a:pt x="750" y="2055"/>
                    <a:pt x="745" y="2074"/>
                    <a:pt x="741" y="2093"/>
                  </a:cubicBezTo>
                  <a:cubicBezTo>
                    <a:pt x="737" y="2112"/>
                    <a:pt x="735" y="2131"/>
                    <a:pt x="734" y="2146"/>
                  </a:cubicBezTo>
                  <a:cubicBezTo>
                    <a:pt x="732" y="2161"/>
                    <a:pt x="732" y="2170"/>
                    <a:pt x="732" y="2170"/>
                  </a:cubicBezTo>
                  <a:cubicBezTo>
                    <a:pt x="732" y="2170"/>
                    <a:pt x="731" y="2180"/>
                    <a:pt x="731" y="2195"/>
                  </a:cubicBezTo>
                  <a:cubicBezTo>
                    <a:pt x="731" y="2209"/>
                    <a:pt x="732" y="2229"/>
                    <a:pt x="734" y="2248"/>
                  </a:cubicBezTo>
                  <a:cubicBezTo>
                    <a:pt x="737" y="2267"/>
                    <a:pt x="740" y="2287"/>
                    <a:pt x="743" y="2301"/>
                  </a:cubicBezTo>
                  <a:cubicBezTo>
                    <a:pt x="746" y="2315"/>
                    <a:pt x="749" y="2325"/>
                    <a:pt x="749" y="2325"/>
                  </a:cubicBezTo>
                  <a:cubicBezTo>
                    <a:pt x="749" y="2325"/>
                    <a:pt x="752" y="2334"/>
                    <a:pt x="756" y="2348"/>
                  </a:cubicBezTo>
                  <a:cubicBezTo>
                    <a:pt x="761" y="2362"/>
                    <a:pt x="768" y="2380"/>
                    <a:pt x="776" y="2398"/>
                  </a:cubicBezTo>
                  <a:cubicBezTo>
                    <a:pt x="784" y="2416"/>
                    <a:pt x="793" y="2433"/>
                    <a:pt x="800" y="2446"/>
                  </a:cubicBezTo>
                  <a:cubicBezTo>
                    <a:pt x="808" y="2459"/>
                    <a:pt x="813" y="2467"/>
                    <a:pt x="813" y="2467"/>
                  </a:cubicBezTo>
                  <a:cubicBezTo>
                    <a:pt x="813" y="2467"/>
                    <a:pt x="819" y="2475"/>
                    <a:pt x="827" y="2487"/>
                  </a:cubicBezTo>
                  <a:cubicBezTo>
                    <a:pt x="836" y="2498"/>
                    <a:pt x="848" y="2514"/>
                    <a:pt x="861" y="2528"/>
                  </a:cubicBezTo>
                  <a:cubicBezTo>
                    <a:pt x="874" y="2543"/>
                    <a:pt x="888" y="2556"/>
                    <a:pt x="899" y="2566"/>
                  </a:cubicBezTo>
                  <a:cubicBezTo>
                    <a:pt x="910" y="2575"/>
                    <a:pt x="918" y="2582"/>
                    <a:pt x="918" y="2582"/>
                  </a:cubicBezTo>
                  <a:cubicBezTo>
                    <a:pt x="918" y="2582"/>
                    <a:pt x="926" y="2588"/>
                    <a:pt x="937" y="2596"/>
                  </a:cubicBezTo>
                  <a:cubicBezTo>
                    <a:pt x="949" y="2605"/>
                    <a:pt x="965" y="2616"/>
                    <a:pt x="982" y="2625"/>
                  </a:cubicBezTo>
                  <a:cubicBezTo>
                    <a:pt x="999" y="2635"/>
                    <a:pt x="1017" y="2644"/>
                    <a:pt x="1030" y="2650"/>
                  </a:cubicBezTo>
                  <a:cubicBezTo>
                    <a:pt x="1044" y="2655"/>
                    <a:pt x="1053" y="2659"/>
                    <a:pt x="1053" y="2659"/>
                  </a:cubicBezTo>
                  <a:cubicBezTo>
                    <a:pt x="1053" y="2659"/>
                    <a:pt x="1062" y="2662"/>
                    <a:pt x="1076" y="2667"/>
                  </a:cubicBezTo>
                  <a:cubicBezTo>
                    <a:pt x="1090" y="2672"/>
                    <a:pt x="1109" y="2677"/>
                    <a:pt x="1128" y="2681"/>
                  </a:cubicBezTo>
                  <a:cubicBezTo>
                    <a:pt x="1147" y="2685"/>
                    <a:pt x="1167" y="2687"/>
                    <a:pt x="1181" y="2689"/>
                  </a:cubicBezTo>
                  <a:cubicBezTo>
                    <a:pt x="1196" y="2690"/>
                    <a:pt x="1206" y="2691"/>
                    <a:pt x="1206" y="2691"/>
                  </a:cubicBezTo>
                  <a:cubicBezTo>
                    <a:pt x="1206" y="2691"/>
                    <a:pt x="1215" y="2691"/>
                    <a:pt x="1230" y="2691"/>
                  </a:cubicBezTo>
                  <a:cubicBezTo>
                    <a:pt x="1244" y="2691"/>
                    <a:pt x="1264" y="2690"/>
                    <a:pt x="1283" y="2688"/>
                  </a:cubicBezTo>
                  <a:cubicBezTo>
                    <a:pt x="1303" y="2686"/>
                    <a:pt x="1322" y="2683"/>
                    <a:pt x="1336" y="2680"/>
                  </a:cubicBezTo>
                  <a:cubicBezTo>
                    <a:pt x="1351" y="2677"/>
                    <a:pt x="1360" y="2674"/>
                    <a:pt x="1360" y="2674"/>
                  </a:cubicBezTo>
                  <a:cubicBezTo>
                    <a:pt x="1360" y="2674"/>
                    <a:pt x="1370" y="2672"/>
                    <a:pt x="1383" y="2667"/>
                  </a:cubicBezTo>
                  <a:cubicBezTo>
                    <a:pt x="1397" y="2663"/>
                    <a:pt x="1416" y="2656"/>
                    <a:pt x="1434" y="2648"/>
                  </a:cubicBezTo>
                  <a:cubicBezTo>
                    <a:pt x="1452" y="2640"/>
                    <a:pt x="1469" y="2631"/>
                    <a:pt x="1481" y="2623"/>
                  </a:cubicBezTo>
                  <a:cubicBezTo>
                    <a:pt x="1494" y="2616"/>
                    <a:pt x="1502" y="2610"/>
                    <a:pt x="1502" y="2610"/>
                  </a:cubicBezTo>
                  <a:cubicBezTo>
                    <a:pt x="1502" y="2610"/>
                    <a:pt x="1510" y="2605"/>
                    <a:pt x="1522" y="2597"/>
                  </a:cubicBezTo>
                  <a:cubicBezTo>
                    <a:pt x="1534" y="2588"/>
                    <a:pt x="1550" y="2576"/>
                    <a:pt x="1564" y="2563"/>
                  </a:cubicBezTo>
                  <a:cubicBezTo>
                    <a:pt x="1578" y="2550"/>
                    <a:pt x="1592" y="2536"/>
                    <a:pt x="1602" y="2525"/>
                  </a:cubicBezTo>
                  <a:cubicBezTo>
                    <a:pt x="1612" y="2514"/>
                    <a:pt x="1618" y="2506"/>
                    <a:pt x="1618" y="2506"/>
                  </a:cubicBezTo>
                  <a:cubicBezTo>
                    <a:pt x="1618" y="2506"/>
                    <a:pt x="1624" y="2499"/>
                    <a:pt x="1632" y="2487"/>
                  </a:cubicBezTo>
                  <a:cubicBezTo>
                    <a:pt x="1641" y="2475"/>
                    <a:pt x="1652" y="2459"/>
                    <a:pt x="1662" y="2442"/>
                  </a:cubicBezTo>
                  <a:cubicBezTo>
                    <a:pt x="1672" y="2425"/>
                    <a:pt x="1680" y="2408"/>
                    <a:pt x="1686" y="2394"/>
                  </a:cubicBezTo>
                  <a:cubicBezTo>
                    <a:pt x="1692" y="2381"/>
                    <a:pt x="1695" y="2372"/>
                    <a:pt x="1695" y="2372"/>
                  </a:cubicBezTo>
                  <a:cubicBezTo>
                    <a:pt x="1695" y="2372"/>
                    <a:pt x="1699" y="2362"/>
                    <a:pt x="1704" y="2348"/>
                  </a:cubicBezTo>
                  <a:cubicBezTo>
                    <a:pt x="1708" y="2335"/>
                    <a:pt x="1714" y="2316"/>
                    <a:pt x="1718" y="2297"/>
                  </a:cubicBezTo>
                  <a:cubicBezTo>
                    <a:pt x="1722" y="2277"/>
                    <a:pt x="1725" y="2258"/>
                    <a:pt x="1726" y="2244"/>
                  </a:cubicBezTo>
                  <a:cubicBezTo>
                    <a:pt x="1728" y="2229"/>
                    <a:pt x="1728" y="2219"/>
                    <a:pt x="1728" y="2219"/>
                  </a:cubicBezTo>
                  <a:cubicBezTo>
                    <a:pt x="1728" y="2219"/>
                    <a:pt x="1729" y="2210"/>
                    <a:pt x="1729" y="2195"/>
                  </a:cubicBezTo>
                  <a:cubicBezTo>
                    <a:pt x="1729" y="2193"/>
                    <a:pt x="1729" y="2191"/>
                    <a:pt x="1729" y="2188"/>
                  </a:cubicBezTo>
                  <a:cubicBezTo>
                    <a:pt x="1729" y="2186"/>
                    <a:pt x="1729" y="2184"/>
                    <a:pt x="1729" y="2182"/>
                  </a:cubicBezTo>
                  <a:cubicBezTo>
                    <a:pt x="1729" y="2178"/>
                    <a:pt x="1729" y="2173"/>
                    <a:pt x="1730" y="2169"/>
                  </a:cubicBezTo>
                  <a:cubicBezTo>
                    <a:pt x="1731" y="2159"/>
                    <a:pt x="1732" y="2151"/>
                    <a:pt x="1734" y="2144"/>
                  </a:cubicBezTo>
                  <a:cubicBezTo>
                    <a:pt x="1735" y="2137"/>
                    <a:pt x="1736" y="2133"/>
                    <a:pt x="1736" y="2133"/>
                  </a:cubicBezTo>
                  <a:cubicBezTo>
                    <a:pt x="1736" y="2133"/>
                    <a:pt x="1737" y="2128"/>
                    <a:pt x="1740" y="2122"/>
                  </a:cubicBezTo>
                  <a:cubicBezTo>
                    <a:pt x="1742" y="2116"/>
                    <a:pt x="1745" y="2107"/>
                    <a:pt x="1748" y="2099"/>
                  </a:cubicBezTo>
                  <a:cubicBezTo>
                    <a:pt x="1752" y="2090"/>
                    <a:pt x="1756" y="2082"/>
                    <a:pt x="1760" y="2076"/>
                  </a:cubicBezTo>
                  <a:cubicBezTo>
                    <a:pt x="1763" y="2071"/>
                    <a:pt x="1766" y="2067"/>
                    <a:pt x="1766" y="2067"/>
                  </a:cubicBezTo>
                  <a:cubicBezTo>
                    <a:pt x="1766" y="2067"/>
                    <a:pt x="1768" y="2063"/>
                    <a:pt x="1772" y="2057"/>
                  </a:cubicBezTo>
                  <a:cubicBezTo>
                    <a:pt x="1776" y="2052"/>
                    <a:pt x="1782" y="2045"/>
                    <a:pt x="1788" y="2038"/>
                  </a:cubicBezTo>
                  <a:cubicBezTo>
                    <a:pt x="1794" y="2031"/>
                    <a:pt x="1800" y="2025"/>
                    <a:pt x="1805" y="2020"/>
                  </a:cubicBezTo>
                  <a:cubicBezTo>
                    <a:pt x="1810" y="2015"/>
                    <a:pt x="1814" y="2013"/>
                    <a:pt x="1814" y="2013"/>
                  </a:cubicBezTo>
                  <a:cubicBezTo>
                    <a:pt x="1814" y="2013"/>
                    <a:pt x="1818" y="2010"/>
                    <a:pt x="1823" y="2006"/>
                  </a:cubicBezTo>
                  <a:cubicBezTo>
                    <a:pt x="1829" y="2002"/>
                    <a:pt x="1836" y="1996"/>
                    <a:pt x="1844" y="1992"/>
                  </a:cubicBezTo>
                  <a:cubicBezTo>
                    <a:pt x="1852" y="1987"/>
                    <a:pt x="1860" y="1983"/>
                    <a:pt x="1866" y="1980"/>
                  </a:cubicBezTo>
                  <a:cubicBezTo>
                    <a:pt x="1872" y="1978"/>
                    <a:pt x="1877" y="1976"/>
                    <a:pt x="1877" y="1976"/>
                  </a:cubicBezTo>
                  <a:cubicBezTo>
                    <a:pt x="1877" y="1976"/>
                    <a:pt x="1881" y="1974"/>
                    <a:pt x="1887" y="1972"/>
                  </a:cubicBezTo>
                  <a:cubicBezTo>
                    <a:pt x="1894" y="1970"/>
                    <a:pt x="1902" y="1968"/>
                    <a:pt x="1911" y="1966"/>
                  </a:cubicBezTo>
                  <a:cubicBezTo>
                    <a:pt x="1920" y="1964"/>
                    <a:pt x="1929" y="1962"/>
                    <a:pt x="1936" y="1962"/>
                  </a:cubicBezTo>
                  <a:cubicBezTo>
                    <a:pt x="1943" y="1961"/>
                    <a:pt x="1947" y="1961"/>
                    <a:pt x="1947" y="1961"/>
                  </a:cubicBezTo>
                  <a:cubicBezTo>
                    <a:pt x="1947" y="1961"/>
                    <a:pt x="1952" y="1960"/>
                    <a:pt x="1959" y="1960"/>
                  </a:cubicBezTo>
                  <a:cubicBezTo>
                    <a:pt x="1966" y="1960"/>
                    <a:pt x="1975" y="1961"/>
                    <a:pt x="1984" y="1961"/>
                  </a:cubicBezTo>
                  <a:cubicBezTo>
                    <a:pt x="1993" y="1962"/>
                    <a:pt x="2002" y="1964"/>
                    <a:pt x="2009" y="1965"/>
                  </a:cubicBezTo>
                  <a:cubicBezTo>
                    <a:pt x="2015" y="1967"/>
                    <a:pt x="2020" y="1968"/>
                    <a:pt x="2020" y="1968"/>
                  </a:cubicBezTo>
                  <a:cubicBezTo>
                    <a:pt x="2020" y="1968"/>
                    <a:pt x="2024" y="1969"/>
                    <a:pt x="2030" y="1971"/>
                  </a:cubicBezTo>
                  <a:cubicBezTo>
                    <a:pt x="2037" y="1973"/>
                    <a:pt x="2045" y="1976"/>
                    <a:pt x="2054" y="1980"/>
                  </a:cubicBezTo>
                  <a:cubicBezTo>
                    <a:pt x="2062" y="1983"/>
                    <a:pt x="2070" y="1987"/>
                    <a:pt x="2076" y="1991"/>
                  </a:cubicBezTo>
                  <a:cubicBezTo>
                    <a:pt x="2082" y="1994"/>
                    <a:pt x="2086" y="1997"/>
                    <a:pt x="2086" y="1997"/>
                  </a:cubicBezTo>
                  <a:cubicBezTo>
                    <a:pt x="2086" y="1997"/>
                    <a:pt x="2090" y="1999"/>
                    <a:pt x="2095" y="2003"/>
                  </a:cubicBezTo>
                  <a:cubicBezTo>
                    <a:pt x="2101" y="2007"/>
                    <a:pt x="2108" y="2013"/>
                    <a:pt x="2115" y="2019"/>
                  </a:cubicBezTo>
                  <a:cubicBezTo>
                    <a:pt x="2122" y="2025"/>
                    <a:pt x="2128" y="2031"/>
                    <a:pt x="2133" y="2036"/>
                  </a:cubicBezTo>
                  <a:cubicBezTo>
                    <a:pt x="2137" y="2041"/>
                    <a:pt x="2140" y="2045"/>
                    <a:pt x="2140" y="2045"/>
                  </a:cubicBezTo>
                  <a:cubicBezTo>
                    <a:pt x="2140" y="2045"/>
                    <a:pt x="2143" y="2048"/>
                    <a:pt x="2147" y="2054"/>
                  </a:cubicBezTo>
                  <a:cubicBezTo>
                    <a:pt x="2151" y="2059"/>
                    <a:pt x="2156" y="2067"/>
                    <a:pt x="2161" y="2075"/>
                  </a:cubicBezTo>
                  <a:cubicBezTo>
                    <a:pt x="2166" y="2083"/>
                    <a:pt x="2170" y="2091"/>
                    <a:pt x="2173" y="2097"/>
                  </a:cubicBezTo>
                  <a:cubicBezTo>
                    <a:pt x="2175" y="2103"/>
                    <a:pt x="2177" y="2107"/>
                    <a:pt x="2177" y="2107"/>
                  </a:cubicBezTo>
                  <a:cubicBezTo>
                    <a:pt x="2177" y="2107"/>
                    <a:pt x="2179" y="2111"/>
                    <a:pt x="2181" y="2118"/>
                  </a:cubicBezTo>
                  <a:cubicBezTo>
                    <a:pt x="2183" y="2124"/>
                    <a:pt x="2186" y="2133"/>
                    <a:pt x="2188" y="2142"/>
                  </a:cubicBezTo>
                  <a:cubicBezTo>
                    <a:pt x="2190" y="2151"/>
                    <a:pt x="2191" y="2160"/>
                    <a:pt x="2192" y="2166"/>
                  </a:cubicBezTo>
                  <a:cubicBezTo>
                    <a:pt x="2192" y="2173"/>
                    <a:pt x="2193" y="2178"/>
                    <a:pt x="2193" y="2178"/>
                  </a:cubicBezTo>
                  <a:cubicBezTo>
                    <a:pt x="2193" y="2178"/>
                    <a:pt x="2193" y="2182"/>
                    <a:pt x="2193" y="2189"/>
                  </a:cubicBezTo>
                  <a:cubicBezTo>
                    <a:pt x="2193" y="2200"/>
                    <a:pt x="2193" y="2213"/>
                    <a:pt x="2193" y="2227"/>
                  </a:cubicBezTo>
                  <a:cubicBezTo>
                    <a:pt x="2193" y="2255"/>
                    <a:pt x="2193" y="2284"/>
                    <a:pt x="2193" y="2284"/>
                  </a:cubicBezTo>
                  <a:cubicBezTo>
                    <a:pt x="2193" y="2399"/>
                    <a:pt x="2193" y="2399"/>
                    <a:pt x="2193" y="2399"/>
                  </a:cubicBezTo>
                  <a:cubicBezTo>
                    <a:pt x="2193" y="2513"/>
                    <a:pt x="2193" y="2513"/>
                    <a:pt x="2193" y="2513"/>
                  </a:cubicBezTo>
                  <a:cubicBezTo>
                    <a:pt x="2193" y="2628"/>
                    <a:pt x="2193" y="2628"/>
                    <a:pt x="2193" y="2628"/>
                  </a:cubicBezTo>
                  <a:cubicBezTo>
                    <a:pt x="2193" y="2742"/>
                    <a:pt x="2193" y="2742"/>
                    <a:pt x="2193" y="2742"/>
                  </a:cubicBezTo>
                  <a:cubicBezTo>
                    <a:pt x="2193" y="2857"/>
                    <a:pt x="2193" y="2857"/>
                    <a:pt x="2193" y="2857"/>
                  </a:cubicBezTo>
                  <a:cubicBezTo>
                    <a:pt x="2193" y="2971"/>
                    <a:pt x="2193" y="2971"/>
                    <a:pt x="2193" y="2971"/>
                  </a:cubicBezTo>
                  <a:cubicBezTo>
                    <a:pt x="2193" y="3086"/>
                    <a:pt x="2193" y="3086"/>
                    <a:pt x="2193" y="3086"/>
                  </a:cubicBezTo>
                  <a:cubicBezTo>
                    <a:pt x="2193" y="3200"/>
                    <a:pt x="2193" y="3200"/>
                    <a:pt x="2193" y="3200"/>
                  </a:cubicBezTo>
                  <a:cubicBezTo>
                    <a:pt x="2459" y="3200"/>
                    <a:pt x="2459" y="3200"/>
                    <a:pt x="2459" y="3200"/>
                  </a:cubicBezTo>
                  <a:cubicBezTo>
                    <a:pt x="2459" y="3086"/>
                    <a:pt x="2459" y="3086"/>
                    <a:pt x="2459" y="3086"/>
                  </a:cubicBezTo>
                  <a:cubicBezTo>
                    <a:pt x="2459" y="2971"/>
                    <a:pt x="2459" y="2971"/>
                    <a:pt x="2459" y="2971"/>
                  </a:cubicBezTo>
                  <a:cubicBezTo>
                    <a:pt x="2459" y="2857"/>
                    <a:pt x="2459" y="2857"/>
                    <a:pt x="2459" y="2857"/>
                  </a:cubicBezTo>
                  <a:cubicBezTo>
                    <a:pt x="2459" y="2742"/>
                    <a:pt x="2459" y="2742"/>
                    <a:pt x="2459" y="2742"/>
                  </a:cubicBezTo>
                  <a:cubicBezTo>
                    <a:pt x="2459" y="2628"/>
                    <a:pt x="2459" y="2628"/>
                    <a:pt x="2459" y="2628"/>
                  </a:cubicBezTo>
                  <a:cubicBezTo>
                    <a:pt x="2459" y="2513"/>
                    <a:pt x="2459" y="2513"/>
                    <a:pt x="2459" y="2513"/>
                  </a:cubicBezTo>
                  <a:cubicBezTo>
                    <a:pt x="2459" y="2399"/>
                    <a:pt x="2459" y="2399"/>
                    <a:pt x="2459" y="2399"/>
                  </a:cubicBezTo>
                  <a:cubicBezTo>
                    <a:pt x="2459" y="2284"/>
                    <a:pt x="2459" y="2284"/>
                    <a:pt x="2459" y="2284"/>
                  </a:cubicBezTo>
                  <a:cubicBezTo>
                    <a:pt x="2459" y="2284"/>
                    <a:pt x="2459" y="2255"/>
                    <a:pt x="2459" y="2227"/>
                  </a:cubicBezTo>
                  <a:cubicBezTo>
                    <a:pt x="2459" y="2212"/>
                    <a:pt x="2459" y="2197"/>
                    <a:pt x="2459" y="2186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69">
              <a:extLst>
                <a:ext uri="{FF2B5EF4-FFF2-40B4-BE49-F238E27FC236}">
                  <a16:creationId xmlns:a16="http://schemas.microsoft.com/office/drawing/2014/main" id="{BAC5A29F-7ECA-6C49-665E-25E7C6D2C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286" y="6660032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0">
              <a:extLst>
                <a:ext uri="{FF2B5EF4-FFF2-40B4-BE49-F238E27FC236}">
                  <a16:creationId xmlns:a16="http://schemas.microsoft.com/office/drawing/2014/main" id="{7E466DDA-D677-DEFE-FC1B-6C331A0A2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51" y="32116"/>
              <a:ext cx="69041" cy="171694"/>
            </a:xfrm>
            <a:custGeom>
              <a:avLst/>
              <a:gdLst>
                <a:gd name="T0" fmla="*/ 13 w 32"/>
                <a:gd name="T1" fmla="*/ 80 h 80"/>
                <a:gd name="T2" fmla="*/ 32 w 32"/>
                <a:gd name="T3" fmla="*/ 75 h 80"/>
                <a:gd name="T4" fmla="*/ 24 w 32"/>
                <a:gd name="T5" fmla="*/ 38 h 80"/>
                <a:gd name="T6" fmla="*/ 20 w 32"/>
                <a:gd name="T7" fmla="*/ 0 h 80"/>
                <a:gd name="T8" fmla="*/ 0 w 32"/>
                <a:gd name="T9" fmla="*/ 1 h 80"/>
                <a:gd name="T10" fmla="*/ 5 w 32"/>
                <a:gd name="T11" fmla="*/ 41 h 80"/>
                <a:gd name="T12" fmla="*/ 13 w 3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0">
                  <a:moveTo>
                    <a:pt x="13" y="80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27" y="56"/>
                    <a:pt x="24" y="38"/>
                  </a:cubicBezTo>
                  <a:cubicBezTo>
                    <a:pt x="21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5" y="41"/>
                  </a:cubicBezTo>
                  <a:cubicBezTo>
                    <a:pt x="8" y="60"/>
                    <a:pt x="13" y="80"/>
                    <a:pt x="13" y="8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1">
              <a:extLst>
                <a:ext uri="{FF2B5EF4-FFF2-40B4-BE49-F238E27FC236}">
                  <a16:creationId xmlns:a16="http://schemas.microsoft.com/office/drawing/2014/main" id="{3E62B312-9102-FEB7-41E1-6EF555EE3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33" y="264674"/>
              <a:ext cx="113554" cy="168968"/>
            </a:xfrm>
            <a:custGeom>
              <a:avLst/>
              <a:gdLst>
                <a:gd name="T0" fmla="*/ 17 w 53"/>
                <a:gd name="T1" fmla="*/ 44 h 79"/>
                <a:gd name="T2" fmla="*/ 37 w 53"/>
                <a:gd name="T3" fmla="*/ 79 h 79"/>
                <a:gd name="T4" fmla="*/ 53 w 53"/>
                <a:gd name="T5" fmla="*/ 68 h 79"/>
                <a:gd name="T6" fmla="*/ 34 w 53"/>
                <a:gd name="T7" fmla="*/ 35 h 79"/>
                <a:gd name="T8" fmla="*/ 19 w 53"/>
                <a:gd name="T9" fmla="*/ 0 h 79"/>
                <a:gd name="T10" fmla="*/ 0 w 53"/>
                <a:gd name="T11" fmla="*/ 7 h 79"/>
                <a:gd name="T12" fmla="*/ 17 w 53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7" y="44"/>
                  </a:moveTo>
                  <a:cubicBezTo>
                    <a:pt x="26" y="62"/>
                    <a:pt x="37" y="79"/>
                    <a:pt x="37" y="7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42" y="52"/>
                    <a:pt x="34" y="35"/>
                  </a:cubicBezTo>
                  <a:cubicBezTo>
                    <a:pt x="25" y="18"/>
                    <a:pt x="19" y="0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7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2">
              <a:extLst>
                <a:ext uri="{FF2B5EF4-FFF2-40B4-BE49-F238E27FC236}">
                  <a16:creationId xmlns:a16="http://schemas.microsoft.com/office/drawing/2014/main" id="{B5C9309A-86F7-4BA2-7B4F-3F62C97F7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213" y="472703"/>
              <a:ext cx="145349" cy="148074"/>
            </a:xfrm>
            <a:custGeom>
              <a:avLst/>
              <a:gdLst>
                <a:gd name="T0" fmla="*/ 56 w 68"/>
                <a:gd name="T1" fmla="*/ 69 h 69"/>
                <a:gd name="T2" fmla="*/ 68 w 68"/>
                <a:gd name="T3" fmla="*/ 53 h 69"/>
                <a:gd name="T4" fmla="*/ 40 w 68"/>
                <a:gd name="T5" fmla="*/ 28 h 69"/>
                <a:gd name="T6" fmla="*/ 15 w 68"/>
                <a:gd name="T7" fmla="*/ 0 h 69"/>
                <a:gd name="T8" fmla="*/ 0 w 68"/>
                <a:gd name="T9" fmla="*/ 12 h 69"/>
                <a:gd name="T10" fmla="*/ 26 w 68"/>
                <a:gd name="T11" fmla="*/ 42 h 69"/>
                <a:gd name="T12" fmla="*/ 56 w 6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9">
                  <a:moveTo>
                    <a:pt x="56" y="69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53" y="41"/>
                    <a:pt x="40" y="28"/>
                  </a:cubicBezTo>
                  <a:cubicBezTo>
                    <a:pt x="27" y="15"/>
                    <a:pt x="15" y="0"/>
                    <a:pt x="1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2" y="28"/>
                    <a:pt x="26" y="42"/>
                  </a:cubicBezTo>
                  <a:cubicBezTo>
                    <a:pt x="40" y="56"/>
                    <a:pt x="56" y="69"/>
                    <a:pt x="56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3">
              <a:extLst>
                <a:ext uri="{FF2B5EF4-FFF2-40B4-BE49-F238E27FC236}">
                  <a16:creationId xmlns:a16="http://schemas.microsoft.com/office/drawing/2014/main" id="{82076AE2-2256-20EC-230C-51AF47083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626" y="631678"/>
              <a:ext cx="167151" cy="113554"/>
            </a:xfrm>
            <a:custGeom>
              <a:avLst/>
              <a:gdLst>
                <a:gd name="T0" fmla="*/ 71 w 78"/>
                <a:gd name="T1" fmla="*/ 53 h 53"/>
                <a:gd name="T2" fmla="*/ 78 w 78"/>
                <a:gd name="T3" fmla="*/ 35 h 53"/>
                <a:gd name="T4" fmla="*/ 44 w 78"/>
                <a:gd name="T5" fmla="*/ 19 h 53"/>
                <a:gd name="T6" fmla="*/ 11 w 78"/>
                <a:gd name="T7" fmla="*/ 0 h 53"/>
                <a:gd name="T8" fmla="*/ 0 w 78"/>
                <a:gd name="T9" fmla="*/ 17 h 53"/>
                <a:gd name="T10" fmla="*/ 35 w 78"/>
                <a:gd name="T11" fmla="*/ 37 h 53"/>
                <a:gd name="T12" fmla="*/ 71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71" y="53"/>
                  </a:move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61" y="28"/>
                    <a:pt x="44" y="19"/>
                  </a:cubicBezTo>
                  <a:cubicBezTo>
                    <a:pt x="27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7" y="28"/>
                    <a:pt x="35" y="37"/>
                  </a:cubicBezTo>
                  <a:cubicBezTo>
                    <a:pt x="53" y="46"/>
                    <a:pt x="71" y="53"/>
                    <a:pt x="71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id="{E9D3761C-E58C-DE4D-2029-04283FF49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460" y="730697"/>
              <a:ext cx="171694" cy="68132"/>
            </a:xfrm>
            <a:custGeom>
              <a:avLst/>
              <a:gdLst>
                <a:gd name="T0" fmla="*/ 79 w 80"/>
                <a:gd name="T1" fmla="*/ 32 h 32"/>
                <a:gd name="T2" fmla="*/ 80 w 80"/>
                <a:gd name="T3" fmla="*/ 12 h 32"/>
                <a:gd name="T4" fmla="*/ 42 w 80"/>
                <a:gd name="T5" fmla="*/ 8 h 32"/>
                <a:gd name="T6" fmla="*/ 5 w 80"/>
                <a:gd name="T7" fmla="*/ 0 h 32"/>
                <a:gd name="T8" fmla="*/ 0 w 80"/>
                <a:gd name="T9" fmla="*/ 19 h 32"/>
                <a:gd name="T10" fmla="*/ 39 w 80"/>
                <a:gd name="T11" fmla="*/ 27 h 32"/>
                <a:gd name="T12" fmla="*/ 79 w 80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79" y="32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11"/>
                    <a:pt x="42" y="8"/>
                  </a:cubicBezTo>
                  <a:cubicBezTo>
                    <a:pt x="23" y="5"/>
                    <a:pt x="5" y="0"/>
                    <a:pt x="5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4"/>
                    <a:pt x="39" y="27"/>
                  </a:cubicBezTo>
                  <a:cubicBezTo>
                    <a:pt x="59" y="31"/>
                    <a:pt x="79" y="32"/>
                    <a:pt x="79" y="3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5">
              <a:extLst>
                <a:ext uri="{FF2B5EF4-FFF2-40B4-BE49-F238E27FC236}">
                  <a16:creationId xmlns:a16="http://schemas.microsoft.com/office/drawing/2014/main" id="{E413E606-F5ED-1EB0-5742-AB4AFD019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554" y="757950"/>
              <a:ext cx="171694" cy="67224"/>
            </a:xfrm>
            <a:custGeom>
              <a:avLst/>
              <a:gdLst>
                <a:gd name="T0" fmla="*/ 75 w 80"/>
                <a:gd name="T1" fmla="*/ 31 h 31"/>
                <a:gd name="T2" fmla="*/ 80 w 80"/>
                <a:gd name="T3" fmla="*/ 12 h 31"/>
                <a:gd name="T4" fmla="*/ 41 w 80"/>
                <a:gd name="T5" fmla="*/ 4 h 31"/>
                <a:gd name="T6" fmla="*/ 1 w 80"/>
                <a:gd name="T7" fmla="*/ 0 h 31"/>
                <a:gd name="T8" fmla="*/ 0 w 80"/>
                <a:gd name="T9" fmla="*/ 20 h 31"/>
                <a:gd name="T10" fmla="*/ 38 w 80"/>
                <a:gd name="T11" fmla="*/ 23 h 31"/>
                <a:gd name="T12" fmla="*/ 75 w 8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1">
                  <a:moveTo>
                    <a:pt x="75" y="31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7"/>
                    <a:pt x="41" y="4"/>
                  </a:cubicBezTo>
                  <a:cubicBezTo>
                    <a:pt x="21" y="1"/>
                    <a:pt x="1" y="0"/>
                    <a:pt x="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9" y="20"/>
                    <a:pt x="38" y="23"/>
                  </a:cubicBezTo>
                  <a:cubicBezTo>
                    <a:pt x="57" y="26"/>
                    <a:pt x="75" y="31"/>
                    <a:pt x="75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6">
              <a:extLst>
                <a:ext uri="{FF2B5EF4-FFF2-40B4-BE49-F238E27FC236}">
                  <a16:creationId xmlns:a16="http://schemas.microsoft.com/office/drawing/2014/main" id="{22F32F97-2BFC-7FE9-7D69-2C0864FB0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929" y="807913"/>
              <a:ext cx="167151" cy="113554"/>
            </a:xfrm>
            <a:custGeom>
              <a:avLst/>
              <a:gdLst>
                <a:gd name="T0" fmla="*/ 68 w 78"/>
                <a:gd name="T1" fmla="*/ 53 h 53"/>
                <a:gd name="T2" fmla="*/ 78 w 78"/>
                <a:gd name="T3" fmla="*/ 36 h 53"/>
                <a:gd name="T4" fmla="*/ 44 w 78"/>
                <a:gd name="T5" fmla="*/ 16 h 53"/>
                <a:gd name="T6" fmla="*/ 7 w 78"/>
                <a:gd name="T7" fmla="*/ 0 h 53"/>
                <a:gd name="T8" fmla="*/ 0 w 78"/>
                <a:gd name="T9" fmla="*/ 19 h 53"/>
                <a:gd name="T10" fmla="*/ 35 w 78"/>
                <a:gd name="T11" fmla="*/ 34 h 53"/>
                <a:gd name="T12" fmla="*/ 68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68" y="53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8" y="36"/>
                    <a:pt x="62" y="25"/>
                    <a:pt x="44" y="16"/>
                  </a:cubicBezTo>
                  <a:cubicBezTo>
                    <a:pt x="26" y="7"/>
                    <a:pt x="7" y="0"/>
                    <a:pt x="7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8" y="25"/>
                    <a:pt x="35" y="34"/>
                  </a:cubicBezTo>
                  <a:cubicBezTo>
                    <a:pt x="52" y="42"/>
                    <a:pt x="68" y="53"/>
                    <a:pt x="68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7">
              <a:extLst>
                <a:ext uri="{FF2B5EF4-FFF2-40B4-BE49-F238E27FC236}">
                  <a16:creationId xmlns:a16="http://schemas.microsoft.com/office/drawing/2014/main" id="{9F86F528-D9F1-8649-6FEA-1D4F3383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932368"/>
              <a:ext cx="148074" cy="148074"/>
            </a:xfrm>
            <a:custGeom>
              <a:avLst/>
              <a:gdLst>
                <a:gd name="T0" fmla="*/ 42 w 69"/>
                <a:gd name="T1" fmla="*/ 27 h 69"/>
                <a:gd name="T2" fmla="*/ 12 w 69"/>
                <a:gd name="T3" fmla="*/ 0 h 69"/>
                <a:gd name="T4" fmla="*/ 0 w 69"/>
                <a:gd name="T5" fmla="*/ 15 h 69"/>
                <a:gd name="T6" fmla="*/ 28 w 69"/>
                <a:gd name="T7" fmla="*/ 41 h 69"/>
                <a:gd name="T8" fmla="*/ 54 w 69"/>
                <a:gd name="T9" fmla="*/ 69 h 69"/>
                <a:gd name="T10" fmla="*/ 69 w 69"/>
                <a:gd name="T11" fmla="*/ 56 h 69"/>
                <a:gd name="T12" fmla="*/ 42 w 69"/>
                <a:gd name="T1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42" y="27"/>
                  </a:moveTo>
                  <a:cubicBezTo>
                    <a:pt x="27" y="13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4" y="27"/>
                    <a:pt x="28" y="41"/>
                  </a:cubicBezTo>
                  <a:cubicBezTo>
                    <a:pt x="42" y="54"/>
                    <a:pt x="54" y="69"/>
                    <a:pt x="54" y="6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56" y="41"/>
                    <a:pt x="42" y="2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157BF247-7192-D94A-64BB-8B76DE55B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661" y="1116779"/>
              <a:ext cx="113554" cy="169877"/>
            </a:xfrm>
            <a:custGeom>
              <a:avLst/>
              <a:gdLst>
                <a:gd name="T0" fmla="*/ 16 w 53"/>
                <a:gd name="T1" fmla="*/ 0 h 79"/>
                <a:gd name="T2" fmla="*/ 0 w 53"/>
                <a:gd name="T3" fmla="*/ 11 h 79"/>
                <a:gd name="T4" fmla="*/ 19 w 53"/>
                <a:gd name="T5" fmla="*/ 44 h 79"/>
                <a:gd name="T6" fmla="*/ 35 w 53"/>
                <a:gd name="T7" fmla="*/ 79 h 79"/>
                <a:gd name="T8" fmla="*/ 53 w 53"/>
                <a:gd name="T9" fmla="*/ 71 h 79"/>
                <a:gd name="T10" fmla="*/ 36 w 53"/>
                <a:gd name="T11" fmla="*/ 35 h 79"/>
                <a:gd name="T12" fmla="*/ 16 w 53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0" y="27"/>
                    <a:pt x="19" y="44"/>
                  </a:cubicBezTo>
                  <a:cubicBezTo>
                    <a:pt x="28" y="61"/>
                    <a:pt x="35" y="79"/>
                    <a:pt x="35" y="79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46" y="53"/>
                    <a:pt x="36" y="35"/>
                  </a:cubicBezTo>
                  <a:cubicBezTo>
                    <a:pt x="27" y="17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1AFA973F-2C73-58B5-6E3F-A005FA546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73" y="1346612"/>
              <a:ext cx="69041" cy="171694"/>
            </a:xfrm>
            <a:custGeom>
              <a:avLst/>
              <a:gdLst>
                <a:gd name="T0" fmla="*/ 22 w 32"/>
                <a:gd name="T1" fmla="*/ 12 h 80"/>
                <a:gd name="T2" fmla="*/ 19 w 32"/>
                <a:gd name="T3" fmla="*/ 0 h 80"/>
                <a:gd name="T4" fmla="*/ 0 w 32"/>
                <a:gd name="T5" fmla="*/ 5 h 80"/>
                <a:gd name="T6" fmla="*/ 8 w 32"/>
                <a:gd name="T7" fmla="*/ 42 h 80"/>
                <a:gd name="T8" fmla="*/ 12 w 32"/>
                <a:gd name="T9" fmla="*/ 80 h 80"/>
                <a:gd name="T10" fmla="*/ 32 w 32"/>
                <a:gd name="T11" fmla="*/ 79 h 80"/>
                <a:gd name="T12" fmla="*/ 27 w 32"/>
                <a:gd name="T13" fmla="*/ 39 h 80"/>
                <a:gd name="T14" fmla="*/ 22 w 32"/>
                <a:gd name="T1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23"/>
                    <a:pt x="8" y="42"/>
                  </a:cubicBezTo>
                  <a:cubicBezTo>
                    <a:pt x="11" y="61"/>
                    <a:pt x="12" y="80"/>
                    <a:pt x="12" y="80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1" y="59"/>
                    <a:pt x="27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0">
              <a:extLst>
                <a:ext uri="{FF2B5EF4-FFF2-40B4-BE49-F238E27FC236}">
                  <a16:creationId xmlns:a16="http://schemas.microsoft.com/office/drawing/2014/main" id="{89CAECC9-0176-B886-41D0-008F21A5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498" y="1593705"/>
              <a:ext cx="66315" cy="171694"/>
            </a:xfrm>
            <a:custGeom>
              <a:avLst/>
              <a:gdLst>
                <a:gd name="T0" fmla="*/ 27 w 31"/>
                <a:gd name="T1" fmla="*/ 41 h 80"/>
                <a:gd name="T2" fmla="*/ 31 w 31"/>
                <a:gd name="T3" fmla="*/ 1 h 80"/>
                <a:gd name="T4" fmla="*/ 12 w 31"/>
                <a:gd name="T5" fmla="*/ 0 h 80"/>
                <a:gd name="T6" fmla="*/ 8 w 31"/>
                <a:gd name="T7" fmla="*/ 38 h 80"/>
                <a:gd name="T8" fmla="*/ 0 w 31"/>
                <a:gd name="T9" fmla="*/ 75 h 80"/>
                <a:gd name="T10" fmla="*/ 19 w 31"/>
                <a:gd name="T11" fmla="*/ 80 h 80"/>
                <a:gd name="T12" fmla="*/ 27 w 31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0">
                  <a:moveTo>
                    <a:pt x="27" y="41"/>
                  </a:moveTo>
                  <a:cubicBezTo>
                    <a:pt x="30" y="21"/>
                    <a:pt x="31" y="1"/>
                    <a:pt x="31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9"/>
                    <a:pt x="8" y="38"/>
                  </a:cubicBezTo>
                  <a:cubicBezTo>
                    <a:pt x="5" y="57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7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1">
              <a:extLst>
                <a:ext uri="{FF2B5EF4-FFF2-40B4-BE49-F238E27FC236}">
                  <a16:creationId xmlns:a16="http://schemas.microsoft.com/office/drawing/2014/main" id="{C12AE97C-135F-7BA7-9318-921909EC8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022" y="1828080"/>
              <a:ext cx="111737" cy="169877"/>
            </a:xfrm>
            <a:custGeom>
              <a:avLst/>
              <a:gdLst>
                <a:gd name="T0" fmla="*/ 30 w 52"/>
                <a:gd name="T1" fmla="*/ 11 h 79"/>
                <a:gd name="T2" fmla="*/ 19 w 52"/>
                <a:gd name="T3" fmla="*/ 35 h 79"/>
                <a:gd name="T4" fmla="*/ 0 w 52"/>
                <a:gd name="T5" fmla="*/ 68 h 79"/>
                <a:gd name="T6" fmla="*/ 17 w 52"/>
                <a:gd name="T7" fmla="*/ 79 h 79"/>
                <a:gd name="T8" fmla="*/ 36 w 52"/>
                <a:gd name="T9" fmla="*/ 44 h 79"/>
                <a:gd name="T10" fmla="*/ 48 w 52"/>
                <a:gd name="T11" fmla="*/ 19 h 79"/>
                <a:gd name="T12" fmla="*/ 52 w 52"/>
                <a:gd name="T13" fmla="*/ 7 h 79"/>
                <a:gd name="T14" fmla="*/ 34 w 52"/>
                <a:gd name="T15" fmla="*/ 0 h 79"/>
                <a:gd name="T16" fmla="*/ 30 w 52"/>
                <a:gd name="T17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79">
                  <a:moveTo>
                    <a:pt x="30" y="11"/>
                  </a:moveTo>
                  <a:cubicBezTo>
                    <a:pt x="27" y="18"/>
                    <a:pt x="23" y="27"/>
                    <a:pt x="19" y="35"/>
                  </a:cubicBezTo>
                  <a:cubicBezTo>
                    <a:pt x="10" y="52"/>
                    <a:pt x="0" y="68"/>
                    <a:pt x="0" y="68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6" y="44"/>
                  </a:cubicBezTo>
                  <a:cubicBezTo>
                    <a:pt x="41" y="35"/>
                    <a:pt x="45" y="26"/>
                    <a:pt x="48" y="19"/>
                  </a:cubicBezTo>
                  <a:cubicBezTo>
                    <a:pt x="50" y="12"/>
                    <a:pt x="52" y="7"/>
                    <a:pt x="52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2" y="5"/>
                    <a:pt x="30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2">
              <a:extLst>
                <a:ext uri="{FF2B5EF4-FFF2-40B4-BE49-F238E27FC236}">
                  <a16:creationId xmlns:a16="http://schemas.microsoft.com/office/drawing/2014/main" id="{5380B4A0-87DC-7F04-CF81-110F5B3BC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047" y="2036110"/>
              <a:ext cx="148074" cy="148074"/>
            </a:xfrm>
            <a:custGeom>
              <a:avLst/>
              <a:gdLst>
                <a:gd name="T0" fmla="*/ 0 w 69"/>
                <a:gd name="T1" fmla="*/ 54 h 69"/>
                <a:gd name="T2" fmla="*/ 13 w 69"/>
                <a:gd name="T3" fmla="*/ 69 h 69"/>
                <a:gd name="T4" fmla="*/ 42 w 69"/>
                <a:gd name="T5" fmla="*/ 42 h 69"/>
                <a:gd name="T6" fmla="*/ 69 w 69"/>
                <a:gd name="T7" fmla="*/ 12 h 69"/>
                <a:gd name="T8" fmla="*/ 54 w 69"/>
                <a:gd name="T9" fmla="*/ 0 h 69"/>
                <a:gd name="T10" fmla="*/ 28 w 69"/>
                <a:gd name="T11" fmla="*/ 28 h 69"/>
                <a:gd name="T12" fmla="*/ 0 w 69"/>
                <a:gd name="T13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0" y="54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13" y="69"/>
                    <a:pt x="28" y="57"/>
                    <a:pt x="42" y="42"/>
                  </a:cubicBezTo>
                  <a:cubicBezTo>
                    <a:pt x="57" y="28"/>
                    <a:pt x="69" y="12"/>
                    <a:pt x="69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5"/>
                    <a:pt x="28" y="28"/>
                  </a:cubicBezTo>
                  <a:cubicBezTo>
                    <a:pt x="15" y="4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3">
              <a:extLst>
                <a:ext uri="{FF2B5EF4-FFF2-40B4-BE49-F238E27FC236}">
                  <a16:creationId xmlns:a16="http://schemas.microsoft.com/office/drawing/2014/main" id="{29D147DD-9DA5-D8DE-CD0A-B8A889BE5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3650" y="2196903"/>
              <a:ext cx="167151" cy="116279"/>
            </a:xfrm>
            <a:custGeom>
              <a:avLst/>
              <a:gdLst>
                <a:gd name="T0" fmla="*/ 34 w 78"/>
                <a:gd name="T1" fmla="*/ 20 h 54"/>
                <a:gd name="T2" fmla="*/ 0 w 78"/>
                <a:gd name="T3" fmla="*/ 36 h 54"/>
                <a:gd name="T4" fmla="*/ 7 w 78"/>
                <a:gd name="T5" fmla="*/ 54 h 54"/>
                <a:gd name="T6" fmla="*/ 44 w 78"/>
                <a:gd name="T7" fmla="*/ 37 h 54"/>
                <a:gd name="T8" fmla="*/ 78 w 78"/>
                <a:gd name="T9" fmla="*/ 17 h 54"/>
                <a:gd name="T10" fmla="*/ 67 w 78"/>
                <a:gd name="T11" fmla="*/ 0 h 54"/>
                <a:gd name="T12" fmla="*/ 34 w 78"/>
                <a:gd name="T1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4">
                  <a:moveTo>
                    <a:pt x="34" y="20"/>
                  </a:moveTo>
                  <a:cubicBezTo>
                    <a:pt x="18" y="29"/>
                    <a:pt x="0" y="36"/>
                    <a:pt x="0" y="36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26" y="47"/>
                    <a:pt x="44" y="37"/>
                  </a:cubicBezTo>
                  <a:cubicBezTo>
                    <a:pt x="61" y="28"/>
                    <a:pt x="78" y="17"/>
                    <a:pt x="78" y="1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51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4">
              <a:extLst>
                <a:ext uri="{FF2B5EF4-FFF2-40B4-BE49-F238E27FC236}">
                  <a16:creationId xmlns:a16="http://schemas.microsoft.com/office/drawing/2014/main" id="{FF3B3296-DABD-9A3D-F316-3D0AB3829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000" y="2298647"/>
              <a:ext cx="171694" cy="68132"/>
            </a:xfrm>
            <a:custGeom>
              <a:avLst/>
              <a:gdLst>
                <a:gd name="T0" fmla="*/ 0 w 80"/>
                <a:gd name="T1" fmla="*/ 13 h 32"/>
                <a:gd name="T2" fmla="*/ 1 w 80"/>
                <a:gd name="T3" fmla="*/ 32 h 32"/>
                <a:gd name="T4" fmla="*/ 41 w 80"/>
                <a:gd name="T5" fmla="*/ 28 h 32"/>
                <a:gd name="T6" fmla="*/ 80 w 80"/>
                <a:gd name="T7" fmla="*/ 19 h 32"/>
                <a:gd name="T8" fmla="*/ 74 w 80"/>
                <a:gd name="T9" fmla="*/ 0 h 32"/>
                <a:gd name="T10" fmla="*/ 37 w 80"/>
                <a:gd name="T11" fmla="*/ 8 h 32"/>
                <a:gd name="T12" fmla="*/ 0 w 80"/>
                <a:gd name="T1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0" y="13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21" y="31"/>
                    <a:pt x="41" y="28"/>
                  </a:cubicBezTo>
                  <a:cubicBezTo>
                    <a:pt x="60" y="24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5"/>
                    <a:pt x="37" y="8"/>
                  </a:cubicBezTo>
                  <a:cubicBezTo>
                    <a:pt x="19" y="12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5">
              <a:extLst>
                <a:ext uri="{FF2B5EF4-FFF2-40B4-BE49-F238E27FC236}">
                  <a16:creationId xmlns:a16="http://schemas.microsoft.com/office/drawing/2014/main" id="{79404430-7B1B-26C4-8E53-1DAB80DB3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81" y="2328626"/>
              <a:ext cx="171694" cy="64499"/>
            </a:xfrm>
            <a:custGeom>
              <a:avLst/>
              <a:gdLst>
                <a:gd name="T0" fmla="*/ 13 w 80"/>
                <a:gd name="T1" fmla="*/ 8 h 30"/>
                <a:gd name="T2" fmla="*/ 0 w 80"/>
                <a:gd name="T3" fmla="*/ 11 h 30"/>
                <a:gd name="T4" fmla="*/ 5 w 80"/>
                <a:gd name="T5" fmla="*/ 30 h 30"/>
                <a:gd name="T6" fmla="*/ 42 w 80"/>
                <a:gd name="T7" fmla="*/ 23 h 30"/>
                <a:gd name="T8" fmla="*/ 80 w 80"/>
                <a:gd name="T9" fmla="*/ 19 h 30"/>
                <a:gd name="T10" fmla="*/ 80 w 80"/>
                <a:gd name="T11" fmla="*/ 0 h 30"/>
                <a:gd name="T12" fmla="*/ 40 w 80"/>
                <a:gd name="T13" fmla="*/ 3 h 30"/>
                <a:gd name="T14" fmla="*/ 13 w 80"/>
                <a:gd name="T1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0">
                  <a:moveTo>
                    <a:pt x="13" y="8"/>
                  </a:moveTo>
                  <a:cubicBezTo>
                    <a:pt x="5" y="10"/>
                    <a:pt x="0" y="11"/>
                    <a:pt x="0" y="1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24" y="25"/>
                    <a:pt x="42" y="23"/>
                  </a:cubicBezTo>
                  <a:cubicBezTo>
                    <a:pt x="61" y="20"/>
                    <a:pt x="80" y="19"/>
                    <a:pt x="80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59" y="0"/>
                    <a:pt x="40" y="3"/>
                  </a:cubicBezTo>
                  <a:cubicBezTo>
                    <a:pt x="30" y="5"/>
                    <a:pt x="20" y="7"/>
                    <a:pt x="13" y="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6">
              <a:extLst>
                <a:ext uri="{FF2B5EF4-FFF2-40B4-BE49-F238E27FC236}">
                  <a16:creationId xmlns:a16="http://schemas.microsoft.com/office/drawing/2014/main" id="{5296F2D2-8EF3-DC00-4385-01FC4587F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348" y="2375865"/>
              <a:ext cx="168060" cy="111737"/>
            </a:xfrm>
            <a:custGeom>
              <a:avLst/>
              <a:gdLst>
                <a:gd name="T0" fmla="*/ 0 w 78"/>
                <a:gd name="T1" fmla="*/ 35 h 52"/>
                <a:gd name="T2" fmla="*/ 10 w 78"/>
                <a:gd name="T3" fmla="*/ 52 h 52"/>
                <a:gd name="T4" fmla="*/ 43 w 78"/>
                <a:gd name="T5" fmla="*/ 33 h 52"/>
                <a:gd name="T6" fmla="*/ 78 w 78"/>
                <a:gd name="T7" fmla="*/ 18 h 52"/>
                <a:gd name="T8" fmla="*/ 72 w 78"/>
                <a:gd name="T9" fmla="*/ 0 h 52"/>
                <a:gd name="T10" fmla="*/ 35 w 78"/>
                <a:gd name="T11" fmla="*/ 16 h 52"/>
                <a:gd name="T12" fmla="*/ 0 w 78"/>
                <a:gd name="T13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2">
                  <a:moveTo>
                    <a:pt x="0" y="35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26" y="42"/>
                    <a:pt x="43" y="33"/>
                  </a:cubicBezTo>
                  <a:cubicBezTo>
                    <a:pt x="60" y="25"/>
                    <a:pt x="78" y="18"/>
                    <a:pt x="78" y="1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53" y="7"/>
                    <a:pt x="35" y="16"/>
                  </a:cubicBezTo>
                  <a:cubicBezTo>
                    <a:pt x="17" y="2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7">
              <a:extLst>
                <a:ext uri="{FF2B5EF4-FFF2-40B4-BE49-F238E27FC236}">
                  <a16:creationId xmlns:a16="http://schemas.microsoft.com/office/drawing/2014/main" id="{BDC26330-A8FD-6A9F-4BCB-1DABC8BD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395" y="2497594"/>
              <a:ext cx="148074" cy="146257"/>
            </a:xfrm>
            <a:custGeom>
              <a:avLst/>
              <a:gdLst>
                <a:gd name="T0" fmla="*/ 57 w 69"/>
                <a:gd name="T1" fmla="*/ 0 h 68"/>
                <a:gd name="T2" fmla="*/ 27 w 69"/>
                <a:gd name="T3" fmla="*/ 26 h 68"/>
                <a:gd name="T4" fmla="*/ 0 w 69"/>
                <a:gd name="T5" fmla="*/ 56 h 68"/>
                <a:gd name="T6" fmla="*/ 15 w 69"/>
                <a:gd name="T7" fmla="*/ 68 h 68"/>
                <a:gd name="T8" fmla="*/ 41 w 69"/>
                <a:gd name="T9" fmla="*/ 40 h 68"/>
                <a:gd name="T10" fmla="*/ 69 w 69"/>
                <a:gd name="T11" fmla="*/ 15 h 68"/>
                <a:gd name="T12" fmla="*/ 57 w 6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57" y="0"/>
                  </a:moveTo>
                  <a:cubicBezTo>
                    <a:pt x="57" y="0"/>
                    <a:pt x="41" y="12"/>
                    <a:pt x="27" y="26"/>
                  </a:cubicBezTo>
                  <a:cubicBezTo>
                    <a:pt x="13" y="40"/>
                    <a:pt x="0" y="56"/>
                    <a:pt x="0" y="5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27" y="53"/>
                    <a:pt x="41" y="40"/>
                  </a:cubicBezTo>
                  <a:cubicBezTo>
                    <a:pt x="54" y="27"/>
                    <a:pt x="69" y="15"/>
                    <a:pt x="69" y="15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8">
              <a:extLst>
                <a:ext uri="{FF2B5EF4-FFF2-40B4-BE49-F238E27FC236}">
                  <a16:creationId xmlns:a16="http://schemas.microsoft.com/office/drawing/2014/main" id="{2066146C-43DB-9533-146A-0E2575C09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398" y="2680189"/>
              <a:ext cx="116279" cy="168060"/>
            </a:xfrm>
            <a:custGeom>
              <a:avLst/>
              <a:gdLst>
                <a:gd name="T0" fmla="*/ 37 w 54"/>
                <a:gd name="T1" fmla="*/ 0 h 78"/>
                <a:gd name="T2" fmla="*/ 17 w 54"/>
                <a:gd name="T3" fmla="*/ 35 h 78"/>
                <a:gd name="T4" fmla="*/ 0 w 54"/>
                <a:gd name="T5" fmla="*/ 71 h 78"/>
                <a:gd name="T6" fmla="*/ 18 w 54"/>
                <a:gd name="T7" fmla="*/ 78 h 78"/>
                <a:gd name="T8" fmla="*/ 34 w 54"/>
                <a:gd name="T9" fmla="*/ 44 h 78"/>
                <a:gd name="T10" fmla="*/ 54 w 54"/>
                <a:gd name="T11" fmla="*/ 11 h 78"/>
                <a:gd name="T12" fmla="*/ 37 w 54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8">
                  <a:moveTo>
                    <a:pt x="37" y="0"/>
                  </a:moveTo>
                  <a:cubicBezTo>
                    <a:pt x="37" y="0"/>
                    <a:pt x="26" y="17"/>
                    <a:pt x="17" y="35"/>
                  </a:cubicBezTo>
                  <a:cubicBezTo>
                    <a:pt x="7" y="52"/>
                    <a:pt x="0" y="71"/>
                    <a:pt x="0" y="7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5" y="61"/>
                    <a:pt x="34" y="44"/>
                  </a:cubicBezTo>
                  <a:cubicBezTo>
                    <a:pt x="43" y="27"/>
                    <a:pt x="54" y="11"/>
                    <a:pt x="54" y="1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9">
              <a:extLst>
                <a:ext uri="{FF2B5EF4-FFF2-40B4-BE49-F238E27FC236}">
                  <a16:creationId xmlns:a16="http://schemas.microsoft.com/office/drawing/2014/main" id="{52096A54-C6EE-6DE3-19BC-175EE1F92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983" y="2908205"/>
              <a:ext cx="68132" cy="173510"/>
            </a:xfrm>
            <a:custGeom>
              <a:avLst/>
              <a:gdLst>
                <a:gd name="T0" fmla="*/ 20 w 32"/>
                <a:gd name="T1" fmla="*/ 69 h 81"/>
                <a:gd name="T2" fmla="*/ 24 w 32"/>
                <a:gd name="T3" fmla="*/ 43 h 81"/>
                <a:gd name="T4" fmla="*/ 32 w 32"/>
                <a:gd name="T5" fmla="*/ 6 h 81"/>
                <a:gd name="T6" fmla="*/ 14 w 32"/>
                <a:gd name="T7" fmla="*/ 0 h 81"/>
                <a:gd name="T8" fmla="*/ 5 w 32"/>
                <a:gd name="T9" fmla="*/ 40 h 81"/>
                <a:gd name="T10" fmla="*/ 1 w 32"/>
                <a:gd name="T11" fmla="*/ 67 h 81"/>
                <a:gd name="T12" fmla="*/ 0 w 32"/>
                <a:gd name="T13" fmla="*/ 79 h 81"/>
                <a:gd name="T14" fmla="*/ 19 w 32"/>
                <a:gd name="T15" fmla="*/ 81 h 81"/>
                <a:gd name="T16" fmla="*/ 20 w 32"/>
                <a:gd name="T17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1">
                  <a:moveTo>
                    <a:pt x="20" y="69"/>
                  </a:moveTo>
                  <a:cubicBezTo>
                    <a:pt x="21" y="62"/>
                    <a:pt x="22" y="52"/>
                    <a:pt x="24" y="43"/>
                  </a:cubicBezTo>
                  <a:cubicBezTo>
                    <a:pt x="27" y="24"/>
                    <a:pt x="32" y="6"/>
                    <a:pt x="32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8" y="20"/>
                    <a:pt x="5" y="40"/>
                  </a:cubicBezTo>
                  <a:cubicBezTo>
                    <a:pt x="3" y="49"/>
                    <a:pt x="2" y="59"/>
                    <a:pt x="1" y="67"/>
                  </a:cubicBezTo>
                  <a:cubicBezTo>
                    <a:pt x="0" y="74"/>
                    <a:pt x="0" y="79"/>
                    <a:pt x="0" y="79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0" y="76"/>
                    <a:pt x="20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0">
              <a:extLst>
                <a:ext uri="{FF2B5EF4-FFF2-40B4-BE49-F238E27FC236}">
                  <a16:creationId xmlns:a16="http://schemas.microsoft.com/office/drawing/2014/main" id="{FE0A736D-1CFC-0E2B-2A3E-49C14F88C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58" y="3157115"/>
              <a:ext cx="64499" cy="171694"/>
            </a:xfrm>
            <a:custGeom>
              <a:avLst/>
              <a:gdLst>
                <a:gd name="T0" fmla="*/ 4 w 30"/>
                <a:gd name="T1" fmla="*/ 41 h 80"/>
                <a:gd name="T2" fmla="*/ 11 w 30"/>
                <a:gd name="T3" fmla="*/ 80 h 80"/>
                <a:gd name="T4" fmla="*/ 30 w 30"/>
                <a:gd name="T5" fmla="*/ 75 h 80"/>
                <a:gd name="T6" fmla="*/ 23 w 30"/>
                <a:gd name="T7" fmla="*/ 38 h 80"/>
                <a:gd name="T8" fmla="*/ 20 w 30"/>
                <a:gd name="T9" fmla="*/ 0 h 80"/>
                <a:gd name="T10" fmla="*/ 0 w 30"/>
                <a:gd name="T11" fmla="*/ 1 h 80"/>
                <a:gd name="T12" fmla="*/ 4 w 30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0">
                  <a:moveTo>
                    <a:pt x="4" y="41"/>
                  </a:moveTo>
                  <a:cubicBezTo>
                    <a:pt x="6" y="60"/>
                    <a:pt x="11" y="80"/>
                    <a:pt x="11" y="8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5"/>
                    <a:pt x="25" y="57"/>
                    <a:pt x="23" y="38"/>
                  </a:cubicBezTo>
                  <a:cubicBezTo>
                    <a:pt x="20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4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1">
              <a:extLst>
                <a:ext uri="{FF2B5EF4-FFF2-40B4-BE49-F238E27FC236}">
                  <a16:creationId xmlns:a16="http://schemas.microsoft.com/office/drawing/2014/main" id="{291CBAA5-31ED-6F1C-4962-C5065541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3497" y="3391490"/>
              <a:ext cx="111737" cy="169877"/>
            </a:xfrm>
            <a:custGeom>
              <a:avLst/>
              <a:gdLst>
                <a:gd name="T0" fmla="*/ 35 w 52"/>
                <a:gd name="T1" fmla="*/ 79 h 79"/>
                <a:gd name="T2" fmla="*/ 52 w 52"/>
                <a:gd name="T3" fmla="*/ 68 h 79"/>
                <a:gd name="T4" fmla="*/ 33 w 52"/>
                <a:gd name="T5" fmla="*/ 35 h 79"/>
                <a:gd name="T6" fmla="*/ 18 w 52"/>
                <a:gd name="T7" fmla="*/ 0 h 79"/>
                <a:gd name="T8" fmla="*/ 0 w 52"/>
                <a:gd name="T9" fmla="*/ 7 h 79"/>
                <a:gd name="T10" fmla="*/ 16 w 52"/>
                <a:gd name="T11" fmla="*/ 44 h 79"/>
                <a:gd name="T12" fmla="*/ 35 w 52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9">
                  <a:moveTo>
                    <a:pt x="35" y="79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41" y="52"/>
                    <a:pt x="33" y="35"/>
                  </a:cubicBezTo>
                  <a:cubicBezTo>
                    <a:pt x="25" y="18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6" y="44"/>
                  </a:cubicBezTo>
                  <a:cubicBezTo>
                    <a:pt x="24" y="62"/>
                    <a:pt x="35" y="79"/>
                    <a:pt x="35" y="7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2">
              <a:extLst>
                <a:ext uri="{FF2B5EF4-FFF2-40B4-BE49-F238E27FC236}">
                  <a16:creationId xmlns:a16="http://schemas.microsoft.com/office/drawing/2014/main" id="{4E117532-D3C4-613A-40AC-C233D613E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319" y="3599521"/>
              <a:ext cx="146257" cy="150800"/>
            </a:xfrm>
            <a:custGeom>
              <a:avLst/>
              <a:gdLst>
                <a:gd name="T0" fmla="*/ 56 w 68"/>
                <a:gd name="T1" fmla="*/ 70 h 70"/>
                <a:gd name="T2" fmla="*/ 68 w 68"/>
                <a:gd name="T3" fmla="*/ 55 h 70"/>
                <a:gd name="T4" fmla="*/ 41 w 68"/>
                <a:gd name="T5" fmla="*/ 29 h 70"/>
                <a:gd name="T6" fmla="*/ 16 w 68"/>
                <a:gd name="T7" fmla="*/ 0 h 70"/>
                <a:gd name="T8" fmla="*/ 0 w 68"/>
                <a:gd name="T9" fmla="*/ 12 h 70"/>
                <a:gd name="T10" fmla="*/ 27 w 68"/>
                <a:gd name="T11" fmla="*/ 43 h 70"/>
                <a:gd name="T12" fmla="*/ 56 w 6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56" y="70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8" y="55"/>
                    <a:pt x="54" y="43"/>
                    <a:pt x="41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28"/>
                    <a:pt x="27" y="43"/>
                  </a:cubicBezTo>
                  <a:cubicBezTo>
                    <a:pt x="40" y="57"/>
                    <a:pt x="56" y="70"/>
                    <a:pt x="56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3">
              <a:extLst>
                <a:ext uri="{FF2B5EF4-FFF2-40B4-BE49-F238E27FC236}">
                  <a16:creationId xmlns:a16="http://schemas.microsoft.com/office/drawing/2014/main" id="{404DCC40-AF8B-14EF-4A41-5CCAC8F45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730" y="3763038"/>
              <a:ext cx="165335" cy="116279"/>
            </a:xfrm>
            <a:custGeom>
              <a:avLst/>
              <a:gdLst>
                <a:gd name="T0" fmla="*/ 70 w 77"/>
                <a:gd name="T1" fmla="*/ 54 h 54"/>
                <a:gd name="T2" fmla="*/ 77 w 77"/>
                <a:gd name="T3" fmla="*/ 36 h 54"/>
                <a:gd name="T4" fmla="*/ 43 w 77"/>
                <a:gd name="T5" fmla="*/ 20 h 54"/>
                <a:gd name="T6" fmla="*/ 11 w 77"/>
                <a:gd name="T7" fmla="*/ 0 h 54"/>
                <a:gd name="T8" fmla="*/ 0 w 77"/>
                <a:gd name="T9" fmla="*/ 17 h 54"/>
                <a:gd name="T10" fmla="*/ 34 w 77"/>
                <a:gd name="T11" fmla="*/ 37 h 54"/>
                <a:gd name="T12" fmla="*/ 70 w 77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4">
                  <a:moveTo>
                    <a:pt x="70" y="54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60" y="29"/>
                    <a:pt x="43" y="20"/>
                  </a:cubicBezTo>
                  <a:cubicBezTo>
                    <a:pt x="26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6" y="28"/>
                    <a:pt x="34" y="37"/>
                  </a:cubicBezTo>
                  <a:cubicBezTo>
                    <a:pt x="51" y="47"/>
                    <a:pt x="70" y="54"/>
                    <a:pt x="7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4">
              <a:extLst>
                <a:ext uri="{FF2B5EF4-FFF2-40B4-BE49-F238E27FC236}">
                  <a16:creationId xmlns:a16="http://schemas.microsoft.com/office/drawing/2014/main" id="{BA7503B1-7169-1521-35BC-39AB6C000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022" y="3865690"/>
              <a:ext cx="172602" cy="70858"/>
            </a:xfrm>
            <a:custGeom>
              <a:avLst/>
              <a:gdLst>
                <a:gd name="T0" fmla="*/ 79 w 80"/>
                <a:gd name="T1" fmla="*/ 33 h 33"/>
                <a:gd name="T2" fmla="*/ 80 w 80"/>
                <a:gd name="T3" fmla="*/ 13 h 33"/>
                <a:gd name="T4" fmla="*/ 43 w 80"/>
                <a:gd name="T5" fmla="*/ 9 h 33"/>
                <a:gd name="T6" fmla="*/ 17 w 80"/>
                <a:gd name="T7" fmla="*/ 3 h 33"/>
                <a:gd name="T8" fmla="*/ 6 w 80"/>
                <a:gd name="T9" fmla="*/ 0 h 33"/>
                <a:gd name="T10" fmla="*/ 0 w 80"/>
                <a:gd name="T11" fmla="*/ 19 h 33"/>
                <a:gd name="T12" fmla="*/ 12 w 80"/>
                <a:gd name="T13" fmla="*/ 22 h 33"/>
                <a:gd name="T14" fmla="*/ 39 w 80"/>
                <a:gd name="T15" fmla="*/ 28 h 33"/>
                <a:gd name="T16" fmla="*/ 79 w 8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79" y="33"/>
                  </a:move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61" y="12"/>
                    <a:pt x="43" y="9"/>
                  </a:cubicBezTo>
                  <a:cubicBezTo>
                    <a:pt x="33" y="7"/>
                    <a:pt x="24" y="5"/>
                    <a:pt x="17" y="3"/>
                  </a:cubicBezTo>
                  <a:cubicBezTo>
                    <a:pt x="10" y="1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5" y="20"/>
                    <a:pt x="12" y="22"/>
                  </a:cubicBezTo>
                  <a:cubicBezTo>
                    <a:pt x="20" y="24"/>
                    <a:pt x="29" y="26"/>
                    <a:pt x="39" y="28"/>
                  </a:cubicBezTo>
                  <a:cubicBezTo>
                    <a:pt x="59" y="32"/>
                    <a:pt x="79" y="33"/>
                    <a:pt x="79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5">
              <a:extLst>
                <a:ext uri="{FF2B5EF4-FFF2-40B4-BE49-F238E27FC236}">
                  <a16:creationId xmlns:a16="http://schemas.microsoft.com/office/drawing/2014/main" id="{C5E143CE-A1AF-9FD5-5802-FCD945F34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841" y="3874775"/>
              <a:ext cx="171694" cy="64499"/>
            </a:xfrm>
            <a:custGeom>
              <a:avLst/>
              <a:gdLst>
                <a:gd name="T0" fmla="*/ 80 w 80"/>
                <a:gd name="T1" fmla="*/ 19 h 30"/>
                <a:gd name="T2" fmla="*/ 75 w 80"/>
                <a:gd name="T3" fmla="*/ 0 h 30"/>
                <a:gd name="T4" fmla="*/ 38 w 80"/>
                <a:gd name="T5" fmla="*/ 7 h 30"/>
                <a:gd name="T6" fmla="*/ 0 w 80"/>
                <a:gd name="T7" fmla="*/ 10 h 30"/>
                <a:gd name="T8" fmla="*/ 0 w 80"/>
                <a:gd name="T9" fmla="*/ 30 h 30"/>
                <a:gd name="T10" fmla="*/ 40 w 80"/>
                <a:gd name="T11" fmla="*/ 27 h 30"/>
                <a:gd name="T12" fmla="*/ 80 w 80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80" y="19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5"/>
                    <a:pt x="38" y="7"/>
                  </a:cubicBezTo>
                  <a:cubicBezTo>
                    <a:pt x="19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1" y="29"/>
                    <a:pt x="40" y="27"/>
                  </a:cubicBezTo>
                  <a:cubicBezTo>
                    <a:pt x="60" y="24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6">
              <a:extLst>
                <a:ext uri="{FF2B5EF4-FFF2-40B4-BE49-F238E27FC236}">
                  <a16:creationId xmlns:a16="http://schemas.microsoft.com/office/drawing/2014/main" id="{DA3411BC-4ED0-991B-F6FE-8BF915A29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216" y="3782115"/>
              <a:ext cx="168968" cy="109920"/>
            </a:xfrm>
            <a:custGeom>
              <a:avLst/>
              <a:gdLst>
                <a:gd name="T0" fmla="*/ 68 w 79"/>
                <a:gd name="T1" fmla="*/ 23 h 51"/>
                <a:gd name="T2" fmla="*/ 79 w 79"/>
                <a:gd name="T3" fmla="*/ 17 h 51"/>
                <a:gd name="T4" fmla="*/ 68 w 79"/>
                <a:gd name="T5" fmla="*/ 0 h 51"/>
                <a:gd name="T6" fmla="*/ 58 w 79"/>
                <a:gd name="T7" fmla="*/ 6 h 51"/>
                <a:gd name="T8" fmla="*/ 35 w 79"/>
                <a:gd name="T9" fmla="*/ 18 h 51"/>
                <a:gd name="T10" fmla="*/ 0 w 79"/>
                <a:gd name="T11" fmla="*/ 33 h 51"/>
                <a:gd name="T12" fmla="*/ 7 w 79"/>
                <a:gd name="T13" fmla="*/ 51 h 51"/>
                <a:gd name="T14" fmla="*/ 44 w 79"/>
                <a:gd name="T15" fmla="*/ 36 h 51"/>
                <a:gd name="T16" fmla="*/ 68 w 79"/>
                <a:gd name="T1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51">
                  <a:moveTo>
                    <a:pt x="68" y="23"/>
                  </a:moveTo>
                  <a:cubicBezTo>
                    <a:pt x="74" y="19"/>
                    <a:pt x="79" y="17"/>
                    <a:pt x="79" y="17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4" y="3"/>
                    <a:pt x="58" y="6"/>
                  </a:cubicBezTo>
                  <a:cubicBezTo>
                    <a:pt x="52" y="10"/>
                    <a:pt x="44" y="14"/>
                    <a:pt x="35" y="18"/>
                  </a:cubicBezTo>
                  <a:cubicBezTo>
                    <a:pt x="18" y="27"/>
                    <a:pt x="0" y="33"/>
                    <a:pt x="0" y="3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26" y="45"/>
                    <a:pt x="44" y="36"/>
                  </a:cubicBezTo>
                  <a:cubicBezTo>
                    <a:pt x="53" y="32"/>
                    <a:pt x="61" y="27"/>
                    <a:pt x="68" y="2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7">
              <a:extLst>
                <a:ext uri="{FF2B5EF4-FFF2-40B4-BE49-F238E27FC236}">
                  <a16:creationId xmlns:a16="http://schemas.microsoft.com/office/drawing/2014/main" id="{F4F8EE6A-9990-B95D-086B-380626C07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064" y="3627680"/>
              <a:ext cx="148074" cy="143532"/>
            </a:xfrm>
            <a:custGeom>
              <a:avLst/>
              <a:gdLst>
                <a:gd name="T0" fmla="*/ 69 w 69"/>
                <a:gd name="T1" fmla="*/ 12 h 67"/>
                <a:gd name="T2" fmla="*/ 54 w 69"/>
                <a:gd name="T3" fmla="*/ 0 h 67"/>
                <a:gd name="T4" fmla="*/ 28 w 69"/>
                <a:gd name="T5" fmla="*/ 27 h 67"/>
                <a:gd name="T6" fmla="*/ 0 w 69"/>
                <a:gd name="T7" fmla="*/ 52 h 67"/>
                <a:gd name="T8" fmla="*/ 11 w 69"/>
                <a:gd name="T9" fmla="*/ 67 h 67"/>
                <a:gd name="T10" fmla="*/ 42 w 69"/>
                <a:gd name="T11" fmla="*/ 41 h 67"/>
                <a:gd name="T12" fmla="*/ 69 w 69"/>
                <a:gd name="T1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9" y="12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4"/>
                    <a:pt x="28" y="27"/>
                  </a:cubicBezTo>
                  <a:cubicBezTo>
                    <a:pt x="15" y="40"/>
                    <a:pt x="0" y="52"/>
                    <a:pt x="0" y="52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27" y="55"/>
                    <a:pt x="42" y="41"/>
                  </a:cubicBezTo>
                  <a:cubicBezTo>
                    <a:pt x="56" y="28"/>
                    <a:pt x="69" y="12"/>
                    <a:pt x="69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8">
              <a:extLst>
                <a:ext uri="{FF2B5EF4-FFF2-40B4-BE49-F238E27FC236}">
                  <a16:creationId xmlns:a16="http://schemas.microsoft.com/office/drawing/2014/main" id="{F2595180-A9ED-6DA9-5CA8-6FFC27CA6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583" y="3423283"/>
              <a:ext cx="116279" cy="168060"/>
            </a:xfrm>
            <a:custGeom>
              <a:avLst/>
              <a:gdLst>
                <a:gd name="T0" fmla="*/ 31 w 54"/>
                <a:gd name="T1" fmla="*/ 11 h 78"/>
                <a:gd name="T2" fmla="*/ 20 w 54"/>
                <a:gd name="T3" fmla="*/ 34 h 78"/>
                <a:gd name="T4" fmla="*/ 0 w 54"/>
                <a:gd name="T5" fmla="*/ 67 h 78"/>
                <a:gd name="T6" fmla="*/ 16 w 54"/>
                <a:gd name="T7" fmla="*/ 78 h 78"/>
                <a:gd name="T8" fmla="*/ 37 w 54"/>
                <a:gd name="T9" fmla="*/ 44 h 78"/>
                <a:gd name="T10" fmla="*/ 49 w 54"/>
                <a:gd name="T11" fmla="*/ 19 h 78"/>
                <a:gd name="T12" fmla="*/ 54 w 54"/>
                <a:gd name="T13" fmla="*/ 7 h 78"/>
                <a:gd name="T14" fmla="*/ 36 w 54"/>
                <a:gd name="T15" fmla="*/ 0 h 78"/>
                <a:gd name="T16" fmla="*/ 31 w 54"/>
                <a:gd name="T17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8">
                  <a:moveTo>
                    <a:pt x="31" y="11"/>
                  </a:moveTo>
                  <a:cubicBezTo>
                    <a:pt x="29" y="17"/>
                    <a:pt x="24" y="26"/>
                    <a:pt x="20" y="34"/>
                  </a:cubicBezTo>
                  <a:cubicBezTo>
                    <a:pt x="11" y="51"/>
                    <a:pt x="0" y="67"/>
                    <a:pt x="0" y="67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28" y="61"/>
                    <a:pt x="37" y="44"/>
                  </a:cubicBezTo>
                  <a:cubicBezTo>
                    <a:pt x="42" y="35"/>
                    <a:pt x="46" y="26"/>
                    <a:pt x="49" y="19"/>
                  </a:cubicBezTo>
                  <a:cubicBezTo>
                    <a:pt x="52" y="12"/>
                    <a:pt x="54" y="7"/>
                    <a:pt x="54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4" y="4"/>
                    <a:pt x="31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9">
              <a:extLst>
                <a:ext uri="{FF2B5EF4-FFF2-40B4-BE49-F238E27FC236}">
                  <a16:creationId xmlns:a16="http://schemas.microsoft.com/office/drawing/2014/main" id="{EC0F734F-8233-E752-FA7F-74DF830DE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144" y="3191632"/>
              <a:ext cx="70858" cy="171694"/>
            </a:xfrm>
            <a:custGeom>
              <a:avLst/>
              <a:gdLst>
                <a:gd name="T0" fmla="*/ 9 w 33"/>
                <a:gd name="T1" fmla="*/ 38 h 80"/>
                <a:gd name="T2" fmla="*/ 0 w 33"/>
                <a:gd name="T3" fmla="*/ 75 h 80"/>
                <a:gd name="T4" fmla="*/ 19 w 33"/>
                <a:gd name="T5" fmla="*/ 80 h 80"/>
                <a:gd name="T6" fmla="*/ 28 w 33"/>
                <a:gd name="T7" fmla="*/ 41 h 80"/>
                <a:gd name="T8" fmla="*/ 33 w 33"/>
                <a:gd name="T9" fmla="*/ 1 h 80"/>
                <a:gd name="T10" fmla="*/ 14 w 33"/>
                <a:gd name="T11" fmla="*/ 0 h 80"/>
                <a:gd name="T12" fmla="*/ 9 w 33"/>
                <a:gd name="T13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9" y="38"/>
                  </a:moveTo>
                  <a:cubicBezTo>
                    <a:pt x="6" y="56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8" y="41"/>
                  </a:cubicBezTo>
                  <a:cubicBezTo>
                    <a:pt x="32" y="21"/>
                    <a:pt x="33" y="1"/>
                    <a:pt x="3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2" y="19"/>
                    <a:pt x="9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0">
              <a:extLst>
                <a:ext uri="{FF2B5EF4-FFF2-40B4-BE49-F238E27FC236}">
                  <a16:creationId xmlns:a16="http://schemas.microsoft.com/office/drawing/2014/main" id="{8087A66D-E892-5B3C-19C6-1752DA572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39" y="2944539"/>
              <a:ext cx="62682" cy="171694"/>
            </a:xfrm>
            <a:custGeom>
              <a:avLst/>
              <a:gdLst>
                <a:gd name="T0" fmla="*/ 7 w 29"/>
                <a:gd name="T1" fmla="*/ 12 h 80"/>
                <a:gd name="T2" fmla="*/ 3 w 29"/>
                <a:gd name="T3" fmla="*/ 39 h 80"/>
                <a:gd name="T4" fmla="*/ 0 w 29"/>
                <a:gd name="T5" fmla="*/ 79 h 80"/>
                <a:gd name="T6" fmla="*/ 19 w 29"/>
                <a:gd name="T7" fmla="*/ 80 h 80"/>
                <a:gd name="T8" fmla="*/ 22 w 29"/>
                <a:gd name="T9" fmla="*/ 42 h 80"/>
                <a:gd name="T10" fmla="*/ 27 w 29"/>
                <a:gd name="T11" fmla="*/ 16 h 80"/>
                <a:gd name="T12" fmla="*/ 29 w 29"/>
                <a:gd name="T13" fmla="*/ 4 h 80"/>
                <a:gd name="T14" fmla="*/ 10 w 29"/>
                <a:gd name="T15" fmla="*/ 0 h 80"/>
                <a:gd name="T16" fmla="*/ 7 w 29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0">
                  <a:moveTo>
                    <a:pt x="7" y="12"/>
                  </a:moveTo>
                  <a:cubicBezTo>
                    <a:pt x="6" y="19"/>
                    <a:pt x="4" y="29"/>
                    <a:pt x="3" y="39"/>
                  </a:cubicBezTo>
                  <a:cubicBezTo>
                    <a:pt x="0" y="59"/>
                    <a:pt x="0" y="79"/>
                    <a:pt x="0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0" y="60"/>
                    <a:pt x="22" y="42"/>
                  </a:cubicBezTo>
                  <a:cubicBezTo>
                    <a:pt x="24" y="32"/>
                    <a:pt x="25" y="23"/>
                    <a:pt x="27" y="16"/>
                  </a:cubicBezTo>
                  <a:cubicBezTo>
                    <a:pt x="28" y="9"/>
                    <a:pt x="29" y="4"/>
                    <a:pt x="29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5"/>
                    <a:pt x="7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1">
              <a:extLst>
                <a:ext uri="{FF2B5EF4-FFF2-40B4-BE49-F238E27FC236}">
                  <a16:creationId xmlns:a16="http://schemas.microsoft.com/office/drawing/2014/main" id="{A6D4B441-415F-6B8F-41CB-B5D532851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362" y="2712888"/>
              <a:ext cx="109012" cy="167151"/>
            </a:xfrm>
            <a:custGeom>
              <a:avLst/>
              <a:gdLst>
                <a:gd name="T0" fmla="*/ 33 w 51"/>
                <a:gd name="T1" fmla="*/ 43 h 78"/>
                <a:gd name="T2" fmla="*/ 51 w 51"/>
                <a:gd name="T3" fmla="*/ 10 h 78"/>
                <a:gd name="T4" fmla="*/ 34 w 51"/>
                <a:gd name="T5" fmla="*/ 0 h 78"/>
                <a:gd name="T6" fmla="*/ 15 w 51"/>
                <a:gd name="T7" fmla="*/ 35 h 78"/>
                <a:gd name="T8" fmla="*/ 0 w 51"/>
                <a:gd name="T9" fmla="*/ 72 h 78"/>
                <a:gd name="T10" fmla="*/ 18 w 51"/>
                <a:gd name="T11" fmla="*/ 78 h 78"/>
                <a:gd name="T12" fmla="*/ 33 w 51"/>
                <a:gd name="T13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8">
                  <a:moveTo>
                    <a:pt x="33" y="43"/>
                  </a:moveTo>
                  <a:cubicBezTo>
                    <a:pt x="41" y="26"/>
                    <a:pt x="51" y="10"/>
                    <a:pt x="51" y="1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23" y="17"/>
                    <a:pt x="15" y="35"/>
                  </a:cubicBezTo>
                  <a:cubicBezTo>
                    <a:pt x="6" y="53"/>
                    <a:pt x="0" y="72"/>
                    <a:pt x="0" y="7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4" y="60"/>
                    <a:pt x="33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2">
              <a:extLst>
                <a:ext uri="{FF2B5EF4-FFF2-40B4-BE49-F238E27FC236}">
                  <a16:creationId xmlns:a16="http://schemas.microsoft.com/office/drawing/2014/main" id="{EC92054B-4BD1-EFB6-5754-B0B830A4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458" y="2521209"/>
              <a:ext cx="146257" cy="150800"/>
            </a:xfrm>
            <a:custGeom>
              <a:avLst/>
              <a:gdLst>
                <a:gd name="T0" fmla="*/ 68 w 68"/>
                <a:gd name="T1" fmla="*/ 14 h 70"/>
                <a:gd name="T2" fmla="*/ 55 w 68"/>
                <a:gd name="T3" fmla="*/ 0 h 70"/>
                <a:gd name="T4" fmla="*/ 26 w 68"/>
                <a:gd name="T5" fmla="*/ 27 h 70"/>
                <a:gd name="T6" fmla="*/ 0 w 68"/>
                <a:gd name="T7" fmla="*/ 58 h 70"/>
                <a:gd name="T8" fmla="*/ 16 w 68"/>
                <a:gd name="T9" fmla="*/ 70 h 70"/>
                <a:gd name="T10" fmla="*/ 40 w 68"/>
                <a:gd name="T11" fmla="*/ 41 h 70"/>
                <a:gd name="T12" fmla="*/ 68 w 68"/>
                <a:gd name="T1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68" y="14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40" y="13"/>
                    <a:pt x="26" y="27"/>
                  </a:cubicBezTo>
                  <a:cubicBezTo>
                    <a:pt x="12" y="42"/>
                    <a:pt x="0" y="58"/>
                    <a:pt x="0" y="5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27" y="54"/>
                    <a:pt x="40" y="41"/>
                  </a:cubicBezTo>
                  <a:cubicBezTo>
                    <a:pt x="53" y="27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3">
              <a:extLst>
                <a:ext uri="{FF2B5EF4-FFF2-40B4-BE49-F238E27FC236}">
                  <a16:creationId xmlns:a16="http://schemas.microsoft.com/office/drawing/2014/main" id="{31EB6061-789A-C53F-AA0F-2FDD296DD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052" y="2388578"/>
              <a:ext cx="165335" cy="118096"/>
            </a:xfrm>
            <a:custGeom>
              <a:avLst/>
              <a:gdLst>
                <a:gd name="T0" fmla="*/ 43 w 77"/>
                <a:gd name="T1" fmla="*/ 35 h 55"/>
                <a:gd name="T2" fmla="*/ 77 w 77"/>
                <a:gd name="T3" fmla="*/ 18 h 55"/>
                <a:gd name="T4" fmla="*/ 70 w 77"/>
                <a:gd name="T5" fmla="*/ 0 h 55"/>
                <a:gd name="T6" fmla="*/ 34 w 77"/>
                <a:gd name="T7" fmla="*/ 18 h 55"/>
                <a:gd name="T8" fmla="*/ 0 w 77"/>
                <a:gd name="T9" fmla="*/ 39 h 55"/>
                <a:gd name="T10" fmla="*/ 11 w 77"/>
                <a:gd name="T11" fmla="*/ 55 h 55"/>
                <a:gd name="T12" fmla="*/ 43 w 77"/>
                <a:gd name="T13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43" y="35"/>
                  </a:moveTo>
                  <a:cubicBezTo>
                    <a:pt x="60" y="25"/>
                    <a:pt x="77" y="18"/>
                    <a:pt x="77" y="1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51" y="8"/>
                    <a:pt x="34" y="18"/>
                  </a:cubicBezTo>
                  <a:cubicBezTo>
                    <a:pt x="16" y="27"/>
                    <a:pt x="0" y="39"/>
                    <a:pt x="0" y="3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26" y="44"/>
                    <a:pt x="43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4">
              <a:extLst>
                <a:ext uri="{FF2B5EF4-FFF2-40B4-BE49-F238E27FC236}">
                  <a16:creationId xmlns:a16="http://schemas.microsoft.com/office/drawing/2014/main" id="{4251DC1B-D9E6-1F96-C757-046ED19FD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343" y="2330439"/>
              <a:ext cx="171694" cy="70858"/>
            </a:xfrm>
            <a:custGeom>
              <a:avLst/>
              <a:gdLst>
                <a:gd name="T0" fmla="*/ 68 w 80"/>
                <a:gd name="T1" fmla="*/ 20 h 33"/>
                <a:gd name="T2" fmla="*/ 80 w 80"/>
                <a:gd name="T3" fmla="*/ 19 h 33"/>
                <a:gd name="T4" fmla="*/ 79 w 80"/>
                <a:gd name="T5" fmla="*/ 0 h 33"/>
                <a:gd name="T6" fmla="*/ 66 w 80"/>
                <a:gd name="T7" fmla="*/ 1 h 33"/>
                <a:gd name="T8" fmla="*/ 39 w 80"/>
                <a:gd name="T9" fmla="*/ 5 h 33"/>
                <a:gd name="T10" fmla="*/ 0 w 80"/>
                <a:gd name="T11" fmla="*/ 15 h 33"/>
                <a:gd name="T12" fmla="*/ 6 w 80"/>
                <a:gd name="T13" fmla="*/ 33 h 33"/>
                <a:gd name="T14" fmla="*/ 43 w 80"/>
                <a:gd name="T15" fmla="*/ 24 h 33"/>
                <a:gd name="T16" fmla="*/ 68 w 80"/>
                <a:gd name="T17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68" y="20"/>
                  </a:moveTo>
                  <a:cubicBezTo>
                    <a:pt x="75" y="20"/>
                    <a:pt x="80" y="19"/>
                    <a:pt x="80" y="19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4" y="0"/>
                    <a:pt x="66" y="1"/>
                  </a:cubicBezTo>
                  <a:cubicBezTo>
                    <a:pt x="59" y="2"/>
                    <a:pt x="49" y="3"/>
                    <a:pt x="39" y="5"/>
                  </a:cubicBezTo>
                  <a:cubicBezTo>
                    <a:pt x="19" y="9"/>
                    <a:pt x="0" y="15"/>
                    <a:pt x="0" y="1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24" y="28"/>
                    <a:pt x="43" y="24"/>
                  </a:cubicBezTo>
                  <a:cubicBezTo>
                    <a:pt x="52" y="22"/>
                    <a:pt x="61" y="21"/>
                    <a:pt x="68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5">
              <a:extLst>
                <a:ext uri="{FF2B5EF4-FFF2-40B4-BE49-F238E27FC236}">
                  <a16:creationId xmlns:a16="http://schemas.microsoft.com/office/drawing/2014/main" id="{23F1A5D8-FC26-083B-1EB4-9EEF05EC3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253" y="2328621"/>
              <a:ext cx="169877" cy="59956"/>
            </a:xfrm>
            <a:custGeom>
              <a:avLst/>
              <a:gdLst>
                <a:gd name="T0" fmla="*/ 75 w 79"/>
                <a:gd name="T1" fmla="*/ 28 h 28"/>
                <a:gd name="T2" fmla="*/ 79 w 79"/>
                <a:gd name="T3" fmla="*/ 9 h 28"/>
                <a:gd name="T4" fmla="*/ 40 w 79"/>
                <a:gd name="T5" fmla="*/ 2 h 28"/>
                <a:gd name="T6" fmla="*/ 12 w 79"/>
                <a:gd name="T7" fmla="*/ 0 h 28"/>
                <a:gd name="T8" fmla="*/ 0 w 79"/>
                <a:gd name="T9" fmla="*/ 0 h 28"/>
                <a:gd name="T10" fmla="*/ 0 w 79"/>
                <a:gd name="T11" fmla="*/ 19 h 28"/>
                <a:gd name="T12" fmla="*/ 11 w 79"/>
                <a:gd name="T13" fmla="*/ 20 h 28"/>
                <a:gd name="T14" fmla="*/ 37 w 79"/>
                <a:gd name="T15" fmla="*/ 22 h 28"/>
                <a:gd name="T16" fmla="*/ 75 w 79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8">
                  <a:moveTo>
                    <a:pt x="75" y="28"/>
                  </a:moveTo>
                  <a:cubicBezTo>
                    <a:pt x="79" y="9"/>
                    <a:pt x="79" y="9"/>
                    <a:pt x="79" y="9"/>
                  </a:cubicBezTo>
                  <a:cubicBezTo>
                    <a:pt x="79" y="9"/>
                    <a:pt x="60" y="5"/>
                    <a:pt x="40" y="2"/>
                  </a:cubicBezTo>
                  <a:cubicBezTo>
                    <a:pt x="30" y="1"/>
                    <a:pt x="20" y="0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9"/>
                    <a:pt x="11" y="20"/>
                  </a:cubicBezTo>
                  <a:cubicBezTo>
                    <a:pt x="19" y="20"/>
                    <a:pt x="28" y="21"/>
                    <a:pt x="37" y="22"/>
                  </a:cubicBezTo>
                  <a:cubicBezTo>
                    <a:pt x="56" y="24"/>
                    <a:pt x="75" y="28"/>
                    <a:pt x="75" y="2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6">
              <a:extLst>
                <a:ext uri="{FF2B5EF4-FFF2-40B4-BE49-F238E27FC236}">
                  <a16:creationId xmlns:a16="http://schemas.microsoft.com/office/drawing/2014/main" id="{837DB825-D891-A3C7-6F22-67F55403C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628" y="2371317"/>
              <a:ext cx="169877" cy="109012"/>
            </a:xfrm>
            <a:custGeom>
              <a:avLst/>
              <a:gdLst>
                <a:gd name="T0" fmla="*/ 68 w 79"/>
                <a:gd name="T1" fmla="*/ 51 h 51"/>
                <a:gd name="T2" fmla="*/ 79 w 79"/>
                <a:gd name="T3" fmla="*/ 34 h 51"/>
                <a:gd name="T4" fmla="*/ 43 w 79"/>
                <a:gd name="T5" fmla="*/ 15 h 51"/>
                <a:gd name="T6" fmla="*/ 6 w 79"/>
                <a:gd name="T7" fmla="*/ 0 h 51"/>
                <a:gd name="T8" fmla="*/ 0 w 79"/>
                <a:gd name="T9" fmla="*/ 18 h 51"/>
                <a:gd name="T10" fmla="*/ 35 w 79"/>
                <a:gd name="T11" fmla="*/ 33 h 51"/>
                <a:gd name="T12" fmla="*/ 68 w 79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1">
                  <a:moveTo>
                    <a:pt x="68" y="5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62" y="23"/>
                    <a:pt x="43" y="15"/>
                  </a:cubicBezTo>
                  <a:cubicBezTo>
                    <a:pt x="25" y="6"/>
                    <a:pt x="6" y="0"/>
                    <a:pt x="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8" y="24"/>
                    <a:pt x="35" y="33"/>
                  </a:cubicBezTo>
                  <a:cubicBezTo>
                    <a:pt x="52" y="41"/>
                    <a:pt x="68" y="51"/>
                    <a:pt x="68" y="5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7">
              <a:extLst>
                <a:ext uri="{FF2B5EF4-FFF2-40B4-BE49-F238E27FC236}">
                  <a16:creationId xmlns:a16="http://schemas.microsoft.com/office/drawing/2014/main" id="{75FEBCDF-CC18-B2EC-348B-4722B765F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84" y="2489415"/>
              <a:ext cx="150800" cy="143532"/>
            </a:xfrm>
            <a:custGeom>
              <a:avLst/>
              <a:gdLst>
                <a:gd name="T0" fmla="*/ 42 w 70"/>
                <a:gd name="T1" fmla="*/ 26 h 67"/>
                <a:gd name="T2" fmla="*/ 12 w 70"/>
                <a:gd name="T3" fmla="*/ 0 h 67"/>
                <a:gd name="T4" fmla="*/ 0 w 70"/>
                <a:gd name="T5" fmla="*/ 15 h 67"/>
                <a:gd name="T6" fmla="*/ 29 w 70"/>
                <a:gd name="T7" fmla="*/ 40 h 67"/>
                <a:gd name="T8" fmla="*/ 55 w 70"/>
                <a:gd name="T9" fmla="*/ 67 h 67"/>
                <a:gd name="T10" fmla="*/ 70 w 70"/>
                <a:gd name="T11" fmla="*/ 54 h 67"/>
                <a:gd name="T12" fmla="*/ 42 w 70"/>
                <a:gd name="T1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7">
                  <a:moveTo>
                    <a:pt x="42" y="26"/>
                  </a:moveTo>
                  <a:cubicBezTo>
                    <a:pt x="28" y="12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5" y="27"/>
                    <a:pt x="29" y="40"/>
                  </a:cubicBezTo>
                  <a:cubicBezTo>
                    <a:pt x="43" y="53"/>
                    <a:pt x="55" y="67"/>
                    <a:pt x="55" y="6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57" y="39"/>
                    <a:pt x="42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8">
              <a:extLst>
                <a:ext uri="{FF2B5EF4-FFF2-40B4-BE49-F238E27FC236}">
                  <a16:creationId xmlns:a16="http://schemas.microsoft.com/office/drawing/2014/main" id="{47AAF39D-A311-BB10-5A98-023731F98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720" y="2670191"/>
              <a:ext cx="118096" cy="167151"/>
            </a:xfrm>
            <a:custGeom>
              <a:avLst/>
              <a:gdLst>
                <a:gd name="T0" fmla="*/ 16 w 55"/>
                <a:gd name="T1" fmla="*/ 0 h 78"/>
                <a:gd name="T2" fmla="*/ 0 w 55"/>
                <a:gd name="T3" fmla="*/ 11 h 78"/>
                <a:gd name="T4" fmla="*/ 20 w 55"/>
                <a:gd name="T5" fmla="*/ 43 h 78"/>
                <a:gd name="T6" fmla="*/ 37 w 55"/>
                <a:gd name="T7" fmla="*/ 78 h 78"/>
                <a:gd name="T8" fmla="*/ 55 w 55"/>
                <a:gd name="T9" fmla="*/ 70 h 78"/>
                <a:gd name="T10" fmla="*/ 37 w 55"/>
                <a:gd name="T11" fmla="*/ 34 h 78"/>
                <a:gd name="T12" fmla="*/ 16 w 55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8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1" y="27"/>
                    <a:pt x="20" y="43"/>
                  </a:cubicBezTo>
                  <a:cubicBezTo>
                    <a:pt x="30" y="60"/>
                    <a:pt x="37" y="78"/>
                    <a:pt x="37" y="78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47" y="51"/>
                    <a:pt x="37" y="34"/>
                  </a:cubicBezTo>
                  <a:cubicBezTo>
                    <a:pt x="28" y="16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9">
              <a:extLst>
                <a:ext uri="{FF2B5EF4-FFF2-40B4-BE49-F238E27FC236}">
                  <a16:creationId xmlns:a16="http://schemas.microsoft.com/office/drawing/2014/main" id="{E6D99BC2-1F2B-7847-27EA-090B27571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3098" y="2895483"/>
              <a:ext cx="72675" cy="171694"/>
            </a:xfrm>
            <a:custGeom>
              <a:avLst/>
              <a:gdLst>
                <a:gd name="T0" fmla="*/ 22 w 34"/>
                <a:gd name="T1" fmla="*/ 12 h 80"/>
                <a:gd name="T2" fmla="*/ 19 w 34"/>
                <a:gd name="T3" fmla="*/ 0 h 80"/>
                <a:gd name="T4" fmla="*/ 0 w 34"/>
                <a:gd name="T5" fmla="*/ 6 h 80"/>
                <a:gd name="T6" fmla="*/ 3 w 34"/>
                <a:gd name="T7" fmla="*/ 17 h 80"/>
                <a:gd name="T8" fmla="*/ 9 w 34"/>
                <a:gd name="T9" fmla="*/ 43 h 80"/>
                <a:gd name="T10" fmla="*/ 14 w 34"/>
                <a:gd name="T11" fmla="*/ 80 h 80"/>
                <a:gd name="T12" fmla="*/ 34 w 34"/>
                <a:gd name="T13" fmla="*/ 79 h 80"/>
                <a:gd name="T14" fmla="*/ 28 w 34"/>
                <a:gd name="T15" fmla="*/ 39 h 80"/>
                <a:gd name="T16" fmla="*/ 22 w 34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0"/>
                    <a:pt x="3" y="17"/>
                  </a:cubicBezTo>
                  <a:cubicBezTo>
                    <a:pt x="5" y="24"/>
                    <a:pt x="7" y="33"/>
                    <a:pt x="9" y="43"/>
                  </a:cubicBezTo>
                  <a:cubicBezTo>
                    <a:pt x="13" y="61"/>
                    <a:pt x="14" y="80"/>
                    <a:pt x="1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2" y="59"/>
                    <a:pt x="28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10">
              <a:extLst>
                <a:ext uri="{FF2B5EF4-FFF2-40B4-BE49-F238E27FC236}">
                  <a16:creationId xmlns:a16="http://schemas.microsoft.com/office/drawing/2014/main" id="{12A190A6-41A7-4642-3975-94C6C26E6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541" y="3144393"/>
              <a:ext cx="59956" cy="169877"/>
            </a:xfrm>
            <a:custGeom>
              <a:avLst/>
              <a:gdLst>
                <a:gd name="T0" fmla="*/ 25 w 28"/>
                <a:gd name="T1" fmla="*/ 40 h 79"/>
                <a:gd name="T2" fmla="*/ 28 w 28"/>
                <a:gd name="T3" fmla="*/ 0 h 79"/>
                <a:gd name="T4" fmla="*/ 9 w 28"/>
                <a:gd name="T5" fmla="*/ 0 h 79"/>
                <a:gd name="T6" fmla="*/ 6 w 28"/>
                <a:gd name="T7" fmla="*/ 38 h 79"/>
                <a:gd name="T8" fmla="*/ 0 w 28"/>
                <a:gd name="T9" fmla="*/ 75 h 79"/>
                <a:gd name="T10" fmla="*/ 19 w 28"/>
                <a:gd name="T11" fmla="*/ 79 h 79"/>
                <a:gd name="T12" fmla="*/ 25 w 28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9">
                  <a:moveTo>
                    <a:pt x="25" y="40"/>
                  </a:moveTo>
                  <a:cubicBezTo>
                    <a:pt x="28" y="2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9"/>
                    <a:pt x="6" y="38"/>
                  </a:cubicBezTo>
                  <a:cubicBezTo>
                    <a:pt x="4" y="56"/>
                    <a:pt x="0" y="75"/>
                    <a:pt x="0" y="75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3" y="60"/>
                    <a:pt x="25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1">
              <a:extLst>
                <a:ext uri="{FF2B5EF4-FFF2-40B4-BE49-F238E27FC236}">
                  <a16:creationId xmlns:a16="http://schemas.microsoft.com/office/drawing/2014/main" id="{15F3932A-6D84-A089-210B-0593B4208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698" y="3378768"/>
              <a:ext cx="107195" cy="168968"/>
            </a:xfrm>
            <a:custGeom>
              <a:avLst/>
              <a:gdLst>
                <a:gd name="T0" fmla="*/ 18 w 50"/>
                <a:gd name="T1" fmla="*/ 35 h 79"/>
                <a:gd name="T2" fmla="*/ 0 w 50"/>
                <a:gd name="T3" fmla="*/ 69 h 79"/>
                <a:gd name="T4" fmla="*/ 17 w 50"/>
                <a:gd name="T5" fmla="*/ 79 h 79"/>
                <a:gd name="T6" fmla="*/ 35 w 50"/>
                <a:gd name="T7" fmla="*/ 44 h 79"/>
                <a:gd name="T8" fmla="*/ 50 w 50"/>
                <a:gd name="T9" fmla="*/ 6 h 79"/>
                <a:gd name="T10" fmla="*/ 32 w 50"/>
                <a:gd name="T11" fmla="*/ 0 h 79"/>
                <a:gd name="T12" fmla="*/ 18 w 50"/>
                <a:gd name="T13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18" y="35"/>
                  </a:moveTo>
                  <a:cubicBezTo>
                    <a:pt x="10" y="53"/>
                    <a:pt x="0" y="69"/>
                    <a:pt x="0" y="6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5" y="44"/>
                  </a:cubicBezTo>
                  <a:cubicBezTo>
                    <a:pt x="44" y="25"/>
                    <a:pt x="50" y="6"/>
                    <a:pt x="50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26" y="18"/>
                    <a:pt x="1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12">
              <a:extLst>
                <a:ext uri="{FF2B5EF4-FFF2-40B4-BE49-F238E27FC236}">
                  <a16:creationId xmlns:a16="http://schemas.microsoft.com/office/drawing/2014/main" id="{61A6D572-B817-BC78-A553-E3A3E7104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082" y="3588616"/>
              <a:ext cx="144441" cy="152617"/>
            </a:xfrm>
            <a:custGeom>
              <a:avLst/>
              <a:gdLst>
                <a:gd name="T0" fmla="*/ 27 w 67"/>
                <a:gd name="T1" fmla="*/ 29 h 71"/>
                <a:gd name="T2" fmla="*/ 0 w 67"/>
                <a:gd name="T3" fmla="*/ 56 h 71"/>
                <a:gd name="T4" fmla="*/ 12 w 67"/>
                <a:gd name="T5" fmla="*/ 71 h 71"/>
                <a:gd name="T6" fmla="*/ 41 w 67"/>
                <a:gd name="T7" fmla="*/ 43 h 71"/>
                <a:gd name="T8" fmla="*/ 67 w 67"/>
                <a:gd name="T9" fmla="*/ 12 h 71"/>
                <a:gd name="T10" fmla="*/ 51 w 67"/>
                <a:gd name="T11" fmla="*/ 0 h 71"/>
                <a:gd name="T12" fmla="*/ 27 w 67"/>
                <a:gd name="T13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1">
                  <a:moveTo>
                    <a:pt x="27" y="29"/>
                  </a:moveTo>
                  <a:cubicBezTo>
                    <a:pt x="14" y="43"/>
                    <a:pt x="0" y="56"/>
                    <a:pt x="0" y="56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28" y="57"/>
                    <a:pt x="41" y="43"/>
                  </a:cubicBezTo>
                  <a:cubicBezTo>
                    <a:pt x="55" y="28"/>
                    <a:pt x="67" y="12"/>
                    <a:pt x="67" y="1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40" y="16"/>
                    <a:pt x="27" y="2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13">
              <a:extLst>
                <a:ext uri="{FF2B5EF4-FFF2-40B4-BE49-F238E27FC236}">
                  <a16:creationId xmlns:a16="http://schemas.microsoft.com/office/drawing/2014/main" id="{3BC02C2E-6D9B-A709-9DA8-E2860DB1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411" y="3756675"/>
              <a:ext cx="165335" cy="118096"/>
            </a:xfrm>
            <a:custGeom>
              <a:avLst/>
              <a:gdLst>
                <a:gd name="T0" fmla="*/ 34 w 77"/>
                <a:gd name="T1" fmla="*/ 20 h 55"/>
                <a:gd name="T2" fmla="*/ 0 w 77"/>
                <a:gd name="T3" fmla="*/ 37 h 55"/>
                <a:gd name="T4" fmla="*/ 7 w 77"/>
                <a:gd name="T5" fmla="*/ 55 h 55"/>
                <a:gd name="T6" fmla="*/ 43 w 77"/>
                <a:gd name="T7" fmla="*/ 37 h 55"/>
                <a:gd name="T8" fmla="*/ 77 w 77"/>
                <a:gd name="T9" fmla="*/ 16 h 55"/>
                <a:gd name="T10" fmla="*/ 66 w 77"/>
                <a:gd name="T11" fmla="*/ 0 h 55"/>
                <a:gd name="T12" fmla="*/ 34 w 77"/>
                <a:gd name="T1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34" y="20"/>
                  </a:moveTo>
                  <a:cubicBezTo>
                    <a:pt x="17" y="30"/>
                    <a:pt x="0" y="37"/>
                    <a:pt x="0" y="37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26" y="47"/>
                    <a:pt x="43" y="37"/>
                  </a:cubicBezTo>
                  <a:cubicBezTo>
                    <a:pt x="61" y="27"/>
                    <a:pt x="77" y="16"/>
                    <a:pt x="77" y="1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0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14">
              <a:extLst>
                <a:ext uri="{FF2B5EF4-FFF2-40B4-BE49-F238E27FC236}">
                  <a16:creationId xmlns:a16="http://schemas.microsoft.com/office/drawing/2014/main" id="{C8E64642-78AC-99AD-474E-7EC0A9072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1762" y="3862052"/>
              <a:ext cx="171694" cy="72675"/>
            </a:xfrm>
            <a:custGeom>
              <a:avLst/>
              <a:gdLst>
                <a:gd name="T0" fmla="*/ 0 w 80"/>
                <a:gd name="T1" fmla="*/ 15 h 34"/>
                <a:gd name="T2" fmla="*/ 2 w 80"/>
                <a:gd name="T3" fmla="*/ 34 h 34"/>
                <a:gd name="T4" fmla="*/ 41 w 80"/>
                <a:gd name="T5" fmla="*/ 29 h 34"/>
                <a:gd name="T6" fmla="*/ 80 w 80"/>
                <a:gd name="T7" fmla="*/ 19 h 34"/>
                <a:gd name="T8" fmla="*/ 74 w 80"/>
                <a:gd name="T9" fmla="*/ 0 h 34"/>
                <a:gd name="T10" fmla="*/ 38 w 80"/>
                <a:gd name="T11" fmla="*/ 10 h 34"/>
                <a:gd name="T12" fmla="*/ 0 w 80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4">
                  <a:moveTo>
                    <a:pt x="0" y="1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2" y="33"/>
                    <a:pt x="41" y="29"/>
                  </a:cubicBezTo>
                  <a:cubicBezTo>
                    <a:pt x="61" y="25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6"/>
                    <a:pt x="38" y="10"/>
                  </a:cubicBezTo>
                  <a:cubicBezTo>
                    <a:pt x="19" y="13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5">
              <a:extLst>
                <a:ext uri="{FF2B5EF4-FFF2-40B4-BE49-F238E27FC236}">
                  <a16:creationId xmlns:a16="http://schemas.microsoft.com/office/drawing/2014/main" id="{8CC36EDE-E3F1-6D95-8F4E-5C1C5E52F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668" y="3895665"/>
              <a:ext cx="171694" cy="62682"/>
            </a:xfrm>
            <a:custGeom>
              <a:avLst/>
              <a:gdLst>
                <a:gd name="T0" fmla="*/ 12 w 80"/>
                <a:gd name="T1" fmla="*/ 7 h 29"/>
                <a:gd name="T2" fmla="*/ 0 w 80"/>
                <a:gd name="T3" fmla="*/ 10 h 29"/>
                <a:gd name="T4" fmla="*/ 4 w 80"/>
                <a:gd name="T5" fmla="*/ 29 h 29"/>
                <a:gd name="T6" fmla="*/ 16 w 80"/>
                <a:gd name="T7" fmla="*/ 26 h 29"/>
                <a:gd name="T8" fmla="*/ 42 w 80"/>
                <a:gd name="T9" fmla="*/ 22 h 29"/>
                <a:gd name="T10" fmla="*/ 80 w 80"/>
                <a:gd name="T11" fmla="*/ 20 h 29"/>
                <a:gd name="T12" fmla="*/ 79 w 80"/>
                <a:gd name="T13" fmla="*/ 0 h 29"/>
                <a:gd name="T14" fmla="*/ 39 w 80"/>
                <a:gd name="T15" fmla="*/ 3 h 29"/>
                <a:gd name="T16" fmla="*/ 12 w 80"/>
                <a:gd name="T1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29">
                  <a:moveTo>
                    <a:pt x="12" y="7"/>
                  </a:moveTo>
                  <a:cubicBezTo>
                    <a:pt x="5" y="8"/>
                    <a:pt x="0" y="10"/>
                    <a:pt x="0" y="1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9" y="28"/>
                    <a:pt x="16" y="26"/>
                  </a:cubicBezTo>
                  <a:cubicBezTo>
                    <a:pt x="23" y="25"/>
                    <a:pt x="32" y="23"/>
                    <a:pt x="42" y="22"/>
                  </a:cubicBezTo>
                  <a:cubicBezTo>
                    <a:pt x="61" y="20"/>
                    <a:pt x="80" y="20"/>
                    <a:pt x="80" y="2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59" y="0"/>
                    <a:pt x="39" y="3"/>
                  </a:cubicBezTo>
                  <a:cubicBezTo>
                    <a:pt x="30" y="4"/>
                    <a:pt x="20" y="6"/>
                    <a:pt x="12" y="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16">
              <a:extLst>
                <a:ext uri="{FF2B5EF4-FFF2-40B4-BE49-F238E27FC236}">
                  <a16:creationId xmlns:a16="http://schemas.microsoft.com/office/drawing/2014/main" id="{A37E3641-4C52-A7AA-CD17-7ED72A888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292" y="3939269"/>
              <a:ext cx="169877" cy="107195"/>
            </a:xfrm>
            <a:custGeom>
              <a:avLst/>
              <a:gdLst>
                <a:gd name="T0" fmla="*/ 0 w 79"/>
                <a:gd name="T1" fmla="*/ 33 h 50"/>
                <a:gd name="T2" fmla="*/ 10 w 79"/>
                <a:gd name="T3" fmla="*/ 50 h 50"/>
                <a:gd name="T4" fmla="*/ 44 w 79"/>
                <a:gd name="T5" fmla="*/ 32 h 50"/>
                <a:gd name="T6" fmla="*/ 79 w 79"/>
                <a:gd name="T7" fmla="*/ 18 h 50"/>
                <a:gd name="T8" fmla="*/ 73 w 79"/>
                <a:gd name="T9" fmla="*/ 0 h 50"/>
                <a:gd name="T10" fmla="*/ 36 w 79"/>
                <a:gd name="T11" fmla="*/ 14 h 50"/>
                <a:gd name="T12" fmla="*/ 0 w 79"/>
                <a:gd name="T13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0" y="3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27" y="40"/>
                    <a:pt x="44" y="32"/>
                  </a:cubicBezTo>
                  <a:cubicBezTo>
                    <a:pt x="61" y="24"/>
                    <a:pt x="79" y="18"/>
                    <a:pt x="79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54" y="6"/>
                    <a:pt x="36" y="14"/>
                  </a:cubicBezTo>
                  <a:cubicBezTo>
                    <a:pt x="17" y="2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7">
              <a:extLst>
                <a:ext uri="{FF2B5EF4-FFF2-40B4-BE49-F238E27FC236}">
                  <a16:creationId xmlns:a16="http://schemas.microsoft.com/office/drawing/2014/main" id="{25A6F62F-84E9-FCDA-D280-E65517422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797" y="4054639"/>
              <a:ext cx="152616" cy="144441"/>
            </a:xfrm>
            <a:custGeom>
              <a:avLst/>
              <a:gdLst>
                <a:gd name="T0" fmla="*/ 71 w 71"/>
                <a:gd name="T1" fmla="*/ 15 h 67"/>
                <a:gd name="T2" fmla="*/ 59 w 71"/>
                <a:gd name="T3" fmla="*/ 0 h 67"/>
                <a:gd name="T4" fmla="*/ 28 w 71"/>
                <a:gd name="T5" fmla="*/ 25 h 67"/>
                <a:gd name="T6" fmla="*/ 0 w 71"/>
                <a:gd name="T7" fmla="*/ 54 h 67"/>
                <a:gd name="T8" fmla="*/ 15 w 71"/>
                <a:gd name="T9" fmla="*/ 67 h 67"/>
                <a:gd name="T10" fmla="*/ 41 w 71"/>
                <a:gd name="T11" fmla="*/ 40 h 67"/>
                <a:gd name="T12" fmla="*/ 71 w 71"/>
                <a:gd name="T13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7">
                  <a:moveTo>
                    <a:pt x="71" y="1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43" y="12"/>
                    <a:pt x="28" y="25"/>
                  </a:cubicBezTo>
                  <a:cubicBezTo>
                    <a:pt x="13" y="39"/>
                    <a:pt x="0" y="54"/>
                    <a:pt x="0" y="5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27" y="52"/>
                    <a:pt x="41" y="40"/>
                  </a:cubicBezTo>
                  <a:cubicBezTo>
                    <a:pt x="55" y="27"/>
                    <a:pt x="71" y="15"/>
                    <a:pt x="71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18">
              <a:extLst>
                <a:ext uri="{FF2B5EF4-FFF2-40B4-BE49-F238E27FC236}">
                  <a16:creationId xmlns:a16="http://schemas.microsoft.com/office/drawing/2014/main" id="{777B8DEF-840E-4E05-C36A-41B359746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258" y="4233601"/>
              <a:ext cx="118096" cy="165335"/>
            </a:xfrm>
            <a:custGeom>
              <a:avLst/>
              <a:gdLst>
                <a:gd name="T0" fmla="*/ 39 w 55"/>
                <a:gd name="T1" fmla="*/ 0 h 77"/>
                <a:gd name="T2" fmla="*/ 17 w 55"/>
                <a:gd name="T3" fmla="*/ 34 h 77"/>
                <a:gd name="T4" fmla="*/ 0 w 55"/>
                <a:gd name="T5" fmla="*/ 70 h 77"/>
                <a:gd name="T6" fmla="*/ 17 w 55"/>
                <a:gd name="T7" fmla="*/ 77 h 77"/>
                <a:gd name="T8" fmla="*/ 34 w 55"/>
                <a:gd name="T9" fmla="*/ 43 h 77"/>
                <a:gd name="T10" fmla="*/ 55 w 55"/>
                <a:gd name="T11" fmla="*/ 11 h 77"/>
                <a:gd name="T12" fmla="*/ 39 w 5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7">
                  <a:moveTo>
                    <a:pt x="39" y="0"/>
                  </a:moveTo>
                  <a:cubicBezTo>
                    <a:pt x="39" y="0"/>
                    <a:pt x="27" y="16"/>
                    <a:pt x="17" y="34"/>
                  </a:cubicBezTo>
                  <a:cubicBezTo>
                    <a:pt x="7" y="51"/>
                    <a:pt x="0" y="70"/>
                    <a:pt x="0" y="70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25" y="60"/>
                    <a:pt x="34" y="43"/>
                  </a:cubicBezTo>
                  <a:cubicBezTo>
                    <a:pt x="44" y="27"/>
                    <a:pt x="55" y="11"/>
                    <a:pt x="55" y="1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19">
              <a:extLst>
                <a:ext uri="{FF2B5EF4-FFF2-40B4-BE49-F238E27FC236}">
                  <a16:creationId xmlns:a16="http://schemas.microsoft.com/office/drawing/2014/main" id="{47558F52-9DA9-8EE6-1B16-1055DFB2E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758" y="4458892"/>
              <a:ext cx="75400" cy="171694"/>
            </a:xfrm>
            <a:custGeom>
              <a:avLst/>
              <a:gdLst>
                <a:gd name="T0" fmla="*/ 21 w 35"/>
                <a:gd name="T1" fmla="*/ 68 h 80"/>
                <a:gd name="T2" fmla="*/ 25 w 35"/>
                <a:gd name="T3" fmla="*/ 42 h 80"/>
                <a:gd name="T4" fmla="*/ 35 w 35"/>
                <a:gd name="T5" fmla="*/ 6 h 80"/>
                <a:gd name="T6" fmla="*/ 16 w 35"/>
                <a:gd name="T7" fmla="*/ 0 h 80"/>
                <a:gd name="T8" fmla="*/ 6 w 35"/>
                <a:gd name="T9" fmla="*/ 38 h 80"/>
                <a:gd name="T10" fmla="*/ 2 w 35"/>
                <a:gd name="T11" fmla="*/ 66 h 80"/>
                <a:gd name="T12" fmla="*/ 0 w 35"/>
                <a:gd name="T13" fmla="*/ 78 h 80"/>
                <a:gd name="T14" fmla="*/ 20 w 35"/>
                <a:gd name="T15" fmla="*/ 80 h 80"/>
                <a:gd name="T16" fmla="*/ 21 w 35"/>
                <a:gd name="T17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0">
                  <a:moveTo>
                    <a:pt x="21" y="68"/>
                  </a:moveTo>
                  <a:cubicBezTo>
                    <a:pt x="22" y="61"/>
                    <a:pt x="24" y="52"/>
                    <a:pt x="25" y="42"/>
                  </a:cubicBezTo>
                  <a:cubicBezTo>
                    <a:pt x="29" y="24"/>
                    <a:pt x="35" y="6"/>
                    <a:pt x="35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0" y="19"/>
                    <a:pt x="6" y="38"/>
                  </a:cubicBezTo>
                  <a:cubicBezTo>
                    <a:pt x="4" y="48"/>
                    <a:pt x="3" y="58"/>
                    <a:pt x="2" y="66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5"/>
                    <a:pt x="21" y="6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20">
              <a:extLst>
                <a:ext uri="{FF2B5EF4-FFF2-40B4-BE49-F238E27FC236}">
                  <a16:creationId xmlns:a16="http://schemas.microsoft.com/office/drawing/2014/main" id="{73CBB353-80A6-A51F-4B6B-04EDB2571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42" y="4705985"/>
              <a:ext cx="59956" cy="171694"/>
            </a:xfrm>
            <a:custGeom>
              <a:avLst/>
              <a:gdLst>
                <a:gd name="T0" fmla="*/ 0 w 28"/>
                <a:gd name="T1" fmla="*/ 13 h 80"/>
                <a:gd name="T2" fmla="*/ 2 w 28"/>
                <a:gd name="T3" fmla="*/ 40 h 80"/>
                <a:gd name="T4" fmla="*/ 9 w 28"/>
                <a:gd name="T5" fmla="*/ 80 h 80"/>
                <a:gd name="T6" fmla="*/ 28 w 28"/>
                <a:gd name="T7" fmla="*/ 76 h 80"/>
                <a:gd name="T8" fmla="*/ 22 w 28"/>
                <a:gd name="T9" fmla="*/ 38 h 80"/>
                <a:gd name="T10" fmla="*/ 20 w 28"/>
                <a:gd name="T11" fmla="*/ 12 h 80"/>
                <a:gd name="T12" fmla="*/ 19 w 28"/>
                <a:gd name="T13" fmla="*/ 0 h 80"/>
                <a:gd name="T14" fmla="*/ 0 w 28"/>
                <a:gd name="T15" fmla="*/ 0 h 80"/>
                <a:gd name="T16" fmla="*/ 0 w 28"/>
                <a:gd name="T17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0">
                  <a:moveTo>
                    <a:pt x="0" y="13"/>
                  </a:moveTo>
                  <a:cubicBezTo>
                    <a:pt x="0" y="20"/>
                    <a:pt x="1" y="30"/>
                    <a:pt x="2" y="40"/>
                  </a:cubicBezTo>
                  <a:cubicBezTo>
                    <a:pt x="4" y="60"/>
                    <a:pt x="9" y="80"/>
                    <a:pt x="9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4" y="57"/>
                    <a:pt x="22" y="38"/>
                  </a:cubicBezTo>
                  <a:cubicBezTo>
                    <a:pt x="20" y="29"/>
                    <a:pt x="20" y="19"/>
                    <a:pt x="20" y="12"/>
                  </a:cubicBezTo>
                  <a:cubicBezTo>
                    <a:pt x="19" y="5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21">
              <a:extLst>
                <a:ext uri="{FF2B5EF4-FFF2-40B4-BE49-F238E27FC236}">
                  <a16:creationId xmlns:a16="http://schemas.microsoft.com/office/drawing/2014/main" id="{ACB2E062-E979-5522-B577-2A2E4ABED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7823" y="4942177"/>
              <a:ext cx="105378" cy="169877"/>
            </a:xfrm>
            <a:custGeom>
              <a:avLst/>
              <a:gdLst>
                <a:gd name="T0" fmla="*/ 14 w 49"/>
                <a:gd name="T1" fmla="*/ 43 h 79"/>
                <a:gd name="T2" fmla="*/ 33 w 49"/>
                <a:gd name="T3" fmla="*/ 79 h 79"/>
                <a:gd name="T4" fmla="*/ 49 w 49"/>
                <a:gd name="T5" fmla="*/ 69 h 79"/>
                <a:gd name="T6" fmla="*/ 32 w 49"/>
                <a:gd name="T7" fmla="*/ 35 h 79"/>
                <a:gd name="T8" fmla="*/ 18 w 49"/>
                <a:gd name="T9" fmla="*/ 0 h 79"/>
                <a:gd name="T10" fmla="*/ 0 w 49"/>
                <a:gd name="T11" fmla="*/ 6 h 79"/>
                <a:gd name="T12" fmla="*/ 4 w 49"/>
                <a:gd name="T13" fmla="*/ 18 h 79"/>
                <a:gd name="T14" fmla="*/ 14 w 49"/>
                <a:gd name="T15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9">
                  <a:moveTo>
                    <a:pt x="14" y="43"/>
                  </a:moveTo>
                  <a:cubicBezTo>
                    <a:pt x="22" y="62"/>
                    <a:pt x="33" y="79"/>
                    <a:pt x="33" y="7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0" y="53"/>
                    <a:pt x="32" y="35"/>
                  </a:cubicBezTo>
                  <a:cubicBezTo>
                    <a:pt x="24" y="18"/>
                    <a:pt x="18" y="0"/>
                    <a:pt x="18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1"/>
                    <a:pt x="4" y="18"/>
                  </a:cubicBezTo>
                  <a:cubicBezTo>
                    <a:pt x="6" y="25"/>
                    <a:pt x="10" y="34"/>
                    <a:pt x="14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22">
              <a:extLst>
                <a:ext uri="{FF2B5EF4-FFF2-40B4-BE49-F238E27FC236}">
                  <a16:creationId xmlns:a16="http://schemas.microsoft.com/office/drawing/2014/main" id="{CA92DCB1-78F3-1944-112E-80A7CAA7A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376" y="5154750"/>
              <a:ext cx="144441" cy="149891"/>
            </a:xfrm>
            <a:custGeom>
              <a:avLst/>
              <a:gdLst>
                <a:gd name="T0" fmla="*/ 54 w 67"/>
                <a:gd name="T1" fmla="*/ 70 h 70"/>
                <a:gd name="T2" fmla="*/ 67 w 67"/>
                <a:gd name="T3" fmla="*/ 56 h 70"/>
                <a:gd name="T4" fmla="*/ 40 w 67"/>
                <a:gd name="T5" fmla="*/ 29 h 70"/>
                <a:gd name="T6" fmla="*/ 16 w 67"/>
                <a:gd name="T7" fmla="*/ 0 h 70"/>
                <a:gd name="T8" fmla="*/ 0 w 67"/>
                <a:gd name="T9" fmla="*/ 11 h 70"/>
                <a:gd name="T10" fmla="*/ 26 w 67"/>
                <a:gd name="T11" fmla="*/ 42 h 70"/>
                <a:gd name="T12" fmla="*/ 54 w 6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4" y="70"/>
                  </a:moveTo>
                  <a:cubicBezTo>
                    <a:pt x="67" y="56"/>
                    <a:pt x="67" y="56"/>
                    <a:pt x="67" y="56"/>
                  </a:cubicBezTo>
                  <a:cubicBezTo>
                    <a:pt x="67" y="56"/>
                    <a:pt x="53" y="43"/>
                    <a:pt x="40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6" y="42"/>
                  </a:cubicBezTo>
                  <a:cubicBezTo>
                    <a:pt x="39" y="57"/>
                    <a:pt x="54" y="70"/>
                    <a:pt x="54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23">
              <a:extLst>
                <a:ext uri="{FF2B5EF4-FFF2-40B4-BE49-F238E27FC236}">
                  <a16:creationId xmlns:a16="http://schemas.microsoft.com/office/drawing/2014/main" id="{73789C33-8874-5980-13B6-FAE813E6F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338" y="5321901"/>
              <a:ext cx="165335" cy="118096"/>
            </a:xfrm>
            <a:custGeom>
              <a:avLst/>
              <a:gdLst>
                <a:gd name="T0" fmla="*/ 70 w 77"/>
                <a:gd name="T1" fmla="*/ 55 h 55"/>
                <a:gd name="T2" fmla="*/ 77 w 77"/>
                <a:gd name="T3" fmla="*/ 37 h 55"/>
                <a:gd name="T4" fmla="*/ 44 w 77"/>
                <a:gd name="T5" fmla="*/ 20 h 55"/>
                <a:gd name="T6" fmla="*/ 12 w 77"/>
                <a:gd name="T7" fmla="*/ 0 h 55"/>
                <a:gd name="T8" fmla="*/ 0 w 77"/>
                <a:gd name="T9" fmla="*/ 16 h 55"/>
                <a:gd name="T10" fmla="*/ 34 w 77"/>
                <a:gd name="T11" fmla="*/ 37 h 55"/>
                <a:gd name="T12" fmla="*/ 70 w 7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70" y="55"/>
                  </a:move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60" y="30"/>
                    <a:pt x="44" y="20"/>
                  </a:cubicBezTo>
                  <a:cubicBezTo>
                    <a:pt x="27" y="11"/>
                    <a:pt x="12" y="0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4" y="37"/>
                  </a:cubicBezTo>
                  <a:cubicBezTo>
                    <a:pt x="51" y="47"/>
                    <a:pt x="70" y="55"/>
                    <a:pt x="70" y="5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24">
              <a:extLst>
                <a:ext uri="{FF2B5EF4-FFF2-40B4-BE49-F238E27FC236}">
                  <a16:creationId xmlns:a16="http://schemas.microsoft.com/office/drawing/2014/main" id="{4070B08B-A4EC-F3B9-D2C5-E46A23F5D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629" y="5429095"/>
              <a:ext cx="171694" cy="75400"/>
            </a:xfrm>
            <a:custGeom>
              <a:avLst/>
              <a:gdLst>
                <a:gd name="T0" fmla="*/ 78 w 80"/>
                <a:gd name="T1" fmla="*/ 35 h 35"/>
                <a:gd name="T2" fmla="*/ 80 w 80"/>
                <a:gd name="T3" fmla="*/ 15 h 35"/>
                <a:gd name="T4" fmla="*/ 42 w 80"/>
                <a:gd name="T5" fmla="*/ 10 h 35"/>
                <a:gd name="T6" fmla="*/ 6 w 80"/>
                <a:gd name="T7" fmla="*/ 0 h 35"/>
                <a:gd name="T8" fmla="*/ 0 w 80"/>
                <a:gd name="T9" fmla="*/ 19 h 35"/>
                <a:gd name="T10" fmla="*/ 38 w 80"/>
                <a:gd name="T11" fmla="*/ 29 h 35"/>
                <a:gd name="T12" fmla="*/ 78 w 80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78" y="35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61" y="14"/>
                    <a:pt x="42" y="10"/>
                  </a:cubicBezTo>
                  <a:cubicBezTo>
                    <a:pt x="24" y="6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5"/>
                    <a:pt x="38" y="29"/>
                  </a:cubicBezTo>
                  <a:cubicBezTo>
                    <a:pt x="58" y="33"/>
                    <a:pt x="78" y="35"/>
                    <a:pt x="7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25">
              <a:extLst>
                <a:ext uri="{FF2B5EF4-FFF2-40B4-BE49-F238E27FC236}">
                  <a16:creationId xmlns:a16="http://schemas.microsoft.com/office/drawing/2014/main" id="{69743D25-8B47-E9E4-5D02-37DDDA939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722" y="5449081"/>
              <a:ext cx="171694" cy="59956"/>
            </a:xfrm>
            <a:custGeom>
              <a:avLst/>
              <a:gdLst>
                <a:gd name="T0" fmla="*/ 40 w 80"/>
                <a:gd name="T1" fmla="*/ 26 h 28"/>
                <a:gd name="T2" fmla="*/ 80 w 80"/>
                <a:gd name="T3" fmla="*/ 19 h 28"/>
                <a:gd name="T4" fmla="*/ 76 w 80"/>
                <a:gd name="T5" fmla="*/ 0 h 28"/>
                <a:gd name="T6" fmla="*/ 38 w 80"/>
                <a:gd name="T7" fmla="*/ 6 h 28"/>
                <a:gd name="T8" fmla="*/ 0 w 80"/>
                <a:gd name="T9" fmla="*/ 8 h 28"/>
                <a:gd name="T10" fmla="*/ 0 w 80"/>
                <a:gd name="T11" fmla="*/ 28 h 28"/>
                <a:gd name="T12" fmla="*/ 40 w 80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8">
                  <a:moveTo>
                    <a:pt x="40" y="26"/>
                  </a:moveTo>
                  <a:cubicBezTo>
                    <a:pt x="60" y="24"/>
                    <a:pt x="80" y="19"/>
                    <a:pt x="80" y="19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57" y="4"/>
                    <a:pt x="38" y="6"/>
                  </a:cubicBezTo>
                  <a:cubicBezTo>
                    <a:pt x="19" y="8"/>
                    <a:pt x="0" y="8"/>
                    <a:pt x="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0" y="28"/>
                    <a:pt x="40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26">
              <a:extLst>
                <a:ext uri="{FF2B5EF4-FFF2-40B4-BE49-F238E27FC236}">
                  <a16:creationId xmlns:a16="http://schemas.microsoft.com/office/drawing/2014/main" id="{9DD87945-AF57-908B-370D-C0718FBA4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914" y="5362780"/>
              <a:ext cx="169877" cy="107195"/>
            </a:xfrm>
            <a:custGeom>
              <a:avLst/>
              <a:gdLst>
                <a:gd name="T0" fmla="*/ 79 w 79"/>
                <a:gd name="T1" fmla="*/ 17 h 50"/>
                <a:gd name="T2" fmla="*/ 69 w 79"/>
                <a:gd name="T3" fmla="*/ 0 h 50"/>
                <a:gd name="T4" fmla="*/ 35 w 79"/>
                <a:gd name="T5" fmla="*/ 17 h 50"/>
                <a:gd name="T6" fmla="*/ 0 w 79"/>
                <a:gd name="T7" fmla="*/ 31 h 50"/>
                <a:gd name="T8" fmla="*/ 6 w 79"/>
                <a:gd name="T9" fmla="*/ 50 h 50"/>
                <a:gd name="T10" fmla="*/ 43 w 79"/>
                <a:gd name="T11" fmla="*/ 35 h 50"/>
                <a:gd name="T12" fmla="*/ 79 w 79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79" y="17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3" y="10"/>
                    <a:pt x="35" y="17"/>
                  </a:cubicBezTo>
                  <a:cubicBezTo>
                    <a:pt x="18" y="25"/>
                    <a:pt x="0" y="31"/>
                    <a:pt x="0" y="3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25" y="43"/>
                    <a:pt x="43" y="35"/>
                  </a:cubicBezTo>
                  <a:cubicBezTo>
                    <a:pt x="62" y="27"/>
                    <a:pt x="79" y="17"/>
                    <a:pt x="79" y="1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27">
              <a:extLst>
                <a:ext uri="{FF2B5EF4-FFF2-40B4-BE49-F238E27FC236}">
                  <a16:creationId xmlns:a16="http://schemas.microsoft.com/office/drawing/2014/main" id="{A0EF3D86-242E-45C4-3490-53E8F4BD7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488" y="5212888"/>
              <a:ext cx="152616" cy="141715"/>
            </a:xfrm>
            <a:custGeom>
              <a:avLst/>
              <a:gdLst>
                <a:gd name="T0" fmla="*/ 71 w 71"/>
                <a:gd name="T1" fmla="*/ 13 h 66"/>
                <a:gd name="T2" fmla="*/ 56 w 71"/>
                <a:gd name="T3" fmla="*/ 0 h 66"/>
                <a:gd name="T4" fmla="*/ 29 w 71"/>
                <a:gd name="T5" fmla="*/ 27 h 66"/>
                <a:gd name="T6" fmla="*/ 0 w 71"/>
                <a:gd name="T7" fmla="*/ 51 h 66"/>
                <a:gd name="T8" fmla="*/ 11 w 71"/>
                <a:gd name="T9" fmla="*/ 66 h 66"/>
                <a:gd name="T10" fmla="*/ 42 w 71"/>
                <a:gd name="T11" fmla="*/ 41 h 66"/>
                <a:gd name="T12" fmla="*/ 71 w 71"/>
                <a:gd name="T13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71" y="13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43" y="14"/>
                    <a:pt x="29" y="27"/>
                  </a:cubicBezTo>
                  <a:cubicBezTo>
                    <a:pt x="15" y="39"/>
                    <a:pt x="0" y="51"/>
                    <a:pt x="0" y="5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27" y="55"/>
                    <a:pt x="42" y="41"/>
                  </a:cubicBezTo>
                  <a:cubicBezTo>
                    <a:pt x="57" y="28"/>
                    <a:pt x="71" y="13"/>
                    <a:pt x="71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28">
              <a:extLst>
                <a:ext uri="{FF2B5EF4-FFF2-40B4-BE49-F238E27FC236}">
                  <a16:creationId xmlns:a16="http://schemas.microsoft.com/office/drawing/2014/main" id="{BB84601C-B777-0FA5-615D-225CD43F8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548" y="5013033"/>
              <a:ext cx="119913" cy="165335"/>
            </a:xfrm>
            <a:custGeom>
              <a:avLst/>
              <a:gdLst>
                <a:gd name="T0" fmla="*/ 21 w 56"/>
                <a:gd name="T1" fmla="*/ 33 h 77"/>
                <a:gd name="T2" fmla="*/ 0 w 56"/>
                <a:gd name="T3" fmla="*/ 65 h 77"/>
                <a:gd name="T4" fmla="*/ 16 w 56"/>
                <a:gd name="T5" fmla="*/ 77 h 77"/>
                <a:gd name="T6" fmla="*/ 38 w 56"/>
                <a:gd name="T7" fmla="*/ 43 h 77"/>
                <a:gd name="T8" fmla="*/ 56 w 56"/>
                <a:gd name="T9" fmla="*/ 8 h 77"/>
                <a:gd name="T10" fmla="*/ 38 w 56"/>
                <a:gd name="T11" fmla="*/ 0 h 77"/>
                <a:gd name="T12" fmla="*/ 21 w 56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7">
                  <a:moveTo>
                    <a:pt x="21" y="33"/>
                  </a:moveTo>
                  <a:cubicBezTo>
                    <a:pt x="12" y="50"/>
                    <a:pt x="0" y="65"/>
                    <a:pt x="0" y="65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28" y="61"/>
                    <a:pt x="38" y="43"/>
                  </a:cubicBezTo>
                  <a:cubicBezTo>
                    <a:pt x="48" y="26"/>
                    <a:pt x="56" y="8"/>
                    <a:pt x="56" y="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1" y="17"/>
                    <a:pt x="21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29">
              <a:extLst>
                <a:ext uri="{FF2B5EF4-FFF2-40B4-BE49-F238E27FC236}">
                  <a16:creationId xmlns:a16="http://schemas.microsoft.com/office/drawing/2014/main" id="{61C1AF10-3DAC-9393-11F8-A323CA8F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8561" y="4780473"/>
              <a:ext cx="75400" cy="174419"/>
            </a:xfrm>
            <a:custGeom>
              <a:avLst/>
              <a:gdLst>
                <a:gd name="T0" fmla="*/ 10 w 35"/>
                <a:gd name="T1" fmla="*/ 38 h 81"/>
                <a:gd name="T2" fmla="*/ 0 w 35"/>
                <a:gd name="T3" fmla="*/ 74 h 81"/>
                <a:gd name="T4" fmla="*/ 19 w 35"/>
                <a:gd name="T5" fmla="*/ 81 h 81"/>
                <a:gd name="T6" fmla="*/ 29 w 35"/>
                <a:gd name="T7" fmla="*/ 42 h 81"/>
                <a:gd name="T8" fmla="*/ 35 w 35"/>
                <a:gd name="T9" fmla="*/ 2 h 81"/>
                <a:gd name="T10" fmla="*/ 16 w 35"/>
                <a:gd name="T11" fmla="*/ 0 h 81"/>
                <a:gd name="T12" fmla="*/ 10 w 35"/>
                <a:gd name="T13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1">
                  <a:moveTo>
                    <a:pt x="10" y="38"/>
                  </a:moveTo>
                  <a:cubicBezTo>
                    <a:pt x="6" y="56"/>
                    <a:pt x="0" y="74"/>
                    <a:pt x="0" y="74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5" y="62"/>
                    <a:pt x="29" y="42"/>
                  </a:cubicBezTo>
                  <a:cubicBezTo>
                    <a:pt x="33" y="22"/>
                    <a:pt x="35" y="2"/>
                    <a:pt x="3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19"/>
                    <a:pt x="10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30">
              <a:extLst>
                <a:ext uri="{FF2B5EF4-FFF2-40B4-BE49-F238E27FC236}">
                  <a16:creationId xmlns:a16="http://schemas.microsoft.com/office/drawing/2014/main" id="{1A853FFA-25FB-436E-4EC2-9EE08488D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622" y="4534289"/>
              <a:ext cx="58140" cy="171694"/>
            </a:xfrm>
            <a:custGeom>
              <a:avLst/>
              <a:gdLst>
                <a:gd name="T0" fmla="*/ 2 w 27"/>
                <a:gd name="T1" fmla="*/ 40 h 80"/>
                <a:gd name="T2" fmla="*/ 0 w 27"/>
                <a:gd name="T3" fmla="*/ 68 h 80"/>
                <a:gd name="T4" fmla="*/ 0 w 27"/>
                <a:gd name="T5" fmla="*/ 77 h 80"/>
                <a:gd name="T6" fmla="*/ 0 w 27"/>
                <a:gd name="T7" fmla="*/ 80 h 80"/>
                <a:gd name="T8" fmla="*/ 19 w 27"/>
                <a:gd name="T9" fmla="*/ 80 h 80"/>
                <a:gd name="T10" fmla="*/ 19 w 27"/>
                <a:gd name="T11" fmla="*/ 77 h 80"/>
                <a:gd name="T12" fmla="*/ 19 w 27"/>
                <a:gd name="T13" fmla="*/ 68 h 80"/>
                <a:gd name="T14" fmla="*/ 21 w 27"/>
                <a:gd name="T15" fmla="*/ 42 h 80"/>
                <a:gd name="T16" fmla="*/ 27 w 27"/>
                <a:gd name="T17" fmla="*/ 5 h 80"/>
                <a:gd name="T18" fmla="*/ 8 w 27"/>
                <a:gd name="T19" fmla="*/ 0 h 80"/>
                <a:gd name="T20" fmla="*/ 2 w 27"/>
                <a:gd name="T2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0">
                  <a:moveTo>
                    <a:pt x="2" y="40"/>
                  </a:moveTo>
                  <a:cubicBezTo>
                    <a:pt x="1" y="50"/>
                    <a:pt x="0" y="60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0" y="79"/>
                    <a:pt x="0" y="80"/>
                    <a:pt x="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79"/>
                    <a:pt x="19" y="77"/>
                  </a:cubicBezTo>
                  <a:cubicBezTo>
                    <a:pt x="19" y="75"/>
                    <a:pt x="19" y="72"/>
                    <a:pt x="19" y="68"/>
                  </a:cubicBezTo>
                  <a:cubicBezTo>
                    <a:pt x="20" y="61"/>
                    <a:pt x="20" y="51"/>
                    <a:pt x="21" y="42"/>
                  </a:cubicBezTo>
                  <a:cubicBezTo>
                    <a:pt x="23" y="23"/>
                    <a:pt x="27" y="5"/>
                    <a:pt x="27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4" y="20"/>
                    <a:pt x="2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31">
              <a:extLst>
                <a:ext uri="{FF2B5EF4-FFF2-40B4-BE49-F238E27FC236}">
                  <a16:creationId xmlns:a16="http://schemas.microsoft.com/office/drawing/2014/main" id="{03C81E4C-1EBA-BBF0-AF40-EDCFAC85D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0" y="4299914"/>
              <a:ext cx="107195" cy="169877"/>
            </a:xfrm>
            <a:custGeom>
              <a:avLst/>
              <a:gdLst>
                <a:gd name="T0" fmla="*/ 32 w 50"/>
                <a:gd name="T1" fmla="*/ 44 h 79"/>
                <a:gd name="T2" fmla="*/ 50 w 50"/>
                <a:gd name="T3" fmla="*/ 10 h 79"/>
                <a:gd name="T4" fmla="*/ 33 w 50"/>
                <a:gd name="T5" fmla="*/ 0 h 79"/>
                <a:gd name="T6" fmla="*/ 15 w 50"/>
                <a:gd name="T7" fmla="*/ 36 h 79"/>
                <a:gd name="T8" fmla="*/ 0 w 50"/>
                <a:gd name="T9" fmla="*/ 73 h 79"/>
                <a:gd name="T10" fmla="*/ 19 w 50"/>
                <a:gd name="T11" fmla="*/ 79 h 79"/>
                <a:gd name="T12" fmla="*/ 32 w 50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32" y="44"/>
                  </a:moveTo>
                  <a:cubicBezTo>
                    <a:pt x="40" y="26"/>
                    <a:pt x="50" y="10"/>
                    <a:pt x="50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3" y="17"/>
                    <a:pt x="15" y="36"/>
                  </a:cubicBezTo>
                  <a:cubicBezTo>
                    <a:pt x="6" y="54"/>
                    <a:pt x="0" y="73"/>
                    <a:pt x="0" y="73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5" y="61"/>
                    <a:pt x="32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32">
              <a:extLst>
                <a:ext uri="{FF2B5EF4-FFF2-40B4-BE49-F238E27FC236}">
                  <a16:creationId xmlns:a16="http://schemas.microsoft.com/office/drawing/2014/main" id="{27457582-6D80-921D-3E5F-3AA8992D4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514" y="4104601"/>
              <a:ext cx="141715" cy="152617"/>
            </a:xfrm>
            <a:custGeom>
              <a:avLst/>
              <a:gdLst>
                <a:gd name="T0" fmla="*/ 66 w 66"/>
                <a:gd name="T1" fmla="*/ 15 h 71"/>
                <a:gd name="T2" fmla="*/ 53 w 66"/>
                <a:gd name="T3" fmla="*/ 0 h 71"/>
                <a:gd name="T4" fmla="*/ 25 w 66"/>
                <a:gd name="T5" fmla="*/ 29 h 71"/>
                <a:gd name="T6" fmla="*/ 0 w 66"/>
                <a:gd name="T7" fmla="*/ 60 h 71"/>
                <a:gd name="T8" fmla="*/ 16 w 66"/>
                <a:gd name="T9" fmla="*/ 71 h 71"/>
                <a:gd name="T10" fmla="*/ 40 w 66"/>
                <a:gd name="T11" fmla="*/ 42 h 71"/>
                <a:gd name="T12" fmla="*/ 66 w 66"/>
                <a:gd name="T13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1">
                  <a:moveTo>
                    <a:pt x="66" y="1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8" y="13"/>
                    <a:pt x="25" y="29"/>
                  </a:cubicBezTo>
                  <a:cubicBezTo>
                    <a:pt x="12" y="43"/>
                    <a:pt x="0" y="60"/>
                    <a:pt x="0" y="6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27" y="56"/>
                    <a:pt x="40" y="42"/>
                  </a:cubicBezTo>
                  <a:cubicBezTo>
                    <a:pt x="52" y="27"/>
                    <a:pt x="66" y="15"/>
                    <a:pt x="66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33">
              <a:extLst>
                <a:ext uri="{FF2B5EF4-FFF2-40B4-BE49-F238E27FC236}">
                  <a16:creationId xmlns:a16="http://schemas.microsoft.com/office/drawing/2014/main" id="{B055B05E-8CED-53D0-152C-C13921E6F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750" y="3966518"/>
              <a:ext cx="165335" cy="120821"/>
            </a:xfrm>
            <a:custGeom>
              <a:avLst/>
              <a:gdLst>
                <a:gd name="T0" fmla="*/ 44 w 77"/>
                <a:gd name="T1" fmla="*/ 35 h 56"/>
                <a:gd name="T2" fmla="*/ 77 w 77"/>
                <a:gd name="T3" fmla="*/ 18 h 56"/>
                <a:gd name="T4" fmla="*/ 69 w 77"/>
                <a:gd name="T5" fmla="*/ 0 h 56"/>
                <a:gd name="T6" fmla="*/ 34 w 77"/>
                <a:gd name="T7" fmla="*/ 18 h 56"/>
                <a:gd name="T8" fmla="*/ 0 w 77"/>
                <a:gd name="T9" fmla="*/ 40 h 56"/>
                <a:gd name="T10" fmla="*/ 12 w 77"/>
                <a:gd name="T11" fmla="*/ 56 h 56"/>
                <a:gd name="T12" fmla="*/ 44 w 77"/>
                <a:gd name="T13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6">
                  <a:moveTo>
                    <a:pt x="44" y="35"/>
                  </a:moveTo>
                  <a:cubicBezTo>
                    <a:pt x="60" y="26"/>
                    <a:pt x="77" y="18"/>
                    <a:pt x="77" y="1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1" y="8"/>
                    <a:pt x="34" y="18"/>
                  </a:cubicBezTo>
                  <a:cubicBezTo>
                    <a:pt x="16" y="28"/>
                    <a:pt x="0" y="40"/>
                    <a:pt x="0" y="4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27" y="45"/>
                    <a:pt x="44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34">
              <a:extLst>
                <a:ext uri="{FF2B5EF4-FFF2-40B4-BE49-F238E27FC236}">
                  <a16:creationId xmlns:a16="http://schemas.microsoft.com/office/drawing/2014/main" id="{2179AF28-2079-4A89-5488-9779DD4F0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223" y="3902928"/>
              <a:ext cx="171694" cy="74491"/>
            </a:xfrm>
            <a:custGeom>
              <a:avLst/>
              <a:gdLst>
                <a:gd name="T0" fmla="*/ 80 w 80"/>
                <a:gd name="T1" fmla="*/ 19 h 35"/>
                <a:gd name="T2" fmla="*/ 78 w 80"/>
                <a:gd name="T3" fmla="*/ 0 h 35"/>
                <a:gd name="T4" fmla="*/ 39 w 80"/>
                <a:gd name="T5" fmla="*/ 6 h 35"/>
                <a:gd name="T6" fmla="*/ 0 w 80"/>
                <a:gd name="T7" fmla="*/ 17 h 35"/>
                <a:gd name="T8" fmla="*/ 6 w 80"/>
                <a:gd name="T9" fmla="*/ 35 h 35"/>
                <a:gd name="T10" fmla="*/ 43 w 80"/>
                <a:gd name="T11" fmla="*/ 25 h 35"/>
                <a:gd name="T12" fmla="*/ 80 w 80"/>
                <a:gd name="T1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80" y="19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58" y="2"/>
                    <a:pt x="39" y="6"/>
                  </a:cubicBezTo>
                  <a:cubicBezTo>
                    <a:pt x="19" y="10"/>
                    <a:pt x="0" y="17"/>
                    <a:pt x="0" y="1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24" y="29"/>
                    <a:pt x="43" y="25"/>
                  </a:cubicBezTo>
                  <a:cubicBezTo>
                    <a:pt x="62" y="21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35">
              <a:extLst>
                <a:ext uri="{FF2B5EF4-FFF2-40B4-BE49-F238E27FC236}">
                  <a16:creationId xmlns:a16="http://schemas.microsoft.com/office/drawing/2014/main" id="{519BED8B-6CF7-FB62-A299-C78637600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043" y="3895661"/>
              <a:ext cx="168968" cy="58140"/>
            </a:xfrm>
            <a:custGeom>
              <a:avLst/>
              <a:gdLst>
                <a:gd name="T0" fmla="*/ 12 w 79"/>
                <a:gd name="T1" fmla="*/ 20 h 27"/>
                <a:gd name="T2" fmla="*/ 38 w 79"/>
                <a:gd name="T3" fmla="*/ 22 h 27"/>
                <a:gd name="T4" fmla="*/ 75 w 79"/>
                <a:gd name="T5" fmla="*/ 27 h 27"/>
                <a:gd name="T6" fmla="*/ 79 w 79"/>
                <a:gd name="T7" fmla="*/ 8 h 27"/>
                <a:gd name="T8" fmla="*/ 40 w 79"/>
                <a:gd name="T9" fmla="*/ 2 h 27"/>
                <a:gd name="T10" fmla="*/ 12 w 79"/>
                <a:gd name="T11" fmla="*/ 0 h 27"/>
                <a:gd name="T12" fmla="*/ 0 w 79"/>
                <a:gd name="T13" fmla="*/ 0 h 27"/>
                <a:gd name="T14" fmla="*/ 0 w 79"/>
                <a:gd name="T15" fmla="*/ 20 h 27"/>
                <a:gd name="T16" fmla="*/ 12 w 79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7">
                  <a:moveTo>
                    <a:pt x="12" y="20"/>
                  </a:moveTo>
                  <a:cubicBezTo>
                    <a:pt x="19" y="20"/>
                    <a:pt x="28" y="21"/>
                    <a:pt x="38" y="22"/>
                  </a:cubicBezTo>
                  <a:cubicBezTo>
                    <a:pt x="57" y="23"/>
                    <a:pt x="75" y="27"/>
                    <a:pt x="75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60" y="4"/>
                    <a:pt x="40" y="2"/>
                  </a:cubicBezTo>
                  <a:cubicBezTo>
                    <a:pt x="30" y="1"/>
                    <a:pt x="20" y="1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0"/>
                    <a:pt x="12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36">
              <a:extLst>
                <a:ext uri="{FF2B5EF4-FFF2-40B4-BE49-F238E27FC236}">
                  <a16:creationId xmlns:a16="http://schemas.microsoft.com/office/drawing/2014/main" id="{3DDD050B-BF7D-455A-CEEE-3215558C2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3235" y="3934722"/>
              <a:ext cx="169877" cy="105378"/>
            </a:xfrm>
            <a:custGeom>
              <a:avLst/>
              <a:gdLst>
                <a:gd name="T0" fmla="*/ 59 w 79"/>
                <a:gd name="T1" fmla="*/ 43 h 49"/>
                <a:gd name="T2" fmla="*/ 69 w 79"/>
                <a:gd name="T3" fmla="*/ 49 h 49"/>
                <a:gd name="T4" fmla="*/ 79 w 79"/>
                <a:gd name="T5" fmla="*/ 32 h 49"/>
                <a:gd name="T6" fmla="*/ 68 w 79"/>
                <a:gd name="T7" fmla="*/ 26 h 49"/>
                <a:gd name="T8" fmla="*/ 43 w 79"/>
                <a:gd name="T9" fmla="*/ 14 h 49"/>
                <a:gd name="T10" fmla="*/ 17 w 79"/>
                <a:gd name="T11" fmla="*/ 4 h 49"/>
                <a:gd name="T12" fmla="*/ 5 w 79"/>
                <a:gd name="T13" fmla="*/ 0 h 49"/>
                <a:gd name="T14" fmla="*/ 0 w 79"/>
                <a:gd name="T15" fmla="*/ 18 h 49"/>
                <a:gd name="T16" fmla="*/ 11 w 79"/>
                <a:gd name="T17" fmla="*/ 22 h 49"/>
                <a:gd name="T18" fmla="*/ 35 w 79"/>
                <a:gd name="T19" fmla="*/ 32 h 49"/>
                <a:gd name="T20" fmla="*/ 59 w 79"/>
                <a:gd name="T21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9">
                  <a:moveTo>
                    <a:pt x="59" y="43"/>
                  </a:moveTo>
                  <a:cubicBezTo>
                    <a:pt x="65" y="46"/>
                    <a:pt x="69" y="49"/>
                    <a:pt x="69" y="49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4" y="29"/>
                    <a:pt x="68" y="26"/>
                  </a:cubicBezTo>
                  <a:cubicBezTo>
                    <a:pt x="61" y="22"/>
                    <a:pt x="52" y="18"/>
                    <a:pt x="43" y="14"/>
                  </a:cubicBezTo>
                  <a:cubicBezTo>
                    <a:pt x="34" y="10"/>
                    <a:pt x="24" y="6"/>
                    <a:pt x="17" y="4"/>
                  </a:cubicBezTo>
                  <a:cubicBezTo>
                    <a:pt x="10" y="1"/>
                    <a:pt x="5" y="0"/>
                    <a:pt x="5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20"/>
                    <a:pt x="11" y="22"/>
                  </a:cubicBezTo>
                  <a:cubicBezTo>
                    <a:pt x="18" y="24"/>
                    <a:pt x="26" y="28"/>
                    <a:pt x="35" y="32"/>
                  </a:cubicBezTo>
                  <a:cubicBezTo>
                    <a:pt x="44" y="35"/>
                    <a:pt x="52" y="40"/>
                    <a:pt x="59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37">
              <a:extLst>
                <a:ext uri="{FF2B5EF4-FFF2-40B4-BE49-F238E27FC236}">
                  <a16:creationId xmlns:a16="http://schemas.microsoft.com/office/drawing/2014/main" id="{F83C668D-2F8F-123B-4BA8-893591E53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808" y="4046459"/>
              <a:ext cx="152616" cy="141715"/>
            </a:xfrm>
            <a:custGeom>
              <a:avLst/>
              <a:gdLst>
                <a:gd name="T0" fmla="*/ 43 w 71"/>
                <a:gd name="T1" fmla="*/ 25 h 66"/>
                <a:gd name="T2" fmla="*/ 11 w 71"/>
                <a:gd name="T3" fmla="*/ 0 h 66"/>
                <a:gd name="T4" fmla="*/ 0 w 71"/>
                <a:gd name="T5" fmla="*/ 16 h 66"/>
                <a:gd name="T6" fmla="*/ 30 w 71"/>
                <a:gd name="T7" fmla="*/ 39 h 66"/>
                <a:gd name="T8" fmla="*/ 57 w 71"/>
                <a:gd name="T9" fmla="*/ 66 h 66"/>
                <a:gd name="T10" fmla="*/ 71 w 71"/>
                <a:gd name="T11" fmla="*/ 53 h 66"/>
                <a:gd name="T12" fmla="*/ 43 w 71"/>
                <a:gd name="T1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43" y="25"/>
                  </a:moveTo>
                  <a:cubicBezTo>
                    <a:pt x="28" y="11"/>
                    <a:pt x="11" y="0"/>
                    <a:pt x="11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0" y="39"/>
                  </a:cubicBezTo>
                  <a:cubicBezTo>
                    <a:pt x="44" y="52"/>
                    <a:pt x="57" y="66"/>
                    <a:pt x="57" y="66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58" y="38"/>
                    <a:pt x="43" y="2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38">
              <a:extLst>
                <a:ext uri="{FF2B5EF4-FFF2-40B4-BE49-F238E27FC236}">
                  <a16:creationId xmlns:a16="http://schemas.microsoft.com/office/drawing/2014/main" id="{BD4CF2CA-C598-E90F-C3BA-1024BD583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5686" y="4222694"/>
              <a:ext cx="121730" cy="165335"/>
            </a:xfrm>
            <a:custGeom>
              <a:avLst/>
              <a:gdLst>
                <a:gd name="T0" fmla="*/ 38 w 57"/>
                <a:gd name="T1" fmla="*/ 33 h 77"/>
                <a:gd name="T2" fmla="*/ 16 w 57"/>
                <a:gd name="T3" fmla="*/ 0 h 77"/>
                <a:gd name="T4" fmla="*/ 0 w 57"/>
                <a:gd name="T5" fmla="*/ 11 h 77"/>
                <a:gd name="T6" fmla="*/ 21 w 57"/>
                <a:gd name="T7" fmla="*/ 43 h 77"/>
                <a:gd name="T8" fmla="*/ 39 w 57"/>
                <a:gd name="T9" fmla="*/ 77 h 77"/>
                <a:gd name="T10" fmla="*/ 57 w 57"/>
                <a:gd name="T11" fmla="*/ 69 h 77"/>
                <a:gd name="T12" fmla="*/ 38 w 57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7">
                  <a:moveTo>
                    <a:pt x="38" y="33"/>
                  </a:moveTo>
                  <a:cubicBezTo>
                    <a:pt x="28" y="16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1" y="43"/>
                  </a:cubicBezTo>
                  <a:cubicBezTo>
                    <a:pt x="31" y="59"/>
                    <a:pt x="39" y="77"/>
                    <a:pt x="39" y="77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48" y="50"/>
                    <a:pt x="38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39">
              <a:extLst>
                <a:ext uri="{FF2B5EF4-FFF2-40B4-BE49-F238E27FC236}">
                  <a16:creationId xmlns:a16="http://schemas.microsoft.com/office/drawing/2014/main" id="{CD1E26ED-910B-11BC-4FBC-07AEF474B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423" y="4443444"/>
              <a:ext cx="77217" cy="174419"/>
            </a:xfrm>
            <a:custGeom>
              <a:avLst/>
              <a:gdLst>
                <a:gd name="T0" fmla="*/ 29 w 36"/>
                <a:gd name="T1" fmla="*/ 39 h 81"/>
                <a:gd name="T2" fmla="*/ 18 w 36"/>
                <a:gd name="T3" fmla="*/ 0 h 81"/>
                <a:gd name="T4" fmla="*/ 0 w 36"/>
                <a:gd name="T5" fmla="*/ 7 h 81"/>
                <a:gd name="T6" fmla="*/ 10 w 36"/>
                <a:gd name="T7" fmla="*/ 43 h 81"/>
                <a:gd name="T8" fmla="*/ 16 w 36"/>
                <a:gd name="T9" fmla="*/ 81 h 81"/>
                <a:gd name="T10" fmla="*/ 36 w 36"/>
                <a:gd name="T11" fmla="*/ 78 h 81"/>
                <a:gd name="T12" fmla="*/ 29 w 36"/>
                <a:gd name="T13" fmla="*/ 3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1">
                  <a:moveTo>
                    <a:pt x="29" y="39"/>
                  </a:moveTo>
                  <a:cubicBezTo>
                    <a:pt x="25" y="19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6" y="25"/>
                    <a:pt x="10" y="43"/>
                  </a:cubicBezTo>
                  <a:cubicBezTo>
                    <a:pt x="14" y="62"/>
                    <a:pt x="16" y="81"/>
                    <a:pt x="16" y="81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4" y="58"/>
                    <a:pt x="29" y="3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40">
              <a:extLst>
                <a:ext uri="{FF2B5EF4-FFF2-40B4-BE49-F238E27FC236}">
                  <a16:creationId xmlns:a16="http://schemas.microsoft.com/office/drawing/2014/main" id="{60B58EB2-581A-D46D-58CA-3C286919B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577" y="4693262"/>
              <a:ext cx="42696" cy="167151"/>
            </a:xfrm>
            <a:custGeom>
              <a:avLst/>
              <a:gdLst>
                <a:gd name="T0" fmla="*/ 0 w 47"/>
                <a:gd name="T1" fmla="*/ 0 h 184"/>
                <a:gd name="T2" fmla="*/ 3 w 47"/>
                <a:gd name="T3" fmla="*/ 184 h 184"/>
                <a:gd name="T4" fmla="*/ 47 w 47"/>
                <a:gd name="T5" fmla="*/ 184 h 184"/>
                <a:gd name="T6" fmla="*/ 47 w 47"/>
                <a:gd name="T7" fmla="*/ 0 h 184"/>
                <a:gd name="T8" fmla="*/ 0 w 47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84">
                  <a:moveTo>
                    <a:pt x="0" y="0"/>
                  </a:moveTo>
                  <a:lnTo>
                    <a:pt x="3" y="184"/>
                  </a:lnTo>
                  <a:lnTo>
                    <a:pt x="47" y="184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43">
              <a:extLst>
                <a:ext uri="{FF2B5EF4-FFF2-40B4-BE49-F238E27FC236}">
                  <a16:creationId xmlns:a16="http://schemas.microsoft.com/office/drawing/2014/main" id="{C02E33E7-14E6-4BF2-4AA3-4CF12DC1F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4937630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44">
              <a:extLst>
                <a:ext uri="{FF2B5EF4-FFF2-40B4-BE49-F238E27FC236}">
                  <a16:creationId xmlns:a16="http://schemas.microsoft.com/office/drawing/2014/main" id="{E55CA327-7A7B-262E-1630-535866C1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184723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145">
              <a:extLst>
                <a:ext uri="{FF2B5EF4-FFF2-40B4-BE49-F238E27FC236}">
                  <a16:creationId xmlns:a16="http://schemas.microsoft.com/office/drawing/2014/main" id="{F79075A8-3F7A-8F24-3FCB-EC720C60E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429091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146">
              <a:extLst>
                <a:ext uri="{FF2B5EF4-FFF2-40B4-BE49-F238E27FC236}">
                  <a16:creationId xmlns:a16="http://schemas.microsoft.com/office/drawing/2014/main" id="{C568D594-02EA-F7B7-5EF6-A09D8B9AE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676185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147">
              <a:extLst>
                <a:ext uri="{FF2B5EF4-FFF2-40B4-BE49-F238E27FC236}">
                  <a16:creationId xmlns:a16="http://schemas.microsoft.com/office/drawing/2014/main" id="{8DD6A9C3-C8E2-C9C4-FEAF-9DF40EF20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921461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148">
              <a:extLst>
                <a:ext uri="{FF2B5EF4-FFF2-40B4-BE49-F238E27FC236}">
                  <a16:creationId xmlns:a16="http://schemas.microsoft.com/office/drawing/2014/main" id="{C4ADA8D7-5577-8DCC-5DE8-CC7BFBD85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6168555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49">
              <a:extLst>
                <a:ext uri="{FF2B5EF4-FFF2-40B4-BE49-F238E27FC236}">
                  <a16:creationId xmlns:a16="http://schemas.microsoft.com/office/drawing/2014/main" id="{40DA0640-1B4D-E0F4-9C95-2867DBDB6A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4" y="6412922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Oval 85">
            <a:extLst>
              <a:ext uri="{FF2B5EF4-FFF2-40B4-BE49-F238E27FC236}">
                <a16:creationId xmlns:a16="http://schemas.microsoft.com/office/drawing/2014/main" id="{5DEB5CA0-02FD-A7BD-3AB7-3BA466149B3B}"/>
              </a:ext>
            </a:extLst>
          </p:cNvPr>
          <p:cNvSpPr/>
          <p:nvPr/>
        </p:nvSpPr>
        <p:spPr>
          <a:xfrm>
            <a:off x="2974172" y="563594"/>
            <a:ext cx="1027439" cy="10274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START</a:t>
            </a:r>
            <a:endParaRPr lang="en-ID" sz="1400" b="1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CE64CE39-4934-B313-1E19-5E513E8BEDF0}"/>
              </a:ext>
            </a:extLst>
          </p:cNvPr>
          <p:cNvSpPr/>
          <p:nvPr/>
        </p:nvSpPr>
        <p:spPr>
          <a:xfrm>
            <a:off x="10188490" y="5266968"/>
            <a:ext cx="1027439" cy="10274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400" b="1" dirty="0">
                <a:latin typeface="+mj-lt"/>
              </a:rPr>
              <a:t>END</a:t>
            </a:r>
            <a:endParaRPr lang="en-ID" sz="1400" b="1" dirty="0">
              <a:latin typeface="+mj-lt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AB417FBE-F931-3827-2CFF-F682482B6C7F}"/>
              </a:ext>
            </a:extLst>
          </p:cNvPr>
          <p:cNvSpPr/>
          <p:nvPr/>
        </p:nvSpPr>
        <p:spPr>
          <a:xfrm flipV="1">
            <a:off x="5412043" y="3036040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83151731-5394-CE53-1AB8-D05D0B032B86}"/>
              </a:ext>
            </a:extLst>
          </p:cNvPr>
          <p:cNvSpPr/>
          <p:nvPr/>
        </p:nvSpPr>
        <p:spPr>
          <a:xfrm flipV="1">
            <a:off x="6975065" y="3036040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B6CAAACC-B098-6D45-2BED-4107A6764804}"/>
              </a:ext>
            </a:extLst>
          </p:cNvPr>
          <p:cNvSpPr/>
          <p:nvPr/>
        </p:nvSpPr>
        <p:spPr>
          <a:xfrm flipV="1">
            <a:off x="6975065" y="4619724"/>
            <a:ext cx="788518" cy="7885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6FBDAD6-52E2-F670-BB63-194DF2D6941E}"/>
              </a:ext>
            </a:extLst>
          </p:cNvPr>
          <p:cNvSpPr txBox="1"/>
          <p:nvPr/>
        </p:nvSpPr>
        <p:spPr>
          <a:xfrm rot="16200000">
            <a:off x="-1838740" y="2925786"/>
            <a:ext cx="5348516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6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750E52E-EAA9-FA65-4F20-2DDEB06CFC6B}"/>
              </a:ext>
            </a:extLst>
          </p:cNvPr>
          <p:cNvGrpSpPr/>
          <p:nvPr/>
        </p:nvGrpSpPr>
        <p:grpSpPr>
          <a:xfrm>
            <a:off x="8729735" y="2925264"/>
            <a:ext cx="2526140" cy="772268"/>
            <a:chOff x="2517867" y="3482926"/>
            <a:chExt cx="2526140" cy="772268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D82E6E70-F32A-2DB5-1F09-F6C7E11B43C2}"/>
                </a:ext>
              </a:extLst>
            </p:cNvPr>
            <p:cNvSpPr txBox="1"/>
            <p:nvPr/>
          </p:nvSpPr>
          <p:spPr>
            <a:xfrm>
              <a:off x="2517867" y="3793529"/>
              <a:ext cx="25261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9AA9FD65-0739-375A-A116-9458D60D879C}"/>
                </a:ext>
              </a:extLst>
            </p:cNvPr>
            <p:cNvSpPr txBox="1"/>
            <p:nvPr/>
          </p:nvSpPr>
          <p:spPr>
            <a:xfrm>
              <a:off x="2517868" y="3482926"/>
              <a:ext cx="2526139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724AFD2-618F-A111-A83B-FCF70F484D7E}"/>
              </a:ext>
            </a:extLst>
          </p:cNvPr>
          <p:cNvGrpSpPr/>
          <p:nvPr/>
        </p:nvGrpSpPr>
        <p:grpSpPr>
          <a:xfrm>
            <a:off x="2001772" y="2925264"/>
            <a:ext cx="2526140" cy="772268"/>
            <a:chOff x="2517867" y="3482926"/>
            <a:chExt cx="2526140" cy="772268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8D6EA1D5-BD3A-E7A8-87B7-BA8F38A05202}"/>
                </a:ext>
              </a:extLst>
            </p:cNvPr>
            <p:cNvSpPr txBox="1"/>
            <p:nvPr/>
          </p:nvSpPr>
          <p:spPr>
            <a:xfrm>
              <a:off x="2517867" y="3793529"/>
              <a:ext cx="25261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F5ED947-DFAD-E633-8180-F831D5B23E22}"/>
                </a:ext>
              </a:extLst>
            </p:cNvPr>
            <p:cNvSpPr txBox="1"/>
            <p:nvPr/>
          </p:nvSpPr>
          <p:spPr>
            <a:xfrm>
              <a:off x="2517868" y="3482926"/>
              <a:ext cx="2526139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3598697D-463E-CEED-BCCF-77E37137F3C5}"/>
              </a:ext>
            </a:extLst>
          </p:cNvPr>
          <p:cNvGrpSpPr/>
          <p:nvPr/>
        </p:nvGrpSpPr>
        <p:grpSpPr>
          <a:xfrm>
            <a:off x="3526253" y="4696007"/>
            <a:ext cx="2526140" cy="772268"/>
            <a:chOff x="2517867" y="3482926"/>
            <a:chExt cx="2526140" cy="772268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3863C9FB-8126-93A9-CC12-CBCB067F99E3}"/>
                </a:ext>
              </a:extLst>
            </p:cNvPr>
            <p:cNvSpPr txBox="1"/>
            <p:nvPr/>
          </p:nvSpPr>
          <p:spPr>
            <a:xfrm>
              <a:off x="2517867" y="3793529"/>
              <a:ext cx="25261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D675F06-2F51-448B-79C7-D6ABF8D0AB53}"/>
                </a:ext>
              </a:extLst>
            </p:cNvPr>
            <p:cNvSpPr txBox="1"/>
            <p:nvPr/>
          </p:nvSpPr>
          <p:spPr>
            <a:xfrm>
              <a:off x="2517868" y="3482926"/>
              <a:ext cx="2526139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6497C751-522D-1D1B-38D0-22CE50A3420D}"/>
              </a:ext>
            </a:extLst>
          </p:cNvPr>
          <p:cNvSpPr txBox="1"/>
          <p:nvPr/>
        </p:nvSpPr>
        <p:spPr>
          <a:xfrm>
            <a:off x="7461480" y="722461"/>
            <a:ext cx="3362888" cy="117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D70BDDF-317C-EFC7-7696-14D7A6315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3103" y="3227100"/>
            <a:ext cx="406398" cy="40639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0725B76-B525-6619-DC5C-B4569C972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66125" y="4810784"/>
            <a:ext cx="406398" cy="406398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094CAB1C-3467-E40F-795D-F71672E995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66125" y="3227100"/>
            <a:ext cx="406398" cy="40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92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rrow: Down 200">
            <a:extLst>
              <a:ext uri="{FF2B5EF4-FFF2-40B4-BE49-F238E27FC236}">
                <a16:creationId xmlns:a16="http://schemas.microsoft.com/office/drawing/2014/main" id="{AF550278-3890-7B7F-1D02-4D22F4F760CA}"/>
              </a:ext>
            </a:extLst>
          </p:cNvPr>
          <p:cNvSpPr/>
          <p:nvPr/>
        </p:nvSpPr>
        <p:spPr>
          <a:xfrm>
            <a:off x="2058572" y="3134181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2" name="Arrow: Down 201">
            <a:extLst>
              <a:ext uri="{FF2B5EF4-FFF2-40B4-BE49-F238E27FC236}">
                <a16:creationId xmlns:a16="http://schemas.microsoft.com/office/drawing/2014/main" id="{B4CC6C83-D031-E716-D079-F589099DD91C}"/>
              </a:ext>
            </a:extLst>
          </p:cNvPr>
          <p:cNvSpPr/>
          <p:nvPr/>
        </p:nvSpPr>
        <p:spPr>
          <a:xfrm>
            <a:off x="2058572" y="4397832"/>
            <a:ext cx="309978" cy="862535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F4718E8-F2B0-8233-D879-92D53FD819F5}"/>
              </a:ext>
            </a:extLst>
          </p:cNvPr>
          <p:cNvGrpSpPr/>
          <p:nvPr/>
        </p:nvGrpSpPr>
        <p:grpSpPr>
          <a:xfrm flipH="1">
            <a:off x="6257309" y="-7142"/>
            <a:ext cx="5282529" cy="6872285"/>
            <a:chOff x="4500081" y="-6038"/>
            <a:chExt cx="5282529" cy="6872285"/>
          </a:xfrm>
        </p:grpSpPr>
        <p:sp>
          <p:nvSpPr>
            <p:cNvPr id="84" name="Freeform 9">
              <a:extLst>
                <a:ext uri="{FF2B5EF4-FFF2-40B4-BE49-F238E27FC236}">
                  <a16:creationId xmlns:a16="http://schemas.microsoft.com/office/drawing/2014/main" id="{C01CD966-7A5A-DBDE-8527-1AEA3554D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081" y="-6038"/>
              <a:ext cx="5282529" cy="6872285"/>
            </a:xfrm>
            <a:custGeom>
              <a:avLst/>
              <a:gdLst>
                <a:gd name="T0" fmla="*/ 2346 w 2459"/>
                <a:gd name="T1" fmla="*/ 1875 h 3200"/>
                <a:gd name="T2" fmla="*/ 2010 w 2459"/>
                <a:gd name="T3" fmla="*/ 1696 h 3200"/>
                <a:gd name="T4" fmla="*/ 1645 w 2459"/>
                <a:gd name="T5" fmla="*/ 1806 h 3200"/>
                <a:gd name="T6" fmla="*/ 1465 w 2459"/>
                <a:gd name="T7" fmla="*/ 2142 h 3200"/>
                <a:gd name="T8" fmla="*/ 1418 w 2459"/>
                <a:gd name="T9" fmla="*/ 2330 h 3200"/>
                <a:gd name="T10" fmla="*/ 1230 w 2459"/>
                <a:gd name="T11" fmla="*/ 2425 h 3200"/>
                <a:gd name="T12" fmla="*/ 1076 w 2459"/>
                <a:gd name="T13" fmla="*/ 2366 h 3200"/>
                <a:gd name="T14" fmla="*/ 998 w 2459"/>
                <a:gd name="T15" fmla="*/ 2194 h 3200"/>
                <a:gd name="T16" fmla="*/ 1055 w 2459"/>
                <a:gd name="T17" fmla="*/ 2039 h 3200"/>
                <a:gd name="T18" fmla="*/ 1228 w 2459"/>
                <a:gd name="T19" fmla="*/ 1960 h 3200"/>
                <a:gd name="T20" fmla="*/ 1519 w 2459"/>
                <a:gd name="T21" fmla="*/ 1868 h 3200"/>
                <a:gd name="T22" fmla="*/ 1716 w 2459"/>
                <a:gd name="T23" fmla="*/ 1575 h 3200"/>
                <a:gd name="T24" fmla="*/ 1638 w 2459"/>
                <a:gd name="T25" fmla="*/ 1175 h 3200"/>
                <a:gd name="T26" fmla="*/ 1345 w 2459"/>
                <a:gd name="T27" fmla="*/ 976 h 3200"/>
                <a:gd name="T28" fmla="*/ 945 w 2459"/>
                <a:gd name="T29" fmla="*/ 1053 h 3200"/>
                <a:gd name="T30" fmla="*/ 745 w 2459"/>
                <a:gd name="T31" fmla="*/ 1344 h 3200"/>
                <a:gd name="T32" fmla="*/ 684 w 2459"/>
                <a:gd name="T33" fmla="*/ 1603 h 3200"/>
                <a:gd name="T34" fmla="*/ 530 w 2459"/>
                <a:gd name="T35" fmla="*/ 1692 h 3200"/>
                <a:gd name="T36" fmla="*/ 359 w 2459"/>
                <a:gd name="T37" fmla="*/ 1647 h 3200"/>
                <a:gd name="T38" fmla="*/ 269 w 2459"/>
                <a:gd name="T39" fmla="*/ 1494 h 3200"/>
                <a:gd name="T40" fmla="*/ 321 w 2459"/>
                <a:gd name="T41" fmla="*/ 1313 h 3200"/>
                <a:gd name="T42" fmla="*/ 491 w 2459"/>
                <a:gd name="T43" fmla="*/ 1230 h 3200"/>
                <a:gd name="T44" fmla="*/ 797 w 2459"/>
                <a:gd name="T45" fmla="*/ 1131 h 3200"/>
                <a:gd name="T46" fmla="*/ 992 w 2459"/>
                <a:gd name="T47" fmla="*/ 804 h 3200"/>
                <a:gd name="T48" fmla="*/ 900 w 2459"/>
                <a:gd name="T49" fmla="*/ 435 h 3200"/>
                <a:gd name="T50" fmla="*/ 575 w 2459"/>
                <a:gd name="T51" fmla="*/ 238 h 3200"/>
                <a:gd name="T52" fmla="*/ 372 w 2459"/>
                <a:gd name="T53" fmla="*/ 194 h 3200"/>
                <a:gd name="T54" fmla="*/ 275 w 2459"/>
                <a:gd name="T55" fmla="*/ 61 h 3200"/>
                <a:gd name="T56" fmla="*/ 81 w 2459"/>
                <a:gd name="T57" fmla="*/ 272 h 3200"/>
                <a:gd name="T58" fmla="*/ 367 w 2459"/>
                <a:gd name="T59" fmla="*/ 481 h 3200"/>
                <a:gd name="T60" fmla="*/ 625 w 2459"/>
                <a:gd name="T61" fmla="*/ 536 h 3200"/>
                <a:gd name="T62" fmla="*/ 723 w 2459"/>
                <a:gd name="T63" fmla="*/ 668 h 3200"/>
                <a:gd name="T64" fmla="*/ 689 w 2459"/>
                <a:gd name="T65" fmla="*/ 865 h 3200"/>
                <a:gd name="T66" fmla="*/ 502 w 2459"/>
                <a:gd name="T67" fmla="*/ 963 h 3200"/>
                <a:gd name="T68" fmla="*/ 193 w 2459"/>
                <a:gd name="T69" fmla="*/ 1068 h 3200"/>
                <a:gd name="T70" fmla="*/ 2 w 2459"/>
                <a:gd name="T71" fmla="*/ 1428 h 3200"/>
                <a:gd name="T72" fmla="*/ 105 w 2459"/>
                <a:gd name="T73" fmla="*/ 1767 h 3200"/>
                <a:gd name="T74" fmla="*/ 464 w 2459"/>
                <a:gd name="T75" fmla="*/ 1959 h 3200"/>
                <a:gd name="T76" fmla="*/ 802 w 2459"/>
                <a:gd name="T77" fmla="*/ 1858 h 3200"/>
                <a:gd name="T78" fmla="*/ 996 w 2459"/>
                <a:gd name="T79" fmla="*/ 1499 h 3200"/>
                <a:gd name="T80" fmla="*/ 1038 w 2459"/>
                <a:gd name="T81" fmla="*/ 1331 h 3200"/>
                <a:gd name="T82" fmla="*/ 1186 w 2459"/>
                <a:gd name="T83" fmla="*/ 1234 h 3200"/>
                <a:gd name="T84" fmla="*/ 1360 w 2459"/>
                <a:gd name="T85" fmla="*/ 1269 h 3200"/>
                <a:gd name="T86" fmla="*/ 1458 w 2459"/>
                <a:gd name="T87" fmla="*/ 1417 h 3200"/>
                <a:gd name="T88" fmla="*/ 1416 w 2459"/>
                <a:gd name="T89" fmla="*/ 1600 h 3200"/>
                <a:gd name="T90" fmla="*/ 1239 w 2459"/>
                <a:gd name="T91" fmla="*/ 1694 h 3200"/>
                <a:gd name="T92" fmla="*/ 934 w 2459"/>
                <a:gd name="T93" fmla="*/ 1791 h 3200"/>
                <a:gd name="T94" fmla="*/ 734 w 2459"/>
                <a:gd name="T95" fmla="*/ 2146 h 3200"/>
                <a:gd name="T96" fmla="*/ 827 w 2459"/>
                <a:gd name="T97" fmla="*/ 2487 h 3200"/>
                <a:gd name="T98" fmla="*/ 1181 w 2459"/>
                <a:gd name="T99" fmla="*/ 2689 h 3200"/>
                <a:gd name="T100" fmla="*/ 1522 w 2459"/>
                <a:gd name="T101" fmla="*/ 2597 h 3200"/>
                <a:gd name="T102" fmla="*/ 1726 w 2459"/>
                <a:gd name="T103" fmla="*/ 2244 h 3200"/>
                <a:gd name="T104" fmla="*/ 1760 w 2459"/>
                <a:gd name="T105" fmla="*/ 2076 h 3200"/>
                <a:gd name="T106" fmla="*/ 1887 w 2459"/>
                <a:gd name="T107" fmla="*/ 1972 h 3200"/>
                <a:gd name="T108" fmla="*/ 2076 w 2459"/>
                <a:gd name="T109" fmla="*/ 1991 h 3200"/>
                <a:gd name="T110" fmla="*/ 2181 w 2459"/>
                <a:gd name="T111" fmla="*/ 2118 h 3200"/>
                <a:gd name="T112" fmla="*/ 2193 w 2459"/>
                <a:gd name="T113" fmla="*/ 2742 h 3200"/>
                <a:gd name="T114" fmla="*/ 2459 w 2459"/>
                <a:gd name="T115" fmla="*/ 2628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9" h="3200">
                  <a:moveTo>
                    <a:pt x="2459" y="2186"/>
                  </a:moveTo>
                  <a:cubicBezTo>
                    <a:pt x="2459" y="2171"/>
                    <a:pt x="2459" y="2161"/>
                    <a:pt x="2459" y="2161"/>
                  </a:cubicBezTo>
                  <a:cubicBezTo>
                    <a:pt x="2459" y="2161"/>
                    <a:pt x="2458" y="2152"/>
                    <a:pt x="2456" y="2137"/>
                  </a:cubicBezTo>
                  <a:cubicBezTo>
                    <a:pt x="2455" y="2123"/>
                    <a:pt x="2452" y="2103"/>
                    <a:pt x="2448" y="2084"/>
                  </a:cubicBezTo>
                  <a:cubicBezTo>
                    <a:pt x="2443" y="2065"/>
                    <a:pt x="2438" y="2046"/>
                    <a:pt x="2433" y="2032"/>
                  </a:cubicBezTo>
                  <a:cubicBezTo>
                    <a:pt x="2428" y="2018"/>
                    <a:pt x="2425" y="2009"/>
                    <a:pt x="2425" y="2009"/>
                  </a:cubicBezTo>
                  <a:cubicBezTo>
                    <a:pt x="2425" y="2009"/>
                    <a:pt x="2421" y="2000"/>
                    <a:pt x="2415" y="1987"/>
                  </a:cubicBezTo>
                  <a:cubicBezTo>
                    <a:pt x="2409" y="1973"/>
                    <a:pt x="2400" y="1956"/>
                    <a:pt x="2390" y="1939"/>
                  </a:cubicBezTo>
                  <a:cubicBezTo>
                    <a:pt x="2380" y="1922"/>
                    <a:pt x="2369" y="1906"/>
                    <a:pt x="2361" y="1895"/>
                  </a:cubicBezTo>
                  <a:cubicBezTo>
                    <a:pt x="2352" y="1883"/>
                    <a:pt x="2346" y="1875"/>
                    <a:pt x="2346" y="1875"/>
                  </a:cubicBezTo>
                  <a:cubicBezTo>
                    <a:pt x="2346" y="1875"/>
                    <a:pt x="2339" y="1868"/>
                    <a:pt x="2330" y="1857"/>
                  </a:cubicBezTo>
                  <a:cubicBezTo>
                    <a:pt x="2320" y="1846"/>
                    <a:pt x="2306" y="1832"/>
                    <a:pt x="2291" y="1819"/>
                  </a:cubicBezTo>
                  <a:cubicBezTo>
                    <a:pt x="2277" y="1806"/>
                    <a:pt x="2261" y="1794"/>
                    <a:pt x="2250" y="1786"/>
                  </a:cubicBezTo>
                  <a:cubicBezTo>
                    <a:pt x="2238" y="1777"/>
                    <a:pt x="2229" y="1772"/>
                    <a:pt x="2229" y="1772"/>
                  </a:cubicBezTo>
                  <a:cubicBezTo>
                    <a:pt x="2229" y="1772"/>
                    <a:pt x="2221" y="1767"/>
                    <a:pt x="2208" y="1760"/>
                  </a:cubicBezTo>
                  <a:cubicBezTo>
                    <a:pt x="2196" y="1752"/>
                    <a:pt x="2178" y="1743"/>
                    <a:pt x="2160" y="1736"/>
                  </a:cubicBezTo>
                  <a:cubicBezTo>
                    <a:pt x="2143" y="1728"/>
                    <a:pt x="2124" y="1721"/>
                    <a:pt x="2110" y="1717"/>
                  </a:cubicBezTo>
                  <a:cubicBezTo>
                    <a:pt x="2096" y="1712"/>
                    <a:pt x="2087" y="1710"/>
                    <a:pt x="2087" y="1710"/>
                  </a:cubicBezTo>
                  <a:cubicBezTo>
                    <a:pt x="2087" y="1710"/>
                    <a:pt x="2077" y="1707"/>
                    <a:pt x="2063" y="1704"/>
                  </a:cubicBezTo>
                  <a:cubicBezTo>
                    <a:pt x="2048" y="1701"/>
                    <a:pt x="2029" y="1698"/>
                    <a:pt x="2010" y="1696"/>
                  </a:cubicBezTo>
                  <a:cubicBezTo>
                    <a:pt x="1990" y="1694"/>
                    <a:pt x="1971" y="1694"/>
                    <a:pt x="1956" y="1694"/>
                  </a:cubicBezTo>
                  <a:cubicBezTo>
                    <a:pt x="1942" y="1694"/>
                    <a:pt x="1932" y="1695"/>
                    <a:pt x="1932" y="1695"/>
                  </a:cubicBezTo>
                  <a:cubicBezTo>
                    <a:pt x="1932" y="1695"/>
                    <a:pt x="1922" y="1695"/>
                    <a:pt x="1908" y="1697"/>
                  </a:cubicBezTo>
                  <a:cubicBezTo>
                    <a:pt x="1893" y="1698"/>
                    <a:pt x="1874" y="1701"/>
                    <a:pt x="1855" y="1705"/>
                  </a:cubicBezTo>
                  <a:cubicBezTo>
                    <a:pt x="1836" y="1709"/>
                    <a:pt x="1817" y="1715"/>
                    <a:pt x="1803" y="1720"/>
                  </a:cubicBezTo>
                  <a:cubicBezTo>
                    <a:pt x="1789" y="1724"/>
                    <a:pt x="1780" y="1728"/>
                    <a:pt x="1780" y="1728"/>
                  </a:cubicBezTo>
                  <a:cubicBezTo>
                    <a:pt x="1780" y="1728"/>
                    <a:pt x="1771" y="1731"/>
                    <a:pt x="1757" y="1737"/>
                  </a:cubicBezTo>
                  <a:cubicBezTo>
                    <a:pt x="1744" y="1743"/>
                    <a:pt x="1726" y="1752"/>
                    <a:pt x="1709" y="1762"/>
                  </a:cubicBezTo>
                  <a:cubicBezTo>
                    <a:pt x="1693" y="1772"/>
                    <a:pt x="1676" y="1783"/>
                    <a:pt x="1665" y="1791"/>
                  </a:cubicBezTo>
                  <a:cubicBezTo>
                    <a:pt x="1653" y="1800"/>
                    <a:pt x="1645" y="1806"/>
                    <a:pt x="1645" y="1806"/>
                  </a:cubicBezTo>
                  <a:cubicBezTo>
                    <a:pt x="1645" y="1806"/>
                    <a:pt x="1638" y="1812"/>
                    <a:pt x="1627" y="1822"/>
                  </a:cubicBezTo>
                  <a:cubicBezTo>
                    <a:pt x="1616" y="1832"/>
                    <a:pt x="1602" y="1846"/>
                    <a:pt x="1589" y="1860"/>
                  </a:cubicBezTo>
                  <a:cubicBezTo>
                    <a:pt x="1576" y="1875"/>
                    <a:pt x="1564" y="1890"/>
                    <a:pt x="1556" y="1902"/>
                  </a:cubicBezTo>
                  <a:cubicBezTo>
                    <a:pt x="1547" y="1914"/>
                    <a:pt x="1542" y="1922"/>
                    <a:pt x="1542" y="1922"/>
                  </a:cubicBezTo>
                  <a:cubicBezTo>
                    <a:pt x="1542" y="1922"/>
                    <a:pt x="1536" y="1930"/>
                    <a:pt x="1529" y="1943"/>
                  </a:cubicBezTo>
                  <a:cubicBezTo>
                    <a:pt x="1522" y="1956"/>
                    <a:pt x="1513" y="1973"/>
                    <a:pt x="1505" y="1991"/>
                  </a:cubicBezTo>
                  <a:cubicBezTo>
                    <a:pt x="1497" y="2009"/>
                    <a:pt x="1490" y="2027"/>
                    <a:pt x="1486" y="2041"/>
                  </a:cubicBezTo>
                  <a:cubicBezTo>
                    <a:pt x="1481" y="2055"/>
                    <a:pt x="1479" y="2065"/>
                    <a:pt x="1479" y="2065"/>
                  </a:cubicBezTo>
                  <a:cubicBezTo>
                    <a:pt x="1479" y="2065"/>
                    <a:pt x="1476" y="2074"/>
                    <a:pt x="1473" y="2088"/>
                  </a:cubicBezTo>
                  <a:cubicBezTo>
                    <a:pt x="1470" y="2103"/>
                    <a:pt x="1467" y="2122"/>
                    <a:pt x="1465" y="2142"/>
                  </a:cubicBezTo>
                  <a:cubicBezTo>
                    <a:pt x="1464" y="2151"/>
                    <a:pt x="1463" y="2161"/>
                    <a:pt x="1463" y="2170"/>
                  </a:cubicBezTo>
                  <a:cubicBezTo>
                    <a:pt x="1463" y="2175"/>
                    <a:pt x="1462" y="2179"/>
                    <a:pt x="1462" y="2183"/>
                  </a:cubicBezTo>
                  <a:cubicBezTo>
                    <a:pt x="1462" y="2187"/>
                    <a:pt x="1462" y="2190"/>
                    <a:pt x="1462" y="2194"/>
                  </a:cubicBezTo>
                  <a:cubicBezTo>
                    <a:pt x="1462" y="2201"/>
                    <a:pt x="1462" y="2205"/>
                    <a:pt x="1462" y="2205"/>
                  </a:cubicBezTo>
                  <a:cubicBezTo>
                    <a:pt x="1462" y="2205"/>
                    <a:pt x="1461" y="2223"/>
                    <a:pt x="1457" y="2241"/>
                  </a:cubicBezTo>
                  <a:cubicBezTo>
                    <a:pt x="1455" y="2250"/>
                    <a:pt x="1453" y="2259"/>
                    <a:pt x="1451" y="2265"/>
                  </a:cubicBezTo>
                  <a:cubicBezTo>
                    <a:pt x="1449" y="2272"/>
                    <a:pt x="1447" y="2276"/>
                    <a:pt x="1447" y="2276"/>
                  </a:cubicBezTo>
                  <a:cubicBezTo>
                    <a:pt x="1447" y="2276"/>
                    <a:pt x="1445" y="2280"/>
                    <a:pt x="1443" y="2286"/>
                  </a:cubicBezTo>
                  <a:cubicBezTo>
                    <a:pt x="1440" y="2293"/>
                    <a:pt x="1436" y="2301"/>
                    <a:pt x="1431" y="2309"/>
                  </a:cubicBezTo>
                  <a:cubicBezTo>
                    <a:pt x="1427" y="2316"/>
                    <a:pt x="1422" y="2324"/>
                    <a:pt x="1418" y="2330"/>
                  </a:cubicBezTo>
                  <a:cubicBezTo>
                    <a:pt x="1413" y="2335"/>
                    <a:pt x="1411" y="2339"/>
                    <a:pt x="1411" y="2339"/>
                  </a:cubicBezTo>
                  <a:cubicBezTo>
                    <a:pt x="1411" y="2339"/>
                    <a:pt x="1408" y="2342"/>
                    <a:pt x="1403" y="2347"/>
                  </a:cubicBezTo>
                  <a:cubicBezTo>
                    <a:pt x="1399" y="2352"/>
                    <a:pt x="1392" y="2359"/>
                    <a:pt x="1385" y="2365"/>
                  </a:cubicBezTo>
                  <a:cubicBezTo>
                    <a:pt x="1379" y="2371"/>
                    <a:pt x="1372" y="2377"/>
                    <a:pt x="1366" y="2381"/>
                  </a:cubicBezTo>
                  <a:cubicBezTo>
                    <a:pt x="1360" y="2385"/>
                    <a:pt x="1357" y="2387"/>
                    <a:pt x="1357" y="2387"/>
                  </a:cubicBezTo>
                  <a:cubicBezTo>
                    <a:pt x="1357" y="2387"/>
                    <a:pt x="1353" y="2390"/>
                    <a:pt x="1347" y="2393"/>
                  </a:cubicBezTo>
                  <a:cubicBezTo>
                    <a:pt x="1341" y="2397"/>
                    <a:pt x="1333" y="2401"/>
                    <a:pt x="1325" y="2405"/>
                  </a:cubicBezTo>
                  <a:cubicBezTo>
                    <a:pt x="1308" y="2412"/>
                    <a:pt x="1291" y="2417"/>
                    <a:pt x="1291" y="2417"/>
                  </a:cubicBezTo>
                  <a:cubicBezTo>
                    <a:pt x="1291" y="2417"/>
                    <a:pt x="1273" y="2422"/>
                    <a:pt x="1255" y="2423"/>
                  </a:cubicBezTo>
                  <a:cubicBezTo>
                    <a:pt x="1246" y="2424"/>
                    <a:pt x="1237" y="2425"/>
                    <a:pt x="1230" y="2425"/>
                  </a:cubicBezTo>
                  <a:cubicBezTo>
                    <a:pt x="1223" y="2425"/>
                    <a:pt x="1218" y="2424"/>
                    <a:pt x="1218" y="2424"/>
                  </a:cubicBezTo>
                  <a:cubicBezTo>
                    <a:pt x="1218" y="2424"/>
                    <a:pt x="1214" y="2424"/>
                    <a:pt x="1207" y="2424"/>
                  </a:cubicBezTo>
                  <a:cubicBezTo>
                    <a:pt x="1200" y="2423"/>
                    <a:pt x="1191" y="2422"/>
                    <a:pt x="1182" y="2420"/>
                  </a:cubicBezTo>
                  <a:cubicBezTo>
                    <a:pt x="1173" y="2418"/>
                    <a:pt x="1165" y="2416"/>
                    <a:pt x="1158" y="2414"/>
                  </a:cubicBezTo>
                  <a:cubicBezTo>
                    <a:pt x="1152" y="2411"/>
                    <a:pt x="1148" y="2410"/>
                    <a:pt x="1148" y="2410"/>
                  </a:cubicBezTo>
                  <a:cubicBezTo>
                    <a:pt x="1148" y="2410"/>
                    <a:pt x="1143" y="2408"/>
                    <a:pt x="1137" y="2405"/>
                  </a:cubicBezTo>
                  <a:cubicBezTo>
                    <a:pt x="1131" y="2403"/>
                    <a:pt x="1123" y="2399"/>
                    <a:pt x="1115" y="2394"/>
                  </a:cubicBezTo>
                  <a:cubicBezTo>
                    <a:pt x="1107" y="2390"/>
                    <a:pt x="1099" y="2385"/>
                    <a:pt x="1094" y="2381"/>
                  </a:cubicBezTo>
                  <a:cubicBezTo>
                    <a:pt x="1088" y="2377"/>
                    <a:pt x="1085" y="2374"/>
                    <a:pt x="1085" y="2374"/>
                  </a:cubicBezTo>
                  <a:cubicBezTo>
                    <a:pt x="1085" y="2374"/>
                    <a:pt x="1081" y="2371"/>
                    <a:pt x="1076" y="2366"/>
                  </a:cubicBezTo>
                  <a:cubicBezTo>
                    <a:pt x="1071" y="2362"/>
                    <a:pt x="1064" y="2356"/>
                    <a:pt x="1058" y="2349"/>
                  </a:cubicBezTo>
                  <a:cubicBezTo>
                    <a:pt x="1052" y="2342"/>
                    <a:pt x="1046" y="2335"/>
                    <a:pt x="1042" y="2329"/>
                  </a:cubicBezTo>
                  <a:cubicBezTo>
                    <a:pt x="1038" y="2324"/>
                    <a:pt x="1036" y="2320"/>
                    <a:pt x="1036" y="2320"/>
                  </a:cubicBezTo>
                  <a:cubicBezTo>
                    <a:pt x="1036" y="2320"/>
                    <a:pt x="1033" y="2316"/>
                    <a:pt x="1030" y="2310"/>
                  </a:cubicBezTo>
                  <a:cubicBezTo>
                    <a:pt x="1026" y="2305"/>
                    <a:pt x="1022" y="2297"/>
                    <a:pt x="1018" y="2288"/>
                  </a:cubicBezTo>
                  <a:cubicBezTo>
                    <a:pt x="1015" y="2280"/>
                    <a:pt x="1011" y="2272"/>
                    <a:pt x="1009" y="2265"/>
                  </a:cubicBezTo>
                  <a:cubicBezTo>
                    <a:pt x="1007" y="2259"/>
                    <a:pt x="1006" y="2254"/>
                    <a:pt x="1006" y="2254"/>
                  </a:cubicBezTo>
                  <a:cubicBezTo>
                    <a:pt x="1006" y="2254"/>
                    <a:pt x="1005" y="2250"/>
                    <a:pt x="1003" y="2243"/>
                  </a:cubicBezTo>
                  <a:cubicBezTo>
                    <a:pt x="1002" y="2237"/>
                    <a:pt x="1000" y="2228"/>
                    <a:pt x="999" y="2219"/>
                  </a:cubicBezTo>
                  <a:cubicBezTo>
                    <a:pt x="998" y="2210"/>
                    <a:pt x="998" y="2200"/>
                    <a:pt x="998" y="2194"/>
                  </a:cubicBezTo>
                  <a:cubicBezTo>
                    <a:pt x="998" y="2187"/>
                    <a:pt x="998" y="2182"/>
                    <a:pt x="998" y="2182"/>
                  </a:cubicBezTo>
                  <a:cubicBezTo>
                    <a:pt x="998" y="2182"/>
                    <a:pt x="998" y="2177"/>
                    <a:pt x="999" y="2171"/>
                  </a:cubicBezTo>
                  <a:cubicBezTo>
                    <a:pt x="999" y="2164"/>
                    <a:pt x="1001" y="2155"/>
                    <a:pt x="1002" y="2146"/>
                  </a:cubicBezTo>
                  <a:cubicBezTo>
                    <a:pt x="1004" y="2137"/>
                    <a:pt x="1007" y="2128"/>
                    <a:pt x="1009" y="2122"/>
                  </a:cubicBezTo>
                  <a:cubicBezTo>
                    <a:pt x="1011" y="2115"/>
                    <a:pt x="1012" y="2111"/>
                    <a:pt x="1012" y="2111"/>
                  </a:cubicBezTo>
                  <a:cubicBezTo>
                    <a:pt x="1012" y="2111"/>
                    <a:pt x="1014" y="2107"/>
                    <a:pt x="1017" y="2101"/>
                  </a:cubicBezTo>
                  <a:cubicBezTo>
                    <a:pt x="1019" y="2094"/>
                    <a:pt x="1023" y="2086"/>
                    <a:pt x="1028" y="2078"/>
                  </a:cubicBezTo>
                  <a:cubicBezTo>
                    <a:pt x="1032" y="2070"/>
                    <a:pt x="1037" y="2063"/>
                    <a:pt x="1041" y="2057"/>
                  </a:cubicBezTo>
                  <a:cubicBezTo>
                    <a:pt x="1045" y="2052"/>
                    <a:pt x="1048" y="2048"/>
                    <a:pt x="1048" y="2048"/>
                  </a:cubicBezTo>
                  <a:cubicBezTo>
                    <a:pt x="1048" y="2048"/>
                    <a:pt x="1051" y="2045"/>
                    <a:pt x="1055" y="2039"/>
                  </a:cubicBezTo>
                  <a:cubicBezTo>
                    <a:pt x="1060" y="2034"/>
                    <a:pt x="1066" y="2028"/>
                    <a:pt x="1073" y="2021"/>
                  </a:cubicBezTo>
                  <a:cubicBezTo>
                    <a:pt x="1080" y="2015"/>
                    <a:pt x="1087" y="2010"/>
                    <a:pt x="1092" y="2006"/>
                  </a:cubicBezTo>
                  <a:cubicBezTo>
                    <a:pt x="1098" y="2001"/>
                    <a:pt x="1102" y="1999"/>
                    <a:pt x="1102" y="1999"/>
                  </a:cubicBezTo>
                  <a:cubicBezTo>
                    <a:pt x="1102" y="1999"/>
                    <a:pt x="1105" y="1996"/>
                    <a:pt x="1111" y="1993"/>
                  </a:cubicBezTo>
                  <a:cubicBezTo>
                    <a:pt x="1117" y="1989"/>
                    <a:pt x="1125" y="1985"/>
                    <a:pt x="1133" y="1981"/>
                  </a:cubicBezTo>
                  <a:cubicBezTo>
                    <a:pt x="1142" y="1977"/>
                    <a:pt x="1150" y="1974"/>
                    <a:pt x="1156" y="1972"/>
                  </a:cubicBezTo>
                  <a:cubicBezTo>
                    <a:pt x="1163" y="1970"/>
                    <a:pt x="1167" y="1969"/>
                    <a:pt x="1167" y="1969"/>
                  </a:cubicBezTo>
                  <a:cubicBezTo>
                    <a:pt x="1167" y="1969"/>
                    <a:pt x="1172" y="1968"/>
                    <a:pt x="1178" y="1966"/>
                  </a:cubicBezTo>
                  <a:cubicBezTo>
                    <a:pt x="1185" y="1965"/>
                    <a:pt x="1194" y="1963"/>
                    <a:pt x="1203" y="1962"/>
                  </a:cubicBezTo>
                  <a:cubicBezTo>
                    <a:pt x="1212" y="1961"/>
                    <a:pt x="1221" y="1960"/>
                    <a:pt x="1228" y="1960"/>
                  </a:cubicBezTo>
                  <a:cubicBezTo>
                    <a:pt x="1231" y="1960"/>
                    <a:pt x="1233" y="1960"/>
                    <a:pt x="1236" y="1960"/>
                  </a:cubicBezTo>
                  <a:cubicBezTo>
                    <a:pt x="1239" y="1960"/>
                    <a:pt x="1241" y="1960"/>
                    <a:pt x="1243" y="1960"/>
                  </a:cubicBezTo>
                  <a:cubicBezTo>
                    <a:pt x="1248" y="1960"/>
                    <a:pt x="1250" y="1960"/>
                    <a:pt x="1250" y="1960"/>
                  </a:cubicBezTo>
                  <a:cubicBezTo>
                    <a:pt x="1250" y="1960"/>
                    <a:pt x="1260" y="1960"/>
                    <a:pt x="1274" y="1958"/>
                  </a:cubicBezTo>
                  <a:cubicBezTo>
                    <a:pt x="1289" y="1957"/>
                    <a:pt x="1308" y="1955"/>
                    <a:pt x="1327" y="1951"/>
                  </a:cubicBezTo>
                  <a:cubicBezTo>
                    <a:pt x="1347" y="1947"/>
                    <a:pt x="1366" y="1942"/>
                    <a:pt x="1380" y="1937"/>
                  </a:cubicBezTo>
                  <a:cubicBezTo>
                    <a:pt x="1394" y="1933"/>
                    <a:pt x="1403" y="1930"/>
                    <a:pt x="1403" y="1930"/>
                  </a:cubicBezTo>
                  <a:cubicBezTo>
                    <a:pt x="1403" y="1930"/>
                    <a:pt x="1412" y="1926"/>
                    <a:pt x="1425" y="1921"/>
                  </a:cubicBezTo>
                  <a:cubicBezTo>
                    <a:pt x="1439" y="1915"/>
                    <a:pt x="1457" y="1906"/>
                    <a:pt x="1474" y="1897"/>
                  </a:cubicBezTo>
                  <a:cubicBezTo>
                    <a:pt x="1491" y="1887"/>
                    <a:pt x="1507" y="1877"/>
                    <a:pt x="1519" y="1868"/>
                  </a:cubicBezTo>
                  <a:cubicBezTo>
                    <a:pt x="1531" y="1860"/>
                    <a:pt x="1538" y="1853"/>
                    <a:pt x="1538" y="1853"/>
                  </a:cubicBezTo>
                  <a:cubicBezTo>
                    <a:pt x="1538" y="1853"/>
                    <a:pt x="1546" y="1847"/>
                    <a:pt x="1557" y="1838"/>
                  </a:cubicBezTo>
                  <a:cubicBezTo>
                    <a:pt x="1568" y="1828"/>
                    <a:pt x="1583" y="1815"/>
                    <a:pt x="1596" y="1801"/>
                  </a:cubicBezTo>
                  <a:cubicBezTo>
                    <a:pt x="1609" y="1786"/>
                    <a:pt x="1621" y="1771"/>
                    <a:pt x="1630" y="1759"/>
                  </a:cubicBezTo>
                  <a:cubicBezTo>
                    <a:pt x="1639" y="1748"/>
                    <a:pt x="1644" y="1739"/>
                    <a:pt x="1644" y="1739"/>
                  </a:cubicBezTo>
                  <a:cubicBezTo>
                    <a:pt x="1644" y="1739"/>
                    <a:pt x="1650" y="1731"/>
                    <a:pt x="1657" y="1719"/>
                  </a:cubicBezTo>
                  <a:cubicBezTo>
                    <a:pt x="1665" y="1706"/>
                    <a:pt x="1674" y="1689"/>
                    <a:pt x="1682" y="1671"/>
                  </a:cubicBezTo>
                  <a:cubicBezTo>
                    <a:pt x="1691" y="1654"/>
                    <a:pt x="1698" y="1635"/>
                    <a:pt x="1702" y="1622"/>
                  </a:cubicBezTo>
                  <a:cubicBezTo>
                    <a:pt x="1707" y="1608"/>
                    <a:pt x="1710" y="1598"/>
                    <a:pt x="1710" y="1598"/>
                  </a:cubicBezTo>
                  <a:cubicBezTo>
                    <a:pt x="1710" y="1598"/>
                    <a:pt x="1712" y="1589"/>
                    <a:pt x="1716" y="1575"/>
                  </a:cubicBezTo>
                  <a:cubicBezTo>
                    <a:pt x="1719" y="1560"/>
                    <a:pt x="1723" y="1541"/>
                    <a:pt x="1725" y="1522"/>
                  </a:cubicBezTo>
                  <a:cubicBezTo>
                    <a:pt x="1727" y="1502"/>
                    <a:pt x="1728" y="1483"/>
                    <a:pt x="1729" y="1468"/>
                  </a:cubicBezTo>
                  <a:cubicBezTo>
                    <a:pt x="1729" y="1454"/>
                    <a:pt x="1728" y="1444"/>
                    <a:pt x="1728" y="1444"/>
                  </a:cubicBezTo>
                  <a:cubicBezTo>
                    <a:pt x="1728" y="1444"/>
                    <a:pt x="1728" y="1434"/>
                    <a:pt x="1727" y="1420"/>
                  </a:cubicBezTo>
                  <a:cubicBezTo>
                    <a:pt x="1726" y="1405"/>
                    <a:pt x="1723" y="1386"/>
                    <a:pt x="1720" y="1366"/>
                  </a:cubicBezTo>
                  <a:cubicBezTo>
                    <a:pt x="1716" y="1347"/>
                    <a:pt x="1711" y="1328"/>
                    <a:pt x="1706" y="1314"/>
                  </a:cubicBezTo>
                  <a:cubicBezTo>
                    <a:pt x="1702" y="1300"/>
                    <a:pt x="1699" y="1291"/>
                    <a:pt x="1699" y="1291"/>
                  </a:cubicBezTo>
                  <a:cubicBezTo>
                    <a:pt x="1699" y="1291"/>
                    <a:pt x="1695" y="1282"/>
                    <a:pt x="1690" y="1268"/>
                  </a:cubicBezTo>
                  <a:cubicBezTo>
                    <a:pt x="1684" y="1255"/>
                    <a:pt x="1676" y="1237"/>
                    <a:pt x="1666" y="1220"/>
                  </a:cubicBezTo>
                  <a:cubicBezTo>
                    <a:pt x="1657" y="1203"/>
                    <a:pt x="1646" y="1186"/>
                    <a:pt x="1638" y="1175"/>
                  </a:cubicBezTo>
                  <a:cubicBezTo>
                    <a:pt x="1629" y="1163"/>
                    <a:pt x="1623" y="1155"/>
                    <a:pt x="1623" y="1155"/>
                  </a:cubicBezTo>
                  <a:cubicBezTo>
                    <a:pt x="1623" y="1155"/>
                    <a:pt x="1617" y="1147"/>
                    <a:pt x="1608" y="1136"/>
                  </a:cubicBezTo>
                  <a:cubicBezTo>
                    <a:pt x="1598" y="1125"/>
                    <a:pt x="1585" y="1111"/>
                    <a:pt x="1571" y="1097"/>
                  </a:cubicBezTo>
                  <a:cubicBezTo>
                    <a:pt x="1556" y="1084"/>
                    <a:pt x="1541" y="1072"/>
                    <a:pt x="1530" y="1063"/>
                  </a:cubicBezTo>
                  <a:cubicBezTo>
                    <a:pt x="1518" y="1054"/>
                    <a:pt x="1510" y="1049"/>
                    <a:pt x="1510" y="1049"/>
                  </a:cubicBezTo>
                  <a:cubicBezTo>
                    <a:pt x="1510" y="1049"/>
                    <a:pt x="1502" y="1043"/>
                    <a:pt x="1489" y="1036"/>
                  </a:cubicBezTo>
                  <a:cubicBezTo>
                    <a:pt x="1477" y="1028"/>
                    <a:pt x="1460" y="1018"/>
                    <a:pt x="1442" y="1010"/>
                  </a:cubicBezTo>
                  <a:cubicBezTo>
                    <a:pt x="1424" y="1002"/>
                    <a:pt x="1406" y="995"/>
                    <a:pt x="1392" y="990"/>
                  </a:cubicBezTo>
                  <a:cubicBezTo>
                    <a:pt x="1378" y="985"/>
                    <a:pt x="1369" y="983"/>
                    <a:pt x="1369" y="983"/>
                  </a:cubicBezTo>
                  <a:cubicBezTo>
                    <a:pt x="1369" y="983"/>
                    <a:pt x="1359" y="980"/>
                    <a:pt x="1345" y="976"/>
                  </a:cubicBezTo>
                  <a:cubicBezTo>
                    <a:pt x="1331" y="973"/>
                    <a:pt x="1312" y="969"/>
                    <a:pt x="1292" y="967"/>
                  </a:cubicBezTo>
                  <a:cubicBezTo>
                    <a:pt x="1273" y="964"/>
                    <a:pt x="1253" y="963"/>
                    <a:pt x="1239" y="963"/>
                  </a:cubicBezTo>
                  <a:cubicBezTo>
                    <a:pt x="1224" y="963"/>
                    <a:pt x="1214" y="963"/>
                    <a:pt x="1214" y="963"/>
                  </a:cubicBezTo>
                  <a:cubicBezTo>
                    <a:pt x="1214" y="963"/>
                    <a:pt x="1205" y="964"/>
                    <a:pt x="1190" y="965"/>
                  </a:cubicBezTo>
                  <a:cubicBezTo>
                    <a:pt x="1176" y="966"/>
                    <a:pt x="1156" y="968"/>
                    <a:pt x="1137" y="972"/>
                  </a:cubicBezTo>
                  <a:cubicBezTo>
                    <a:pt x="1118" y="975"/>
                    <a:pt x="1099" y="980"/>
                    <a:pt x="1085" y="985"/>
                  </a:cubicBezTo>
                  <a:cubicBezTo>
                    <a:pt x="1071" y="989"/>
                    <a:pt x="1062" y="992"/>
                    <a:pt x="1062" y="992"/>
                  </a:cubicBezTo>
                  <a:cubicBezTo>
                    <a:pt x="1062" y="992"/>
                    <a:pt x="1052" y="996"/>
                    <a:pt x="1039" y="1001"/>
                  </a:cubicBezTo>
                  <a:cubicBezTo>
                    <a:pt x="1025" y="1007"/>
                    <a:pt x="1007" y="1015"/>
                    <a:pt x="990" y="1024"/>
                  </a:cubicBezTo>
                  <a:cubicBezTo>
                    <a:pt x="973" y="1034"/>
                    <a:pt x="957" y="1044"/>
                    <a:pt x="945" y="1053"/>
                  </a:cubicBezTo>
                  <a:cubicBezTo>
                    <a:pt x="933" y="1061"/>
                    <a:pt x="925" y="1067"/>
                    <a:pt x="925" y="1067"/>
                  </a:cubicBezTo>
                  <a:cubicBezTo>
                    <a:pt x="925" y="1067"/>
                    <a:pt x="917" y="1073"/>
                    <a:pt x="906" y="1083"/>
                  </a:cubicBezTo>
                  <a:cubicBezTo>
                    <a:pt x="895" y="1092"/>
                    <a:pt x="881" y="1105"/>
                    <a:pt x="867" y="1120"/>
                  </a:cubicBezTo>
                  <a:cubicBezTo>
                    <a:pt x="854" y="1134"/>
                    <a:pt x="842" y="1149"/>
                    <a:pt x="833" y="1160"/>
                  </a:cubicBezTo>
                  <a:cubicBezTo>
                    <a:pt x="824" y="1172"/>
                    <a:pt x="818" y="1180"/>
                    <a:pt x="818" y="1180"/>
                  </a:cubicBezTo>
                  <a:cubicBezTo>
                    <a:pt x="818" y="1180"/>
                    <a:pt x="813" y="1188"/>
                    <a:pt x="805" y="1201"/>
                  </a:cubicBezTo>
                  <a:cubicBezTo>
                    <a:pt x="797" y="1213"/>
                    <a:pt x="788" y="1230"/>
                    <a:pt x="779" y="1248"/>
                  </a:cubicBezTo>
                  <a:cubicBezTo>
                    <a:pt x="771" y="1265"/>
                    <a:pt x="764" y="1284"/>
                    <a:pt x="759" y="1298"/>
                  </a:cubicBezTo>
                  <a:cubicBezTo>
                    <a:pt x="754" y="1311"/>
                    <a:pt x="752" y="1321"/>
                    <a:pt x="752" y="1321"/>
                  </a:cubicBezTo>
                  <a:cubicBezTo>
                    <a:pt x="752" y="1321"/>
                    <a:pt x="749" y="1330"/>
                    <a:pt x="745" y="1344"/>
                  </a:cubicBezTo>
                  <a:cubicBezTo>
                    <a:pt x="742" y="1359"/>
                    <a:pt x="738" y="1378"/>
                    <a:pt x="736" y="1397"/>
                  </a:cubicBezTo>
                  <a:cubicBezTo>
                    <a:pt x="733" y="1417"/>
                    <a:pt x="732" y="1436"/>
                    <a:pt x="732" y="1451"/>
                  </a:cubicBezTo>
                  <a:cubicBezTo>
                    <a:pt x="731" y="1461"/>
                    <a:pt x="731" y="1468"/>
                    <a:pt x="731" y="1468"/>
                  </a:cubicBezTo>
                  <a:cubicBezTo>
                    <a:pt x="731" y="1468"/>
                    <a:pt x="731" y="1486"/>
                    <a:pt x="728" y="1504"/>
                  </a:cubicBezTo>
                  <a:cubicBezTo>
                    <a:pt x="726" y="1513"/>
                    <a:pt x="724" y="1522"/>
                    <a:pt x="722" y="1528"/>
                  </a:cubicBezTo>
                  <a:cubicBezTo>
                    <a:pt x="720" y="1535"/>
                    <a:pt x="718" y="1539"/>
                    <a:pt x="718" y="1539"/>
                  </a:cubicBezTo>
                  <a:cubicBezTo>
                    <a:pt x="718" y="1539"/>
                    <a:pt x="717" y="1543"/>
                    <a:pt x="714" y="1550"/>
                  </a:cubicBezTo>
                  <a:cubicBezTo>
                    <a:pt x="712" y="1556"/>
                    <a:pt x="708" y="1564"/>
                    <a:pt x="703" y="1572"/>
                  </a:cubicBezTo>
                  <a:cubicBezTo>
                    <a:pt x="699" y="1580"/>
                    <a:pt x="694" y="1588"/>
                    <a:pt x="690" y="1594"/>
                  </a:cubicBezTo>
                  <a:cubicBezTo>
                    <a:pt x="686" y="1599"/>
                    <a:pt x="684" y="1603"/>
                    <a:pt x="684" y="1603"/>
                  </a:cubicBezTo>
                  <a:cubicBezTo>
                    <a:pt x="684" y="1603"/>
                    <a:pt x="681" y="1606"/>
                    <a:pt x="676" y="1612"/>
                  </a:cubicBezTo>
                  <a:cubicBezTo>
                    <a:pt x="672" y="1617"/>
                    <a:pt x="666" y="1624"/>
                    <a:pt x="659" y="1630"/>
                  </a:cubicBezTo>
                  <a:cubicBezTo>
                    <a:pt x="653" y="1636"/>
                    <a:pt x="646" y="1642"/>
                    <a:pt x="640" y="1646"/>
                  </a:cubicBezTo>
                  <a:cubicBezTo>
                    <a:pt x="635" y="1650"/>
                    <a:pt x="631" y="1653"/>
                    <a:pt x="631" y="1653"/>
                  </a:cubicBezTo>
                  <a:cubicBezTo>
                    <a:pt x="631" y="1653"/>
                    <a:pt x="627" y="1656"/>
                    <a:pt x="621" y="1659"/>
                  </a:cubicBezTo>
                  <a:cubicBezTo>
                    <a:pt x="616" y="1663"/>
                    <a:pt x="608" y="1667"/>
                    <a:pt x="600" y="1671"/>
                  </a:cubicBezTo>
                  <a:cubicBezTo>
                    <a:pt x="591" y="1675"/>
                    <a:pt x="583" y="1678"/>
                    <a:pt x="577" y="1681"/>
                  </a:cubicBezTo>
                  <a:cubicBezTo>
                    <a:pt x="570" y="1683"/>
                    <a:pt x="566" y="1684"/>
                    <a:pt x="566" y="1684"/>
                  </a:cubicBezTo>
                  <a:cubicBezTo>
                    <a:pt x="566" y="1684"/>
                    <a:pt x="562" y="1686"/>
                    <a:pt x="555" y="1687"/>
                  </a:cubicBezTo>
                  <a:cubicBezTo>
                    <a:pt x="548" y="1689"/>
                    <a:pt x="539" y="1691"/>
                    <a:pt x="530" y="1692"/>
                  </a:cubicBezTo>
                  <a:cubicBezTo>
                    <a:pt x="521" y="1693"/>
                    <a:pt x="512" y="1694"/>
                    <a:pt x="505" y="1694"/>
                  </a:cubicBezTo>
                  <a:cubicBezTo>
                    <a:pt x="498" y="1694"/>
                    <a:pt x="494" y="1694"/>
                    <a:pt x="494" y="1694"/>
                  </a:cubicBezTo>
                  <a:cubicBezTo>
                    <a:pt x="494" y="1694"/>
                    <a:pt x="489" y="1694"/>
                    <a:pt x="482" y="1693"/>
                  </a:cubicBezTo>
                  <a:cubicBezTo>
                    <a:pt x="476" y="1693"/>
                    <a:pt x="467" y="1692"/>
                    <a:pt x="458" y="1690"/>
                  </a:cubicBezTo>
                  <a:cubicBezTo>
                    <a:pt x="449" y="1689"/>
                    <a:pt x="440" y="1686"/>
                    <a:pt x="433" y="1685"/>
                  </a:cubicBezTo>
                  <a:cubicBezTo>
                    <a:pt x="427" y="1683"/>
                    <a:pt x="423" y="1681"/>
                    <a:pt x="423" y="1681"/>
                  </a:cubicBezTo>
                  <a:cubicBezTo>
                    <a:pt x="423" y="1681"/>
                    <a:pt x="418" y="1680"/>
                    <a:pt x="412" y="1677"/>
                  </a:cubicBezTo>
                  <a:cubicBezTo>
                    <a:pt x="406" y="1675"/>
                    <a:pt x="397" y="1671"/>
                    <a:pt x="389" y="1666"/>
                  </a:cubicBezTo>
                  <a:cubicBezTo>
                    <a:pt x="381" y="1662"/>
                    <a:pt x="374" y="1657"/>
                    <a:pt x="368" y="1653"/>
                  </a:cubicBezTo>
                  <a:cubicBezTo>
                    <a:pt x="362" y="1650"/>
                    <a:pt x="359" y="1647"/>
                    <a:pt x="359" y="1647"/>
                  </a:cubicBezTo>
                  <a:cubicBezTo>
                    <a:pt x="359" y="1647"/>
                    <a:pt x="355" y="1644"/>
                    <a:pt x="350" y="1640"/>
                  </a:cubicBezTo>
                  <a:cubicBezTo>
                    <a:pt x="345" y="1635"/>
                    <a:pt x="338" y="1629"/>
                    <a:pt x="332" y="1623"/>
                  </a:cubicBezTo>
                  <a:cubicBezTo>
                    <a:pt x="325" y="1616"/>
                    <a:pt x="319" y="1609"/>
                    <a:pt x="315" y="1604"/>
                  </a:cubicBezTo>
                  <a:cubicBezTo>
                    <a:pt x="311" y="1598"/>
                    <a:pt x="309" y="1594"/>
                    <a:pt x="309" y="1594"/>
                  </a:cubicBezTo>
                  <a:cubicBezTo>
                    <a:pt x="309" y="1594"/>
                    <a:pt x="306" y="1591"/>
                    <a:pt x="302" y="1585"/>
                  </a:cubicBezTo>
                  <a:cubicBezTo>
                    <a:pt x="299" y="1579"/>
                    <a:pt x="294" y="1571"/>
                    <a:pt x="290" y="1563"/>
                  </a:cubicBezTo>
                  <a:cubicBezTo>
                    <a:pt x="286" y="1555"/>
                    <a:pt x="283" y="1546"/>
                    <a:pt x="280" y="1540"/>
                  </a:cubicBezTo>
                  <a:cubicBezTo>
                    <a:pt x="278" y="1534"/>
                    <a:pt x="277" y="1529"/>
                    <a:pt x="277" y="1529"/>
                  </a:cubicBezTo>
                  <a:cubicBezTo>
                    <a:pt x="277" y="1529"/>
                    <a:pt x="276" y="1525"/>
                    <a:pt x="274" y="1518"/>
                  </a:cubicBezTo>
                  <a:cubicBezTo>
                    <a:pt x="272" y="1512"/>
                    <a:pt x="270" y="1503"/>
                    <a:pt x="269" y="1494"/>
                  </a:cubicBezTo>
                  <a:cubicBezTo>
                    <a:pt x="268" y="1485"/>
                    <a:pt x="267" y="1476"/>
                    <a:pt x="267" y="1469"/>
                  </a:cubicBezTo>
                  <a:cubicBezTo>
                    <a:pt x="267" y="1462"/>
                    <a:pt x="267" y="1457"/>
                    <a:pt x="267" y="1457"/>
                  </a:cubicBezTo>
                  <a:cubicBezTo>
                    <a:pt x="267" y="1457"/>
                    <a:pt x="267" y="1439"/>
                    <a:pt x="270" y="1421"/>
                  </a:cubicBezTo>
                  <a:cubicBezTo>
                    <a:pt x="272" y="1412"/>
                    <a:pt x="274" y="1403"/>
                    <a:pt x="276" y="1397"/>
                  </a:cubicBezTo>
                  <a:cubicBezTo>
                    <a:pt x="278" y="1390"/>
                    <a:pt x="279" y="1386"/>
                    <a:pt x="279" y="1386"/>
                  </a:cubicBezTo>
                  <a:cubicBezTo>
                    <a:pt x="279" y="1386"/>
                    <a:pt x="281" y="1382"/>
                    <a:pt x="283" y="1376"/>
                  </a:cubicBezTo>
                  <a:cubicBezTo>
                    <a:pt x="286" y="1369"/>
                    <a:pt x="290" y="1361"/>
                    <a:pt x="294" y="1353"/>
                  </a:cubicBezTo>
                  <a:cubicBezTo>
                    <a:pt x="298" y="1345"/>
                    <a:pt x="303" y="1337"/>
                    <a:pt x="307" y="1332"/>
                  </a:cubicBezTo>
                  <a:cubicBezTo>
                    <a:pt x="311" y="1326"/>
                    <a:pt x="313" y="1322"/>
                    <a:pt x="313" y="1322"/>
                  </a:cubicBezTo>
                  <a:cubicBezTo>
                    <a:pt x="313" y="1322"/>
                    <a:pt x="316" y="1319"/>
                    <a:pt x="321" y="1313"/>
                  </a:cubicBezTo>
                  <a:cubicBezTo>
                    <a:pt x="325" y="1308"/>
                    <a:pt x="331" y="1301"/>
                    <a:pt x="338" y="1295"/>
                  </a:cubicBezTo>
                  <a:cubicBezTo>
                    <a:pt x="344" y="1289"/>
                    <a:pt x="351" y="1283"/>
                    <a:pt x="356" y="1278"/>
                  </a:cubicBezTo>
                  <a:cubicBezTo>
                    <a:pt x="362" y="1274"/>
                    <a:pt x="366" y="1272"/>
                    <a:pt x="366" y="1272"/>
                  </a:cubicBezTo>
                  <a:cubicBezTo>
                    <a:pt x="366" y="1272"/>
                    <a:pt x="369" y="1269"/>
                    <a:pt x="375" y="1265"/>
                  </a:cubicBezTo>
                  <a:cubicBezTo>
                    <a:pt x="381" y="1262"/>
                    <a:pt x="389" y="1257"/>
                    <a:pt x="397" y="1253"/>
                  </a:cubicBezTo>
                  <a:cubicBezTo>
                    <a:pt x="405" y="1249"/>
                    <a:pt x="413" y="1246"/>
                    <a:pt x="420" y="1243"/>
                  </a:cubicBezTo>
                  <a:cubicBezTo>
                    <a:pt x="426" y="1241"/>
                    <a:pt x="431" y="1240"/>
                    <a:pt x="431" y="1240"/>
                  </a:cubicBezTo>
                  <a:cubicBezTo>
                    <a:pt x="431" y="1240"/>
                    <a:pt x="435" y="1238"/>
                    <a:pt x="441" y="1237"/>
                  </a:cubicBezTo>
                  <a:cubicBezTo>
                    <a:pt x="448" y="1235"/>
                    <a:pt x="457" y="1233"/>
                    <a:pt x="466" y="1232"/>
                  </a:cubicBezTo>
                  <a:cubicBezTo>
                    <a:pt x="475" y="1231"/>
                    <a:pt x="484" y="1230"/>
                    <a:pt x="491" y="1230"/>
                  </a:cubicBezTo>
                  <a:cubicBezTo>
                    <a:pt x="494" y="1229"/>
                    <a:pt x="497" y="1229"/>
                    <a:pt x="499" y="1229"/>
                  </a:cubicBezTo>
                  <a:cubicBezTo>
                    <a:pt x="503" y="1229"/>
                    <a:pt x="506" y="1229"/>
                    <a:pt x="506" y="1229"/>
                  </a:cubicBezTo>
                  <a:cubicBezTo>
                    <a:pt x="506" y="1229"/>
                    <a:pt x="516" y="1229"/>
                    <a:pt x="530" y="1229"/>
                  </a:cubicBezTo>
                  <a:cubicBezTo>
                    <a:pt x="545" y="1228"/>
                    <a:pt x="564" y="1226"/>
                    <a:pt x="583" y="1222"/>
                  </a:cubicBezTo>
                  <a:cubicBezTo>
                    <a:pt x="603" y="1219"/>
                    <a:pt x="622" y="1215"/>
                    <a:pt x="636" y="1210"/>
                  </a:cubicBezTo>
                  <a:cubicBezTo>
                    <a:pt x="650" y="1206"/>
                    <a:pt x="659" y="1203"/>
                    <a:pt x="659" y="1203"/>
                  </a:cubicBezTo>
                  <a:cubicBezTo>
                    <a:pt x="659" y="1203"/>
                    <a:pt x="669" y="1200"/>
                    <a:pt x="682" y="1195"/>
                  </a:cubicBezTo>
                  <a:cubicBezTo>
                    <a:pt x="696" y="1189"/>
                    <a:pt x="714" y="1181"/>
                    <a:pt x="731" y="1172"/>
                  </a:cubicBezTo>
                  <a:cubicBezTo>
                    <a:pt x="748" y="1163"/>
                    <a:pt x="765" y="1153"/>
                    <a:pt x="777" y="1145"/>
                  </a:cubicBezTo>
                  <a:cubicBezTo>
                    <a:pt x="789" y="1137"/>
                    <a:pt x="797" y="1131"/>
                    <a:pt x="797" y="1131"/>
                  </a:cubicBezTo>
                  <a:cubicBezTo>
                    <a:pt x="797" y="1131"/>
                    <a:pt x="805" y="1125"/>
                    <a:pt x="816" y="1116"/>
                  </a:cubicBezTo>
                  <a:cubicBezTo>
                    <a:pt x="828" y="1106"/>
                    <a:pt x="842" y="1093"/>
                    <a:pt x="856" y="1079"/>
                  </a:cubicBezTo>
                  <a:cubicBezTo>
                    <a:pt x="869" y="1066"/>
                    <a:pt x="882" y="1051"/>
                    <a:pt x="891" y="1039"/>
                  </a:cubicBezTo>
                  <a:cubicBezTo>
                    <a:pt x="900" y="1028"/>
                    <a:pt x="906" y="1020"/>
                    <a:pt x="906" y="1020"/>
                  </a:cubicBezTo>
                  <a:cubicBezTo>
                    <a:pt x="906" y="1020"/>
                    <a:pt x="911" y="1012"/>
                    <a:pt x="919" y="999"/>
                  </a:cubicBezTo>
                  <a:cubicBezTo>
                    <a:pt x="927" y="987"/>
                    <a:pt x="937" y="970"/>
                    <a:pt x="946" y="953"/>
                  </a:cubicBezTo>
                  <a:cubicBezTo>
                    <a:pt x="955" y="935"/>
                    <a:pt x="962" y="917"/>
                    <a:pt x="967" y="903"/>
                  </a:cubicBezTo>
                  <a:cubicBezTo>
                    <a:pt x="972" y="890"/>
                    <a:pt x="975" y="880"/>
                    <a:pt x="975" y="880"/>
                  </a:cubicBezTo>
                  <a:cubicBezTo>
                    <a:pt x="975" y="880"/>
                    <a:pt x="978" y="871"/>
                    <a:pt x="982" y="857"/>
                  </a:cubicBezTo>
                  <a:cubicBezTo>
                    <a:pt x="985" y="843"/>
                    <a:pt x="990" y="823"/>
                    <a:pt x="992" y="804"/>
                  </a:cubicBezTo>
                  <a:cubicBezTo>
                    <a:pt x="995" y="785"/>
                    <a:pt x="997" y="765"/>
                    <a:pt x="997" y="751"/>
                  </a:cubicBezTo>
                  <a:cubicBezTo>
                    <a:pt x="998" y="736"/>
                    <a:pt x="998" y="726"/>
                    <a:pt x="998" y="726"/>
                  </a:cubicBezTo>
                  <a:cubicBezTo>
                    <a:pt x="998" y="726"/>
                    <a:pt x="998" y="717"/>
                    <a:pt x="997" y="702"/>
                  </a:cubicBezTo>
                  <a:cubicBezTo>
                    <a:pt x="996" y="688"/>
                    <a:pt x="994" y="668"/>
                    <a:pt x="991" y="649"/>
                  </a:cubicBezTo>
                  <a:cubicBezTo>
                    <a:pt x="988" y="630"/>
                    <a:pt x="983" y="610"/>
                    <a:pt x="979" y="596"/>
                  </a:cubicBezTo>
                  <a:cubicBezTo>
                    <a:pt x="975" y="582"/>
                    <a:pt x="972" y="573"/>
                    <a:pt x="972" y="573"/>
                  </a:cubicBezTo>
                  <a:cubicBezTo>
                    <a:pt x="972" y="573"/>
                    <a:pt x="969" y="564"/>
                    <a:pt x="964" y="550"/>
                  </a:cubicBezTo>
                  <a:cubicBezTo>
                    <a:pt x="959" y="536"/>
                    <a:pt x="951" y="518"/>
                    <a:pt x="942" y="501"/>
                  </a:cubicBezTo>
                  <a:cubicBezTo>
                    <a:pt x="933" y="484"/>
                    <a:pt x="923" y="467"/>
                    <a:pt x="914" y="455"/>
                  </a:cubicBezTo>
                  <a:cubicBezTo>
                    <a:pt x="906" y="443"/>
                    <a:pt x="900" y="435"/>
                    <a:pt x="900" y="435"/>
                  </a:cubicBezTo>
                  <a:cubicBezTo>
                    <a:pt x="900" y="435"/>
                    <a:pt x="895" y="427"/>
                    <a:pt x="885" y="416"/>
                  </a:cubicBezTo>
                  <a:cubicBezTo>
                    <a:pt x="876" y="404"/>
                    <a:pt x="863" y="390"/>
                    <a:pt x="849" y="376"/>
                  </a:cubicBezTo>
                  <a:cubicBezTo>
                    <a:pt x="836" y="362"/>
                    <a:pt x="821" y="349"/>
                    <a:pt x="809" y="340"/>
                  </a:cubicBezTo>
                  <a:cubicBezTo>
                    <a:pt x="798" y="331"/>
                    <a:pt x="790" y="326"/>
                    <a:pt x="790" y="326"/>
                  </a:cubicBezTo>
                  <a:cubicBezTo>
                    <a:pt x="790" y="326"/>
                    <a:pt x="782" y="320"/>
                    <a:pt x="770" y="312"/>
                  </a:cubicBezTo>
                  <a:cubicBezTo>
                    <a:pt x="757" y="304"/>
                    <a:pt x="741" y="294"/>
                    <a:pt x="723" y="285"/>
                  </a:cubicBezTo>
                  <a:cubicBezTo>
                    <a:pt x="706" y="276"/>
                    <a:pt x="688" y="269"/>
                    <a:pt x="674" y="264"/>
                  </a:cubicBezTo>
                  <a:cubicBezTo>
                    <a:pt x="660" y="259"/>
                    <a:pt x="651" y="256"/>
                    <a:pt x="651" y="256"/>
                  </a:cubicBezTo>
                  <a:cubicBezTo>
                    <a:pt x="651" y="256"/>
                    <a:pt x="641" y="253"/>
                    <a:pt x="627" y="249"/>
                  </a:cubicBezTo>
                  <a:cubicBezTo>
                    <a:pt x="613" y="245"/>
                    <a:pt x="594" y="241"/>
                    <a:pt x="575" y="238"/>
                  </a:cubicBezTo>
                  <a:cubicBezTo>
                    <a:pt x="555" y="235"/>
                    <a:pt x="536" y="233"/>
                    <a:pt x="521" y="233"/>
                  </a:cubicBezTo>
                  <a:cubicBezTo>
                    <a:pt x="510" y="232"/>
                    <a:pt x="501" y="232"/>
                    <a:pt x="499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98" y="232"/>
                    <a:pt x="498" y="232"/>
                  </a:cubicBezTo>
                  <a:cubicBezTo>
                    <a:pt x="498" y="232"/>
                    <a:pt x="480" y="232"/>
                    <a:pt x="462" y="229"/>
                  </a:cubicBezTo>
                  <a:cubicBezTo>
                    <a:pt x="453" y="228"/>
                    <a:pt x="444" y="226"/>
                    <a:pt x="437" y="224"/>
                  </a:cubicBezTo>
                  <a:cubicBezTo>
                    <a:pt x="431" y="222"/>
                    <a:pt x="427" y="221"/>
                    <a:pt x="427" y="221"/>
                  </a:cubicBezTo>
                  <a:cubicBezTo>
                    <a:pt x="427" y="221"/>
                    <a:pt x="422" y="219"/>
                    <a:pt x="416" y="217"/>
                  </a:cubicBezTo>
                  <a:cubicBezTo>
                    <a:pt x="410" y="214"/>
                    <a:pt x="401" y="211"/>
                    <a:pt x="393" y="207"/>
                  </a:cubicBezTo>
                  <a:cubicBezTo>
                    <a:pt x="385" y="203"/>
                    <a:pt x="377" y="198"/>
                    <a:pt x="372" y="194"/>
                  </a:cubicBezTo>
                  <a:cubicBezTo>
                    <a:pt x="366" y="190"/>
                    <a:pt x="362" y="188"/>
                    <a:pt x="362" y="188"/>
                  </a:cubicBezTo>
                  <a:cubicBezTo>
                    <a:pt x="362" y="188"/>
                    <a:pt x="359" y="185"/>
                    <a:pt x="353" y="181"/>
                  </a:cubicBezTo>
                  <a:cubicBezTo>
                    <a:pt x="348" y="176"/>
                    <a:pt x="341" y="170"/>
                    <a:pt x="335" y="164"/>
                  </a:cubicBezTo>
                  <a:cubicBezTo>
                    <a:pt x="328" y="157"/>
                    <a:pt x="322" y="150"/>
                    <a:pt x="318" y="145"/>
                  </a:cubicBezTo>
                  <a:cubicBezTo>
                    <a:pt x="314" y="140"/>
                    <a:pt x="311" y="136"/>
                    <a:pt x="311" y="136"/>
                  </a:cubicBezTo>
                  <a:cubicBezTo>
                    <a:pt x="311" y="136"/>
                    <a:pt x="308" y="132"/>
                    <a:pt x="305" y="127"/>
                  </a:cubicBezTo>
                  <a:cubicBezTo>
                    <a:pt x="301" y="121"/>
                    <a:pt x="296" y="113"/>
                    <a:pt x="292" y="105"/>
                  </a:cubicBezTo>
                  <a:cubicBezTo>
                    <a:pt x="288" y="97"/>
                    <a:pt x="284" y="89"/>
                    <a:pt x="282" y="82"/>
                  </a:cubicBezTo>
                  <a:cubicBezTo>
                    <a:pt x="280" y="76"/>
                    <a:pt x="278" y="72"/>
                    <a:pt x="278" y="72"/>
                  </a:cubicBezTo>
                  <a:cubicBezTo>
                    <a:pt x="278" y="72"/>
                    <a:pt x="277" y="67"/>
                    <a:pt x="275" y="61"/>
                  </a:cubicBezTo>
                  <a:cubicBezTo>
                    <a:pt x="273" y="54"/>
                    <a:pt x="271" y="45"/>
                    <a:pt x="270" y="36"/>
                  </a:cubicBezTo>
                  <a:cubicBezTo>
                    <a:pt x="267" y="18"/>
                    <a:pt x="267" y="0"/>
                    <a:pt x="2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0"/>
                    <a:pt x="1" y="24"/>
                  </a:cubicBezTo>
                  <a:cubicBezTo>
                    <a:pt x="2" y="39"/>
                    <a:pt x="3" y="58"/>
                    <a:pt x="7" y="78"/>
                  </a:cubicBezTo>
                  <a:cubicBezTo>
                    <a:pt x="10" y="97"/>
                    <a:pt x="14" y="116"/>
                    <a:pt x="18" y="130"/>
                  </a:cubicBezTo>
                  <a:cubicBezTo>
                    <a:pt x="22" y="144"/>
                    <a:pt x="25" y="154"/>
                    <a:pt x="25" y="154"/>
                  </a:cubicBezTo>
                  <a:cubicBezTo>
                    <a:pt x="25" y="154"/>
                    <a:pt x="28" y="163"/>
                    <a:pt x="33" y="177"/>
                  </a:cubicBezTo>
                  <a:cubicBezTo>
                    <a:pt x="38" y="190"/>
                    <a:pt x="46" y="208"/>
                    <a:pt x="55" y="226"/>
                  </a:cubicBezTo>
                  <a:cubicBezTo>
                    <a:pt x="63" y="243"/>
                    <a:pt x="73" y="260"/>
                    <a:pt x="81" y="272"/>
                  </a:cubicBezTo>
                  <a:cubicBezTo>
                    <a:pt x="89" y="285"/>
                    <a:pt x="95" y="292"/>
                    <a:pt x="95" y="292"/>
                  </a:cubicBezTo>
                  <a:cubicBezTo>
                    <a:pt x="95" y="292"/>
                    <a:pt x="101" y="300"/>
                    <a:pt x="110" y="312"/>
                  </a:cubicBezTo>
                  <a:cubicBezTo>
                    <a:pt x="119" y="323"/>
                    <a:pt x="132" y="338"/>
                    <a:pt x="146" y="352"/>
                  </a:cubicBezTo>
                  <a:cubicBezTo>
                    <a:pt x="160" y="366"/>
                    <a:pt x="174" y="379"/>
                    <a:pt x="186" y="388"/>
                  </a:cubicBezTo>
                  <a:cubicBezTo>
                    <a:pt x="197" y="397"/>
                    <a:pt x="205" y="403"/>
                    <a:pt x="205" y="403"/>
                  </a:cubicBezTo>
                  <a:cubicBezTo>
                    <a:pt x="205" y="403"/>
                    <a:pt x="213" y="408"/>
                    <a:pt x="225" y="416"/>
                  </a:cubicBezTo>
                  <a:cubicBezTo>
                    <a:pt x="237" y="425"/>
                    <a:pt x="254" y="435"/>
                    <a:pt x="271" y="444"/>
                  </a:cubicBezTo>
                  <a:cubicBezTo>
                    <a:pt x="289" y="453"/>
                    <a:pt x="307" y="460"/>
                    <a:pt x="320" y="466"/>
                  </a:cubicBezTo>
                  <a:cubicBezTo>
                    <a:pt x="334" y="471"/>
                    <a:pt x="343" y="474"/>
                    <a:pt x="343" y="474"/>
                  </a:cubicBezTo>
                  <a:cubicBezTo>
                    <a:pt x="343" y="474"/>
                    <a:pt x="353" y="477"/>
                    <a:pt x="367" y="481"/>
                  </a:cubicBezTo>
                  <a:cubicBezTo>
                    <a:pt x="381" y="485"/>
                    <a:pt x="400" y="489"/>
                    <a:pt x="419" y="492"/>
                  </a:cubicBezTo>
                  <a:cubicBezTo>
                    <a:pt x="439" y="495"/>
                    <a:pt x="458" y="497"/>
                    <a:pt x="473" y="498"/>
                  </a:cubicBezTo>
                  <a:cubicBezTo>
                    <a:pt x="487" y="499"/>
                    <a:pt x="497" y="499"/>
                    <a:pt x="497" y="499"/>
                  </a:cubicBezTo>
                  <a:cubicBezTo>
                    <a:pt x="499" y="499"/>
                    <a:pt x="503" y="499"/>
                    <a:pt x="510" y="499"/>
                  </a:cubicBezTo>
                  <a:cubicBezTo>
                    <a:pt x="516" y="499"/>
                    <a:pt x="526" y="500"/>
                    <a:pt x="535" y="501"/>
                  </a:cubicBezTo>
                  <a:cubicBezTo>
                    <a:pt x="544" y="503"/>
                    <a:pt x="552" y="505"/>
                    <a:pt x="559" y="506"/>
                  </a:cubicBezTo>
                  <a:cubicBezTo>
                    <a:pt x="565" y="508"/>
                    <a:pt x="570" y="510"/>
                    <a:pt x="570" y="510"/>
                  </a:cubicBezTo>
                  <a:cubicBezTo>
                    <a:pt x="570" y="510"/>
                    <a:pt x="574" y="511"/>
                    <a:pt x="580" y="513"/>
                  </a:cubicBezTo>
                  <a:cubicBezTo>
                    <a:pt x="587" y="516"/>
                    <a:pt x="595" y="519"/>
                    <a:pt x="603" y="523"/>
                  </a:cubicBezTo>
                  <a:cubicBezTo>
                    <a:pt x="611" y="527"/>
                    <a:pt x="619" y="532"/>
                    <a:pt x="625" y="536"/>
                  </a:cubicBezTo>
                  <a:cubicBezTo>
                    <a:pt x="631" y="539"/>
                    <a:pt x="634" y="542"/>
                    <a:pt x="634" y="542"/>
                  </a:cubicBezTo>
                  <a:cubicBezTo>
                    <a:pt x="634" y="542"/>
                    <a:pt x="638" y="545"/>
                    <a:pt x="643" y="549"/>
                  </a:cubicBezTo>
                  <a:cubicBezTo>
                    <a:pt x="649" y="553"/>
                    <a:pt x="656" y="559"/>
                    <a:pt x="662" y="566"/>
                  </a:cubicBezTo>
                  <a:cubicBezTo>
                    <a:pt x="669" y="572"/>
                    <a:pt x="675" y="579"/>
                    <a:pt x="679" y="584"/>
                  </a:cubicBezTo>
                  <a:cubicBezTo>
                    <a:pt x="683" y="589"/>
                    <a:pt x="686" y="593"/>
                    <a:pt x="686" y="593"/>
                  </a:cubicBezTo>
                  <a:cubicBezTo>
                    <a:pt x="686" y="593"/>
                    <a:pt x="689" y="597"/>
                    <a:pt x="693" y="602"/>
                  </a:cubicBezTo>
                  <a:cubicBezTo>
                    <a:pt x="696" y="608"/>
                    <a:pt x="701" y="616"/>
                    <a:pt x="705" y="624"/>
                  </a:cubicBezTo>
                  <a:cubicBezTo>
                    <a:pt x="710" y="632"/>
                    <a:pt x="713" y="640"/>
                    <a:pt x="716" y="647"/>
                  </a:cubicBezTo>
                  <a:cubicBezTo>
                    <a:pt x="718" y="653"/>
                    <a:pt x="720" y="657"/>
                    <a:pt x="720" y="657"/>
                  </a:cubicBezTo>
                  <a:cubicBezTo>
                    <a:pt x="720" y="657"/>
                    <a:pt x="721" y="662"/>
                    <a:pt x="723" y="668"/>
                  </a:cubicBezTo>
                  <a:cubicBezTo>
                    <a:pt x="725" y="675"/>
                    <a:pt x="727" y="683"/>
                    <a:pt x="728" y="692"/>
                  </a:cubicBezTo>
                  <a:cubicBezTo>
                    <a:pt x="730" y="701"/>
                    <a:pt x="731" y="710"/>
                    <a:pt x="731" y="717"/>
                  </a:cubicBezTo>
                  <a:cubicBezTo>
                    <a:pt x="731" y="724"/>
                    <a:pt x="731" y="729"/>
                    <a:pt x="731" y="729"/>
                  </a:cubicBezTo>
                  <a:cubicBezTo>
                    <a:pt x="731" y="729"/>
                    <a:pt x="732" y="747"/>
                    <a:pt x="729" y="765"/>
                  </a:cubicBezTo>
                  <a:cubicBezTo>
                    <a:pt x="728" y="774"/>
                    <a:pt x="726" y="783"/>
                    <a:pt x="724" y="790"/>
                  </a:cubicBezTo>
                  <a:cubicBezTo>
                    <a:pt x="722" y="796"/>
                    <a:pt x="721" y="800"/>
                    <a:pt x="721" y="800"/>
                  </a:cubicBezTo>
                  <a:cubicBezTo>
                    <a:pt x="721" y="800"/>
                    <a:pt x="719" y="805"/>
                    <a:pt x="717" y="811"/>
                  </a:cubicBezTo>
                  <a:cubicBezTo>
                    <a:pt x="715" y="818"/>
                    <a:pt x="711" y="826"/>
                    <a:pt x="707" y="834"/>
                  </a:cubicBezTo>
                  <a:cubicBezTo>
                    <a:pt x="703" y="842"/>
                    <a:pt x="699" y="850"/>
                    <a:pt x="695" y="856"/>
                  </a:cubicBezTo>
                  <a:cubicBezTo>
                    <a:pt x="691" y="862"/>
                    <a:pt x="689" y="865"/>
                    <a:pt x="689" y="865"/>
                  </a:cubicBezTo>
                  <a:cubicBezTo>
                    <a:pt x="689" y="865"/>
                    <a:pt x="686" y="869"/>
                    <a:pt x="682" y="874"/>
                  </a:cubicBezTo>
                  <a:cubicBezTo>
                    <a:pt x="678" y="880"/>
                    <a:pt x="672" y="887"/>
                    <a:pt x="665" y="893"/>
                  </a:cubicBezTo>
                  <a:cubicBezTo>
                    <a:pt x="659" y="900"/>
                    <a:pt x="652" y="906"/>
                    <a:pt x="647" y="910"/>
                  </a:cubicBezTo>
                  <a:cubicBezTo>
                    <a:pt x="641" y="915"/>
                    <a:pt x="638" y="917"/>
                    <a:pt x="638" y="917"/>
                  </a:cubicBezTo>
                  <a:cubicBezTo>
                    <a:pt x="638" y="917"/>
                    <a:pt x="634" y="920"/>
                    <a:pt x="628" y="924"/>
                  </a:cubicBezTo>
                  <a:cubicBezTo>
                    <a:pt x="623" y="928"/>
                    <a:pt x="615" y="932"/>
                    <a:pt x="607" y="937"/>
                  </a:cubicBezTo>
                  <a:cubicBezTo>
                    <a:pt x="599" y="941"/>
                    <a:pt x="591" y="945"/>
                    <a:pt x="584" y="947"/>
                  </a:cubicBezTo>
                  <a:cubicBezTo>
                    <a:pt x="578" y="949"/>
                    <a:pt x="574" y="951"/>
                    <a:pt x="574" y="951"/>
                  </a:cubicBezTo>
                  <a:cubicBezTo>
                    <a:pt x="574" y="951"/>
                    <a:pt x="557" y="957"/>
                    <a:pt x="539" y="960"/>
                  </a:cubicBezTo>
                  <a:cubicBezTo>
                    <a:pt x="521" y="963"/>
                    <a:pt x="502" y="963"/>
                    <a:pt x="502" y="963"/>
                  </a:cubicBezTo>
                  <a:cubicBezTo>
                    <a:pt x="502" y="963"/>
                    <a:pt x="501" y="963"/>
                    <a:pt x="499" y="963"/>
                  </a:cubicBezTo>
                  <a:cubicBezTo>
                    <a:pt x="495" y="963"/>
                    <a:pt x="489" y="963"/>
                    <a:pt x="482" y="963"/>
                  </a:cubicBezTo>
                  <a:cubicBezTo>
                    <a:pt x="467" y="964"/>
                    <a:pt x="447" y="965"/>
                    <a:pt x="428" y="968"/>
                  </a:cubicBezTo>
                  <a:cubicBezTo>
                    <a:pt x="409" y="971"/>
                    <a:pt x="390" y="975"/>
                    <a:pt x="375" y="979"/>
                  </a:cubicBezTo>
                  <a:cubicBezTo>
                    <a:pt x="361" y="982"/>
                    <a:pt x="352" y="985"/>
                    <a:pt x="352" y="985"/>
                  </a:cubicBezTo>
                  <a:cubicBezTo>
                    <a:pt x="352" y="985"/>
                    <a:pt x="343" y="988"/>
                    <a:pt x="329" y="993"/>
                  </a:cubicBezTo>
                  <a:cubicBezTo>
                    <a:pt x="315" y="998"/>
                    <a:pt x="297" y="1005"/>
                    <a:pt x="279" y="1014"/>
                  </a:cubicBezTo>
                  <a:cubicBezTo>
                    <a:pt x="262" y="1023"/>
                    <a:pt x="245" y="1032"/>
                    <a:pt x="232" y="1040"/>
                  </a:cubicBezTo>
                  <a:cubicBezTo>
                    <a:pt x="220" y="1048"/>
                    <a:pt x="212" y="1054"/>
                    <a:pt x="212" y="1054"/>
                  </a:cubicBezTo>
                  <a:cubicBezTo>
                    <a:pt x="212" y="1054"/>
                    <a:pt x="204" y="1059"/>
                    <a:pt x="193" y="1068"/>
                  </a:cubicBezTo>
                  <a:cubicBezTo>
                    <a:pt x="181" y="1077"/>
                    <a:pt x="166" y="1090"/>
                    <a:pt x="152" y="1104"/>
                  </a:cubicBezTo>
                  <a:cubicBezTo>
                    <a:pt x="138" y="1117"/>
                    <a:pt x="125" y="1132"/>
                    <a:pt x="116" y="1143"/>
                  </a:cubicBezTo>
                  <a:cubicBezTo>
                    <a:pt x="106" y="1154"/>
                    <a:pt x="101" y="1162"/>
                    <a:pt x="101" y="1162"/>
                  </a:cubicBezTo>
                  <a:cubicBezTo>
                    <a:pt x="101" y="1162"/>
                    <a:pt x="95" y="1170"/>
                    <a:pt x="86" y="1182"/>
                  </a:cubicBezTo>
                  <a:cubicBezTo>
                    <a:pt x="78" y="1194"/>
                    <a:pt x="68" y="1211"/>
                    <a:pt x="59" y="1228"/>
                  </a:cubicBezTo>
                  <a:cubicBezTo>
                    <a:pt x="49" y="1245"/>
                    <a:pt x="41" y="1263"/>
                    <a:pt x="36" y="1277"/>
                  </a:cubicBezTo>
                  <a:cubicBezTo>
                    <a:pt x="31" y="1290"/>
                    <a:pt x="28" y="1300"/>
                    <a:pt x="28" y="1300"/>
                  </a:cubicBezTo>
                  <a:cubicBezTo>
                    <a:pt x="28" y="1300"/>
                    <a:pt x="24" y="1309"/>
                    <a:pt x="20" y="1323"/>
                  </a:cubicBezTo>
                  <a:cubicBezTo>
                    <a:pt x="16" y="1337"/>
                    <a:pt x="11" y="1356"/>
                    <a:pt x="8" y="1375"/>
                  </a:cubicBezTo>
                  <a:cubicBezTo>
                    <a:pt x="5" y="1394"/>
                    <a:pt x="3" y="1414"/>
                    <a:pt x="2" y="1428"/>
                  </a:cubicBezTo>
                  <a:cubicBezTo>
                    <a:pt x="1" y="1443"/>
                    <a:pt x="1" y="1453"/>
                    <a:pt x="1" y="1453"/>
                  </a:cubicBezTo>
                  <a:cubicBezTo>
                    <a:pt x="1" y="1453"/>
                    <a:pt x="0" y="1463"/>
                    <a:pt x="1" y="1477"/>
                  </a:cubicBezTo>
                  <a:cubicBezTo>
                    <a:pt x="1" y="1492"/>
                    <a:pt x="3" y="1511"/>
                    <a:pt x="5" y="1530"/>
                  </a:cubicBezTo>
                  <a:cubicBezTo>
                    <a:pt x="8" y="1550"/>
                    <a:pt x="12" y="1569"/>
                    <a:pt x="15" y="1583"/>
                  </a:cubicBezTo>
                  <a:cubicBezTo>
                    <a:pt x="19" y="1597"/>
                    <a:pt x="22" y="1607"/>
                    <a:pt x="22" y="1607"/>
                  </a:cubicBezTo>
                  <a:cubicBezTo>
                    <a:pt x="22" y="1607"/>
                    <a:pt x="25" y="1616"/>
                    <a:pt x="30" y="1630"/>
                  </a:cubicBezTo>
                  <a:cubicBezTo>
                    <a:pt x="35" y="1644"/>
                    <a:pt x="42" y="1662"/>
                    <a:pt x="51" y="1680"/>
                  </a:cubicBezTo>
                  <a:cubicBezTo>
                    <a:pt x="59" y="1697"/>
                    <a:pt x="69" y="1714"/>
                    <a:pt x="77" y="1727"/>
                  </a:cubicBezTo>
                  <a:cubicBezTo>
                    <a:pt x="84" y="1739"/>
                    <a:pt x="90" y="1747"/>
                    <a:pt x="90" y="1747"/>
                  </a:cubicBezTo>
                  <a:cubicBezTo>
                    <a:pt x="90" y="1747"/>
                    <a:pt x="96" y="1755"/>
                    <a:pt x="105" y="1767"/>
                  </a:cubicBezTo>
                  <a:cubicBezTo>
                    <a:pt x="113" y="1778"/>
                    <a:pt x="126" y="1793"/>
                    <a:pt x="140" y="1807"/>
                  </a:cubicBezTo>
                  <a:cubicBezTo>
                    <a:pt x="153" y="1821"/>
                    <a:pt x="167" y="1834"/>
                    <a:pt x="179" y="1844"/>
                  </a:cubicBezTo>
                  <a:cubicBezTo>
                    <a:pt x="190" y="1853"/>
                    <a:pt x="198" y="1859"/>
                    <a:pt x="198" y="1859"/>
                  </a:cubicBezTo>
                  <a:cubicBezTo>
                    <a:pt x="198" y="1859"/>
                    <a:pt x="205" y="1865"/>
                    <a:pt x="218" y="1873"/>
                  </a:cubicBezTo>
                  <a:cubicBezTo>
                    <a:pt x="230" y="1881"/>
                    <a:pt x="246" y="1892"/>
                    <a:pt x="263" y="1901"/>
                  </a:cubicBezTo>
                  <a:cubicBezTo>
                    <a:pt x="281" y="1910"/>
                    <a:pt x="298" y="1918"/>
                    <a:pt x="312" y="1924"/>
                  </a:cubicBezTo>
                  <a:cubicBezTo>
                    <a:pt x="326" y="1929"/>
                    <a:pt x="335" y="1933"/>
                    <a:pt x="335" y="1933"/>
                  </a:cubicBezTo>
                  <a:cubicBezTo>
                    <a:pt x="335" y="1933"/>
                    <a:pt x="344" y="1936"/>
                    <a:pt x="358" y="1940"/>
                  </a:cubicBezTo>
                  <a:cubicBezTo>
                    <a:pt x="372" y="1944"/>
                    <a:pt x="391" y="1949"/>
                    <a:pt x="410" y="1952"/>
                  </a:cubicBezTo>
                  <a:cubicBezTo>
                    <a:pt x="430" y="1956"/>
                    <a:pt x="449" y="1958"/>
                    <a:pt x="464" y="1959"/>
                  </a:cubicBezTo>
                  <a:cubicBezTo>
                    <a:pt x="478" y="1960"/>
                    <a:pt x="488" y="1960"/>
                    <a:pt x="488" y="1960"/>
                  </a:cubicBezTo>
                  <a:cubicBezTo>
                    <a:pt x="488" y="1960"/>
                    <a:pt x="498" y="1960"/>
                    <a:pt x="512" y="1960"/>
                  </a:cubicBezTo>
                  <a:cubicBezTo>
                    <a:pt x="527" y="1960"/>
                    <a:pt x="546" y="1959"/>
                    <a:pt x="566" y="1956"/>
                  </a:cubicBezTo>
                  <a:cubicBezTo>
                    <a:pt x="585" y="1953"/>
                    <a:pt x="604" y="1949"/>
                    <a:pt x="619" y="1946"/>
                  </a:cubicBezTo>
                  <a:cubicBezTo>
                    <a:pt x="633" y="1942"/>
                    <a:pt x="642" y="1939"/>
                    <a:pt x="642" y="1939"/>
                  </a:cubicBezTo>
                  <a:cubicBezTo>
                    <a:pt x="642" y="1939"/>
                    <a:pt x="652" y="1937"/>
                    <a:pt x="665" y="1932"/>
                  </a:cubicBezTo>
                  <a:cubicBezTo>
                    <a:pt x="679" y="1927"/>
                    <a:pt x="697" y="1920"/>
                    <a:pt x="715" y="1911"/>
                  </a:cubicBezTo>
                  <a:cubicBezTo>
                    <a:pt x="733" y="1903"/>
                    <a:pt x="750" y="1893"/>
                    <a:pt x="762" y="1885"/>
                  </a:cubicBezTo>
                  <a:cubicBezTo>
                    <a:pt x="775" y="1878"/>
                    <a:pt x="783" y="1872"/>
                    <a:pt x="783" y="1872"/>
                  </a:cubicBezTo>
                  <a:cubicBezTo>
                    <a:pt x="783" y="1872"/>
                    <a:pt x="791" y="1867"/>
                    <a:pt x="802" y="1858"/>
                  </a:cubicBezTo>
                  <a:cubicBezTo>
                    <a:pt x="814" y="1849"/>
                    <a:pt x="829" y="1836"/>
                    <a:pt x="843" y="1823"/>
                  </a:cubicBezTo>
                  <a:cubicBezTo>
                    <a:pt x="857" y="1809"/>
                    <a:pt x="870" y="1795"/>
                    <a:pt x="880" y="1784"/>
                  </a:cubicBezTo>
                  <a:cubicBezTo>
                    <a:pt x="889" y="1773"/>
                    <a:pt x="895" y="1765"/>
                    <a:pt x="895" y="1765"/>
                  </a:cubicBezTo>
                  <a:cubicBezTo>
                    <a:pt x="895" y="1765"/>
                    <a:pt x="901" y="1757"/>
                    <a:pt x="909" y="1745"/>
                  </a:cubicBezTo>
                  <a:cubicBezTo>
                    <a:pt x="918" y="1733"/>
                    <a:pt x="928" y="1717"/>
                    <a:pt x="938" y="1699"/>
                  </a:cubicBezTo>
                  <a:cubicBezTo>
                    <a:pt x="947" y="1682"/>
                    <a:pt x="955" y="1665"/>
                    <a:pt x="961" y="1651"/>
                  </a:cubicBezTo>
                  <a:cubicBezTo>
                    <a:pt x="966" y="1637"/>
                    <a:pt x="969" y="1628"/>
                    <a:pt x="969" y="1628"/>
                  </a:cubicBezTo>
                  <a:cubicBezTo>
                    <a:pt x="969" y="1628"/>
                    <a:pt x="973" y="1619"/>
                    <a:pt x="977" y="1605"/>
                  </a:cubicBezTo>
                  <a:cubicBezTo>
                    <a:pt x="981" y="1591"/>
                    <a:pt x="986" y="1572"/>
                    <a:pt x="989" y="1553"/>
                  </a:cubicBezTo>
                  <a:cubicBezTo>
                    <a:pt x="993" y="1533"/>
                    <a:pt x="995" y="1514"/>
                    <a:pt x="996" y="1499"/>
                  </a:cubicBezTo>
                  <a:cubicBezTo>
                    <a:pt x="997" y="1485"/>
                    <a:pt x="998" y="1475"/>
                    <a:pt x="998" y="1475"/>
                  </a:cubicBezTo>
                  <a:cubicBezTo>
                    <a:pt x="998" y="1475"/>
                    <a:pt x="998" y="1473"/>
                    <a:pt x="998" y="1468"/>
                  </a:cubicBezTo>
                  <a:cubicBezTo>
                    <a:pt x="998" y="1465"/>
                    <a:pt x="998" y="1461"/>
                    <a:pt x="998" y="1457"/>
                  </a:cubicBezTo>
                  <a:cubicBezTo>
                    <a:pt x="998" y="1450"/>
                    <a:pt x="999" y="1440"/>
                    <a:pt x="1000" y="1431"/>
                  </a:cubicBezTo>
                  <a:cubicBezTo>
                    <a:pt x="1001" y="1422"/>
                    <a:pt x="1003" y="1414"/>
                    <a:pt x="1004" y="1407"/>
                  </a:cubicBezTo>
                  <a:cubicBezTo>
                    <a:pt x="1006" y="1400"/>
                    <a:pt x="1007" y="1396"/>
                    <a:pt x="1007" y="1396"/>
                  </a:cubicBezTo>
                  <a:cubicBezTo>
                    <a:pt x="1007" y="1396"/>
                    <a:pt x="1008" y="1392"/>
                    <a:pt x="1011" y="1385"/>
                  </a:cubicBezTo>
                  <a:cubicBezTo>
                    <a:pt x="1013" y="1379"/>
                    <a:pt x="1016" y="1370"/>
                    <a:pt x="1020" y="1362"/>
                  </a:cubicBezTo>
                  <a:cubicBezTo>
                    <a:pt x="1024" y="1354"/>
                    <a:pt x="1028" y="1346"/>
                    <a:pt x="1032" y="1340"/>
                  </a:cubicBezTo>
                  <a:cubicBezTo>
                    <a:pt x="1036" y="1334"/>
                    <a:pt x="1038" y="1331"/>
                    <a:pt x="1038" y="1331"/>
                  </a:cubicBezTo>
                  <a:cubicBezTo>
                    <a:pt x="1038" y="1331"/>
                    <a:pt x="1041" y="1327"/>
                    <a:pt x="1045" y="1321"/>
                  </a:cubicBezTo>
                  <a:cubicBezTo>
                    <a:pt x="1049" y="1316"/>
                    <a:pt x="1055" y="1309"/>
                    <a:pt x="1061" y="1302"/>
                  </a:cubicBezTo>
                  <a:cubicBezTo>
                    <a:pt x="1067" y="1296"/>
                    <a:pt x="1074" y="1290"/>
                    <a:pt x="1079" y="1285"/>
                  </a:cubicBezTo>
                  <a:cubicBezTo>
                    <a:pt x="1084" y="1281"/>
                    <a:pt x="1088" y="1278"/>
                    <a:pt x="1088" y="1278"/>
                  </a:cubicBezTo>
                  <a:cubicBezTo>
                    <a:pt x="1088" y="1278"/>
                    <a:pt x="1092" y="1275"/>
                    <a:pt x="1097" y="1271"/>
                  </a:cubicBezTo>
                  <a:cubicBezTo>
                    <a:pt x="1103" y="1267"/>
                    <a:pt x="1111" y="1262"/>
                    <a:pt x="1118" y="1258"/>
                  </a:cubicBezTo>
                  <a:cubicBezTo>
                    <a:pt x="1126" y="1254"/>
                    <a:pt x="1135" y="1250"/>
                    <a:pt x="1141" y="1247"/>
                  </a:cubicBezTo>
                  <a:cubicBezTo>
                    <a:pt x="1147" y="1245"/>
                    <a:pt x="1152" y="1243"/>
                    <a:pt x="1152" y="1243"/>
                  </a:cubicBezTo>
                  <a:cubicBezTo>
                    <a:pt x="1152" y="1243"/>
                    <a:pt x="1156" y="1241"/>
                    <a:pt x="1162" y="1239"/>
                  </a:cubicBezTo>
                  <a:cubicBezTo>
                    <a:pt x="1169" y="1237"/>
                    <a:pt x="1178" y="1235"/>
                    <a:pt x="1186" y="1234"/>
                  </a:cubicBezTo>
                  <a:cubicBezTo>
                    <a:pt x="1195" y="1232"/>
                    <a:pt x="1204" y="1231"/>
                    <a:pt x="1211" y="1230"/>
                  </a:cubicBezTo>
                  <a:cubicBezTo>
                    <a:pt x="1218" y="1230"/>
                    <a:pt x="1223" y="1230"/>
                    <a:pt x="1223" y="1230"/>
                  </a:cubicBezTo>
                  <a:cubicBezTo>
                    <a:pt x="1223" y="1230"/>
                    <a:pt x="1227" y="1229"/>
                    <a:pt x="1234" y="1230"/>
                  </a:cubicBezTo>
                  <a:cubicBezTo>
                    <a:pt x="1241" y="1230"/>
                    <a:pt x="1250" y="1230"/>
                    <a:pt x="1259" y="1231"/>
                  </a:cubicBezTo>
                  <a:cubicBezTo>
                    <a:pt x="1268" y="1232"/>
                    <a:pt x="1277" y="1234"/>
                    <a:pt x="1284" y="1236"/>
                  </a:cubicBezTo>
                  <a:cubicBezTo>
                    <a:pt x="1290" y="1237"/>
                    <a:pt x="1295" y="1239"/>
                    <a:pt x="1295" y="1239"/>
                  </a:cubicBezTo>
                  <a:cubicBezTo>
                    <a:pt x="1295" y="1239"/>
                    <a:pt x="1299" y="1240"/>
                    <a:pt x="1305" y="1242"/>
                  </a:cubicBezTo>
                  <a:cubicBezTo>
                    <a:pt x="1312" y="1244"/>
                    <a:pt x="1320" y="1247"/>
                    <a:pt x="1329" y="1251"/>
                  </a:cubicBezTo>
                  <a:cubicBezTo>
                    <a:pt x="1337" y="1255"/>
                    <a:pt x="1345" y="1260"/>
                    <a:pt x="1351" y="1263"/>
                  </a:cubicBezTo>
                  <a:cubicBezTo>
                    <a:pt x="1356" y="1267"/>
                    <a:pt x="1360" y="1269"/>
                    <a:pt x="1360" y="1269"/>
                  </a:cubicBezTo>
                  <a:cubicBezTo>
                    <a:pt x="1360" y="1269"/>
                    <a:pt x="1364" y="1272"/>
                    <a:pt x="1369" y="1276"/>
                  </a:cubicBezTo>
                  <a:cubicBezTo>
                    <a:pt x="1375" y="1280"/>
                    <a:pt x="1382" y="1286"/>
                    <a:pt x="1389" y="1292"/>
                  </a:cubicBezTo>
                  <a:cubicBezTo>
                    <a:pt x="1395" y="1298"/>
                    <a:pt x="1402" y="1305"/>
                    <a:pt x="1406" y="1310"/>
                  </a:cubicBezTo>
                  <a:cubicBezTo>
                    <a:pt x="1410" y="1315"/>
                    <a:pt x="1413" y="1319"/>
                    <a:pt x="1413" y="1319"/>
                  </a:cubicBezTo>
                  <a:cubicBezTo>
                    <a:pt x="1413" y="1319"/>
                    <a:pt x="1416" y="1323"/>
                    <a:pt x="1420" y="1328"/>
                  </a:cubicBezTo>
                  <a:cubicBezTo>
                    <a:pt x="1424" y="1334"/>
                    <a:pt x="1429" y="1341"/>
                    <a:pt x="1433" y="1349"/>
                  </a:cubicBezTo>
                  <a:cubicBezTo>
                    <a:pt x="1438" y="1357"/>
                    <a:pt x="1442" y="1365"/>
                    <a:pt x="1444" y="1372"/>
                  </a:cubicBezTo>
                  <a:cubicBezTo>
                    <a:pt x="1447" y="1378"/>
                    <a:pt x="1448" y="1382"/>
                    <a:pt x="1448" y="1382"/>
                  </a:cubicBezTo>
                  <a:cubicBezTo>
                    <a:pt x="1448" y="1382"/>
                    <a:pt x="1450" y="1386"/>
                    <a:pt x="1452" y="1393"/>
                  </a:cubicBezTo>
                  <a:cubicBezTo>
                    <a:pt x="1454" y="1399"/>
                    <a:pt x="1456" y="1408"/>
                    <a:pt x="1458" y="1417"/>
                  </a:cubicBezTo>
                  <a:cubicBezTo>
                    <a:pt x="1460" y="1426"/>
                    <a:pt x="1461" y="1435"/>
                    <a:pt x="1461" y="1442"/>
                  </a:cubicBezTo>
                  <a:cubicBezTo>
                    <a:pt x="1462" y="1449"/>
                    <a:pt x="1462" y="1453"/>
                    <a:pt x="1462" y="1453"/>
                  </a:cubicBezTo>
                  <a:cubicBezTo>
                    <a:pt x="1462" y="1453"/>
                    <a:pt x="1462" y="1458"/>
                    <a:pt x="1462" y="1465"/>
                  </a:cubicBezTo>
                  <a:cubicBezTo>
                    <a:pt x="1462" y="1472"/>
                    <a:pt x="1462" y="1481"/>
                    <a:pt x="1461" y="1490"/>
                  </a:cubicBezTo>
                  <a:cubicBezTo>
                    <a:pt x="1459" y="1508"/>
                    <a:pt x="1453" y="1525"/>
                    <a:pt x="1453" y="1525"/>
                  </a:cubicBezTo>
                  <a:cubicBezTo>
                    <a:pt x="1453" y="1525"/>
                    <a:pt x="1452" y="1530"/>
                    <a:pt x="1450" y="1536"/>
                  </a:cubicBezTo>
                  <a:cubicBezTo>
                    <a:pt x="1448" y="1543"/>
                    <a:pt x="1445" y="1551"/>
                    <a:pt x="1441" y="1559"/>
                  </a:cubicBezTo>
                  <a:cubicBezTo>
                    <a:pt x="1437" y="1568"/>
                    <a:pt x="1433" y="1576"/>
                    <a:pt x="1429" y="1581"/>
                  </a:cubicBezTo>
                  <a:cubicBezTo>
                    <a:pt x="1426" y="1587"/>
                    <a:pt x="1423" y="1591"/>
                    <a:pt x="1423" y="1591"/>
                  </a:cubicBezTo>
                  <a:cubicBezTo>
                    <a:pt x="1423" y="1591"/>
                    <a:pt x="1420" y="1595"/>
                    <a:pt x="1416" y="1600"/>
                  </a:cubicBezTo>
                  <a:cubicBezTo>
                    <a:pt x="1412" y="1606"/>
                    <a:pt x="1407" y="1613"/>
                    <a:pt x="1400" y="1620"/>
                  </a:cubicBezTo>
                  <a:cubicBezTo>
                    <a:pt x="1394" y="1626"/>
                    <a:pt x="1388" y="1632"/>
                    <a:pt x="1382" y="1637"/>
                  </a:cubicBezTo>
                  <a:cubicBezTo>
                    <a:pt x="1377" y="1641"/>
                    <a:pt x="1374" y="1644"/>
                    <a:pt x="1374" y="1644"/>
                  </a:cubicBezTo>
                  <a:cubicBezTo>
                    <a:pt x="1374" y="1644"/>
                    <a:pt x="1370" y="1647"/>
                    <a:pt x="1364" y="1651"/>
                  </a:cubicBezTo>
                  <a:cubicBezTo>
                    <a:pt x="1359" y="1655"/>
                    <a:pt x="1351" y="1660"/>
                    <a:pt x="1343" y="1664"/>
                  </a:cubicBezTo>
                  <a:cubicBezTo>
                    <a:pt x="1335" y="1669"/>
                    <a:pt x="1327" y="1673"/>
                    <a:pt x="1321" y="1675"/>
                  </a:cubicBezTo>
                  <a:cubicBezTo>
                    <a:pt x="1315" y="1678"/>
                    <a:pt x="1310" y="1680"/>
                    <a:pt x="1310" y="1680"/>
                  </a:cubicBezTo>
                  <a:cubicBezTo>
                    <a:pt x="1310" y="1680"/>
                    <a:pt x="1306" y="1681"/>
                    <a:pt x="1300" y="1683"/>
                  </a:cubicBezTo>
                  <a:cubicBezTo>
                    <a:pt x="1293" y="1685"/>
                    <a:pt x="1285" y="1688"/>
                    <a:pt x="1276" y="1689"/>
                  </a:cubicBezTo>
                  <a:cubicBezTo>
                    <a:pt x="1258" y="1693"/>
                    <a:pt x="1239" y="1694"/>
                    <a:pt x="1239" y="1694"/>
                  </a:cubicBezTo>
                  <a:cubicBezTo>
                    <a:pt x="1239" y="1694"/>
                    <a:pt x="1238" y="1694"/>
                    <a:pt x="1236" y="1694"/>
                  </a:cubicBezTo>
                  <a:cubicBezTo>
                    <a:pt x="1234" y="1694"/>
                    <a:pt x="1230" y="1694"/>
                    <a:pt x="1226" y="1694"/>
                  </a:cubicBezTo>
                  <a:cubicBezTo>
                    <a:pt x="1211" y="1694"/>
                    <a:pt x="1192" y="1695"/>
                    <a:pt x="1172" y="1697"/>
                  </a:cubicBezTo>
                  <a:cubicBezTo>
                    <a:pt x="1153" y="1699"/>
                    <a:pt x="1134" y="1703"/>
                    <a:pt x="1119" y="1706"/>
                  </a:cubicBezTo>
                  <a:cubicBezTo>
                    <a:pt x="1105" y="1710"/>
                    <a:pt x="1096" y="1712"/>
                    <a:pt x="1096" y="1712"/>
                  </a:cubicBezTo>
                  <a:cubicBezTo>
                    <a:pt x="1096" y="1712"/>
                    <a:pt x="1086" y="1715"/>
                    <a:pt x="1072" y="1719"/>
                  </a:cubicBezTo>
                  <a:cubicBezTo>
                    <a:pt x="1058" y="1724"/>
                    <a:pt x="1040" y="1731"/>
                    <a:pt x="1022" y="1739"/>
                  </a:cubicBezTo>
                  <a:cubicBezTo>
                    <a:pt x="1004" y="1747"/>
                    <a:pt x="987" y="1757"/>
                    <a:pt x="975" y="1764"/>
                  </a:cubicBezTo>
                  <a:cubicBezTo>
                    <a:pt x="962" y="1772"/>
                    <a:pt x="954" y="1777"/>
                    <a:pt x="954" y="1777"/>
                  </a:cubicBezTo>
                  <a:cubicBezTo>
                    <a:pt x="954" y="1777"/>
                    <a:pt x="946" y="1783"/>
                    <a:pt x="934" y="1791"/>
                  </a:cubicBezTo>
                  <a:cubicBezTo>
                    <a:pt x="922" y="1800"/>
                    <a:pt x="907" y="1812"/>
                    <a:pt x="893" y="1825"/>
                  </a:cubicBezTo>
                  <a:cubicBezTo>
                    <a:pt x="878" y="1838"/>
                    <a:pt x="865" y="1853"/>
                    <a:pt x="855" y="1864"/>
                  </a:cubicBezTo>
                  <a:cubicBezTo>
                    <a:pt x="846" y="1875"/>
                    <a:pt x="840" y="1882"/>
                    <a:pt x="840" y="1882"/>
                  </a:cubicBezTo>
                  <a:cubicBezTo>
                    <a:pt x="840" y="1882"/>
                    <a:pt x="833" y="1890"/>
                    <a:pt x="825" y="1902"/>
                  </a:cubicBezTo>
                  <a:cubicBezTo>
                    <a:pt x="816" y="1914"/>
                    <a:pt x="806" y="1930"/>
                    <a:pt x="796" y="1947"/>
                  </a:cubicBezTo>
                  <a:cubicBezTo>
                    <a:pt x="786" y="1964"/>
                    <a:pt x="778" y="1982"/>
                    <a:pt x="772" y="1995"/>
                  </a:cubicBezTo>
                  <a:cubicBezTo>
                    <a:pt x="766" y="2009"/>
                    <a:pt x="763" y="2018"/>
                    <a:pt x="763" y="2018"/>
                  </a:cubicBezTo>
                  <a:cubicBezTo>
                    <a:pt x="763" y="2018"/>
                    <a:pt x="759" y="2027"/>
                    <a:pt x="755" y="2041"/>
                  </a:cubicBezTo>
                  <a:cubicBezTo>
                    <a:pt x="750" y="2055"/>
                    <a:pt x="745" y="2074"/>
                    <a:pt x="741" y="2093"/>
                  </a:cubicBezTo>
                  <a:cubicBezTo>
                    <a:pt x="737" y="2112"/>
                    <a:pt x="735" y="2131"/>
                    <a:pt x="734" y="2146"/>
                  </a:cubicBezTo>
                  <a:cubicBezTo>
                    <a:pt x="732" y="2161"/>
                    <a:pt x="732" y="2170"/>
                    <a:pt x="732" y="2170"/>
                  </a:cubicBezTo>
                  <a:cubicBezTo>
                    <a:pt x="732" y="2170"/>
                    <a:pt x="731" y="2180"/>
                    <a:pt x="731" y="2195"/>
                  </a:cubicBezTo>
                  <a:cubicBezTo>
                    <a:pt x="731" y="2209"/>
                    <a:pt x="732" y="2229"/>
                    <a:pt x="734" y="2248"/>
                  </a:cubicBezTo>
                  <a:cubicBezTo>
                    <a:pt x="737" y="2267"/>
                    <a:pt x="740" y="2287"/>
                    <a:pt x="743" y="2301"/>
                  </a:cubicBezTo>
                  <a:cubicBezTo>
                    <a:pt x="746" y="2315"/>
                    <a:pt x="749" y="2325"/>
                    <a:pt x="749" y="2325"/>
                  </a:cubicBezTo>
                  <a:cubicBezTo>
                    <a:pt x="749" y="2325"/>
                    <a:pt x="752" y="2334"/>
                    <a:pt x="756" y="2348"/>
                  </a:cubicBezTo>
                  <a:cubicBezTo>
                    <a:pt x="761" y="2362"/>
                    <a:pt x="768" y="2380"/>
                    <a:pt x="776" y="2398"/>
                  </a:cubicBezTo>
                  <a:cubicBezTo>
                    <a:pt x="784" y="2416"/>
                    <a:pt x="793" y="2433"/>
                    <a:pt x="800" y="2446"/>
                  </a:cubicBezTo>
                  <a:cubicBezTo>
                    <a:pt x="808" y="2459"/>
                    <a:pt x="813" y="2467"/>
                    <a:pt x="813" y="2467"/>
                  </a:cubicBezTo>
                  <a:cubicBezTo>
                    <a:pt x="813" y="2467"/>
                    <a:pt x="819" y="2475"/>
                    <a:pt x="827" y="2487"/>
                  </a:cubicBezTo>
                  <a:cubicBezTo>
                    <a:pt x="836" y="2498"/>
                    <a:pt x="848" y="2514"/>
                    <a:pt x="861" y="2528"/>
                  </a:cubicBezTo>
                  <a:cubicBezTo>
                    <a:pt x="874" y="2543"/>
                    <a:pt x="888" y="2556"/>
                    <a:pt x="899" y="2566"/>
                  </a:cubicBezTo>
                  <a:cubicBezTo>
                    <a:pt x="910" y="2575"/>
                    <a:pt x="918" y="2582"/>
                    <a:pt x="918" y="2582"/>
                  </a:cubicBezTo>
                  <a:cubicBezTo>
                    <a:pt x="918" y="2582"/>
                    <a:pt x="926" y="2588"/>
                    <a:pt x="937" y="2596"/>
                  </a:cubicBezTo>
                  <a:cubicBezTo>
                    <a:pt x="949" y="2605"/>
                    <a:pt x="965" y="2616"/>
                    <a:pt x="982" y="2625"/>
                  </a:cubicBezTo>
                  <a:cubicBezTo>
                    <a:pt x="999" y="2635"/>
                    <a:pt x="1017" y="2644"/>
                    <a:pt x="1030" y="2650"/>
                  </a:cubicBezTo>
                  <a:cubicBezTo>
                    <a:pt x="1044" y="2655"/>
                    <a:pt x="1053" y="2659"/>
                    <a:pt x="1053" y="2659"/>
                  </a:cubicBezTo>
                  <a:cubicBezTo>
                    <a:pt x="1053" y="2659"/>
                    <a:pt x="1062" y="2662"/>
                    <a:pt x="1076" y="2667"/>
                  </a:cubicBezTo>
                  <a:cubicBezTo>
                    <a:pt x="1090" y="2672"/>
                    <a:pt x="1109" y="2677"/>
                    <a:pt x="1128" y="2681"/>
                  </a:cubicBezTo>
                  <a:cubicBezTo>
                    <a:pt x="1147" y="2685"/>
                    <a:pt x="1167" y="2687"/>
                    <a:pt x="1181" y="2689"/>
                  </a:cubicBezTo>
                  <a:cubicBezTo>
                    <a:pt x="1196" y="2690"/>
                    <a:pt x="1206" y="2691"/>
                    <a:pt x="1206" y="2691"/>
                  </a:cubicBezTo>
                  <a:cubicBezTo>
                    <a:pt x="1206" y="2691"/>
                    <a:pt x="1215" y="2691"/>
                    <a:pt x="1230" y="2691"/>
                  </a:cubicBezTo>
                  <a:cubicBezTo>
                    <a:pt x="1244" y="2691"/>
                    <a:pt x="1264" y="2690"/>
                    <a:pt x="1283" y="2688"/>
                  </a:cubicBezTo>
                  <a:cubicBezTo>
                    <a:pt x="1303" y="2686"/>
                    <a:pt x="1322" y="2683"/>
                    <a:pt x="1336" y="2680"/>
                  </a:cubicBezTo>
                  <a:cubicBezTo>
                    <a:pt x="1351" y="2677"/>
                    <a:pt x="1360" y="2674"/>
                    <a:pt x="1360" y="2674"/>
                  </a:cubicBezTo>
                  <a:cubicBezTo>
                    <a:pt x="1360" y="2674"/>
                    <a:pt x="1370" y="2672"/>
                    <a:pt x="1383" y="2667"/>
                  </a:cubicBezTo>
                  <a:cubicBezTo>
                    <a:pt x="1397" y="2663"/>
                    <a:pt x="1416" y="2656"/>
                    <a:pt x="1434" y="2648"/>
                  </a:cubicBezTo>
                  <a:cubicBezTo>
                    <a:pt x="1452" y="2640"/>
                    <a:pt x="1469" y="2631"/>
                    <a:pt x="1481" y="2623"/>
                  </a:cubicBezTo>
                  <a:cubicBezTo>
                    <a:pt x="1494" y="2616"/>
                    <a:pt x="1502" y="2610"/>
                    <a:pt x="1502" y="2610"/>
                  </a:cubicBezTo>
                  <a:cubicBezTo>
                    <a:pt x="1502" y="2610"/>
                    <a:pt x="1510" y="2605"/>
                    <a:pt x="1522" y="2597"/>
                  </a:cubicBezTo>
                  <a:cubicBezTo>
                    <a:pt x="1534" y="2588"/>
                    <a:pt x="1550" y="2576"/>
                    <a:pt x="1564" y="2563"/>
                  </a:cubicBezTo>
                  <a:cubicBezTo>
                    <a:pt x="1578" y="2550"/>
                    <a:pt x="1592" y="2536"/>
                    <a:pt x="1602" y="2525"/>
                  </a:cubicBezTo>
                  <a:cubicBezTo>
                    <a:pt x="1612" y="2514"/>
                    <a:pt x="1618" y="2506"/>
                    <a:pt x="1618" y="2506"/>
                  </a:cubicBezTo>
                  <a:cubicBezTo>
                    <a:pt x="1618" y="2506"/>
                    <a:pt x="1624" y="2499"/>
                    <a:pt x="1632" y="2487"/>
                  </a:cubicBezTo>
                  <a:cubicBezTo>
                    <a:pt x="1641" y="2475"/>
                    <a:pt x="1652" y="2459"/>
                    <a:pt x="1662" y="2442"/>
                  </a:cubicBezTo>
                  <a:cubicBezTo>
                    <a:pt x="1672" y="2425"/>
                    <a:pt x="1680" y="2408"/>
                    <a:pt x="1686" y="2394"/>
                  </a:cubicBezTo>
                  <a:cubicBezTo>
                    <a:pt x="1692" y="2381"/>
                    <a:pt x="1695" y="2372"/>
                    <a:pt x="1695" y="2372"/>
                  </a:cubicBezTo>
                  <a:cubicBezTo>
                    <a:pt x="1695" y="2372"/>
                    <a:pt x="1699" y="2362"/>
                    <a:pt x="1704" y="2348"/>
                  </a:cubicBezTo>
                  <a:cubicBezTo>
                    <a:pt x="1708" y="2335"/>
                    <a:pt x="1714" y="2316"/>
                    <a:pt x="1718" y="2297"/>
                  </a:cubicBezTo>
                  <a:cubicBezTo>
                    <a:pt x="1722" y="2277"/>
                    <a:pt x="1725" y="2258"/>
                    <a:pt x="1726" y="2244"/>
                  </a:cubicBezTo>
                  <a:cubicBezTo>
                    <a:pt x="1728" y="2229"/>
                    <a:pt x="1728" y="2219"/>
                    <a:pt x="1728" y="2219"/>
                  </a:cubicBezTo>
                  <a:cubicBezTo>
                    <a:pt x="1728" y="2219"/>
                    <a:pt x="1729" y="2210"/>
                    <a:pt x="1729" y="2195"/>
                  </a:cubicBezTo>
                  <a:cubicBezTo>
                    <a:pt x="1729" y="2193"/>
                    <a:pt x="1729" y="2191"/>
                    <a:pt x="1729" y="2188"/>
                  </a:cubicBezTo>
                  <a:cubicBezTo>
                    <a:pt x="1729" y="2186"/>
                    <a:pt x="1729" y="2184"/>
                    <a:pt x="1729" y="2182"/>
                  </a:cubicBezTo>
                  <a:cubicBezTo>
                    <a:pt x="1729" y="2178"/>
                    <a:pt x="1729" y="2173"/>
                    <a:pt x="1730" y="2169"/>
                  </a:cubicBezTo>
                  <a:cubicBezTo>
                    <a:pt x="1731" y="2159"/>
                    <a:pt x="1732" y="2151"/>
                    <a:pt x="1734" y="2144"/>
                  </a:cubicBezTo>
                  <a:cubicBezTo>
                    <a:pt x="1735" y="2137"/>
                    <a:pt x="1736" y="2133"/>
                    <a:pt x="1736" y="2133"/>
                  </a:cubicBezTo>
                  <a:cubicBezTo>
                    <a:pt x="1736" y="2133"/>
                    <a:pt x="1737" y="2128"/>
                    <a:pt x="1740" y="2122"/>
                  </a:cubicBezTo>
                  <a:cubicBezTo>
                    <a:pt x="1742" y="2116"/>
                    <a:pt x="1745" y="2107"/>
                    <a:pt x="1748" y="2099"/>
                  </a:cubicBezTo>
                  <a:cubicBezTo>
                    <a:pt x="1752" y="2090"/>
                    <a:pt x="1756" y="2082"/>
                    <a:pt x="1760" y="2076"/>
                  </a:cubicBezTo>
                  <a:cubicBezTo>
                    <a:pt x="1763" y="2071"/>
                    <a:pt x="1766" y="2067"/>
                    <a:pt x="1766" y="2067"/>
                  </a:cubicBezTo>
                  <a:cubicBezTo>
                    <a:pt x="1766" y="2067"/>
                    <a:pt x="1768" y="2063"/>
                    <a:pt x="1772" y="2057"/>
                  </a:cubicBezTo>
                  <a:cubicBezTo>
                    <a:pt x="1776" y="2052"/>
                    <a:pt x="1782" y="2045"/>
                    <a:pt x="1788" y="2038"/>
                  </a:cubicBezTo>
                  <a:cubicBezTo>
                    <a:pt x="1794" y="2031"/>
                    <a:pt x="1800" y="2025"/>
                    <a:pt x="1805" y="2020"/>
                  </a:cubicBezTo>
                  <a:cubicBezTo>
                    <a:pt x="1810" y="2015"/>
                    <a:pt x="1814" y="2013"/>
                    <a:pt x="1814" y="2013"/>
                  </a:cubicBezTo>
                  <a:cubicBezTo>
                    <a:pt x="1814" y="2013"/>
                    <a:pt x="1818" y="2010"/>
                    <a:pt x="1823" y="2006"/>
                  </a:cubicBezTo>
                  <a:cubicBezTo>
                    <a:pt x="1829" y="2002"/>
                    <a:pt x="1836" y="1996"/>
                    <a:pt x="1844" y="1992"/>
                  </a:cubicBezTo>
                  <a:cubicBezTo>
                    <a:pt x="1852" y="1987"/>
                    <a:pt x="1860" y="1983"/>
                    <a:pt x="1866" y="1980"/>
                  </a:cubicBezTo>
                  <a:cubicBezTo>
                    <a:pt x="1872" y="1978"/>
                    <a:pt x="1877" y="1976"/>
                    <a:pt x="1877" y="1976"/>
                  </a:cubicBezTo>
                  <a:cubicBezTo>
                    <a:pt x="1877" y="1976"/>
                    <a:pt x="1881" y="1974"/>
                    <a:pt x="1887" y="1972"/>
                  </a:cubicBezTo>
                  <a:cubicBezTo>
                    <a:pt x="1894" y="1970"/>
                    <a:pt x="1902" y="1968"/>
                    <a:pt x="1911" y="1966"/>
                  </a:cubicBezTo>
                  <a:cubicBezTo>
                    <a:pt x="1920" y="1964"/>
                    <a:pt x="1929" y="1962"/>
                    <a:pt x="1936" y="1962"/>
                  </a:cubicBezTo>
                  <a:cubicBezTo>
                    <a:pt x="1943" y="1961"/>
                    <a:pt x="1947" y="1961"/>
                    <a:pt x="1947" y="1961"/>
                  </a:cubicBezTo>
                  <a:cubicBezTo>
                    <a:pt x="1947" y="1961"/>
                    <a:pt x="1952" y="1960"/>
                    <a:pt x="1959" y="1960"/>
                  </a:cubicBezTo>
                  <a:cubicBezTo>
                    <a:pt x="1966" y="1960"/>
                    <a:pt x="1975" y="1961"/>
                    <a:pt x="1984" y="1961"/>
                  </a:cubicBezTo>
                  <a:cubicBezTo>
                    <a:pt x="1993" y="1962"/>
                    <a:pt x="2002" y="1964"/>
                    <a:pt x="2009" y="1965"/>
                  </a:cubicBezTo>
                  <a:cubicBezTo>
                    <a:pt x="2015" y="1967"/>
                    <a:pt x="2020" y="1968"/>
                    <a:pt x="2020" y="1968"/>
                  </a:cubicBezTo>
                  <a:cubicBezTo>
                    <a:pt x="2020" y="1968"/>
                    <a:pt x="2024" y="1969"/>
                    <a:pt x="2030" y="1971"/>
                  </a:cubicBezTo>
                  <a:cubicBezTo>
                    <a:pt x="2037" y="1973"/>
                    <a:pt x="2045" y="1976"/>
                    <a:pt x="2054" y="1980"/>
                  </a:cubicBezTo>
                  <a:cubicBezTo>
                    <a:pt x="2062" y="1983"/>
                    <a:pt x="2070" y="1987"/>
                    <a:pt x="2076" y="1991"/>
                  </a:cubicBezTo>
                  <a:cubicBezTo>
                    <a:pt x="2082" y="1994"/>
                    <a:pt x="2086" y="1997"/>
                    <a:pt x="2086" y="1997"/>
                  </a:cubicBezTo>
                  <a:cubicBezTo>
                    <a:pt x="2086" y="1997"/>
                    <a:pt x="2090" y="1999"/>
                    <a:pt x="2095" y="2003"/>
                  </a:cubicBezTo>
                  <a:cubicBezTo>
                    <a:pt x="2101" y="2007"/>
                    <a:pt x="2108" y="2013"/>
                    <a:pt x="2115" y="2019"/>
                  </a:cubicBezTo>
                  <a:cubicBezTo>
                    <a:pt x="2122" y="2025"/>
                    <a:pt x="2128" y="2031"/>
                    <a:pt x="2133" y="2036"/>
                  </a:cubicBezTo>
                  <a:cubicBezTo>
                    <a:pt x="2137" y="2041"/>
                    <a:pt x="2140" y="2045"/>
                    <a:pt x="2140" y="2045"/>
                  </a:cubicBezTo>
                  <a:cubicBezTo>
                    <a:pt x="2140" y="2045"/>
                    <a:pt x="2143" y="2048"/>
                    <a:pt x="2147" y="2054"/>
                  </a:cubicBezTo>
                  <a:cubicBezTo>
                    <a:pt x="2151" y="2059"/>
                    <a:pt x="2156" y="2067"/>
                    <a:pt x="2161" y="2075"/>
                  </a:cubicBezTo>
                  <a:cubicBezTo>
                    <a:pt x="2166" y="2083"/>
                    <a:pt x="2170" y="2091"/>
                    <a:pt x="2173" y="2097"/>
                  </a:cubicBezTo>
                  <a:cubicBezTo>
                    <a:pt x="2175" y="2103"/>
                    <a:pt x="2177" y="2107"/>
                    <a:pt x="2177" y="2107"/>
                  </a:cubicBezTo>
                  <a:cubicBezTo>
                    <a:pt x="2177" y="2107"/>
                    <a:pt x="2179" y="2111"/>
                    <a:pt x="2181" y="2118"/>
                  </a:cubicBezTo>
                  <a:cubicBezTo>
                    <a:pt x="2183" y="2124"/>
                    <a:pt x="2186" y="2133"/>
                    <a:pt x="2188" y="2142"/>
                  </a:cubicBezTo>
                  <a:cubicBezTo>
                    <a:pt x="2190" y="2151"/>
                    <a:pt x="2191" y="2160"/>
                    <a:pt x="2192" y="2166"/>
                  </a:cubicBezTo>
                  <a:cubicBezTo>
                    <a:pt x="2192" y="2173"/>
                    <a:pt x="2193" y="2178"/>
                    <a:pt x="2193" y="2178"/>
                  </a:cubicBezTo>
                  <a:cubicBezTo>
                    <a:pt x="2193" y="2178"/>
                    <a:pt x="2193" y="2182"/>
                    <a:pt x="2193" y="2189"/>
                  </a:cubicBezTo>
                  <a:cubicBezTo>
                    <a:pt x="2193" y="2200"/>
                    <a:pt x="2193" y="2213"/>
                    <a:pt x="2193" y="2227"/>
                  </a:cubicBezTo>
                  <a:cubicBezTo>
                    <a:pt x="2193" y="2255"/>
                    <a:pt x="2193" y="2284"/>
                    <a:pt x="2193" y="2284"/>
                  </a:cubicBezTo>
                  <a:cubicBezTo>
                    <a:pt x="2193" y="2399"/>
                    <a:pt x="2193" y="2399"/>
                    <a:pt x="2193" y="2399"/>
                  </a:cubicBezTo>
                  <a:cubicBezTo>
                    <a:pt x="2193" y="2513"/>
                    <a:pt x="2193" y="2513"/>
                    <a:pt x="2193" y="2513"/>
                  </a:cubicBezTo>
                  <a:cubicBezTo>
                    <a:pt x="2193" y="2628"/>
                    <a:pt x="2193" y="2628"/>
                    <a:pt x="2193" y="2628"/>
                  </a:cubicBezTo>
                  <a:cubicBezTo>
                    <a:pt x="2193" y="2742"/>
                    <a:pt x="2193" y="2742"/>
                    <a:pt x="2193" y="2742"/>
                  </a:cubicBezTo>
                  <a:cubicBezTo>
                    <a:pt x="2193" y="2857"/>
                    <a:pt x="2193" y="2857"/>
                    <a:pt x="2193" y="2857"/>
                  </a:cubicBezTo>
                  <a:cubicBezTo>
                    <a:pt x="2193" y="2971"/>
                    <a:pt x="2193" y="2971"/>
                    <a:pt x="2193" y="2971"/>
                  </a:cubicBezTo>
                  <a:cubicBezTo>
                    <a:pt x="2193" y="3086"/>
                    <a:pt x="2193" y="3086"/>
                    <a:pt x="2193" y="3086"/>
                  </a:cubicBezTo>
                  <a:cubicBezTo>
                    <a:pt x="2193" y="3200"/>
                    <a:pt x="2193" y="3200"/>
                    <a:pt x="2193" y="3200"/>
                  </a:cubicBezTo>
                  <a:cubicBezTo>
                    <a:pt x="2459" y="3200"/>
                    <a:pt x="2459" y="3200"/>
                    <a:pt x="2459" y="3200"/>
                  </a:cubicBezTo>
                  <a:cubicBezTo>
                    <a:pt x="2459" y="3086"/>
                    <a:pt x="2459" y="3086"/>
                    <a:pt x="2459" y="3086"/>
                  </a:cubicBezTo>
                  <a:cubicBezTo>
                    <a:pt x="2459" y="2971"/>
                    <a:pt x="2459" y="2971"/>
                    <a:pt x="2459" y="2971"/>
                  </a:cubicBezTo>
                  <a:cubicBezTo>
                    <a:pt x="2459" y="2857"/>
                    <a:pt x="2459" y="2857"/>
                    <a:pt x="2459" y="2857"/>
                  </a:cubicBezTo>
                  <a:cubicBezTo>
                    <a:pt x="2459" y="2742"/>
                    <a:pt x="2459" y="2742"/>
                    <a:pt x="2459" y="2742"/>
                  </a:cubicBezTo>
                  <a:cubicBezTo>
                    <a:pt x="2459" y="2628"/>
                    <a:pt x="2459" y="2628"/>
                    <a:pt x="2459" y="2628"/>
                  </a:cubicBezTo>
                  <a:cubicBezTo>
                    <a:pt x="2459" y="2513"/>
                    <a:pt x="2459" y="2513"/>
                    <a:pt x="2459" y="2513"/>
                  </a:cubicBezTo>
                  <a:cubicBezTo>
                    <a:pt x="2459" y="2399"/>
                    <a:pt x="2459" y="2399"/>
                    <a:pt x="2459" y="2399"/>
                  </a:cubicBezTo>
                  <a:cubicBezTo>
                    <a:pt x="2459" y="2284"/>
                    <a:pt x="2459" y="2284"/>
                    <a:pt x="2459" y="2284"/>
                  </a:cubicBezTo>
                  <a:cubicBezTo>
                    <a:pt x="2459" y="2284"/>
                    <a:pt x="2459" y="2255"/>
                    <a:pt x="2459" y="2227"/>
                  </a:cubicBezTo>
                  <a:cubicBezTo>
                    <a:pt x="2459" y="2212"/>
                    <a:pt x="2459" y="2197"/>
                    <a:pt x="2459" y="2186"/>
                  </a:cubicBezTo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Rectangle 69">
              <a:extLst>
                <a:ext uri="{FF2B5EF4-FFF2-40B4-BE49-F238E27FC236}">
                  <a16:creationId xmlns:a16="http://schemas.microsoft.com/office/drawing/2014/main" id="{CD692C54-8BAF-BBBE-9B70-D3EDE3AED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286" y="6660032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0">
              <a:extLst>
                <a:ext uri="{FF2B5EF4-FFF2-40B4-BE49-F238E27FC236}">
                  <a16:creationId xmlns:a16="http://schemas.microsoft.com/office/drawing/2014/main" id="{2266D981-23D5-1428-63BB-3C57FF464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51" y="32116"/>
              <a:ext cx="69041" cy="171694"/>
            </a:xfrm>
            <a:custGeom>
              <a:avLst/>
              <a:gdLst>
                <a:gd name="T0" fmla="*/ 13 w 32"/>
                <a:gd name="T1" fmla="*/ 80 h 80"/>
                <a:gd name="T2" fmla="*/ 32 w 32"/>
                <a:gd name="T3" fmla="*/ 75 h 80"/>
                <a:gd name="T4" fmla="*/ 24 w 32"/>
                <a:gd name="T5" fmla="*/ 38 h 80"/>
                <a:gd name="T6" fmla="*/ 20 w 32"/>
                <a:gd name="T7" fmla="*/ 0 h 80"/>
                <a:gd name="T8" fmla="*/ 0 w 32"/>
                <a:gd name="T9" fmla="*/ 1 h 80"/>
                <a:gd name="T10" fmla="*/ 5 w 32"/>
                <a:gd name="T11" fmla="*/ 41 h 80"/>
                <a:gd name="T12" fmla="*/ 13 w 3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0">
                  <a:moveTo>
                    <a:pt x="13" y="80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27" y="56"/>
                    <a:pt x="24" y="38"/>
                  </a:cubicBezTo>
                  <a:cubicBezTo>
                    <a:pt x="21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5" y="41"/>
                  </a:cubicBezTo>
                  <a:cubicBezTo>
                    <a:pt x="8" y="60"/>
                    <a:pt x="13" y="80"/>
                    <a:pt x="13" y="8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1">
              <a:extLst>
                <a:ext uri="{FF2B5EF4-FFF2-40B4-BE49-F238E27FC236}">
                  <a16:creationId xmlns:a16="http://schemas.microsoft.com/office/drawing/2014/main" id="{1E288760-C303-23A8-1447-0B5376A12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33" y="264674"/>
              <a:ext cx="113554" cy="168968"/>
            </a:xfrm>
            <a:custGeom>
              <a:avLst/>
              <a:gdLst>
                <a:gd name="T0" fmla="*/ 17 w 53"/>
                <a:gd name="T1" fmla="*/ 44 h 79"/>
                <a:gd name="T2" fmla="*/ 37 w 53"/>
                <a:gd name="T3" fmla="*/ 79 h 79"/>
                <a:gd name="T4" fmla="*/ 53 w 53"/>
                <a:gd name="T5" fmla="*/ 68 h 79"/>
                <a:gd name="T6" fmla="*/ 34 w 53"/>
                <a:gd name="T7" fmla="*/ 35 h 79"/>
                <a:gd name="T8" fmla="*/ 19 w 53"/>
                <a:gd name="T9" fmla="*/ 0 h 79"/>
                <a:gd name="T10" fmla="*/ 0 w 53"/>
                <a:gd name="T11" fmla="*/ 7 h 79"/>
                <a:gd name="T12" fmla="*/ 17 w 53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7" y="44"/>
                  </a:moveTo>
                  <a:cubicBezTo>
                    <a:pt x="26" y="62"/>
                    <a:pt x="37" y="79"/>
                    <a:pt x="37" y="7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42" y="52"/>
                    <a:pt x="34" y="35"/>
                  </a:cubicBezTo>
                  <a:cubicBezTo>
                    <a:pt x="25" y="18"/>
                    <a:pt x="19" y="0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7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2">
              <a:extLst>
                <a:ext uri="{FF2B5EF4-FFF2-40B4-BE49-F238E27FC236}">
                  <a16:creationId xmlns:a16="http://schemas.microsoft.com/office/drawing/2014/main" id="{8E3A3479-F6A6-27BE-D995-C11D41CDA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213" y="472703"/>
              <a:ext cx="145349" cy="148074"/>
            </a:xfrm>
            <a:custGeom>
              <a:avLst/>
              <a:gdLst>
                <a:gd name="T0" fmla="*/ 56 w 68"/>
                <a:gd name="T1" fmla="*/ 69 h 69"/>
                <a:gd name="T2" fmla="*/ 68 w 68"/>
                <a:gd name="T3" fmla="*/ 53 h 69"/>
                <a:gd name="T4" fmla="*/ 40 w 68"/>
                <a:gd name="T5" fmla="*/ 28 h 69"/>
                <a:gd name="T6" fmla="*/ 15 w 68"/>
                <a:gd name="T7" fmla="*/ 0 h 69"/>
                <a:gd name="T8" fmla="*/ 0 w 68"/>
                <a:gd name="T9" fmla="*/ 12 h 69"/>
                <a:gd name="T10" fmla="*/ 26 w 68"/>
                <a:gd name="T11" fmla="*/ 42 h 69"/>
                <a:gd name="T12" fmla="*/ 56 w 6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9">
                  <a:moveTo>
                    <a:pt x="56" y="69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53" y="41"/>
                    <a:pt x="40" y="28"/>
                  </a:cubicBezTo>
                  <a:cubicBezTo>
                    <a:pt x="27" y="15"/>
                    <a:pt x="15" y="0"/>
                    <a:pt x="1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2" y="28"/>
                    <a:pt x="26" y="42"/>
                  </a:cubicBezTo>
                  <a:cubicBezTo>
                    <a:pt x="40" y="56"/>
                    <a:pt x="56" y="69"/>
                    <a:pt x="56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3">
              <a:extLst>
                <a:ext uri="{FF2B5EF4-FFF2-40B4-BE49-F238E27FC236}">
                  <a16:creationId xmlns:a16="http://schemas.microsoft.com/office/drawing/2014/main" id="{1AF305F6-C637-D7F3-2381-4EF3CB31C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626" y="631678"/>
              <a:ext cx="167151" cy="113554"/>
            </a:xfrm>
            <a:custGeom>
              <a:avLst/>
              <a:gdLst>
                <a:gd name="T0" fmla="*/ 71 w 78"/>
                <a:gd name="T1" fmla="*/ 53 h 53"/>
                <a:gd name="T2" fmla="*/ 78 w 78"/>
                <a:gd name="T3" fmla="*/ 35 h 53"/>
                <a:gd name="T4" fmla="*/ 44 w 78"/>
                <a:gd name="T5" fmla="*/ 19 h 53"/>
                <a:gd name="T6" fmla="*/ 11 w 78"/>
                <a:gd name="T7" fmla="*/ 0 h 53"/>
                <a:gd name="T8" fmla="*/ 0 w 78"/>
                <a:gd name="T9" fmla="*/ 17 h 53"/>
                <a:gd name="T10" fmla="*/ 35 w 78"/>
                <a:gd name="T11" fmla="*/ 37 h 53"/>
                <a:gd name="T12" fmla="*/ 71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71" y="53"/>
                  </a:move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61" y="28"/>
                    <a:pt x="44" y="19"/>
                  </a:cubicBezTo>
                  <a:cubicBezTo>
                    <a:pt x="27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7" y="28"/>
                    <a:pt x="35" y="37"/>
                  </a:cubicBezTo>
                  <a:cubicBezTo>
                    <a:pt x="53" y="46"/>
                    <a:pt x="71" y="53"/>
                    <a:pt x="71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4">
              <a:extLst>
                <a:ext uri="{FF2B5EF4-FFF2-40B4-BE49-F238E27FC236}">
                  <a16:creationId xmlns:a16="http://schemas.microsoft.com/office/drawing/2014/main" id="{27CB12E7-0D51-5FD6-CFDF-7E0067E24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460" y="730697"/>
              <a:ext cx="171694" cy="68132"/>
            </a:xfrm>
            <a:custGeom>
              <a:avLst/>
              <a:gdLst>
                <a:gd name="T0" fmla="*/ 79 w 80"/>
                <a:gd name="T1" fmla="*/ 32 h 32"/>
                <a:gd name="T2" fmla="*/ 80 w 80"/>
                <a:gd name="T3" fmla="*/ 12 h 32"/>
                <a:gd name="T4" fmla="*/ 42 w 80"/>
                <a:gd name="T5" fmla="*/ 8 h 32"/>
                <a:gd name="T6" fmla="*/ 5 w 80"/>
                <a:gd name="T7" fmla="*/ 0 h 32"/>
                <a:gd name="T8" fmla="*/ 0 w 80"/>
                <a:gd name="T9" fmla="*/ 19 h 32"/>
                <a:gd name="T10" fmla="*/ 39 w 80"/>
                <a:gd name="T11" fmla="*/ 27 h 32"/>
                <a:gd name="T12" fmla="*/ 79 w 80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79" y="32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11"/>
                    <a:pt x="42" y="8"/>
                  </a:cubicBezTo>
                  <a:cubicBezTo>
                    <a:pt x="23" y="5"/>
                    <a:pt x="5" y="0"/>
                    <a:pt x="5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4"/>
                    <a:pt x="39" y="27"/>
                  </a:cubicBezTo>
                  <a:cubicBezTo>
                    <a:pt x="59" y="31"/>
                    <a:pt x="79" y="32"/>
                    <a:pt x="79" y="3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75">
              <a:extLst>
                <a:ext uri="{FF2B5EF4-FFF2-40B4-BE49-F238E27FC236}">
                  <a16:creationId xmlns:a16="http://schemas.microsoft.com/office/drawing/2014/main" id="{A598CBC5-C3E2-BC13-E983-961DB5ADA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6554" y="757950"/>
              <a:ext cx="171694" cy="67224"/>
            </a:xfrm>
            <a:custGeom>
              <a:avLst/>
              <a:gdLst>
                <a:gd name="T0" fmla="*/ 75 w 80"/>
                <a:gd name="T1" fmla="*/ 31 h 31"/>
                <a:gd name="T2" fmla="*/ 80 w 80"/>
                <a:gd name="T3" fmla="*/ 12 h 31"/>
                <a:gd name="T4" fmla="*/ 41 w 80"/>
                <a:gd name="T5" fmla="*/ 4 h 31"/>
                <a:gd name="T6" fmla="*/ 1 w 80"/>
                <a:gd name="T7" fmla="*/ 0 h 31"/>
                <a:gd name="T8" fmla="*/ 0 w 80"/>
                <a:gd name="T9" fmla="*/ 20 h 31"/>
                <a:gd name="T10" fmla="*/ 38 w 80"/>
                <a:gd name="T11" fmla="*/ 23 h 31"/>
                <a:gd name="T12" fmla="*/ 75 w 8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1">
                  <a:moveTo>
                    <a:pt x="75" y="31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61" y="7"/>
                    <a:pt x="41" y="4"/>
                  </a:cubicBezTo>
                  <a:cubicBezTo>
                    <a:pt x="21" y="1"/>
                    <a:pt x="1" y="0"/>
                    <a:pt x="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9" y="20"/>
                    <a:pt x="38" y="23"/>
                  </a:cubicBezTo>
                  <a:cubicBezTo>
                    <a:pt x="57" y="26"/>
                    <a:pt x="75" y="31"/>
                    <a:pt x="75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76">
              <a:extLst>
                <a:ext uri="{FF2B5EF4-FFF2-40B4-BE49-F238E27FC236}">
                  <a16:creationId xmlns:a16="http://schemas.microsoft.com/office/drawing/2014/main" id="{00A8FB4F-3885-459D-E53A-927198CD5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929" y="807913"/>
              <a:ext cx="167151" cy="113554"/>
            </a:xfrm>
            <a:custGeom>
              <a:avLst/>
              <a:gdLst>
                <a:gd name="T0" fmla="*/ 68 w 78"/>
                <a:gd name="T1" fmla="*/ 53 h 53"/>
                <a:gd name="T2" fmla="*/ 78 w 78"/>
                <a:gd name="T3" fmla="*/ 36 h 53"/>
                <a:gd name="T4" fmla="*/ 44 w 78"/>
                <a:gd name="T5" fmla="*/ 16 h 53"/>
                <a:gd name="T6" fmla="*/ 7 w 78"/>
                <a:gd name="T7" fmla="*/ 0 h 53"/>
                <a:gd name="T8" fmla="*/ 0 w 78"/>
                <a:gd name="T9" fmla="*/ 19 h 53"/>
                <a:gd name="T10" fmla="*/ 35 w 78"/>
                <a:gd name="T11" fmla="*/ 34 h 53"/>
                <a:gd name="T12" fmla="*/ 68 w 78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3">
                  <a:moveTo>
                    <a:pt x="68" y="53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8" y="36"/>
                    <a:pt x="62" y="25"/>
                    <a:pt x="44" y="16"/>
                  </a:cubicBezTo>
                  <a:cubicBezTo>
                    <a:pt x="26" y="7"/>
                    <a:pt x="7" y="0"/>
                    <a:pt x="7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8" y="25"/>
                    <a:pt x="35" y="34"/>
                  </a:cubicBezTo>
                  <a:cubicBezTo>
                    <a:pt x="52" y="42"/>
                    <a:pt x="68" y="53"/>
                    <a:pt x="68" y="5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77">
              <a:extLst>
                <a:ext uri="{FF2B5EF4-FFF2-40B4-BE49-F238E27FC236}">
                  <a16:creationId xmlns:a16="http://schemas.microsoft.com/office/drawing/2014/main" id="{000532C7-649C-D84C-27C7-B3A670B9A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932368"/>
              <a:ext cx="148074" cy="148074"/>
            </a:xfrm>
            <a:custGeom>
              <a:avLst/>
              <a:gdLst>
                <a:gd name="T0" fmla="*/ 42 w 69"/>
                <a:gd name="T1" fmla="*/ 27 h 69"/>
                <a:gd name="T2" fmla="*/ 12 w 69"/>
                <a:gd name="T3" fmla="*/ 0 h 69"/>
                <a:gd name="T4" fmla="*/ 0 w 69"/>
                <a:gd name="T5" fmla="*/ 15 h 69"/>
                <a:gd name="T6" fmla="*/ 28 w 69"/>
                <a:gd name="T7" fmla="*/ 41 h 69"/>
                <a:gd name="T8" fmla="*/ 54 w 69"/>
                <a:gd name="T9" fmla="*/ 69 h 69"/>
                <a:gd name="T10" fmla="*/ 69 w 69"/>
                <a:gd name="T11" fmla="*/ 56 h 69"/>
                <a:gd name="T12" fmla="*/ 42 w 69"/>
                <a:gd name="T1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42" y="27"/>
                  </a:moveTo>
                  <a:cubicBezTo>
                    <a:pt x="27" y="13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4" y="27"/>
                    <a:pt x="28" y="41"/>
                  </a:cubicBezTo>
                  <a:cubicBezTo>
                    <a:pt x="42" y="54"/>
                    <a:pt x="54" y="69"/>
                    <a:pt x="54" y="6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56" y="41"/>
                    <a:pt x="42" y="2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78">
              <a:extLst>
                <a:ext uri="{FF2B5EF4-FFF2-40B4-BE49-F238E27FC236}">
                  <a16:creationId xmlns:a16="http://schemas.microsoft.com/office/drawing/2014/main" id="{61D0DF75-3115-6BD8-9E22-07CBF7BC1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661" y="1116779"/>
              <a:ext cx="113554" cy="169877"/>
            </a:xfrm>
            <a:custGeom>
              <a:avLst/>
              <a:gdLst>
                <a:gd name="T0" fmla="*/ 16 w 53"/>
                <a:gd name="T1" fmla="*/ 0 h 79"/>
                <a:gd name="T2" fmla="*/ 0 w 53"/>
                <a:gd name="T3" fmla="*/ 11 h 79"/>
                <a:gd name="T4" fmla="*/ 19 w 53"/>
                <a:gd name="T5" fmla="*/ 44 h 79"/>
                <a:gd name="T6" fmla="*/ 35 w 53"/>
                <a:gd name="T7" fmla="*/ 79 h 79"/>
                <a:gd name="T8" fmla="*/ 53 w 53"/>
                <a:gd name="T9" fmla="*/ 71 h 79"/>
                <a:gd name="T10" fmla="*/ 36 w 53"/>
                <a:gd name="T11" fmla="*/ 35 h 79"/>
                <a:gd name="T12" fmla="*/ 16 w 53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9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0" y="27"/>
                    <a:pt x="19" y="44"/>
                  </a:cubicBezTo>
                  <a:cubicBezTo>
                    <a:pt x="28" y="61"/>
                    <a:pt x="35" y="79"/>
                    <a:pt x="35" y="79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46" y="53"/>
                    <a:pt x="36" y="35"/>
                  </a:cubicBezTo>
                  <a:cubicBezTo>
                    <a:pt x="27" y="17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9">
              <a:extLst>
                <a:ext uri="{FF2B5EF4-FFF2-40B4-BE49-F238E27FC236}">
                  <a16:creationId xmlns:a16="http://schemas.microsoft.com/office/drawing/2014/main" id="{B5CF9FA9-0160-4054-8D00-0340A69C5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73" y="1346612"/>
              <a:ext cx="69041" cy="171694"/>
            </a:xfrm>
            <a:custGeom>
              <a:avLst/>
              <a:gdLst>
                <a:gd name="T0" fmla="*/ 22 w 32"/>
                <a:gd name="T1" fmla="*/ 12 h 80"/>
                <a:gd name="T2" fmla="*/ 19 w 32"/>
                <a:gd name="T3" fmla="*/ 0 h 80"/>
                <a:gd name="T4" fmla="*/ 0 w 32"/>
                <a:gd name="T5" fmla="*/ 5 h 80"/>
                <a:gd name="T6" fmla="*/ 8 w 32"/>
                <a:gd name="T7" fmla="*/ 42 h 80"/>
                <a:gd name="T8" fmla="*/ 12 w 32"/>
                <a:gd name="T9" fmla="*/ 80 h 80"/>
                <a:gd name="T10" fmla="*/ 32 w 32"/>
                <a:gd name="T11" fmla="*/ 79 h 80"/>
                <a:gd name="T12" fmla="*/ 27 w 32"/>
                <a:gd name="T13" fmla="*/ 39 h 80"/>
                <a:gd name="T14" fmla="*/ 22 w 32"/>
                <a:gd name="T1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23"/>
                    <a:pt x="8" y="42"/>
                  </a:cubicBezTo>
                  <a:cubicBezTo>
                    <a:pt x="11" y="61"/>
                    <a:pt x="12" y="80"/>
                    <a:pt x="12" y="80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1" y="59"/>
                    <a:pt x="27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0">
              <a:extLst>
                <a:ext uri="{FF2B5EF4-FFF2-40B4-BE49-F238E27FC236}">
                  <a16:creationId xmlns:a16="http://schemas.microsoft.com/office/drawing/2014/main" id="{3421546E-A93F-E4D7-D41F-F009B741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498" y="1593705"/>
              <a:ext cx="66315" cy="171694"/>
            </a:xfrm>
            <a:custGeom>
              <a:avLst/>
              <a:gdLst>
                <a:gd name="T0" fmla="*/ 27 w 31"/>
                <a:gd name="T1" fmla="*/ 41 h 80"/>
                <a:gd name="T2" fmla="*/ 31 w 31"/>
                <a:gd name="T3" fmla="*/ 1 h 80"/>
                <a:gd name="T4" fmla="*/ 12 w 31"/>
                <a:gd name="T5" fmla="*/ 0 h 80"/>
                <a:gd name="T6" fmla="*/ 8 w 31"/>
                <a:gd name="T7" fmla="*/ 38 h 80"/>
                <a:gd name="T8" fmla="*/ 0 w 31"/>
                <a:gd name="T9" fmla="*/ 75 h 80"/>
                <a:gd name="T10" fmla="*/ 19 w 31"/>
                <a:gd name="T11" fmla="*/ 80 h 80"/>
                <a:gd name="T12" fmla="*/ 27 w 31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0">
                  <a:moveTo>
                    <a:pt x="27" y="41"/>
                  </a:moveTo>
                  <a:cubicBezTo>
                    <a:pt x="30" y="21"/>
                    <a:pt x="31" y="1"/>
                    <a:pt x="31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9"/>
                    <a:pt x="8" y="38"/>
                  </a:cubicBezTo>
                  <a:cubicBezTo>
                    <a:pt x="5" y="57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7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1">
              <a:extLst>
                <a:ext uri="{FF2B5EF4-FFF2-40B4-BE49-F238E27FC236}">
                  <a16:creationId xmlns:a16="http://schemas.microsoft.com/office/drawing/2014/main" id="{0213CC2D-73D6-0FBA-FC91-8EB4CFD96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022" y="1828080"/>
              <a:ext cx="111737" cy="169877"/>
            </a:xfrm>
            <a:custGeom>
              <a:avLst/>
              <a:gdLst>
                <a:gd name="T0" fmla="*/ 30 w 52"/>
                <a:gd name="T1" fmla="*/ 11 h 79"/>
                <a:gd name="T2" fmla="*/ 19 w 52"/>
                <a:gd name="T3" fmla="*/ 35 h 79"/>
                <a:gd name="T4" fmla="*/ 0 w 52"/>
                <a:gd name="T5" fmla="*/ 68 h 79"/>
                <a:gd name="T6" fmla="*/ 17 w 52"/>
                <a:gd name="T7" fmla="*/ 79 h 79"/>
                <a:gd name="T8" fmla="*/ 36 w 52"/>
                <a:gd name="T9" fmla="*/ 44 h 79"/>
                <a:gd name="T10" fmla="*/ 48 w 52"/>
                <a:gd name="T11" fmla="*/ 19 h 79"/>
                <a:gd name="T12" fmla="*/ 52 w 52"/>
                <a:gd name="T13" fmla="*/ 7 h 79"/>
                <a:gd name="T14" fmla="*/ 34 w 52"/>
                <a:gd name="T15" fmla="*/ 0 h 79"/>
                <a:gd name="T16" fmla="*/ 30 w 52"/>
                <a:gd name="T17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79">
                  <a:moveTo>
                    <a:pt x="30" y="11"/>
                  </a:moveTo>
                  <a:cubicBezTo>
                    <a:pt x="27" y="18"/>
                    <a:pt x="23" y="27"/>
                    <a:pt x="19" y="35"/>
                  </a:cubicBezTo>
                  <a:cubicBezTo>
                    <a:pt x="10" y="52"/>
                    <a:pt x="0" y="68"/>
                    <a:pt x="0" y="68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6" y="44"/>
                  </a:cubicBezTo>
                  <a:cubicBezTo>
                    <a:pt x="41" y="35"/>
                    <a:pt x="45" y="26"/>
                    <a:pt x="48" y="19"/>
                  </a:cubicBezTo>
                  <a:cubicBezTo>
                    <a:pt x="50" y="12"/>
                    <a:pt x="52" y="7"/>
                    <a:pt x="52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2" y="5"/>
                    <a:pt x="30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2">
              <a:extLst>
                <a:ext uri="{FF2B5EF4-FFF2-40B4-BE49-F238E27FC236}">
                  <a16:creationId xmlns:a16="http://schemas.microsoft.com/office/drawing/2014/main" id="{C481BDFE-35D8-9477-C6DD-107ECD275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047" y="2036110"/>
              <a:ext cx="148074" cy="148074"/>
            </a:xfrm>
            <a:custGeom>
              <a:avLst/>
              <a:gdLst>
                <a:gd name="T0" fmla="*/ 0 w 69"/>
                <a:gd name="T1" fmla="*/ 54 h 69"/>
                <a:gd name="T2" fmla="*/ 13 w 69"/>
                <a:gd name="T3" fmla="*/ 69 h 69"/>
                <a:gd name="T4" fmla="*/ 42 w 69"/>
                <a:gd name="T5" fmla="*/ 42 h 69"/>
                <a:gd name="T6" fmla="*/ 69 w 69"/>
                <a:gd name="T7" fmla="*/ 12 h 69"/>
                <a:gd name="T8" fmla="*/ 54 w 69"/>
                <a:gd name="T9" fmla="*/ 0 h 69"/>
                <a:gd name="T10" fmla="*/ 28 w 69"/>
                <a:gd name="T11" fmla="*/ 28 h 69"/>
                <a:gd name="T12" fmla="*/ 0 w 69"/>
                <a:gd name="T13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0" y="54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13" y="69"/>
                    <a:pt x="28" y="57"/>
                    <a:pt x="42" y="42"/>
                  </a:cubicBezTo>
                  <a:cubicBezTo>
                    <a:pt x="57" y="28"/>
                    <a:pt x="69" y="12"/>
                    <a:pt x="69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5"/>
                    <a:pt x="28" y="28"/>
                  </a:cubicBezTo>
                  <a:cubicBezTo>
                    <a:pt x="15" y="4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3">
              <a:extLst>
                <a:ext uri="{FF2B5EF4-FFF2-40B4-BE49-F238E27FC236}">
                  <a16:creationId xmlns:a16="http://schemas.microsoft.com/office/drawing/2014/main" id="{F7779D80-84E4-4775-E969-C2DBA6DCE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3650" y="2196903"/>
              <a:ext cx="167151" cy="116279"/>
            </a:xfrm>
            <a:custGeom>
              <a:avLst/>
              <a:gdLst>
                <a:gd name="T0" fmla="*/ 34 w 78"/>
                <a:gd name="T1" fmla="*/ 20 h 54"/>
                <a:gd name="T2" fmla="*/ 0 w 78"/>
                <a:gd name="T3" fmla="*/ 36 h 54"/>
                <a:gd name="T4" fmla="*/ 7 w 78"/>
                <a:gd name="T5" fmla="*/ 54 h 54"/>
                <a:gd name="T6" fmla="*/ 44 w 78"/>
                <a:gd name="T7" fmla="*/ 37 h 54"/>
                <a:gd name="T8" fmla="*/ 78 w 78"/>
                <a:gd name="T9" fmla="*/ 17 h 54"/>
                <a:gd name="T10" fmla="*/ 67 w 78"/>
                <a:gd name="T11" fmla="*/ 0 h 54"/>
                <a:gd name="T12" fmla="*/ 34 w 78"/>
                <a:gd name="T1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4">
                  <a:moveTo>
                    <a:pt x="34" y="20"/>
                  </a:moveTo>
                  <a:cubicBezTo>
                    <a:pt x="18" y="29"/>
                    <a:pt x="0" y="36"/>
                    <a:pt x="0" y="36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26" y="47"/>
                    <a:pt x="44" y="37"/>
                  </a:cubicBezTo>
                  <a:cubicBezTo>
                    <a:pt x="61" y="28"/>
                    <a:pt x="78" y="17"/>
                    <a:pt x="78" y="1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51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4">
              <a:extLst>
                <a:ext uri="{FF2B5EF4-FFF2-40B4-BE49-F238E27FC236}">
                  <a16:creationId xmlns:a16="http://schemas.microsoft.com/office/drawing/2014/main" id="{EA724D3C-3B39-D9C7-A5A2-CB158293D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000" y="2298647"/>
              <a:ext cx="171694" cy="68132"/>
            </a:xfrm>
            <a:custGeom>
              <a:avLst/>
              <a:gdLst>
                <a:gd name="T0" fmla="*/ 0 w 80"/>
                <a:gd name="T1" fmla="*/ 13 h 32"/>
                <a:gd name="T2" fmla="*/ 1 w 80"/>
                <a:gd name="T3" fmla="*/ 32 h 32"/>
                <a:gd name="T4" fmla="*/ 41 w 80"/>
                <a:gd name="T5" fmla="*/ 28 h 32"/>
                <a:gd name="T6" fmla="*/ 80 w 80"/>
                <a:gd name="T7" fmla="*/ 19 h 32"/>
                <a:gd name="T8" fmla="*/ 74 w 80"/>
                <a:gd name="T9" fmla="*/ 0 h 32"/>
                <a:gd name="T10" fmla="*/ 37 w 80"/>
                <a:gd name="T11" fmla="*/ 8 h 32"/>
                <a:gd name="T12" fmla="*/ 0 w 80"/>
                <a:gd name="T1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0" y="13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21" y="31"/>
                    <a:pt x="41" y="28"/>
                  </a:cubicBezTo>
                  <a:cubicBezTo>
                    <a:pt x="60" y="24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5"/>
                    <a:pt x="37" y="8"/>
                  </a:cubicBezTo>
                  <a:cubicBezTo>
                    <a:pt x="19" y="12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5">
              <a:extLst>
                <a:ext uri="{FF2B5EF4-FFF2-40B4-BE49-F238E27FC236}">
                  <a16:creationId xmlns:a16="http://schemas.microsoft.com/office/drawing/2014/main" id="{20ACE0C2-57F3-278B-C0FF-495ED68F0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81" y="2328626"/>
              <a:ext cx="171694" cy="64499"/>
            </a:xfrm>
            <a:custGeom>
              <a:avLst/>
              <a:gdLst>
                <a:gd name="T0" fmla="*/ 13 w 80"/>
                <a:gd name="T1" fmla="*/ 8 h 30"/>
                <a:gd name="T2" fmla="*/ 0 w 80"/>
                <a:gd name="T3" fmla="*/ 11 h 30"/>
                <a:gd name="T4" fmla="*/ 5 w 80"/>
                <a:gd name="T5" fmla="*/ 30 h 30"/>
                <a:gd name="T6" fmla="*/ 42 w 80"/>
                <a:gd name="T7" fmla="*/ 23 h 30"/>
                <a:gd name="T8" fmla="*/ 80 w 80"/>
                <a:gd name="T9" fmla="*/ 19 h 30"/>
                <a:gd name="T10" fmla="*/ 80 w 80"/>
                <a:gd name="T11" fmla="*/ 0 h 30"/>
                <a:gd name="T12" fmla="*/ 40 w 80"/>
                <a:gd name="T13" fmla="*/ 3 h 30"/>
                <a:gd name="T14" fmla="*/ 13 w 80"/>
                <a:gd name="T1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0">
                  <a:moveTo>
                    <a:pt x="13" y="8"/>
                  </a:moveTo>
                  <a:cubicBezTo>
                    <a:pt x="5" y="10"/>
                    <a:pt x="0" y="11"/>
                    <a:pt x="0" y="1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24" y="25"/>
                    <a:pt x="42" y="23"/>
                  </a:cubicBezTo>
                  <a:cubicBezTo>
                    <a:pt x="61" y="20"/>
                    <a:pt x="80" y="19"/>
                    <a:pt x="80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59" y="0"/>
                    <a:pt x="40" y="3"/>
                  </a:cubicBezTo>
                  <a:cubicBezTo>
                    <a:pt x="30" y="5"/>
                    <a:pt x="20" y="7"/>
                    <a:pt x="13" y="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86">
              <a:extLst>
                <a:ext uri="{FF2B5EF4-FFF2-40B4-BE49-F238E27FC236}">
                  <a16:creationId xmlns:a16="http://schemas.microsoft.com/office/drawing/2014/main" id="{8647C5F8-1CDB-DCFD-A6B1-8253D1C60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348" y="2375865"/>
              <a:ext cx="168060" cy="111737"/>
            </a:xfrm>
            <a:custGeom>
              <a:avLst/>
              <a:gdLst>
                <a:gd name="T0" fmla="*/ 0 w 78"/>
                <a:gd name="T1" fmla="*/ 35 h 52"/>
                <a:gd name="T2" fmla="*/ 10 w 78"/>
                <a:gd name="T3" fmla="*/ 52 h 52"/>
                <a:gd name="T4" fmla="*/ 43 w 78"/>
                <a:gd name="T5" fmla="*/ 33 h 52"/>
                <a:gd name="T6" fmla="*/ 78 w 78"/>
                <a:gd name="T7" fmla="*/ 18 h 52"/>
                <a:gd name="T8" fmla="*/ 72 w 78"/>
                <a:gd name="T9" fmla="*/ 0 h 52"/>
                <a:gd name="T10" fmla="*/ 35 w 78"/>
                <a:gd name="T11" fmla="*/ 16 h 52"/>
                <a:gd name="T12" fmla="*/ 0 w 78"/>
                <a:gd name="T13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2">
                  <a:moveTo>
                    <a:pt x="0" y="35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26" y="42"/>
                    <a:pt x="43" y="33"/>
                  </a:cubicBezTo>
                  <a:cubicBezTo>
                    <a:pt x="60" y="25"/>
                    <a:pt x="78" y="18"/>
                    <a:pt x="78" y="1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53" y="7"/>
                    <a:pt x="35" y="16"/>
                  </a:cubicBezTo>
                  <a:cubicBezTo>
                    <a:pt x="17" y="2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87">
              <a:extLst>
                <a:ext uri="{FF2B5EF4-FFF2-40B4-BE49-F238E27FC236}">
                  <a16:creationId xmlns:a16="http://schemas.microsoft.com/office/drawing/2014/main" id="{47135CCD-E8B0-0339-9D5F-3A05C434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395" y="2497594"/>
              <a:ext cx="148074" cy="146257"/>
            </a:xfrm>
            <a:custGeom>
              <a:avLst/>
              <a:gdLst>
                <a:gd name="T0" fmla="*/ 57 w 69"/>
                <a:gd name="T1" fmla="*/ 0 h 68"/>
                <a:gd name="T2" fmla="*/ 27 w 69"/>
                <a:gd name="T3" fmla="*/ 26 h 68"/>
                <a:gd name="T4" fmla="*/ 0 w 69"/>
                <a:gd name="T5" fmla="*/ 56 h 68"/>
                <a:gd name="T6" fmla="*/ 15 w 69"/>
                <a:gd name="T7" fmla="*/ 68 h 68"/>
                <a:gd name="T8" fmla="*/ 41 w 69"/>
                <a:gd name="T9" fmla="*/ 40 h 68"/>
                <a:gd name="T10" fmla="*/ 69 w 69"/>
                <a:gd name="T11" fmla="*/ 15 h 68"/>
                <a:gd name="T12" fmla="*/ 57 w 6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57" y="0"/>
                  </a:moveTo>
                  <a:cubicBezTo>
                    <a:pt x="57" y="0"/>
                    <a:pt x="41" y="12"/>
                    <a:pt x="27" y="26"/>
                  </a:cubicBezTo>
                  <a:cubicBezTo>
                    <a:pt x="13" y="40"/>
                    <a:pt x="0" y="56"/>
                    <a:pt x="0" y="5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27" y="53"/>
                    <a:pt x="41" y="40"/>
                  </a:cubicBezTo>
                  <a:cubicBezTo>
                    <a:pt x="54" y="27"/>
                    <a:pt x="69" y="15"/>
                    <a:pt x="69" y="15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88">
              <a:extLst>
                <a:ext uri="{FF2B5EF4-FFF2-40B4-BE49-F238E27FC236}">
                  <a16:creationId xmlns:a16="http://schemas.microsoft.com/office/drawing/2014/main" id="{D400DE6F-5E75-721D-1FA7-745AA7FA3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398" y="2680189"/>
              <a:ext cx="116279" cy="168060"/>
            </a:xfrm>
            <a:custGeom>
              <a:avLst/>
              <a:gdLst>
                <a:gd name="T0" fmla="*/ 37 w 54"/>
                <a:gd name="T1" fmla="*/ 0 h 78"/>
                <a:gd name="T2" fmla="*/ 17 w 54"/>
                <a:gd name="T3" fmla="*/ 35 h 78"/>
                <a:gd name="T4" fmla="*/ 0 w 54"/>
                <a:gd name="T5" fmla="*/ 71 h 78"/>
                <a:gd name="T6" fmla="*/ 18 w 54"/>
                <a:gd name="T7" fmla="*/ 78 h 78"/>
                <a:gd name="T8" fmla="*/ 34 w 54"/>
                <a:gd name="T9" fmla="*/ 44 h 78"/>
                <a:gd name="T10" fmla="*/ 54 w 54"/>
                <a:gd name="T11" fmla="*/ 11 h 78"/>
                <a:gd name="T12" fmla="*/ 37 w 54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8">
                  <a:moveTo>
                    <a:pt x="37" y="0"/>
                  </a:moveTo>
                  <a:cubicBezTo>
                    <a:pt x="37" y="0"/>
                    <a:pt x="26" y="17"/>
                    <a:pt x="17" y="35"/>
                  </a:cubicBezTo>
                  <a:cubicBezTo>
                    <a:pt x="7" y="52"/>
                    <a:pt x="0" y="71"/>
                    <a:pt x="0" y="7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5" y="61"/>
                    <a:pt x="34" y="44"/>
                  </a:cubicBezTo>
                  <a:cubicBezTo>
                    <a:pt x="43" y="27"/>
                    <a:pt x="54" y="11"/>
                    <a:pt x="54" y="1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89">
              <a:extLst>
                <a:ext uri="{FF2B5EF4-FFF2-40B4-BE49-F238E27FC236}">
                  <a16:creationId xmlns:a16="http://schemas.microsoft.com/office/drawing/2014/main" id="{5209BACB-06F9-A86F-B760-E8918B4F2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983" y="2908205"/>
              <a:ext cx="68132" cy="173510"/>
            </a:xfrm>
            <a:custGeom>
              <a:avLst/>
              <a:gdLst>
                <a:gd name="T0" fmla="*/ 20 w 32"/>
                <a:gd name="T1" fmla="*/ 69 h 81"/>
                <a:gd name="T2" fmla="*/ 24 w 32"/>
                <a:gd name="T3" fmla="*/ 43 h 81"/>
                <a:gd name="T4" fmla="*/ 32 w 32"/>
                <a:gd name="T5" fmla="*/ 6 h 81"/>
                <a:gd name="T6" fmla="*/ 14 w 32"/>
                <a:gd name="T7" fmla="*/ 0 h 81"/>
                <a:gd name="T8" fmla="*/ 5 w 32"/>
                <a:gd name="T9" fmla="*/ 40 h 81"/>
                <a:gd name="T10" fmla="*/ 1 w 32"/>
                <a:gd name="T11" fmla="*/ 67 h 81"/>
                <a:gd name="T12" fmla="*/ 0 w 32"/>
                <a:gd name="T13" fmla="*/ 79 h 81"/>
                <a:gd name="T14" fmla="*/ 19 w 32"/>
                <a:gd name="T15" fmla="*/ 81 h 81"/>
                <a:gd name="T16" fmla="*/ 20 w 32"/>
                <a:gd name="T17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1">
                  <a:moveTo>
                    <a:pt x="20" y="69"/>
                  </a:moveTo>
                  <a:cubicBezTo>
                    <a:pt x="21" y="62"/>
                    <a:pt x="22" y="52"/>
                    <a:pt x="24" y="43"/>
                  </a:cubicBezTo>
                  <a:cubicBezTo>
                    <a:pt x="27" y="24"/>
                    <a:pt x="32" y="6"/>
                    <a:pt x="32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8" y="20"/>
                    <a:pt x="5" y="40"/>
                  </a:cubicBezTo>
                  <a:cubicBezTo>
                    <a:pt x="3" y="49"/>
                    <a:pt x="2" y="59"/>
                    <a:pt x="1" y="67"/>
                  </a:cubicBezTo>
                  <a:cubicBezTo>
                    <a:pt x="0" y="74"/>
                    <a:pt x="0" y="79"/>
                    <a:pt x="0" y="79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0" y="76"/>
                    <a:pt x="20" y="6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0">
              <a:extLst>
                <a:ext uri="{FF2B5EF4-FFF2-40B4-BE49-F238E27FC236}">
                  <a16:creationId xmlns:a16="http://schemas.microsoft.com/office/drawing/2014/main" id="{953E9714-16FB-C018-2098-CCC140B27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258" y="3157115"/>
              <a:ext cx="64499" cy="171694"/>
            </a:xfrm>
            <a:custGeom>
              <a:avLst/>
              <a:gdLst>
                <a:gd name="T0" fmla="*/ 4 w 30"/>
                <a:gd name="T1" fmla="*/ 41 h 80"/>
                <a:gd name="T2" fmla="*/ 11 w 30"/>
                <a:gd name="T3" fmla="*/ 80 h 80"/>
                <a:gd name="T4" fmla="*/ 30 w 30"/>
                <a:gd name="T5" fmla="*/ 75 h 80"/>
                <a:gd name="T6" fmla="*/ 23 w 30"/>
                <a:gd name="T7" fmla="*/ 38 h 80"/>
                <a:gd name="T8" fmla="*/ 20 w 30"/>
                <a:gd name="T9" fmla="*/ 0 h 80"/>
                <a:gd name="T10" fmla="*/ 0 w 30"/>
                <a:gd name="T11" fmla="*/ 1 h 80"/>
                <a:gd name="T12" fmla="*/ 4 w 30"/>
                <a:gd name="T13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0">
                  <a:moveTo>
                    <a:pt x="4" y="41"/>
                  </a:moveTo>
                  <a:cubicBezTo>
                    <a:pt x="6" y="60"/>
                    <a:pt x="11" y="80"/>
                    <a:pt x="11" y="8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5"/>
                    <a:pt x="25" y="57"/>
                    <a:pt x="23" y="38"/>
                  </a:cubicBezTo>
                  <a:cubicBezTo>
                    <a:pt x="20" y="19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1"/>
                    <a:pt x="4" y="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1">
              <a:extLst>
                <a:ext uri="{FF2B5EF4-FFF2-40B4-BE49-F238E27FC236}">
                  <a16:creationId xmlns:a16="http://schemas.microsoft.com/office/drawing/2014/main" id="{24D461E9-FB33-7C41-8C09-772469936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3497" y="3391490"/>
              <a:ext cx="111737" cy="169877"/>
            </a:xfrm>
            <a:custGeom>
              <a:avLst/>
              <a:gdLst>
                <a:gd name="T0" fmla="*/ 35 w 52"/>
                <a:gd name="T1" fmla="*/ 79 h 79"/>
                <a:gd name="T2" fmla="*/ 52 w 52"/>
                <a:gd name="T3" fmla="*/ 68 h 79"/>
                <a:gd name="T4" fmla="*/ 33 w 52"/>
                <a:gd name="T5" fmla="*/ 35 h 79"/>
                <a:gd name="T6" fmla="*/ 18 w 52"/>
                <a:gd name="T7" fmla="*/ 0 h 79"/>
                <a:gd name="T8" fmla="*/ 0 w 52"/>
                <a:gd name="T9" fmla="*/ 7 h 79"/>
                <a:gd name="T10" fmla="*/ 16 w 52"/>
                <a:gd name="T11" fmla="*/ 44 h 79"/>
                <a:gd name="T12" fmla="*/ 35 w 52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9">
                  <a:moveTo>
                    <a:pt x="35" y="79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41" y="52"/>
                    <a:pt x="33" y="35"/>
                  </a:cubicBezTo>
                  <a:cubicBezTo>
                    <a:pt x="25" y="18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7" y="26"/>
                    <a:pt x="16" y="44"/>
                  </a:cubicBezTo>
                  <a:cubicBezTo>
                    <a:pt x="24" y="62"/>
                    <a:pt x="35" y="79"/>
                    <a:pt x="35" y="7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2">
              <a:extLst>
                <a:ext uri="{FF2B5EF4-FFF2-40B4-BE49-F238E27FC236}">
                  <a16:creationId xmlns:a16="http://schemas.microsoft.com/office/drawing/2014/main" id="{0F754ACE-3E35-A5AD-A48D-3D0BB0779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319" y="3599521"/>
              <a:ext cx="146257" cy="150800"/>
            </a:xfrm>
            <a:custGeom>
              <a:avLst/>
              <a:gdLst>
                <a:gd name="T0" fmla="*/ 56 w 68"/>
                <a:gd name="T1" fmla="*/ 70 h 70"/>
                <a:gd name="T2" fmla="*/ 68 w 68"/>
                <a:gd name="T3" fmla="*/ 55 h 70"/>
                <a:gd name="T4" fmla="*/ 41 w 68"/>
                <a:gd name="T5" fmla="*/ 29 h 70"/>
                <a:gd name="T6" fmla="*/ 16 w 68"/>
                <a:gd name="T7" fmla="*/ 0 h 70"/>
                <a:gd name="T8" fmla="*/ 0 w 68"/>
                <a:gd name="T9" fmla="*/ 12 h 70"/>
                <a:gd name="T10" fmla="*/ 27 w 68"/>
                <a:gd name="T11" fmla="*/ 43 h 70"/>
                <a:gd name="T12" fmla="*/ 56 w 6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56" y="70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8" y="55"/>
                    <a:pt x="54" y="43"/>
                    <a:pt x="41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3" y="28"/>
                    <a:pt x="27" y="43"/>
                  </a:cubicBezTo>
                  <a:cubicBezTo>
                    <a:pt x="40" y="57"/>
                    <a:pt x="56" y="70"/>
                    <a:pt x="56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3">
              <a:extLst>
                <a:ext uri="{FF2B5EF4-FFF2-40B4-BE49-F238E27FC236}">
                  <a16:creationId xmlns:a16="http://schemas.microsoft.com/office/drawing/2014/main" id="{66F99DB7-3F67-4CF8-E92F-B8B5D41F5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730" y="3763038"/>
              <a:ext cx="165335" cy="116279"/>
            </a:xfrm>
            <a:custGeom>
              <a:avLst/>
              <a:gdLst>
                <a:gd name="T0" fmla="*/ 70 w 77"/>
                <a:gd name="T1" fmla="*/ 54 h 54"/>
                <a:gd name="T2" fmla="*/ 77 w 77"/>
                <a:gd name="T3" fmla="*/ 36 h 54"/>
                <a:gd name="T4" fmla="*/ 43 w 77"/>
                <a:gd name="T5" fmla="*/ 20 h 54"/>
                <a:gd name="T6" fmla="*/ 11 w 77"/>
                <a:gd name="T7" fmla="*/ 0 h 54"/>
                <a:gd name="T8" fmla="*/ 0 w 77"/>
                <a:gd name="T9" fmla="*/ 17 h 54"/>
                <a:gd name="T10" fmla="*/ 34 w 77"/>
                <a:gd name="T11" fmla="*/ 37 h 54"/>
                <a:gd name="T12" fmla="*/ 70 w 77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4">
                  <a:moveTo>
                    <a:pt x="70" y="54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60" y="29"/>
                    <a:pt x="43" y="20"/>
                  </a:cubicBezTo>
                  <a:cubicBezTo>
                    <a:pt x="26" y="11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6" y="28"/>
                    <a:pt x="34" y="37"/>
                  </a:cubicBezTo>
                  <a:cubicBezTo>
                    <a:pt x="51" y="47"/>
                    <a:pt x="70" y="54"/>
                    <a:pt x="70" y="5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4">
              <a:extLst>
                <a:ext uri="{FF2B5EF4-FFF2-40B4-BE49-F238E27FC236}">
                  <a16:creationId xmlns:a16="http://schemas.microsoft.com/office/drawing/2014/main" id="{9ECFB0E8-A319-8BB1-CFBA-83640AC73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022" y="3865690"/>
              <a:ext cx="172602" cy="70858"/>
            </a:xfrm>
            <a:custGeom>
              <a:avLst/>
              <a:gdLst>
                <a:gd name="T0" fmla="*/ 79 w 80"/>
                <a:gd name="T1" fmla="*/ 33 h 33"/>
                <a:gd name="T2" fmla="*/ 80 w 80"/>
                <a:gd name="T3" fmla="*/ 13 h 33"/>
                <a:gd name="T4" fmla="*/ 43 w 80"/>
                <a:gd name="T5" fmla="*/ 9 h 33"/>
                <a:gd name="T6" fmla="*/ 17 w 80"/>
                <a:gd name="T7" fmla="*/ 3 h 33"/>
                <a:gd name="T8" fmla="*/ 6 w 80"/>
                <a:gd name="T9" fmla="*/ 0 h 33"/>
                <a:gd name="T10" fmla="*/ 0 w 80"/>
                <a:gd name="T11" fmla="*/ 19 h 33"/>
                <a:gd name="T12" fmla="*/ 12 w 80"/>
                <a:gd name="T13" fmla="*/ 22 h 33"/>
                <a:gd name="T14" fmla="*/ 39 w 80"/>
                <a:gd name="T15" fmla="*/ 28 h 33"/>
                <a:gd name="T16" fmla="*/ 79 w 8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79" y="33"/>
                  </a:move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61" y="12"/>
                    <a:pt x="43" y="9"/>
                  </a:cubicBezTo>
                  <a:cubicBezTo>
                    <a:pt x="33" y="7"/>
                    <a:pt x="24" y="5"/>
                    <a:pt x="17" y="3"/>
                  </a:cubicBezTo>
                  <a:cubicBezTo>
                    <a:pt x="10" y="1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5" y="20"/>
                    <a:pt x="12" y="22"/>
                  </a:cubicBezTo>
                  <a:cubicBezTo>
                    <a:pt x="20" y="24"/>
                    <a:pt x="29" y="26"/>
                    <a:pt x="39" y="28"/>
                  </a:cubicBezTo>
                  <a:cubicBezTo>
                    <a:pt x="59" y="32"/>
                    <a:pt x="79" y="33"/>
                    <a:pt x="79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5">
              <a:extLst>
                <a:ext uri="{FF2B5EF4-FFF2-40B4-BE49-F238E27FC236}">
                  <a16:creationId xmlns:a16="http://schemas.microsoft.com/office/drawing/2014/main" id="{313A4B0A-AAA5-9924-4FEB-31EF06FDB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841" y="3874775"/>
              <a:ext cx="171694" cy="64499"/>
            </a:xfrm>
            <a:custGeom>
              <a:avLst/>
              <a:gdLst>
                <a:gd name="T0" fmla="*/ 80 w 80"/>
                <a:gd name="T1" fmla="*/ 19 h 30"/>
                <a:gd name="T2" fmla="*/ 75 w 80"/>
                <a:gd name="T3" fmla="*/ 0 h 30"/>
                <a:gd name="T4" fmla="*/ 38 w 80"/>
                <a:gd name="T5" fmla="*/ 7 h 30"/>
                <a:gd name="T6" fmla="*/ 0 w 80"/>
                <a:gd name="T7" fmla="*/ 10 h 30"/>
                <a:gd name="T8" fmla="*/ 0 w 80"/>
                <a:gd name="T9" fmla="*/ 30 h 30"/>
                <a:gd name="T10" fmla="*/ 40 w 80"/>
                <a:gd name="T11" fmla="*/ 27 h 30"/>
                <a:gd name="T12" fmla="*/ 80 w 80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80" y="19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5"/>
                    <a:pt x="38" y="7"/>
                  </a:cubicBezTo>
                  <a:cubicBezTo>
                    <a:pt x="19" y="10"/>
                    <a:pt x="0" y="10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1" y="29"/>
                    <a:pt x="40" y="27"/>
                  </a:cubicBezTo>
                  <a:cubicBezTo>
                    <a:pt x="60" y="24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96">
              <a:extLst>
                <a:ext uri="{FF2B5EF4-FFF2-40B4-BE49-F238E27FC236}">
                  <a16:creationId xmlns:a16="http://schemas.microsoft.com/office/drawing/2014/main" id="{6A48000C-B6CE-4CB2-D821-753101356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216" y="3782115"/>
              <a:ext cx="168968" cy="109920"/>
            </a:xfrm>
            <a:custGeom>
              <a:avLst/>
              <a:gdLst>
                <a:gd name="T0" fmla="*/ 68 w 79"/>
                <a:gd name="T1" fmla="*/ 23 h 51"/>
                <a:gd name="T2" fmla="*/ 79 w 79"/>
                <a:gd name="T3" fmla="*/ 17 h 51"/>
                <a:gd name="T4" fmla="*/ 68 w 79"/>
                <a:gd name="T5" fmla="*/ 0 h 51"/>
                <a:gd name="T6" fmla="*/ 58 w 79"/>
                <a:gd name="T7" fmla="*/ 6 h 51"/>
                <a:gd name="T8" fmla="*/ 35 w 79"/>
                <a:gd name="T9" fmla="*/ 18 h 51"/>
                <a:gd name="T10" fmla="*/ 0 w 79"/>
                <a:gd name="T11" fmla="*/ 33 h 51"/>
                <a:gd name="T12" fmla="*/ 7 w 79"/>
                <a:gd name="T13" fmla="*/ 51 h 51"/>
                <a:gd name="T14" fmla="*/ 44 w 79"/>
                <a:gd name="T15" fmla="*/ 36 h 51"/>
                <a:gd name="T16" fmla="*/ 68 w 79"/>
                <a:gd name="T1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51">
                  <a:moveTo>
                    <a:pt x="68" y="23"/>
                  </a:moveTo>
                  <a:cubicBezTo>
                    <a:pt x="74" y="19"/>
                    <a:pt x="79" y="17"/>
                    <a:pt x="79" y="17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4" y="3"/>
                    <a:pt x="58" y="6"/>
                  </a:cubicBezTo>
                  <a:cubicBezTo>
                    <a:pt x="52" y="10"/>
                    <a:pt x="44" y="14"/>
                    <a:pt x="35" y="18"/>
                  </a:cubicBezTo>
                  <a:cubicBezTo>
                    <a:pt x="18" y="27"/>
                    <a:pt x="0" y="33"/>
                    <a:pt x="0" y="3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26" y="45"/>
                    <a:pt x="44" y="36"/>
                  </a:cubicBezTo>
                  <a:cubicBezTo>
                    <a:pt x="53" y="32"/>
                    <a:pt x="61" y="27"/>
                    <a:pt x="68" y="2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97">
              <a:extLst>
                <a:ext uri="{FF2B5EF4-FFF2-40B4-BE49-F238E27FC236}">
                  <a16:creationId xmlns:a16="http://schemas.microsoft.com/office/drawing/2014/main" id="{A32030CA-5918-27C8-EDC9-95ECEE22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064" y="3627680"/>
              <a:ext cx="148074" cy="143532"/>
            </a:xfrm>
            <a:custGeom>
              <a:avLst/>
              <a:gdLst>
                <a:gd name="T0" fmla="*/ 69 w 69"/>
                <a:gd name="T1" fmla="*/ 12 h 67"/>
                <a:gd name="T2" fmla="*/ 54 w 69"/>
                <a:gd name="T3" fmla="*/ 0 h 67"/>
                <a:gd name="T4" fmla="*/ 28 w 69"/>
                <a:gd name="T5" fmla="*/ 27 h 67"/>
                <a:gd name="T6" fmla="*/ 0 w 69"/>
                <a:gd name="T7" fmla="*/ 52 h 67"/>
                <a:gd name="T8" fmla="*/ 11 w 69"/>
                <a:gd name="T9" fmla="*/ 67 h 67"/>
                <a:gd name="T10" fmla="*/ 42 w 69"/>
                <a:gd name="T11" fmla="*/ 41 h 67"/>
                <a:gd name="T12" fmla="*/ 69 w 69"/>
                <a:gd name="T1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9" y="12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42" y="14"/>
                    <a:pt x="28" y="27"/>
                  </a:cubicBezTo>
                  <a:cubicBezTo>
                    <a:pt x="15" y="40"/>
                    <a:pt x="0" y="52"/>
                    <a:pt x="0" y="52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27" y="55"/>
                    <a:pt x="42" y="41"/>
                  </a:cubicBezTo>
                  <a:cubicBezTo>
                    <a:pt x="56" y="28"/>
                    <a:pt x="69" y="12"/>
                    <a:pt x="69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98">
              <a:extLst>
                <a:ext uri="{FF2B5EF4-FFF2-40B4-BE49-F238E27FC236}">
                  <a16:creationId xmlns:a16="http://schemas.microsoft.com/office/drawing/2014/main" id="{7931331B-E432-E9AA-D1E4-F872FC7A7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583" y="3423283"/>
              <a:ext cx="116279" cy="168060"/>
            </a:xfrm>
            <a:custGeom>
              <a:avLst/>
              <a:gdLst>
                <a:gd name="T0" fmla="*/ 31 w 54"/>
                <a:gd name="T1" fmla="*/ 11 h 78"/>
                <a:gd name="T2" fmla="*/ 20 w 54"/>
                <a:gd name="T3" fmla="*/ 34 h 78"/>
                <a:gd name="T4" fmla="*/ 0 w 54"/>
                <a:gd name="T5" fmla="*/ 67 h 78"/>
                <a:gd name="T6" fmla="*/ 16 w 54"/>
                <a:gd name="T7" fmla="*/ 78 h 78"/>
                <a:gd name="T8" fmla="*/ 37 w 54"/>
                <a:gd name="T9" fmla="*/ 44 h 78"/>
                <a:gd name="T10" fmla="*/ 49 w 54"/>
                <a:gd name="T11" fmla="*/ 19 h 78"/>
                <a:gd name="T12" fmla="*/ 54 w 54"/>
                <a:gd name="T13" fmla="*/ 7 h 78"/>
                <a:gd name="T14" fmla="*/ 36 w 54"/>
                <a:gd name="T15" fmla="*/ 0 h 78"/>
                <a:gd name="T16" fmla="*/ 31 w 54"/>
                <a:gd name="T17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8">
                  <a:moveTo>
                    <a:pt x="31" y="11"/>
                  </a:moveTo>
                  <a:cubicBezTo>
                    <a:pt x="29" y="17"/>
                    <a:pt x="24" y="26"/>
                    <a:pt x="20" y="34"/>
                  </a:cubicBezTo>
                  <a:cubicBezTo>
                    <a:pt x="11" y="51"/>
                    <a:pt x="0" y="67"/>
                    <a:pt x="0" y="67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28" y="61"/>
                    <a:pt x="37" y="44"/>
                  </a:cubicBezTo>
                  <a:cubicBezTo>
                    <a:pt x="42" y="35"/>
                    <a:pt x="46" y="26"/>
                    <a:pt x="49" y="19"/>
                  </a:cubicBezTo>
                  <a:cubicBezTo>
                    <a:pt x="52" y="12"/>
                    <a:pt x="54" y="7"/>
                    <a:pt x="54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4" y="4"/>
                    <a:pt x="31" y="1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99">
              <a:extLst>
                <a:ext uri="{FF2B5EF4-FFF2-40B4-BE49-F238E27FC236}">
                  <a16:creationId xmlns:a16="http://schemas.microsoft.com/office/drawing/2014/main" id="{BA9594C1-D0F5-6B9C-3F78-9398EF36B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144" y="3191632"/>
              <a:ext cx="70858" cy="171694"/>
            </a:xfrm>
            <a:custGeom>
              <a:avLst/>
              <a:gdLst>
                <a:gd name="T0" fmla="*/ 9 w 33"/>
                <a:gd name="T1" fmla="*/ 38 h 80"/>
                <a:gd name="T2" fmla="*/ 0 w 33"/>
                <a:gd name="T3" fmla="*/ 75 h 80"/>
                <a:gd name="T4" fmla="*/ 19 w 33"/>
                <a:gd name="T5" fmla="*/ 80 h 80"/>
                <a:gd name="T6" fmla="*/ 28 w 33"/>
                <a:gd name="T7" fmla="*/ 41 h 80"/>
                <a:gd name="T8" fmla="*/ 33 w 33"/>
                <a:gd name="T9" fmla="*/ 1 h 80"/>
                <a:gd name="T10" fmla="*/ 14 w 33"/>
                <a:gd name="T11" fmla="*/ 0 h 80"/>
                <a:gd name="T12" fmla="*/ 9 w 33"/>
                <a:gd name="T13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9" y="38"/>
                  </a:moveTo>
                  <a:cubicBezTo>
                    <a:pt x="6" y="56"/>
                    <a:pt x="0" y="75"/>
                    <a:pt x="0" y="75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5" y="61"/>
                    <a:pt x="28" y="41"/>
                  </a:cubicBezTo>
                  <a:cubicBezTo>
                    <a:pt x="32" y="21"/>
                    <a:pt x="33" y="1"/>
                    <a:pt x="3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2" y="19"/>
                    <a:pt x="9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00">
              <a:extLst>
                <a:ext uri="{FF2B5EF4-FFF2-40B4-BE49-F238E27FC236}">
                  <a16:creationId xmlns:a16="http://schemas.microsoft.com/office/drawing/2014/main" id="{39DD52AE-C0C6-7748-CF1C-2434AE114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39" y="2944539"/>
              <a:ext cx="62682" cy="171694"/>
            </a:xfrm>
            <a:custGeom>
              <a:avLst/>
              <a:gdLst>
                <a:gd name="T0" fmla="*/ 7 w 29"/>
                <a:gd name="T1" fmla="*/ 12 h 80"/>
                <a:gd name="T2" fmla="*/ 3 w 29"/>
                <a:gd name="T3" fmla="*/ 39 h 80"/>
                <a:gd name="T4" fmla="*/ 0 w 29"/>
                <a:gd name="T5" fmla="*/ 79 h 80"/>
                <a:gd name="T6" fmla="*/ 19 w 29"/>
                <a:gd name="T7" fmla="*/ 80 h 80"/>
                <a:gd name="T8" fmla="*/ 22 w 29"/>
                <a:gd name="T9" fmla="*/ 42 h 80"/>
                <a:gd name="T10" fmla="*/ 27 w 29"/>
                <a:gd name="T11" fmla="*/ 16 h 80"/>
                <a:gd name="T12" fmla="*/ 29 w 29"/>
                <a:gd name="T13" fmla="*/ 4 h 80"/>
                <a:gd name="T14" fmla="*/ 10 w 29"/>
                <a:gd name="T15" fmla="*/ 0 h 80"/>
                <a:gd name="T16" fmla="*/ 7 w 29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0">
                  <a:moveTo>
                    <a:pt x="7" y="12"/>
                  </a:moveTo>
                  <a:cubicBezTo>
                    <a:pt x="6" y="19"/>
                    <a:pt x="4" y="29"/>
                    <a:pt x="3" y="39"/>
                  </a:cubicBezTo>
                  <a:cubicBezTo>
                    <a:pt x="0" y="59"/>
                    <a:pt x="0" y="79"/>
                    <a:pt x="0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20" y="60"/>
                    <a:pt x="22" y="42"/>
                  </a:cubicBezTo>
                  <a:cubicBezTo>
                    <a:pt x="24" y="32"/>
                    <a:pt x="25" y="23"/>
                    <a:pt x="27" y="16"/>
                  </a:cubicBezTo>
                  <a:cubicBezTo>
                    <a:pt x="28" y="9"/>
                    <a:pt x="29" y="4"/>
                    <a:pt x="29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5"/>
                    <a:pt x="7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1">
              <a:extLst>
                <a:ext uri="{FF2B5EF4-FFF2-40B4-BE49-F238E27FC236}">
                  <a16:creationId xmlns:a16="http://schemas.microsoft.com/office/drawing/2014/main" id="{2EAC5591-7B95-5ACD-9E7F-236EFE101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362" y="2712888"/>
              <a:ext cx="109012" cy="167151"/>
            </a:xfrm>
            <a:custGeom>
              <a:avLst/>
              <a:gdLst>
                <a:gd name="T0" fmla="*/ 33 w 51"/>
                <a:gd name="T1" fmla="*/ 43 h 78"/>
                <a:gd name="T2" fmla="*/ 51 w 51"/>
                <a:gd name="T3" fmla="*/ 10 h 78"/>
                <a:gd name="T4" fmla="*/ 34 w 51"/>
                <a:gd name="T5" fmla="*/ 0 h 78"/>
                <a:gd name="T6" fmla="*/ 15 w 51"/>
                <a:gd name="T7" fmla="*/ 35 h 78"/>
                <a:gd name="T8" fmla="*/ 0 w 51"/>
                <a:gd name="T9" fmla="*/ 72 h 78"/>
                <a:gd name="T10" fmla="*/ 18 w 51"/>
                <a:gd name="T11" fmla="*/ 78 h 78"/>
                <a:gd name="T12" fmla="*/ 33 w 51"/>
                <a:gd name="T13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8">
                  <a:moveTo>
                    <a:pt x="33" y="43"/>
                  </a:moveTo>
                  <a:cubicBezTo>
                    <a:pt x="41" y="26"/>
                    <a:pt x="51" y="10"/>
                    <a:pt x="51" y="1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23" y="17"/>
                    <a:pt x="15" y="35"/>
                  </a:cubicBezTo>
                  <a:cubicBezTo>
                    <a:pt x="6" y="53"/>
                    <a:pt x="0" y="72"/>
                    <a:pt x="0" y="7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24" y="60"/>
                    <a:pt x="33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2">
              <a:extLst>
                <a:ext uri="{FF2B5EF4-FFF2-40B4-BE49-F238E27FC236}">
                  <a16:creationId xmlns:a16="http://schemas.microsoft.com/office/drawing/2014/main" id="{8CC62206-D6FC-51DB-F1D7-921747D89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458" y="2521209"/>
              <a:ext cx="146257" cy="150800"/>
            </a:xfrm>
            <a:custGeom>
              <a:avLst/>
              <a:gdLst>
                <a:gd name="T0" fmla="*/ 68 w 68"/>
                <a:gd name="T1" fmla="*/ 14 h 70"/>
                <a:gd name="T2" fmla="*/ 55 w 68"/>
                <a:gd name="T3" fmla="*/ 0 h 70"/>
                <a:gd name="T4" fmla="*/ 26 w 68"/>
                <a:gd name="T5" fmla="*/ 27 h 70"/>
                <a:gd name="T6" fmla="*/ 0 w 68"/>
                <a:gd name="T7" fmla="*/ 58 h 70"/>
                <a:gd name="T8" fmla="*/ 16 w 68"/>
                <a:gd name="T9" fmla="*/ 70 h 70"/>
                <a:gd name="T10" fmla="*/ 40 w 68"/>
                <a:gd name="T11" fmla="*/ 41 h 70"/>
                <a:gd name="T12" fmla="*/ 68 w 68"/>
                <a:gd name="T1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68" y="14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40" y="13"/>
                    <a:pt x="26" y="27"/>
                  </a:cubicBezTo>
                  <a:cubicBezTo>
                    <a:pt x="12" y="42"/>
                    <a:pt x="0" y="58"/>
                    <a:pt x="0" y="5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27" y="54"/>
                    <a:pt x="40" y="41"/>
                  </a:cubicBezTo>
                  <a:cubicBezTo>
                    <a:pt x="53" y="27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3">
              <a:extLst>
                <a:ext uri="{FF2B5EF4-FFF2-40B4-BE49-F238E27FC236}">
                  <a16:creationId xmlns:a16="http://schemas.microsoft.com/office/drawing/2014/main" id="{E80F638E-9D8B-01AE-E86E-7F7AF6737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052" y="2388578"/>
              <a:ext cx="165335" cy="118096"/>
            </a:xfrm>
            <a:custGeom>
              <a:avLst/>
              <a:gdLst>
                <a:gd name="T0" fmla="*/ 43 w 77"/>
                <a:gd name="T1" fmla="*/ 35 h 55"/>
                <a:gd name="T2" fmla="*/ 77 w 77"/>
                <a:gd name="T3" fmla="*/ 18 h 55"/>
                <a:gd name="T4" fmla="*/ 70 w 77"/>
                <a:gd name="T5" fmla="*/ 0 h 55"/>
                <a:gd name="T6" fmla="*/ 34 w 77"/>
                <a:gd name="T7" fmla="*/ 18 h 55"/>
                <a:gd name="T8" fmla="*/ 0 w 77"/>
                <a:gd name="T9" fmla="*/ 39 h 55"/>
                <a:gd name="T10" fmla="*/ 11 w 77"/>
                <a:gd name="T11" fmla="*/ 55 h 55"/>
                <a:gd name="T12" fmla="*/ 43 w 77"/>
                <a:gd name="T13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43" y="35"/>
                  </a:moveTo>
                  <a:cubicBezTo>
                    <a:pt x="60" y="25"/>
                    <a:pt x="77" y="18"/>
                    <a:pt x="77" y="1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51" y="8"/>
                    <a:pt x="34" y="18"/>
                  </a:cubicBezTo>
                  <a:cubicBezTo>
                    <a:pt x="16" y="27"/>
                    <a:pt x="0" y="39"/>
                    <a:pt x="0" y="3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26" y="44"/>
                    <a:pt x="43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4">
              <a:extLst>
                <a:ext uri="{FF2B5EF4-FFF2-40B4-BE49-F238E27FC236}">
                  <a16:creationId xmlns:a16="http://schemas.microsoft.com/office/drawing/2014/main" id="{EAC266C6-08FA-1579-BA6E-CD81BFE7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343" y="2330439"/>
              <a:ext cx="171694" cy="70858"/>
            </a:xfrm>
            <a:custGeom>
              <a:avLst/>
              <a:gdLst>
                <a:gd name="T0" fmla="*/ 68 w 80"/>
                <a:gd name="T1" fmla="*/ 20 h 33"/>
                <a:gd name="T2" fmla="*/ 80 w 80"/>
                <a:gd name="T3" fmla="*/ 19 h 33"/>
                <a:gd name="T4" fmla="*/ 79 w 80"/>
                <a:gd name="T5" fmla="*/ 0 h 33"/>
                <a:gd name="T6" fmla="*/ 66 w 80"/>
                <a:gd name="T7" fmla="*/ 1 h 33"/>
                <a:gd name="T8" fmla="*/ 39 w 80"/>
                <a:gd name="T9" fmla="*/ 5 h 33"/>
                <a:gd name="T10" fmla="*/ 0 w 80"/>
                <a:gd name="T11" fmla="*/ 15 h 33"/>
                <a:gd name="T12" fmla="*/ 6 w 80"/>
                <a:gd name="T13" fmla="*/ 33 h 33"/>
                <a:gd name="T14" fmla="*/ 43 w 80"/>
                <a:gd name="T15" fmla="*/ 24 h 33"/>
                <a:gd name="T16" fmla="*/ 68 w 80"/>
                <a:gd name="T17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">
                  <a:moveTo>
                    <a:pt x="68" y="20"/>
                  </a:moveTo>
                  <a:cubicBezTo>
                    <a:pt x="75" y="20"/>
                    <a:pt x="80" y="19"/>
                    <a:pt x="80" y="19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4" y="0"/>
                    <a:pt x="66" y="1"/>
                  </a:cubicBezTo>
                  <a:cubicBezTo>
                    <a:pt x="59" y="2"/>
                    <a:pt x="49" y="3"/>
                    <a:pt x="39" y="5"/>
                  </a:cubicBezTo>
                  <a:cubicBezTo>
                    <a:pt x="19" y="9"/>
                    <a:pt x="0" y="15"/>
                    <a:pt x="0" y="1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24" y="28"/>
                    <a:pt x="43" y="24"/>
                  </a:cubicBezTo>
                  <a:cubicBezTo>
                    <a:pt x="52" y="22"/>
                    <a:pt x="61" y="21"/>
                    <a:pt x="68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5">
              <a:extLst>
                <a:ext uri="{FF2B5EF4-FFF2-40B4-BE49-F238E27FC236}">
                  <a16:creationId xmlns:a16="http://schemas.microsoft.com/office/drawing/2014/main" id="{97603525-F698-8407-7D41-AB9E2B92C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253" y="2328621"/>
              <a:ext cx="169877" cy="59956"/>
            </a:xfrm>
            <a:custGeom>
              <a:avLst/>
              <a:gdLst>
                <a:gd name="T0" fmla="*/ 75 w 79"/>
                <a:gd name="T1" fmla="*/ 28 h 28"/>
                <a:gd name="T2" fmla="*/ 79 w 79"/>
                <a:gd name="T3" fmla="*/ 9 h 28"/>
                <a:gd name="T4" fmla="*/ 40 w 79"/>
                <a:gd name="T5" fmla="*/ 2 h 28"/>
                <a:gd name="T6" fmla="*/ 12 w 79"/>
                <a:gd name="T7" fmla="*/ 0 h 28"/>
                <a:gd name="T8" fmla="*/ 0 w 79"/>
                <a:gd name="T9" fmla="*/ 0 h 28"/>
                <a:gd name="T10" fmla="*/ 0 w 79"/>
                <a:gd name="T11" fmla="*/ 19 h 28"/>
                <a:gd name="T12" fmla="*/ 11 w 79"/>
                <a:gd name="T13" fmla="*/ 20 h 28"/>
                <a:gd name="T14" fmla="*/ 37 w 79"/>
                <a:gd name="T15" fmla="*/ 22 h 28"/>
                <a:gd name="T16" fmla="*/ 75 w 79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8">
                  <a:moveTo>
                    <a:pt x="75" y="28"/>
                  </a:moveTo>
                  <a:cubicBezTo>
                    <a:pt x="79" y="9"/>
                    <a:pt x="79" y="9"/>
                    <a:pt x="79" y="9"/>
                  </a:cubicBezTo>
                  <a:cubicBezTo>
                    <a:pt x="79" y="9"/>
                    <a:pt x="60" y="5"/>
                    <a:pt x="40" y="2"/>
                  </a:cubicBezTo>
                  <a:cubicBezTo>
                    <a:pt x="30" y="1"/>
                    <a:pt x="20" y="0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9"/>
                    <a:pt x="11" y="20"/>
                  </a:cubicBezTo>
                  <a:cubicBezTo>
                    <a:pt x="19" y="20"/>
                    <a:pt x="28" y="21"/>
                    <a:pt x="37" y="22"/>
                  </a:cubicBezTo>
                  <a:cubicBezTo>
                    <a:pt x="56" y="24"/>
                    <a:pt x="75" y="28"/>
                    <a:pt x="75" y="2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6">
              <a:extLst>
                <a:ext uri="{FF2B5EF4-FFF2-40B4-BE49-F238E27FC236}">
                  <a16:creationId xmlns:a16="http://schemas.microsoft.com/office/drawing/2014/main" id="{C3AD7823-C71C-02F1-0603-D16A3BA4E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628" y="2371317"/>
              <a:ext cx="169877" cy="109012"/>
            </a:xfrm>
            <a:custGeom>
              <a:avLst/>
              <a:gdLst>
                <a:gd name="T0" fmla="*/ 68 w 79"/>
                <a:gd name="T1" fmla="*/ 51 h 51"/>
                <a:gd name="T2" fmla="*/ 79 w 79"/>
                <a:gd name="T3" fmla="*/ 34 h 51"/>
                <a:gd name="T4" fmla="*/ 43 w 79"/>
                <a:gd name="T5" fmla="*/ 15 h 51"/>
                <a:gd name="T6" fmla="*/ 6 w 79"/>
                <a:gd name="T7" fmla="*/ 0 h 51"/>
                <a:gd name="T8" fmla="*/ 0 w 79"/>
                <a:gd name="T9" fmla="*/ 18 h 51"/>
                <a:gd name="T10" fmla="*/ 35 w 79"/>
                <a:gd name="T11" fmla="*/ 33 h 51"/>
                <a:gd name="T12" fmla="*/ 68 w 79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1">
                  <a:moveTo>
                    <a:pt x="68" y="5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62" y="23"/>
                    <a:pt x="43" y="15"/>
                  </a:cubicBezTo>
                  <a:cubicBezTo>
                    <a:pt x="25" y="6"/>
                    <a:pt x="6" y="0"/>
                    <a:pt x="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8" y="24"/>
                    <a:pt x="35" y="33"/>
                  </a:cubicBezTo>
                  <a:cubicBezTo>
                    <a:pt x="52" y="41"/>
                    <a:pt x="68" y="51"/>
                    <a:pt x="68" y="5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07">
              <a:extLst>
                <a:ext uri="{FF2B5EF4-FFF2-40B4-BE49-F238E27FC236}">
                  <a16:creationId xmlns:a16="http://schemas.microsoft.com/office/drawing/2014/main" id="{2C12C81B-47DE-E9E4-1B5E-6A6047DDC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84" y="2489415"/>
              <a:ext cx="150800" cy="143532"/>
            </a:xfrm>
            <a:custGeom>
              <a:avLst/>
              <a:gdLst>
                <a:gd name="T0" fmla="*/ 42 w 70"/>
                <a:gd name="T1" fmla="*/ 26 h 67"/>
                <a:gd name="T2" fmla="*/ 12 w 70"/>
                <a:gd name="T3" fmla="*/ 0 h 67"/>
                <a:gd name="T4" fmla="*/ 0 w 70"/>
                <a:gd name="T5" fmla="*/ 15 h 67"/>
                <a:gd name="T6" fmla="*/ 29 w 70"/>
                <a:gd name="T7" fmla="*/ 40 h 67"/>
                <a:gd name="T8" fmla="*/ 55 w 70"/>
                <a:gd name="T9" fmla="*/ 67 h 67"/>
                <a:gd name="T10" fmla="*/ 70 w 70"/>
                <a:gd name="T11" fmla="*/ 54 h 67"/>
                <a:gd name="T12" fmla="*/ 42 w 70"/>
                <a:gd name="T1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7">
                  <a:moveTo>
                    <a:pt x="42" y="26"/>
                  </a:moveTo>
                  <a:cubicBezTo>
                    <a:pt x="28" y="12"/>
                    <a:pt x="12" y="0"/>
                    <a:pt x="1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5" y="27"/>
                    <a:pt x="29" y="40"/>
                  </a:cubicBezTo>
                  <a:cubicBezTo>
                    <a:pt x="43" y="53"/>
                    <a:pt x="55" y="67"/>
                    <a:pt x="55" y="6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57" y="39"/>
                    <a:pt x="42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08">
              <a:extLst>
                <a:ext uri="{FF2B5EF4-FFF2-40B4-BE49-F238E27FC236}">
                  <a16:creationId xmlns:a16="http://schemas.microsoft.com/office/drawing/2014/main" id="{E51AA0AE-16BE-8F0A-C263-4142B3067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720" y="2670191"/>
              <a:ext cx="118096" cy="167151"/>
            </a:xfrm>
            <a:custGeom>
              <a:avLst/>
              <a:gdLst>
                <a:gd name="T0" fmla="*/ 16 w 55"/>
                <a:gd name="T1" fmla="*/ 0 h 78"/>
                <a:gd name="T2" fmla="*/ 0 w 55"/>
                <a:gd name="T3" fmla="*/ 11 h 78"/>
                <a:gd name="T4" fmla="*/ 20 w 55"/>
                <a:gd name="T5" fmla="*/ 43 h 78"/>
                <a:gd name="T6" fmla="*/ 37 w 55"/>
                <a:gd name="T7" fmla="*/ 78 h 78"/>
                <a:gd name="T8" fmla="*/ 55 w 55"/>
                <a:gd name="T9" fmla="*/ 70 h 78"/>
                <a:gd name="T10" fmla="*/ 37 w 55"/>
                <a:gd name="T11" fmla="*/ 34 h 78"/>
                <a:gd name="T12" fmla="*/ 16 w 55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8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1" y="27"/>
                    <a:pt x="20" y="43"/>
                  </a:cubicBezTo>
                  <a:cubicBezTo>
                    <a:pt x="30" y="60"/>
                    <a:pt x="37" y="78"/>
                    <a:pt x="37" y="78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0"/>
                    <a:pt x="47" y="51"/>
                    <a:pt x="37" y="34"/>
                  </a:cubicBezTo>
                  <a:cubicBezTo>
                    <a:pt x="28" y="16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9">
              <a:extLst>
                <a:ext uri="{FF2B5EF4-FFF2-40B4-BE49-F238E27FC236}">
                  <a16:creationId xmlns:a16="http://schemas.microsoft.com/office/drawing/2014/main" id="{F90E75F9-2CEA-DA3C-6B01-22266105A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3098" y="2895483"/>
              <a:ext cx="72675" cy="171694"/>
            </a:xfrm>
            <a:custGeom>
              <a:avLst/>
              <a:gdLst>
                <a:gd name="T0" fmla="*/ 22 w 34"/>
                <a:gd name="T1" fmla="*/ 12 h 80"/>
                <a:gd name="T2" fmla="*/ 19 w 34"/>
                <a:gd name="T3" fmla="*/ 0 h 80"/>
                <a:gd name="T4" fmla="*/ 0 w 34"/>
                <a:gd name="T5" fmla="*/ 6 h 80"/>
                <a:gd name="T6" fmla="*/ 3 w 34"/>
                <a:gd name="T7" fmla="*/ 17 h 80"/>
                <a:gd name="T8" fmla="*/ 9 w 34"/>
                <a:gd name="T9" fmla="*/ 43 h 80"/>
                <a:gd name="T10" fmla="*/ 14 w 34"/>
                <a:gd name="T11" fmla="*/ 80 h 80"/>
                <a:gd name="T12" fmla="*/ 34 w 34"/>
                <a:gd name="T13" fmla="*/ 79 h 80"/>
                <a:gd name="T14" fmla="*/ 28 w 34"/>
                <a:gd name="T15" fmla="*/ 39 h 80"/>
                <a:gd name="T16" fmla="*/ 22 w 34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0">
                  <a:moveTo>
                    <a:pt x="22" y="12"/>
                  </a:moveTo>
                  <a:cubicBezTo>
                    <a:pt x="20" y="5"/>
                    <a:pt x="19" y="0"/>
                    <a:pt x="1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0"/>
                    <a:pt x="3" y="17"/>
                  </a:cubicBezTo>
                  <a:cubicBezTo>
                    <a:pt x="5" y="24"/>
                    <a:pt x="7" y="33"/>
                    <a:pt x="9" y="43"/>
                  </a:cubicBezTo>
                  <a:cubicBezTo>
                    <a:pt x="13" y="61"/>
                    <a:pt x="14" y="80"/>
                    <a:pt x="1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2" y="59"/>
                    <a:pt x="28" y="39"/>
                  </a:cubicBezTo>
                  <a:cubicBezTo>
                    <a:pt x="26" y="29"/>
                    <a:pt x="24" y="19"/>
                    <a:pt x="22" y="1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0">
              <a:extLst>
                <a:ext uri="{FF2B5EF4-FFF2-40B4-BE49-F238E27FC236}">
                  <a16:creationId xmlns:a16="http://schemas.microsoft.com/office/drawing/2014/main" id="{12AE7558-461E-57DF-3BA0-1BE7EB281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541" y="3144393"/>
              <a:ext cx="59956" cy="169877"/>
            </a:xfrm>
            <a:custGeom>
              <a:avLst/>
              <a:gdLst>
                <a:gd name="T0" fmla="*/ 25 w 28"/>
                <a:gd name="T1" fmla="*/ 40 h 79"/>
                <a:gd name="T2" fmla="*/ 28 w 28"/>
                <a:gd name="T3" fmla="*/ 0 h 79"/>
                <a:gd name="T4" fmla="*/ 9 w 28"/>
                <a:gd name="T5" fmla="*/ 0 h 79"/>
                <a:gd name="T6" fmla="*/ 6 w 28"/>
                <a:gd name="T7" fmla="*/ 38 h 79"/>
                <a:gd name="T8" fmla="*/ 0 w 28"/>
                <a:gd name="T9" fmla="*/ 75 h 79"/>
                <a:gd name="T10" fmla="*/ 19 w 28"/>
                <a:gd name="T11" fmla="*/ 79 h 79"/>
                <a:gd name="T12" fmla="*/ 25 w 28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9">
                  <a:moveTo>
                    <a:pt x="25" y="40"/>
                  </a:moveTo>
                  <a:cubicBezTo>
                    <a:pt x="28" y="2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9"/>
                    <a:pt x="6" y="38"/>
                  </a:cubicBezTo>
                  <a:cubicBezTo>
                    <a:pt x="4" y="56"/>
                    <a:pt x="0" y="75"/>
                    <a:pt x="0" y="75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3" y="60"/>
                    <a:pt x="25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1">
              <a:extLst>
                <a:ext uri="{FF2B5EF4-FFF2-40B4-BE49-F238E27FC236}">
                  <a16:creationId xmlns:a16="http://schemas.microsoft.com/office/drawing/2014/main" id="{098F57FD-6320-8924-FE73-8E42F6154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698" y="3378768"/>
              <a:ext cx="107195" cy="168968"/>
            </a:xfrm>
            <a:custGeom>
              <a:avLst/>
              <a:gdLst>
                <a:gd name="T0" fmla="*/ 18 w 50"/>
                <a:gd name="T1" fmla="*/ 35 h 79"/>
                <a:gd name="T2" fmla="*/ 0 w 50"/>
                <a:gd name="T3" fmla="*/ 69 h 79"/>
                <a:gd name="T4" fmla="*/ 17 w 50"/>
                <a:gd name="T5" fmla="*/ 79 h 79"/>
                <a:gd name="T6" fmla="*/ 35 w 50"/>
                <a:gd name="T7" fmla="*/ 44 h 79"/>
                <a:gd name="T8" fmla="*/ 50 w 50"/>
                <a:gd name="T9" fmla="*/ 6 h 79"/>
                <a:gd name="T10" fmla="*/ 32 w 50"/>
                <a:gd name="T11" fmla="*/ 0 h 79"/>
                <a:gd name="T12" fmla="*/ 18 w 50"/>
                <a:gd name="T13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18" y="35"/>
                  </a:moveTo>
                  <a:cubicBezTo>
                    <a:pt x="10" y="53"/>
                    <a:pt x="0" y="69"/>
                    <a:pt x="0" y="6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27" y="62"/>
                    <a:pt x="35" y="44"/>
                  </a:cubicBezTo>
                  <a:cubicBezTo>
                    <a:pt x="44" y="25"/>
                    <a:pt x="50" y="6"/>
                    <a:pt x="50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26" y="18"/>
                    <a:pt x="1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2">
              <a:extLst>
                <a:ext uri="{FF2B5EF4-FFF2-40B4-BE49-F238E27FC236}">
                  <a16:creationId xmlns:a16="http://schemas.microsoft.com/office/drawing/2014/main" id="{F19B788A-4D8E-C333-D37C-142D0C7B7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082" y="3588616"/>
              <a:ext cx="144441" cy="152617"/>
            </a:xfrm>
            <a:custGeom>
              <a:avLst/>
              <a:gdLst>
                <a:gd name="T0" fmla="*/ 27 w 67"/>
                <a:gd name="T1" fmla="*/ 29 h 71"/>
                <a:gd name="T2" fmla="*/ 0 w 67"/>
                <a:gd name="T3" fmla="*/ 56 h 71"/>
                <a:gd name="T4" fmla="*/ 12 w 67"/>
                <a:gd name="T5" fmla="*/ 71 h 71"/>
                <a:gd name="T6" fmla="*/ 41 w 67"/>
                <a:gd name="T7" fmla="*/ 43 h 71"/>
                <a:gd name="T8" fmla="*/ 67 w 67"/>
                <a:gd name="T9" fmla="*/ 12 h 71"/>
                <a:gd name="T10" fmla="*/ 51 w 67"/>
                <a:gd name="T11" fmla="*/ 0 h 71"/>
                <a:gd name="T12" fmla="*/ 27 w 67"/>
                <a:gd name="T13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1">
                  <a:moveTo>
                    <a:pt x="27" y="29"/>
                  </a:moveTo>
                  <a:cubicBezTo>
                    <a:pt x="14" y="43"/>
                    <a:pt x="0" y="56"/>
                    <a:pt x="0" y="56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28" y="57"/>
                    <a:pt x="41" y="43"/>
                  </a:cubicBezTo>
                  <a:cubicBezTo>
                    <a:pt x="55" y="28"/>
                    <a:pt x="67" y="12"/>
                    <a:pt x="67" y="1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40" y="16"/>
                    <a:pt x="27" y="2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3">
              <a:extLst>
                <a:ext uri="{FF2B5EF4-FFF2-40B4-BE49-F238E27FC236}">
                  <a16:creationId xmlns:a16="http://schemas.microsoft.com/office/drawing/2014/main" id="{AD0CC166-9E68-1BB5-C420-16F861041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411" y="3756675"/>
              <a:ext cx="165335" cy="118096"/>
            </a:xfrm>
            <a:custGeom>
              <a:avLst/>
              <a:gdLst>
                <a:gd name="T0" fmla="*/ 34 w 77"/>
                <a:gd name="T1" fmla="*/ 20 h 55"/>
                <a:gd name="T2" fmla="*/ 0 w 77"/>
                <a:gd name="T3" fmla="*/ 37 h 55"/>
                <a:gd name="T4" fmla="*/ 7 w 77"/>
                <a:gd name="T5" fmla="*/ 55 h 55"/>
                <a:gd name="T6" fmla="*/ 43 w 77"/>
                <a:gd name="T7" fmla="*/ 37 h 55"/>
                <a:gd name="T8" fmla="*/ 77 w 77"/>
                <a:gd name="T9" fmla="*/ 16 h 55"/>
                <a:gd name="T10" fmla="*/ 66 w 77"/>
                <a:gd name="T11" fmla="*/ 0 h 55"/>
                <a:gd name="T12" fmla="*/ 34 w 77"/>
                <a:gd name="T1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34" y="20"/>
                  </a:moveTo>
                  <a:cubicBezTo>
                    <a:pt x="17" y="30"/>
                    <a:pt x="0" y="37"/>
                    <a:pt x="0" y="37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26" y="47"/>
                    <a:pt x="43" y="37"/>
                  </a:cubicBezTo>
                  <a:cubicBezTo>
                    <a:pt x="61" y="27"/>
                    <a:pt x="77" y="16"/>
                    <a:pt x="77" y="1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0" y="11"/>
                    <a:pt x="34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4">
              <a:extLst>
                <a:ext uri="{FF2B5EF4-FFF2-40B4-BE49-F238E27FC236}">
                  <a16:creationId xmlns:a16="http://schemas.microsoft.com/office/drawing/2014/main" id="{3913D6FC-186F-A356-76C5-39D12538F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1762" y="3862052"/>
              <a:ext cx="171694" cy="72675"/>
            </a:xfrm>
            <a:custGeom>
              <a:avLst/>
              <a:gdLst>
                <a:gd name="T0" fmla="*/ 0 w 80"/>
                <a:gd name="T1" fmla="*/ 15 h 34"/>
                <a:gd name="T2" fmla="*/ 2 w 80"/>
                <a:gd name="T3" fmla="*/ 34 h 34"/>
                <a:gd name="T4" fmla="*/ 41 w 80"/>
                <a:gd name="T5" fmla="*/ 29 h 34"/>
                <a:gd name="T6" fmla="*/ 80 w 80"/>
                <a:gd name="T7" fmla="*/ 19 h 34"/>
                <a:gd name="T8" fmla="*/ 74 w 80"/>
                <a:gd name="T9" fmla="*/ 0 h 34"/>
                <a:gd name="T10" fmla="*/ 38 w 80"/>
                <a:gd name="T11" fmla="*/ 10 h 34"/>
                <a:gd name="T12" fmla="*/ 0 w 80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4">
                  <a:moveTo>
                    <a:pt x="0" y="1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2" y="33"/>
                    <a:pt x="41" y="29"/>
                  </a:cubicBezTo>
                  <a:cubicBezTo>
                    <a:pt x="61" y="25"/>
                    <a:pt x="80" y="19"/>
                    <a:pt x="80" y="1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56" y="6"/>
                    <a:pt x="38" y="10"/>
                  </a:cubicBezTo>
                  <a:cubicBezTo>
                    <a:pt x="19" y="13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5">
              <a:extLst>
                <a:ext uri="{FF2B5EF4-FFF2-40B4-BE49-F238E27FC236}">
                  <a16:creationId xmlns:a16="http://schemas.microsoft.com/office/drawing/2014/main" id="{FBC7F4F1-E9AD-AD92-7120-F4F068A51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668" y="3895665"/>
              <a:ext cx="171694" cy="62682"/>
            </a:xfrm>
            <a:custGeom>
              <a:avLst/>
              <a:gdLst>
                <a:gd name="T0" fmla="*/ 12 w 80"/>
                <a:gd name="T1" fmla="*/ 7 h 29"/>
                <a:gd name="T2" fmla="*/ 0 w 80"/>
                <a:gd name="T3" fmla="*/ 10 h 29"/>
                <a:gd name="T4" fmla="*/ 4 w 80"/>
                <a:gd name="T5" fmla="*/ 29 h 29"/>
                <a:gd name="T6" fmla="*/ 16 w 80"/>
                <a:gd name="T7" fmla="*/ 26 h 29"/>
                <a:gd name="T8" fmla="*/ 42 w 80"/>
                <a:gd name="T9" fmla="*/ 22 h 29"/>
                <a:gd name="T10" fmla="*/ 80 w 80"/>
                <a:gd name="T11" fmla="*/ 20 h 29"/>
                <a:gd name="T12" fmla="*/ 79 w 80"/>
                <a:gd name="T13" fmla="*/ 0 h 29"/>
                <a:gd name="T14" fmla="*/ 39 w 80"/>
                <a:gd name="T15" fmla="*/ 3 h 29"/>
                <a:gd name="T16" fmla="*/ 12 w 80"/>
                <a:gd name="T1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29">
                  <a:moveTo>
                    <a:pt x="12" y="7"/>
                  </a:moveTo>
                  <a:cubicBezTo>
                    <a:pt x="5" y="8"/>
                    <a:pt x="0" y="10"/>
                    <a:pt x="0" y="1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9" y="28"/>
                    <a:pt x="16" y="26"/>
                  </a:cubicBezTo>
                  <a:cubicBezTo>
                    <a:pt x="23" y="25"/>
                    <a:pt x="32" y="23"/>
                    <a:pt x="42" y="22"/>
                  </a:cubicBezTo>
                  <a:cubicBezTo>
                    <a:pt x="61" y="20"/>
                    <a:pt x="80" y="20"/>
                    <a:pt x="80" y="2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59" y="0"/>
                    <a:pt x="39" y="3"/>
                  </a:cubicBezTo>
                  <a:cubicBezTo>
                    <a:pt x="30" y="4"/>
                    <a:pt x="20" y="6"/>
                    <a:pt x="12" y="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6">
              <a:extLst>
                <a:ext uri="{FF2B5EF4-FFF2-40B4-BE49-F238E27FC236}">
                  <a16:creationId xmlns:a16="http://schemas.microsoft.com/office/drawing/2014/main" id="{F2FF8A4F-4D7D-63B1-C0A2-77D6DBE60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292" y="3939269"/>
              <a:ext cx="169877" cy="107195"/>
            </a:xfrm>
            <a:custGeom>
              <a:avLst/>
              <a:gdLst>
                <a:gd name="T0" fmla="*/ 0 w 79"/>
                <a:gd name="T1" fmla="*/ 33 h 50"/>
                <a:gd name="T2" fmla="*/ 10 w 79"/>
                <a:gd name="T3" fmla="*/ 50 h 50"/>
                <a:gd name="T4" fmla="*/ 44 w 79"/>
                <a:gd name="T5" fmla="*/ 32 h 50"/>
                <a:gd name="T6" fmla="*/ 79 w 79"/>
                <a:gd name="T7" fmla="*/ 18 h 50"/>
                <a:gd name="T8" fmla="*/ 73 w 79"/>
                <a:gd name="T9" fmla="*/ 0 h 50"/>
                <a:gd name="T10" fmla="*/ 36 w 79"/>
                <a:gd name="T11" fmla="*/ 14 h 50"/>
                <a:gd name="T12" fmla="*/ 0 w 79"/>
                <a:gd name="T13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0" y="3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27" y="40"/>
                    <a:pt x="44" y="32"/>
                  </a:cubicBezTo>
                  <a:cubicBezTo>
                    <a:pt x="61" y="24"/>
                    <a:pt x="79" y="18"/>
                    <a:pt x="79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54" y="6"/>
                    <a:pt x="36" y="14"/>
                  </a:cubicBezTo>
                  <a:cubicBezTo>
                    <a:pt x="17" y="23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17">
              <a:extLst>
                <a:ext uri="{FF2B5EF4-FFF2-40B4-BE49-F238E27FC236}">
                  <a16:creationId xmlns:a16="http://schemas.microsoft.com/office/drawing/2014/main" id="{9C136542-C038-2971-13DB-1DE6D36A0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797" y="4054639"/>
              <a:ext cx="152616" cy="144441"/>
            </a:xfrm>
            <a:custGeom>
              <a:avLst/>
              <a:gdLst>
                <a:gd name="T0" fmla="*/ 71 w 71"/>
                <a:gd name="T1" fmla="*/ 15 h 67"/>
                <a:gd name="T2" fmla="*/ 59 w 71"/>
                <a:gd name="T3" fmla="*/ 0 h 67"/>
                <a:gd name="T4" fmla="*/ 28 w 71"/>
                <a:gd name="T5" fmla="*/ 25 h 67"/>
                <a:gd name="T6" fmla="*/ 0 w 71"/>
                <a:gd name="T7" fmla="*/ 54 h 67"/>
                <a:gd name="T8" fmla="*/ 15 w 71"/>
                <a:gd name="T9" fmla="*/ 67 h 67"/>
                <a:gd name="T10" fmla="*/ 41 w 71"/>
                <a:gd name="T11" fmla="*/ 40 h 67"/>
                <a:gd name="T12" fmla="*/ 71 w 71"/>
                <a:gd name="T13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7">
                  <a:moveTo>
                    <a:pt x="71" y="1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43" y="12"/>
                    <a:pt x="28" y="25"/>
                  </a:cubicBezTo>
                  <a:cubicBezTo>
                    <a:pt x="13" y="39"/>
                    <a:pt x="0" y="54"/>
                    <a:pt x="0" y="5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27" y="52"/>
                    <a:pt x="41" y="40"/>
                  </a:cubicBezTo>
                  <a:cubicBezTo>
                    <a:pt x="55" y="27"/>
                    <a:pt x="71" y="15"/>
                    <a:pt x="71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18">
              <a:extLst>
                <a:ext uri="{FF2B5EF4-FFF2-40B4-BE49-F238E27FC236}">
                  <a16:creationId xmlns:a16="http://schemas.microsoft.com/office/drawing/2014/main" id="{D131A954-ADD8-392B-3E91-016894AB8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258" y="4233601"/>
              <a:ext cx="118096" cy="165335"/>
            </a:xfrm>
            <a:custGeom>
              <a:avLst/>
              <a:gdLst>
                <a:gd name="T0" fmla="*/ 39 w 55"/>
                <a:gd name="T1" fmla="*/ 0 h 77"/>
                <a:gd name="T2" fmla="*/ 17 w 55"/>
                <a:gd name="T3" fmla="*/ 34 h 77"/>
                <a:gd name="T4" fmla="*/ 0 w 55"/>
                <a:gd name="T5" fmla="*/ 70 h 77"/>
                <a:gd name="T6" fmla="*/ 17 w 55"/>
                <a:gd name="T7" fmla="*/ 77 h 77"/>
                <a:gd name="T8" fmla="*/ 34 w 55"/>
                <a:gd name="T9" fmla="*/ 43 h 77"/>
                <a:gd name="T10" fmla="*/ 55 w 55"/>
                <a:gd name="T11" fmla="*/ 11 h 77"/>
                <a:gd name="T12" fmla="*/ 39 w 5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7">
                  <a:moveTo>
                    <a:pt x="39" y="0"/>
                  </a:moveTo>
                  <a:cubicBezTo>
                    <a:pt x="39" y="0"/>
                    <a:pt x="27" y="16"/>
                    <a:pt x="17" y="34"/>
                  </a:cubicBezTo>
                  <a:cubicBezTo>
                    <a:pt x="7" y="51"/>
                    <a:pt x="0" y="70"/>
                    <a:pt x="0" y="70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25" y="60"/>
                    <a:pt x="34" y="43"/>
                  </a:cubicBezTo>
                  <a:cubicBezTo>
                    <a:pt x="44" y="27"/>
                    <a:pt x="55" y="11"/>
                    <a:pt x="55" y="1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19">
              <a:extLst>
                <a:ext uri="{FF2B5EF4-FFF2-40B4-BE49-F238E27FC236}">
                  <a16:creationId xmlns:a16="http://schemas.microsoft.com/office/drawing/2014/main" id="{6AC5F9DA-97E7-419A-3EEE-8DF1FA7C9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758" y="4458892"/>
              <a:ext cx="75400" cy="171694"/>
            </a:xfrm>
            <a:custGeom>
              <a:avLst/>
              <a:gdLst>
                <a:gd name="T0" fmla="*/ 21 w 35"/>
                <a:gd name="T1" fmla="*/ 68 h 80"/>
                <a:gd name="T2" fmla="*/ 25 w 35"/>
                <a:gd name="T3" fmla="*/ 42 h 80"/>
                <a:gd name="T4" fmla="*/ 35 w 35"/>
                <a:gd name="T5" fmla="*/ 6 h 80"/>
                <a:gd name="T6" fmla="*/ 16 w 35"/>
                <a:gd name="T7" fmla="*/ 0 h 80"/>
                <a:gd name="T8" fmla="*/ 6 w 35"/>
                <a:gd name="T9" fmla="*/ 38 h 80"/>
                <a:gd name="T10" fmla="*/ 2 w 35"/>
                <a:gd name="T11" fmla="*/ 66 h 80"/>
                <a:gd name="T12" fmla="*/ 0 w 35"/>
                <a:gd name="T13" fmla="*/ 78 h 80"/>
                <a:gd name="T14" fmla="*/ 20 w 35"/>
                <a:gd name="T15" fmla="*/ 80 h 80"/>
                <a:gd name="T16" fmla="*/ 21 w 35"/>
                <a:gd name="T17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0">
                  <a:moveTo>
                    <a:pt x="21" y="68"/>
                  </a:moveTo>
                  <a:cubicBezTo>
                    <a:pt x="22" y="61"/>
                    <a:pt x="24" y="52"/>
                    <a:pt x="25" y="42"/>
                  </a:cubicBezTo>
                  <a:cubicBezTo>
                    <a:pt x="29" y="24"/>
                    <a:pt x="35" y="6"/>
                    <a:pt x="35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0" y="19"/>
                    <a:pt x="6" y="38"/>
                  </a:cubicBezTo>
                  <a:cubicBezTo>
                    <a:pt x="4" y="48"/>
                    <a:pt x="3" y="58"/>
                    <a:pt x="2" y="66"/>
                  </a:cubicBezTo>
                  <a:cubicBezTo>
                    <a:pt x="1" y="73"/>
                    <a:pt x="0" y="78"/>
                    <a:pt x="0" y="78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5"/>
                    <a:pt x="21" y="6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0">
              <a:extLst>
                <a:ext uri="{FF2B5EF4-FFF2-40B4-BE49-F238E27FC236}">
                  <a16:creationId xmlns:a16="http://schemas.microsoft.com/office/drawing/2014/main" id="{56519CBC-4621-B1D3-2897-D648F13CC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942" y="4705985"/>
              <a:ext cx="59956" cy="171694"/>
            </a:xfrm>
            <a:custGeom>
              <a:avLst/>
              <a:gdLst>
                <a:gd name="T0" fmla="*/ 0 w 28"/>
                <a:gd name="T1" fmla="*/ 13 h 80"/>
                <a:gd name="T2" fmla="*/ 2 w 28"/>
                <a:gd name="T3" fmla="*/ 40 h 80"/>
                <a:gd name="T4" fmla="*/ 9 w 28"/>
                <a:gd name="T5" fmla="*/ 80 h 80"/>
                <a:gd name="T6" fmla="*/ 28 w 28"/>
                <a:gd name="T7" fmla="*/ 76 h 80"/>
                <a:gd name="T8" fmla="*/ 22 w 28"/>
                <a:gd name="T9" fmla="*/ 38 h 80"/>
                <a:gd name="T10" fmla="*/ 20 w 28"/>
                <a:gd name="T11" fmla="*/ 12 h 80"/>
                <a:gd name="T12" fmla="*/ 19 w 28"/>
                <a:gd name="T13" fmla="*/ 0 h 80"/>
                <a:gd name="T14" fmla="*/ 0 w 28"/>
                <a:gd name="T15" fmla="*/ 0 h 80"/>
                <a:gd name="T16" fmla="*/ 0 w 28"/>
                <a:gd name="T17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0">
                  <a:moveTo>
                    <a:pt x="0" y="13"/>
                  </a:moveTo>
                  <a:cubicBezTo>
                    <a:pt x="0" y="20"/>
                    <a:pt x="1" y="30"/>
                    <a:pt x="2" y="40"/>
                  </a:cubicBezTo>
                  <a:cubicBezTo>
                    <a:pt x="4" y="60"/>
                    <a:pt x="9" y="80"/>
                    <a:pt x="9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4" y="57"/>
                    <a:pt x="22" y="38"/>
                  </a:cubicBezTo>
                  <a:cubicBezTo>
                    <a:pt x="20" y="29"/>
                    <a:pt x="20" y="19"/>
                    <a:pt x="20" y="12"/>
                  </a:cubicBezTo>
                  <a:cubicBezTo>
                    <a:pt x="19" y="5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"/>
                    <a:pt x="0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1">
              <a:extLst>
                <a:ext uri="{FF2B5EF4-FFF2-40B4-BE49-F238E27FC236}">
                  <a16:creationId xmlns:a16="http://schemas.microsoft.com/office/drawing/2014/main" id="{46EDD6FD-12E7-B6DA-294C-AEBF893B6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7823" y="4942177"/>
              <a:ext cx="105378" cy="169877"/>
            </a:xfrm>
            <a:custGeom>
              <a:avLst/>
              <a:gdLst>
                <a:gd name="T0" fmla="*/ 14 w 49"/>
                <a:gd name="T1" fmla="*/ 43 h 79"/>
                <a:gd name="T2" fmla="*/ 33 w 49"/>
                <a:gd name="T3" fmla="*/ 79 h 79"/>
                <a:gd name="T4" fmla="*/ 49 w 49"/>
                <a:gd name="T5" fmla="*/ 69 h 79"/>
                <a:gd name="T6" fmla="*/ 32 w 49"/>
                <a:gd name="T7" fmla="*/ 35 h 79"/>
                <a:gd name="T8" fmla="*/ 18 w 49"/>
                <a:gd name="T9" fmla="*/ 0 h 79"/>
                <a:gd name="T10" fmla="*/ 0 w 49"/>
                <a:gd name="T11" fmla="*/ 6 h 79"/>
                <a:gd name="T12" fmla="*/ 4 w 49"/>
                <a:gd name="T13" fmla="*/ 18 h 79"/>
                <a:gd name="T14" fmla="*/ 14 w 49"/>
                <a:gd name="T15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9">
                  <a:moveTo>
                    <a:pt x="14" y="43"/>
                  </a:moveTo>
                  <a:cubicBezTo>
                    <a:pt x="22" y="62"/>
                    <a:pt x="33" y="79"/>
                    <a:pt x="33" y="7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0" y="53"/>
                    <a:pt x="32" y="35"/>
                  </a:cubicBezTo>
                  <a:cubicBezTo>
                    <a:pt x="24" y="18"/>
                    <a:pt x="18" y="0"/>
                    <a:pt x="18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1"/>
                    <a:pt x="4" y="18"/>
                  </a:cubicBezTo>
                  <a:cubicBezTo>
                    <a:pt x="6" y="25"/>
                    <a:pt x="10" y="34"/>
                    <a:pt x="14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2">
              <a:extLst>
                <a:ext uri="{FF2B5EF4-FFF2-40B4-BE49-F238E27FC236}">
                  <a16:creationId xmlns:a16="http://schemas.microsoft.com/office/drawing/2014/main" id="{22785C03-857D-E0FF-3156-00EC841D3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376" y="5154750"/>
              <a:ext cx="144441" cy="149891"/>
            </a:xfrm>
            <a:custGeom>
              <a:avLst/>
              <a:gdLst>
                <a:gd name="T0" fmla="*/ 54 w 67"/>
                <a:gd name="T1" fmla="*/ 70 h 70"/>
                <a:gd name="T2" fmla="*/ 67 w 67"/>
                <a:gd name="T3" fmla="*/ 56 h 70"/>
                <a:gd name="T4" fmla="*/ 40 w 67"/>
                <a:gd name="T5" fmla="*/ 29 h 70"/>
                <a:gd name="T6" fmla="*/ 16 w 67"/>
                <a:gd name="T7" fmla="*/ 0 h 70"/>
                <a:gd name="T8" fmla="*/ 0 w 67"/>
                <a:gd name="T9" fmla="*/ 11 h 70"/>
                <a:gd name="T10" fmla="*/ 26 w 67"/>
                <a:gd name="T11" fmla="*/ 42 h 70"/>
                <a:gd name="T12" fmla="*/ 54 w 6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4" y="70"/>
                  </a:moveTo>
                  <a:cubicBezTo>
                    <a:pt x="67" y="56"/>
                    <a:pt x="67" y="56"/>
                    <a:pt x="67" y="56"/>
                  </a:cubicBezTo>
                  <a:cubicBezTo>
                    <a:pt x="67" y="56"/>
                    <a:pt x="53" y="43"/>
                    <a:pt x="40" y="29"/>
                  </a:cubicBezTo>
                  <a:cubicBezTo>
                    <a:pt x="27" y="15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6" y="42"/>
                  </a:cubicBezTo>
                  <a:cubicBezTo>
                    <a:pt x="39" y="57"/>
                    <a:pt x="54" y="70"/>
                    <a:pt x="54" y="7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3">
              <a:extLst>
                <a:ext uri="{FF2B5EF4-FFF2-40B4-BE49-F238E27FC236}">
                  <a16:creationId xmlns:a16="http://schemas.microsoft.com/office/drawing/2014/main" id="{9BE9E361-889F-AA37-4B16-57F95DAD1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338" y="5321901"/>
              <a:ext cx="165335" cy="118096"/>
            </a:xfrm>
            <a:custGeom>
              <a:avLst/>
              <a:gdLst>
                <a:gd name="T0" fmla="*/ 70 w 77"/>
                <a:gd name="T1" fmla="*/ 55 h 55"/>
                <a:gd name="T2" fmla="*/ 77 w 77"/>
                <a:gd name="T3" fmla="*/ 37 h 55"/>
                <a:gd name="T4" fmla="*/ 44 w 77"/>
                <a:gd name="T5" fmla="*/ 20 h 55"/>
                <a:gd name="T6" fmla="*/ 12 w 77"/>
                <a:gd name="T7" fmla="*/ 0 h 55"/>
                <a:gd name="T8" fmla="*/ 0 w 77"/>
                <a:gd name="T9" fmla="*/ 16 h 55"/>
                <a:gd name="T10" fmla="*/ 34 w 77"/>
                <a:gd name="T11" fmla="*/ 37 h 55"/>
                <a:gd name="T12" fmla="*/ 70 w 7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5">
                  <a:moveTo>
                    <a:pt x="70" y="55"/>
                  </a:move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60" y="30"/>
                    <a:pt x="44" y="20"/>
                  </a:cubicBezTo>
                  <a:cubicBezTo>
                    <a:pt x="27" y="11"/>
                    <a:pt x="12" y="0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4" y="37"/>
                  </a:cubicBezTo>
                  <a:cubicBezTo>
                    <a:pt x="51" y="47"/>
                    <a:pt x="70" y="55"/>
                    <a:pt x="70" y="5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4">
              <a:extLst>
                <a:ext uri="{FF2B5EF4-FFF2-40B4-BE49-F238E27FC236}">
                  <a16:creationId xmlns:a16="http://schemas.microsoft.com/office/drawing/2014/main" id="{D97A8E74-828A-C85B-B324-FAA824DDA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629" y="5429095"/>
              <a:ext cx="171694" cy="75400"/>
            </a:xfrm>
            <a:custGeom>
              <a:avLst/>
              <a:gdLst>
                <a:gd name="T0" fmla="*/ 78 w 80"/>
                <a:gd name="T1" fmla="*/ 35 h 35"/>
                <a:gd name="T2" fmla="*/ 80 w 80"/>
                <a:gd name="T3" fmla="*/ 15 h 35"/>
                <a:gd name="T4" fmla="*/ 42 w 80"/>
                <a:gd name="T5" fmla="*/ 10 h 35"/>
                <a:gd name="T6" fmla="*/ 6 w 80"/>
                <a:gd name="T7" fmla="*/ 0 h 35"/>
                <a:gd name="T8" fmla="*/ 0 w 80"/>
                <a:gd name="T9" fmla="*/ 19 h 35"/>
                <a:gd name="T10" fmla="*/ 38 w 80"/>
                <a:gd name="T11" fmla="*/ 29 h 35"/>
                <a:gd name="T12" fmla="*/ 78 w 80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78" y="35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61" y="14"/>
                    <a:pt x="42" y="10"/>
                  </a:cubicBezTo>
                  <a:cubicBezTo>
                    <a:pt x="24" y="6"/>
                    <a:pt x="6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9" y="25"/>
                    <a:pt x="38" y="29"/>
                  </a:cubicBezTo>
                  <a:cubicBezTo>
                    <a:pt x="58" y="33"/>
                    <a:pt x="78" y="35"/>
                    <a:pt x="78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5">
              <a:extLst>
                <a:ext uri="{FF2B5EF4-FFF2-40B4-BE49-F238E27FC236}">
                  <a16:creationId xmlns:a16="http://schemas.microsoft.com/office/drawing/2014/main" id="{7F3FC0C3-7A49-BEB0-4B44-75B5122B0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722" y="5449081"/>
              <a:ext cx="171694" cy="59956"/>
            </a:xfrm>
            <a:custGeom>
              <a:avLst/>
              <a:gdLst>
                <a:gd name="T0" fmla="*/ 40 w 80"/>
                <a:gd name="T1" fmla="*/ 26 h 28"/>
                <a:gd name="T2" fmla="*/ 80 w 80"/>
                <a:gd name="T3" fmla="*/ 19 h 28"/>
                <a:gd name="T4" fmla="*/ 76 w 80"/>
                <a:gd name="T5" fmla="*/ 0 h 28"/>
                <a:gd name="T6" fmla="*/ 38 w 80"/>
                <a:gd name="T7" fmla="*/ 6 h 28"/>
                <a:gd name="T8" fmla="*/ 0 w 80"/>
                <a:gd name="T9" fmla="*/ 8 h 28"/>
                <a:gd name="T10" fmla="*/ 0 w 80"/>
                <a:gd name="T11" fmla="*/ 28 h 28"/>
                <a:gd name="T12" fmla="*/ 40 w 80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8">
                  <a:moveTo>
                    <a:pt x="40" y="26"/>
                  </a:moveTo>
                  <a:cubicBezTo>
                    <a:pt x="60" y="24"/>
                    <a:pt x="80" y="19"/>
                    <a:pt x="80" y="19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57" y="4"/>
                    <a:pt x="38" y="6"/>
                  </a:cubicBezTo>
                  <a:cubicBezTo>
                    <a:pt x="19" y="8"/>
                    <a:pt x="0" y="8"/>
                    <a:pt x="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0" y="28"/>
                    <a:pt x="40" y="2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6">
              <a:extLst>
                <a:ext uri="{FF2B5EF4-FFF2-40B4-BE49-F238E27FC236}">
                  <a16:creationId xmlns:a16="http://schemas.microsoft.com/office/drawing/2014/main" id="{CC70B356-9C43-E0B9-9E79-E83849F8D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914" y="5362780"/>
              <a:ext cx="169877" cy="107195"/>
            </a:xfrm>
            <a:custGeom>
              <a:avLst/>
              <a:gdLst>
                <a:gd name="T0" fmla="*/ 79 w 79"/>
                <a:gd name="T1" fmla="*/ 17 h 50"/>
                <a:gd name="T2" fmla="*/ 69 w 79"/>
                <a:gd name="T3" fmla="*/ 0 h 50"/>
                <a:gd name="T4" fmla="*/ 35 w 79"/>
                <a:gd name="T5" fmla="*/ 17 h 50"/>
                <a:gd name="T6" fmla="*/ 0 w 79"/>
                <a:gd name="T7" fmla="*/ 31 h 50"/>
                <a:gd name="T8" fmla="*/ 6 w 79"/>
                <a:gd name="T9" fmla="*/ 50 h 50"/>
                <a:gd name="T10" fmla="*/ 43 w 79"/>
                <a:gd name="T11" fmla="*/ 35 h 50"/>
                <a:gd name="T12" fmla="*/ 79 w 79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0">
                  <a:moveTo>
                    <a:pt x="79" y="17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3" y="10"/>
                    <a:pt x="35" y="17"/>
                  </a:cubicBezTo>
                  <a:cubicBezTo>
                    <a:pt x="18" y="25"/>
                    <a:pt x="0" y="31"/>
                    <a:pt x="0" y="3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25" y="43"/>
                    <a:pt x="43" y="35"/>
                  </a:cubicBezTo>
                  <a:cubicBezTo>
                    <a:pt x="62" y="27"/>
                    <a:pt x="79" y="17"/>
                    <a:pt x="79" y="17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7">
              <a:extLst>
                <a:ext uri="{FF2B5EF4-FFF2-40B4-BE49-F238E27FC236}">
                  <a16:creationId xmlns:a16="http://schemas.microsoft.com/office/drawing/2014/main" id="{5526D0FE-C1B5-8426-05A3-073C916E8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488" y="5212888"/>
              <a:ext cx="152616" cy="141715"/>
            </a:xfrm>
            <a:custGeom>
              <a:avLst/>
              <a:gdLst>
                <a:gd name="T0" fmla="*/ 71 w 71"/>
                <a:gd name="T1" fmla="*/ 13 h 66"/>
                <a:gd name="T2" fmla="*/ 56 w 71"/>
                <a:gd name="T3" fmla="*/ 0 h 66"/>
                <a:gd name="T4" fmla="*/ 29 w 71"/>
                <a:gd name="T5" fmla="*/ 27 h 66"/>
                <a:gd name="T6" fmla="*/ 0 w 71"/>
                <a:gd name="T7" fmla="*/ 51 h 66"/>
                <a:gd name="T8" fmla="*/ 11 w 71"/>
                <a:gd name="T9" fmla="*/ 66 h 66"/>
                <a:gd name="T10" fmla="*/ 42 w 71"/>
                <a:gd name="T11" fmla="*/ 41 h 66"/>
                <a:gd name="T12" fmla="*/ 71 w 71"/>
                <a:gd name="T13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71" y="13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43" y="14"/>
                    <a:pt x="29" y="27"/>
                  </a:cubicBezTo>
                  <a:cubicBezTo>
                    <a:pt x="15" y="39"/>
                    <a:pt x="0" y="51"/>
                    <a:pt x="0" y="5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27" y="55"/>
                    <a:pt x="42" y="41"/>
                  </a:cubicBezTo>
                  <a:cubicBezTo>
                    <a:pt x="57" y="28"/>
                    <a:pt x="71" y="13"/>
                    <a:pt x="71" y="1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28">
              <a:extLst>
                <a:ext uri="{FF2B5EF4-FFF2-40B4-BE49-F238E27FC236}">
                  <a16:creationId xmlns:a16="http://schemas.microsoft.com/office/drawing/2014/main" id="{1576774E-F312-9F8A-61CF-6A907C2CD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548" y="5013033"/>
              <a:ext cx="119913" cy="165335"/>
            </a:xfrm>
            <a:custGeom>
              <a:avLst/>
              <a:gdLst>
                <a:gd name="T0" fmla="*/ 21 w 56"/>
                <a:gd name="T1" fmla="*/ 33 h 77"/>
                <a:gd name="T2" fmla="*/ 0 w 56"/>
                <a:gd name="T3" fmla="*/ 65 h 77"/>
                <a:gd name="T4" fmla="*/ 16 w 56"/>
                <a:gd name="T5" fmla="*/ 77 h 77"/>
                <a:gd name="T6" fmla="*/ 38 w 56"/>
                <a:gd name="T7" fmla="*/ 43 h 77"/>
                <a:gd name="T8" fmla="*/ 56 w 56"/>
                <a:gd name="T9" fmla="*/ 8 h 77"/>
                <a:gd name="T10" fmla="*/ 38 w 56"/>
                <a:gd name="T11" fmla="*/ 0 h 77"/>
                <a:gd name="T12" fmla="*/ 21 w 56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7">
                  <a:moveTo>
                    <a:pt x="21" y="33"/>
                  </a:moveTo>
                  <a:cubicBezTo>
                    <a:pt x="12" y="50"/>
                    <a:pt x="0" y="65"/>
                    <a:pt x="0" y="65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28" y="61"/>
                    <a:pt x="38" y="43"/>
                  </a:cubicBezTo>
                  <a:cubicBezTo>
                    <a:pt x="48" y="26"/>
                    <a:pt x="56" y="8"/>
                    <a:pt x="56" y="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1" y="17"/>
                    <a:pt x="21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29">
              <a:extLst>
                <a:ext uri="{FF2B5EF4-FFF2-40B4-BE49-F238E27FC236}">
                  <a16:creationId xmlns:a16="http://schemas.microsoft.com/office/drawing/2014/main" id="{24B0A125-3C91-3BB4-F9CC-CA50B50A2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8561" y="4780473"/>
              <a:ext cx="75400" cy="174419"/>
            </a:xfrm>
            <a:custGeom>
              <a:avLst/>
              <a:gdLst>
                <a:gd name="T0" fmla="*/ 10 w 35"/>
                <a:gd name="T1" fmla="*/ 38 h 81"/>
                <a:gd name="T2" fmla="*/ 0 w 35"/>
                <a:gd name="T3" fmla="*/ 74 h 81"/>
                <a:gd name="T4" fmla="*/ 19 w 35"/>
                <a:gd name="T5" fmla="*/ 81 h 81"/>
                <a:gd name="T6" fmla="*/ 29 w 35"/>
                <a:gd name="T7" fmla="*/ 42 h 81"/>
                <a:gd name="T8" fmla="*/ 35 w 35"/>
                <a:gd name="T9" fmla="*/ 2 h 81"/>
                <a:gd name="T10" fmla="*/ 16 w 35"/>
                <a:gd name="T11" fmla="*/ 0 h 81"/>
                <a:gd name="T12" fmla="*/ 10 w 35"/>
                <a:gd name="T13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1">
                  <a:moveTo>
                    <a:pt x="10" y="38"/>
                  </a:moveTo>
                  <a:cubicBezTo>
                    <a:pt x="6" y="56"/>
                    <a:pt x="0" y="74"/>
                    <a:pt x="0" y="74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25" y="62"/>
                    <a:pt x="29" y="42"/>
                  </a:cubicBezTo>
                  <a:cubicBezTo>
                    <a:pt x="33" y="22"/>
                    <a:pt x="35" y="2"/>
                    <a:pt x="3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19"/>
                    <a:pt x="10" y="3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0">
              <a:extLst>
                <a:ext uri="{FF2B5EF4-FFF2-40B4-BE49-F238E27FC236}">
                  <a16:creationId xmlns:a16="http://schemas.microsoft.com/office/drawing/2014/main" id="{6F453230-1F3E-CDF0-CBAF-1F9C64184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622" y="4534289"/>
              <a:ext cx="58140" cy="171694"/>
            </a:xfrm>
            <a:custGeom>
              <a:avLst/>
              <a:gdLst>
                <a:gd name="T0" fmla="*/ 2 w 27"/>
                <a:gd name="T1" fmla="*/ 40 h 80"/>
                <a:gd name="T2" fmla="*/ 0 w 27"/>
                <a:gd name="T3" fmla="*/ 68 h 80"/>
                <a:gd name="T4" fmla="*/ 0 w 27"/>
                <a:gd name="T5" fmla="*/ 77 h 80"/>
                <a:gd name="T6" fmla="*/ 0 w 27"/>
                <a:gd name="T7" fmla="*/ 80 h 80"/>
                <a:gd name="T8" fmla="*/ 19 w 27"/>
                <a:gd name="T9" fmla="*/ 80 h 80"/>
                <a:gd name="T10" fmla="*/ 19 w 27"/>
                <a:gd name="T11" fmla="*/ 77 h 80"/>
                <a:gd name="T12" fmla="*/ 19 w 27"/>
                <a:gd name="T13" fmla="*/ 68 h 80"/>
                <a:gd name="T14" fmla="*/ 21 w 27"/>
                <a:gd name="T15" fmla="*/ 42 h 80"/>
                <a:gd name="T16" fmla="*/ 27 w 27"/>
                <a:gd name="T17" fmla="*/ 5 h 80"/>
                <a:gd name="T18" fmla="*/ 8 w 27"/>
                <a:gd name="T19" fmla="*/ 0 h 80"/>
                <a:gd name="T20" fmla="*/ 2 w 27"/>
                <a:gd name="T2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0">
                  <a:moveTo>
                    <a:pt x="2" y="40"/>
                  </a:moveTo>
                  <a:cubicBezTo>
                    <a:pt x="1" y="50"/>
                    <a:pt x="0" y="60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0" y="79"/>
                    <a:pt x="0" y="80"/>
                    <a:pt x="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79"/>
                    <a:pt x="19" y="77"/>
                  </a:cubicBezTo>
                  <a:cubicBezTo>
                    <a:pt x="19" y="75"/>
                    <a:pt x="19" y="72"/>
                    <a:pt x="19" y="68"/>
                  </a:cubicBezTo>
                  <a:cubicBezTo>
                    <a:pt x="20" y="61"/>
                    <a:pt x="20" y="51"/>
                    <a:pt x="21" y="42"/>
                  </a:cubicBezTo>
                  <a:cubicBezTo>
                    <a:pt x="23" y="23"/>
                    <a:pt x="27" y="5"/>
                    <a:pt x="27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4" y="20"/>
                    <a:pt x="2" y="4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1">
              <a:extLst>
                <a:ext uri="{FF2B5EF4-FFF2-40B4-BE49-F238E27FC236}">
                  <a16:creationId xmlns:a16="http://schemas.microsoft.com/office/drawing/2014/main" id="{38A66327-EA22-C8C8-9E98-CC1AC1514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960" y="4299914"/>
              <a:ext cx="107195" cy="169877"/>
            </a:xfrm>
            <a:custGeom>
              <a:avLst/>
              <a:gdLst>
                <a:gd name="T0" fmla="*/ 32 w 50"/>
                <a:gd name="T1" fmla="*/ 44 h 79"/>
                <a:gd name="T2" fmla="*/ 50 w 50"/>
                <a:gd name="T3" fmla="*/ 10 h 79"/>
                <a:gd name="T4" fmla="*/ 33 w 50"/>
                <a:gd name="T5" fmla="*/ 0 h 79"/>
                <a:gd name="T6" fmla="*/ 15 w 50"/>
                <a:gd name="T7" fmla="*/ 36 h 79"/>
                <a:gd name="T8" fmla="*/ 0 w 50"/>
                <a:gd name="T9" fmla="*/ 73 h 79"/>
                <a:gd name="T10" fmla="*/ 19 w 50"/>
                <a:gd name="T11" fmla="*/ 79 h 79"/>
                <a:gd name="T12" fmla="*/ 32 w 50"/>
                <a:gd name="T13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32" y="44"/>
                  </a:moveTo>
                  <a:cubicBezTo>
                    <a:pt x="40" y="26"/>
                    <a:pt x="50" y="10"/>
                    <a:pt x="50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3" y="17"/>
                    <a:pt x="15" y="36"/>
                  </a:cubicBezTo>
                  <a:cubicBezTo>
                    <a:pt x="6" y="54"/>
                    <a:pt x="0" y="73"/>
                    <a:pt x="0" y="73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5" y="61"/>
                    <a:pt x="32" y="44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2">
              <a:extLst>
                <a:ext uri="{FF2B5EF4-FFF2-40B4-BE49-F238E27FC236}">
                  <a16:creationId xmlns:a16="http://schemas.microsoft.com/office/drawing/2014/main" id="{05B4E213-CFE8-9A0D-0494-97F2BC6A9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514" y="4104601"/>
              <a:ext cx="141715" cy="152617"/>
            </a:xfrm>
            <a:custGeom>
              <a:avLst/>
              <a:gdLst>
                <a:gd name="T0" fmla="*/ 66 w 66"/>
                <a:gd name="T1" fmla="*/ 15 h 71"/>
                <a:gd name="T2" fmla="*/ 53 w 66"/>
                <a:gd name="T3" fmla="*/ 0 h 71"/>
                <a:gd name="T4" fmla="*/ 25 w 66"/>
                <a:gd name="T5" fmla="*/ 29 h 71"/>
                <a:gd name="T6" fmla="*/ 0 w 66"/>
                <a:gd name="T7" fmla="*/ 60 h 71"/>
                <a:gd name="T8" fmla="*/ 16 w 66"/>
                <a:gd name="T9" fmla="*/ 71 h 71"/>
                <a:gd name="T10" fmla="*/ 40 w 66"/>
                <a:gd name="T11" fmla="*/ 42 h 71"/>
                <a:gd name="T12" fmla="*/ 66 w 66"/>
                <a:gd name="T13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1">
                  <a:moveTo>
                    <a:pt x="66" y="1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8" y="13"/>
                    <a:pt x="25" y="29"/>
                  </a:cubicBezTo>
                  <a:cubicBezTo>
                    <a:pt x="12" y="43"/>
                    <a:pt x="0" y="60"/>
                    <a:pt x="0" y="6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27" y="56"/>
                    <a:pt x="40" y="42"/>
                  </a:cubicBezTo>
                  <a:cubicBezTo>
                    <a:pt x="52" y="27"/>
                    <a:pt x="66" y="15"/>
                    <a:pt x="66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3">
              <a:extLst>
                <a:ext uri="{FF2B5EF4-FFF2-40B4-BE49-F238E27FC236}">
                  <a16:creationId xmlns:a16="http://schemas.microsoft.com/office/drawing/2014/main" id="{66900D46-BC19-E05E-3293-13B71FF6E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750" y="3966518"/>
              <a:ext cx="165335" cy="120821"/>
            </a:xfrm>
            <a:custGeom>
              <a:avLst/>
              <a:gdLst>
                <a:gd name="T0" fmla="*/ 44 w 77"/>
                <a:gd name="T1" fmla="*/ 35 h 56"/>
                <a:gd name="T2" fmla="*/ 77 w 77"/>
                <a:gd name="T3" fmla="*/ 18 h 56"/>
                <a:gd name="T4" fmla="*/ 69 w 77"/>
                <a:gd name="T5" fmla="*/ 0 h 56"/>
                <a:gd name="T6" fmla="*/ 34 w 77"/>
                <a:gd name="T7" fmla="*/ 18 h 56"/>
                <a:gd name="T8" fmla="*/ 0 w 77"/>
                <a:gd name="T9" fmla="*/ 40 h 56"/>
                <a:gd name="T10" fmla="*/ 12 w 77"/>
                <a:gd name="T11" fmla="*/ 56 h 56"/>
                <a:gd name="T12" fmla="*/ 44 w 77"/>
                <a:gd name="T13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56">
                  <a:moveTo>
                    <a:pt x="44" y="35"/>
                  </a:moveTo>
                  <a:cubicBezTo>
                    <a:pt x="60" y="26"/>
                    <a:pt x="77" y="18"/>
                    <a:pt x="77" y="1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51" y="8"/>
                    <a:pt x="34" y="18"/>
                  </a:cubicBezTo>
                  <a:cubicBezTo>
                    <a:pt x="16" y="28"/>
                    <a:pt x="0" y="40"/>
                    <a:pt x="0" y="4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27" y="45"/>
                    <a:pt x="44" y="3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4">
              <a:extLst>
                <a:ext uri="{FF2B5EF4-FFF2-40B4-BE49-F238E27FC236}">
                  <a16:creationId xmlns:a16="http://schemas.microsoft.com/office/drawing/2014/main" id="{7712BA44-E0FA-94A5-902C-3F3700C7E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223" y="3902928"/>
              <a:ext cx="171694" cy="74491"/>
            </a:xfrm>
            <a:custGeom>
              <a:avLst/>
              <a:gdLst>
                <a:gd name="T0" fmla="*/ 80 w 80"/>
                <a:gd name="T1" fmla="*/ 19 h 35"/>
                <a:gd name="T2" fmla="*/ 78 w 80"/>
                <a:gd name="T3" fmla="*/ 0 h 35"/>
                <a:gd name="T4" fmla="*/ 39 w 80"/>
                <a:gd name="T5" fmla="*/ 6 h 35"/>
                <a:gd name="T6" fmla="*/ 0 w 80"/>
                <a:gd name="T7" fmla="*/ 17 h 35"/>
                <a:gd name="T8" fmla="*/ 6 w 80"/>
                <a:gd name="T9" fmla="*/ 35 h 35"/>
                <a:gd name="T10" fmla="*/ 43 w 80"/>
                <a:gd name="T11" fmla="*/ 25 h 35"/>
                <a:gd name="T12" fmla="*/ 80 w 80"/>
                <a:gd name="T1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5">
                  <a:moveTo>
                    <a:pt x="80" y="19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58" y="2"/>
                    <a:pt x="39" y="6"/>
                  </a:cubicBezTo>
                  <a:cubicBezTo>
                    <a:pt x="19" y="10"/>
                    <a:pt x="0" y="17"/>
                    <a:pt x="0" y="1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24" y="29"/>
                    <a:pt x="43" y="25"/>
                  </a:cubicBezTo>
                  <a:cubicBezTo>
                    <a:pt x="62" y="21"/>
                    <a:pt x="80" y="19"/>
                    <a:pt x="80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5">
              <a:extLst>
                <a:ext uri="{FF2B5EF4-FFF2-40B4-BE49-F238E27FC236}">
                  <a16:creationId xmlns:a16="http://schemas.microsoft.com/office/drawing/2014/main" id="{D14DEECD-9074-A12D-3684-A9A483532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043" y="3895661"/>
              <a:ext cx="168968" cy="58140"/>
            </a:xfrm>
            <a:custGeom>
              <a:avLst/>
              <a:gdLst>
                <a:gd name="T0" fmla="*/ 12 w 79"/>
                <a:gd name="T1" fmla="*/ 20 h 27"/>
                <a:gd name="T2" fmla="*/ 38 w 79"/>
                <a:gd name="T3" fmla="*/ 22 h 27"/>
                <a:gd name="T4" fmla="*/ 75 w 79"/>
                <a:gd name="T5" fmla="*/ 27 h 27"/>
                <a:gd name="T6" fmla="*/ 79 w 79"/>
                <a:gd name="T7" fmla="*/ 8 h 27"/>
                <a:gd name="T8" fmla="*/ 40 w 79"/>
                <a:gd name="T9" fmla="*/ 2 h 27"/>
                <a:gd name="T10" fmla="*/ 12 w 79"/>
                <a:gd name="T11" fmla="*/ 0 h 27"/>
                <a:gd name="T12" fmla="*/ 0 w 79"/>
                <a:gd name="T13" fmla="*/ 0 h 27"/>
                <a:gd name="T14" fmla="*/ 0 w 79"/>
                <a:gd name="T15" fmla="*/ 20 h 27"/>
                <a:gd name="T16" fmla="*/ 12 w 79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7">
                  <a:moveTo>
                    <a:pt x="12" y="20"/>
                  </a:moveTo>
                  <a:cubicBezTo>
                    <a:pt x="19" y="20"/>
                    <a:pt x="28" y="21"/>
                    <a:pt x="38" y="22"/>
                  </a:cubicBezTo>
                  <a:cubicBezTo>
                    <a:pt x="57" y="23"/>
                    <a:pt x="75" y="27"/>
                    <a:pt x="75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60" y="4"/>
                    <a:pt x="40" y="2"/>
                  </a:cubicBezTo>
                  <a:cubicBezTo>
                    <a:pt x="30" y="1"/>
                    <a:pt x="20" y="1"/>
                    <a:pt x="12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0"/>
                    <a:pt x="12" y="2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6">
              <a:extLst>
                <a:ext uri="{FF2B5EF4-FFF2-40B4-BE49-F238E27FC236}">
                  <a16:creationId xmlns:a16="http://schemas.microsoft.com/office/drawing/2014/main" id="{0C7683A2-271F-42B3-62B3-44F26C187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3235" y="3934722"/>
              <a:ext cx="169877" cy="105378"/>
            </a:xfrm>
            <a:custGeom>
              <a:avLst/>
              <a:gdLst>
                <a:gd name="T0" fmla="*/ 59 w 79"/>
                <a:gd name="T1" fmla="*/ 43 h 49"/>
                <a:gd name="T2" fmla="*/ 69 w 79"/>
                <a:gd name="T3" fmla="*/ 49 h 49"/>
                <a:gd name="T4" fmla="*/ 79 w 79"/>
                <a:gd name="T5" fmla="*/ 32 h 49"/>
                <a:gd name="T6" fmla="*/ 68 w 79"/>
                <a:gd name="T7" fmla="*/ 26 h 49"/>
                <a:gd name="T8" fmla="*/ 43 w 79"/>
                <a:gd name="T9" fmla="*/ 14 h 49"/>
                <a:gd name="T10" fmla="*/ 17 w 79"/>
                <a:gd name="T11" fmla="*/ 4 h 49"/>
                <a:gd name="T12" fmla="*/ 5 w 79"/>
                <a:gd name="T13" fmla="*/ 0 h 49"/>
                <a:gd name="T14" fmla="*/ 0 w 79"/>
                <a:gd name="T15" fmla="*/ 18 h 49"/>
                <a:gd name="T16" fmla="*/ 11 w 79"/>
                <a:gd name="T17" fmla="*/ 22 h 49"/>
                <a:gd name="T18" fmla="*/ 35 w 79"/>
                <a:gd name="T19" fmla="*/ 32 h 49"/>
                <a:gd name="T20" fmla="*/ 59 w 79"/>
                <a:gd name="T21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9">
                  <a:moveTo>
                    <a:pt x="59" y="43"/>
                  </a:moveTo>
                  <a:cubicBezTo>
                    <a:pt x="65" y="46"/>
                    <a:pt x="69" y="49"/>
                    <a:pt x="69" y="49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4" y="29"/>
                    <a:pt x="68" y="26"/>
                  </a:cubicBezTo>
                  <a:cubicBezTo>
                    <a:pt x="61" y="22"/>
                    <a:pt x="52" y="18"/>
                    <a:pt x="43" y="14"/>
                  </a:cubicBezTo>
                  <a:cubicBezTo>
                    <a:pt x="34" y="10"/>
                    <a:pt x="24" y="6"/>
                    <a:pt x="17" y="4"/>
                  </a:cubicBezTo>
                  <a:cubicBezTo>
                    <a:pt x="10" y="1"/>
                    <a:pt x="5" y="0"/>
                    <a:pt x="5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20"/>
                    <a:pt x="11" y="22"/>
                  </a:cubicBezTo>
                  <a:cubicBezTo>
                    <a:pt x="18" y="24"/>
                    <a:pt x="26" y="28"/>
                    <a:pt x="35" y="32"/>
                  </a:cubicBezTo>
                  <a:cubicBezTo>
                    <a:pt x="44" y="35"/>
                    <a:pt x="52" y="40"/>
                    <a:pt x="59" y="4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7">
              <a:extLst>
                <a:ext uri="{FF2B5EF4-FFF2-40B4-BE49-F238E27FC236}">
                  <a16:creationId xmlns:a16="http://schemas.microsoft.com/office/drawing/2014/main" id="{B86A7A60-89E3-1836-2FCF-0C5F4C192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808" y="4046459"/>
              <a:ext cx="152616" cy="141715"/>
            </a:xfrm>
            <a:custGeom>
              <a:avLst/>
              <a:gdLst>
                <a:gd name="T0" fmla="*/ 43 w 71"/>
                <a:gd name="T1" fmla="*/ 25 h 66"/>
                <a:gd name="T2" fmla="*/ 11 w 71"/>
                <a:gd name="T3" fmla="*/ 0 h 66"/>
                <a:gd name="T4" fmla="*/ 0 w 71"/>
                <a:gd name="T5" fmla="*/ 16 h 66"/>
                <a:gd name="T6" fmla="*/ 30 w 71"/>
                <a:gd name="T7" fmla="*/ 39 h 66"/>
                <a:gd name="T8" fmla="*/ 57 w 71"/>
                <a:gd name="T9" fmla="*/ 66 h 66"/>
                <a:gd name="T10" fmla="*/ 71 w 71"/>
                <a:gd name="T11" fmla="*/ 53 h 66"/>
                <a:gd name="T12" fmla="*/ 43 w 71"/>
                <a:gd name="T1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43" y="25"/>
                  </a:moveTo>
                  <a:cubicBezTo>
                    <a:pt x="28" y="11"/>
                    <a:pt x="11" y="0"/>
                    <a:pt x="11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6" y="27"/>
                    <a:pt x="30" y="39"/>
                  </a:cubicBezTo>
                  <a:cubicBezTo>
                    <a:pt x="44" y="52"/>
                    <a:pt x="57" y="66"/>
                    <a:pt x="57" y="66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58" y="38"/>
                    <a:pt x="43" y="2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38">
              <a:extLst>
                <a:ext uri="{FF2B5EF4-FFF2-40B4-BE49-F238E27FC236}">
                  <a16:creationId xmlns:a16="http://schemas.microsoft.com/office/drawing/2014/main" id="{9114D6AD-D952-F0F5-8F4D-AF5D70F95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5686" y="4222694"/>
              <a:ext cx="121730" cy="165335"/>
            </a:xfrm>
            <a:custGeom>
              <a:avLst/>
              <a:gdLst>
                <a:gd name="T0" fmla="*/ 38 w 57"/>
                <a:gd name="T1" fmla="*/ 33 h 77"/>
                <a:gd name="T2" fmla="*/ 16 w 57"/>
                <a:gd name="T3" fmla="*/ 0 h 77"/>
                <a:gd name="T4" fmla="*/ 0 w 57"/>
                <a:gd name="T5" fmla="*/ 11 h 77"/>
                <a:gd name="T6" fmla="*/ 21 w 57"/>
                <a:gd name="T7" fmla="*/ 43 h 77"/>
                <a:gd name="T8" fmla="*/ 39 w 57"/>
                <a:gd name="T9" fmla="*/ 77 h 77"/>
                <a:gd name="T10" fmla="*/ 57 w 57"/>
                <a:gd name="T11" fmla="*/ 69 h 77"/>
                <a:gd name="T12" fmla="*/ 38 w 57"/>
                <a:gd name="T13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7">
                  <a:moveTo>
                    <a:pt x="38" y="33"/>
                  </a:moveTo>
                  <a:cubicBezTo>
                    <a:pt x="28" y="16"/>
                    <a:pt x="16" y="0"/>
                    <a:pt x="1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27"/>
                    <a:pt x="21" y="43"/>
                  </a:cubicBezTo>
                  <a:cubicBezTo>
                    <a:pt x="31" y="59"/>
                    <a:pt x="39" y="77"/>
                    <a:pt x="39" y="77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48" y="50"/>
                    <a:pt x="38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39">
              <a:extLst>
                <a:ext uri="{FF2B5EF4-FFF2-40B4-BE49-F238E27FC236}">
                  <a16:creationId xmlns:a16="http://schemas.microsoft.com/office/drawing/2014/main" id="{A285F28C-D4B1-11E1-A3A5-FCAE67649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423" y="4443444"/>
              <a:ext cx="77217" cy="174419"/>
            </a:xfrm>
            <a:custGeom>
              <a:avLst/>
              <a:gdLst>
                <a:gd name="T0" fmla="*/ 29 w 36"/>
                <a:gd name="T1" fmla="*/ 39 h 81"/>
                <a:gd name="T2" fmla="*/ 18 w 36"/>
                <a:gd name="T3" fmla="*/ 0 h 81"/>
                <a:gd name="T4" fmla="*/ 0 w 36"/>
                <a:gd name="T5" fmla="*/ 7 h 81"/>
                <a:gd name="T6" fmla="*/ 10 w 36"/>
                <a:gd name="T7" fmla="*/ 43 h 81"/>
                <a:gd name="T8" fmla="*/ 16 w 36"/>
                <a:gd name="T9" fmla="*/ 81 h 81"/>
                <a:gd name="T10" fmla="*/ 36 w 36"/>
                <a:gd name="T11" fmla="*/ 78 h 81"/>
                <a:gd name="T12" fmla="*/ 29 w 36"/>
                <a:gd name="T13" fmla="*/ 3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1">
                  <a:moveTo>
                    <a:pt x="29" y="39"/>
                  </a:moveTo>
                  <a:cubicBezTo>
                    <a:pt x="25" y="19"/>
                    <a:pt x="18" y="0"/>
                    <a:pt x="1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6" y="25"/>
                    <a:pt x="10" y="43"/>
                  </a:cubicBezTo>
                  <a:cubicBezTo>
                    <a:pt x="14" y="62"/>
                    <a:pt x="16" y="81"/>
                    <a:pt x="16" y="81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4" y="58"/>
                    <a:pt x="29" y="3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0">
              <a:extLst>
                <a:ext uri="{FF2B5EF4-FFF2-40B4-BE49-F238E27FC236}">
                  <a16:creationId xmlns:a16="http://schemas.microsoft.com/office/drawing/2014/main" id="{C48C68A3-5F3F-3079-C9B0-FE160799D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577" y="4693262"/>
              <a:ext cx="42696" cy="167151"/>
            </a:xfrm>
            <a:custGeom>
              <a:avLst/>
              <a:gdLst>
                <a:gd name="T0" fmla="*/ 0 w 47"/>
                <a:gd name="T1" fmla="*/ 0 h 184"/>
                <a:gd name="T2" fmla="*/ 3 w 47"/>
                <a:gd name="T3" fmla="*/ 184 h 184"/>
                <a:gd name="T4" fmla="*/ 47 w 47"/>
                <a:gd name="T5" fmla="*/ 184 h 184"/>
                <a:gd name="T6" fmla="*/ 47 w 47"/>
                <a:gd name="T7" fmla="*/ 0 h 184"/>
                <a:gd name="T8" fmla="*/ 0 w 47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84">
                  <a:moveTo>
                    <a:pt x="0" y="0"/>
                  </a:moveTo>
                  <a:lnTo>
                    <a:pt x="3" y="184"/>
                  </a:lnTo>
                  <a:lnTo>
                    <a:pt x="47" y="184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43">
              <a:extLst>
                <a:ext uri="{FF2B5EF4-FFF2-40B4-BE49-F238E27FC236}">
                  <a16:creationId xmlns:a16="http://schemas.microsoft.com/office/drawing/2014/main" id="{E43748C4-B348-B806-F029-52AEBCE5E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4937630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44">
              <a:extLst>
                <a:ext uri="{FF2B5EF4-FFF2-40B4-BE49-F238E27FC236}">
                  <a16:creationId xmlns:a16="http://schemas.microsoft.com/office/drawing/2014/main" id="{223D7C29-EB6A-82B5-AD04-89D8A6917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184723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145">
              <a:extLst>
                <a:ext uri="{FF2B5EF4-FFF2-40B4-BE49-F238E27FC236}">
                  <a16:creationId xmlns:a16="http://schemas.microsoft.com/office/drawing/2014/main" id="{CD56F530-07A1-BD37-4041-A84AF5E11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429091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46">
              <a:extLst>
                <a:ext uri="{FF2B5EF4-FFF2-40B4-BE49-F238E27FC236}">
                  <a16:creationId xmlns:a16="http://schemas.microsoft.com/office/drawing/2014/main" id="{55623F48-03F5-AABB-654B-AFF0100A6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676185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47">
              <a:extLst>
                <a:ext uri="{FF2B5EF4-FFF2-40B4-BE49-F238E27FC236}">
                  <a16:creationId xmlns:a16="http://schemas.microsoft.com/office/drawing/2014/main" id="{6A1B23EC-6D18-3B81-0A6C-1C4F29BE1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5921461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48">
              <a:extLst>
                <a:ext uri="{FF2B5EF4-FFF2-40B4-BE49-F238E27FC236}">
                  <a16:creationId xmlns:a16="http://schemas.microsoft.com/office/drawing/2014/main" id="{9F491D4D-6906-EB50-6965-4DE2A2DDC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3" y="6168555"/>
              <a:ext cx="39971" cy="16715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149">
              <a:extLst>
                <a:ext uri="{FF2B5EF4-FFF2-40B4-BE49-F238E27FC236}">
                  <a16:creationId xmlns:a16="http://schemas.microsoft.com/office/drawing/2014/main" id="{359F9B5F-E6E5-9873-D46A-2F815622C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304" y="6412922"/>
              <a:ext cx="39971" cy="168060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4" name="Oval 163">
            <a:extLst>
              <a:ext uri="{FF2B5EF4-FFF2-40B4-BE49-F238E27FC236}">
                <a16:creationId xmlns:a16="http://schemas.microsoft.com/office/drawing/2014/main" id="{CEB1C295-A63E-F958-EC76-7A5F153ED802}"/>
              </a:ext>
            </a:extLst>
          </p:cNvPr>
          <p:cNvSpPr/>
          <p:nvPr/>
        </p:nvSpPr>
        <p:spPr>
          <a:xfrm rot="16200000" flipV="1">
            <a:off x="8505613" y="4296898"/>
            <a:ext cx="788518" cy="7885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8F664BD1-3EA3-CEB8-ED54-C5E4322B707A}"/>
              </a:ext>
            </a:extLst>
          </p:cNvPr>
          <p:cNvSpPr/>
          <p:nvPr/>
        </p:nvSpPr>
        <p:spPr>
          <a:xfrm rot="16200000" flipV="1">
            <a:off x="8505613" y="2733876"/>
            <a:ext cx="788518" cy="7885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279B72B3-B228-1C18-5D90-A474862C7F62}"/>
              </a:ext>
            </a:extLst>
          </p:cNvPr>
          <p:cNvSpPr/>
          <p:nvPr/>
        </p:nvSpPr>
        <p:spPr>
          <a:xfrm rot="16200000" flipV="1">
            <a:off x="10089297" y="2733876"/>
            <a:ext cx="788518" cy="7885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C7ECB53-5DB8-A99E-7D19-862EBC265A57}"/>
              </a:ext>
            </a:extLst>
          </p:cNvPr>
          <p:cNvSpPr txBox="1"/>
          <p:nvPr/>
        </p:nvSpPr>
        <p:spPr>
          <a:xfrm>
            <a:off x="579114" y="619673"/>
            <a:ext cx="52825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Roadmaps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CBD57CAD-0243-F92F-1D40-7E180CC7859D}"/>
              </a:ext>
            </a:extLst>
          </p:cNvPr>
          <p:cNvSpPr txBox="1"/>
          <p:nvPr/>
        </p:nvSpPr>
        <p:spPr>
          <a:xfrm>
            <a:off x="579114" y="1620693"/>
            <a:ext cx="6313565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DC686F47-C19E-662E-B3F3-C557697E510F}"/>
              </a:ext>
            </a:extLst>
          </p:cNvPr>
          <p:cNvSpPr/>
          <p:nvPr/>
        </p:nvSpPr>
        <p:spPr>
          <a:xfrm>
            <a:off x="1937291" y="2823361"/>
            <a:ext cx="552541" cy="5525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A</a:t>
            </a:r>
            <a:endParaRPr lang="en-ID" b="1" dirty="0">
              <a:latin typeface="+mj-lt"/>
            </a:endParaRPr>
          </a:p>
        </p:txBody>
      </p: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59C7CDF5-6A9D-F5ED-63E0-3B34FA1B1614}"/>
              </a:ext>
            </a:extLst>
          </p:cNvPr>
          <p:cNvGrpSpPr/>
          <p:nvPr/>
        </p:nvGrpSpPr>
        <p:grpSpPr>
          <a:xfrm>
            <a:off x="2674206" y="2713497"/>
            <a:ext cx="3052344" cy="772268"/>
            <a:chOff x="2279955" y="2878935"/>
            <a:chExt cx="3052344" cy="772268"/>
          </a:xfrm>
        </p:grpSpPr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66732834-81C7-678B-1FD2-4F0B22105B8F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B1C3FC08-C2D2-0EDC-DCBA-A9F499C90984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56411976-5288-886D-48A6-370E5A7B8D97}"/>
              </a:ext>
            </a:extLst>
          </p:cNvPr>
          <p:cNvSpPr txBox="1"/>
          <p:nvPr/>
        </p:nvSpPr>
        <p:spPr>
          <a:xfrm>
            <a:off x="579115" y="2831866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+mj-lt"/>
              </a:rPr>
              <a:t>2025</a:t>
            </a: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96AEF78D-A4B5-FFA1-B708-B54C421522C6}"/>
              </a:ext>
            </a:extLst>
          </p:cNvPr>
          <p:cNvSpPr/>
          <p:nvPr/>
        </p:nvSpPr>
        <p:spPr>
          <a:xfrm>
            <a:off x="1937291" y="4087012"/>
            <a:ext cx="552541" cy="5525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B</a:t>
            </a:r>
            <a:endParaRPr lang="en-ID" b="1" dirty="0">
              <a:latin typeface="+mj-lt"/>
            </a:endParaRPr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FE6AEE73-A580-F892-C946-6E518A21E5F0}"/>
              </a:ext>
            </a:extLst>
          </p:cNvPr>
          <p:cNvGrpSpPr/>
          <p:nvPr/>
        </p:nvGrpSpPr>
        <p:grpSpPr>
          <a:xfrm>
            <a:off x="2674206" y="3977147"/>
            <a:ext cx="3052344" cy="772268"/>
            <a:chOff x="2279955" y="2878935"/>
            <a:chExt cx="3052344" cy="772268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A978BFFD-39C5-4F32-0EFE-E5AD8CFC79E2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C0B930CB-AD1D-3AEB-44E0-8D281FF40AE6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B</a:t>
              </a:r>
            </a:p>
          </p:txBody>
        </p:sp>
      </p:grpSp>
      <p:sp>
        <p:nvSpPr>
          <p:cNvPr id="192" name="TextBox 191">
            <a:extLst>
              <a:ext uri="{FF2B5EF4-FFF2-40B4-BE49-F238E27FC236}">
                <a16:creationId xmlns:a16="http://schemas.microsoft.com/office/drawing/2014/main" id="{FF475F92-4A67-7E7A-2E44-BCEB1134E1A6}"/>
              </a:ext>
            </a:extLst>
          </p:cNvPr>
          <p:cNvSpPr txBox="1"/>
          <p:nvPr/>
        </p:nvSpPr>
        <p:spPr>
          <a:xfrm>
            <a:off x="579115" y="4095516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+mj-lt"/>
              </a:rPr>
              <a:t>2026</a:t>
            </a:r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A37279E3-505D-8632-791A-791AA1DAFC22}"/>
              </a:ext>
            </a:extLst>
          </p:cNvPr>
          <p:cNvSpPr/>
          <p:nvPr/>
        </p:nvSpPr>
        <p:spPr>
          <a:xfrm>
            <a:off x="1937291" y="5350661"/>
            <a:ext cx="552541" cy="5525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+mj-lt"/>
              </a:rPr>
              <a:t>C</a:t>
            </a:r>
            <a:endParaRPr lang="en-ID" b="1" dirty="0">
              <a:latin typeface="+mj-lt"/>
            </a:endParaRPr>
          </a:p>
        </p:txBody>
      </p: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FBD1C48E-F858-A2D7-3E98-24822174FA2C}"/>
              </a:ext>
            </a:extLst>
          </p:cNvPr>
          <p:cNvGrpSpPr/>
          <p:nvPr/>
        </p:nvGrpSpPr>
        <p:grpSpPr>
          <a:xfrm>
            <a:off x="2674206" y="5240797"/>
            <a:ext cx="3052344" cy="772268"/>
            <a:chOff x="2279955" y="2878935"/>
            <a:chExt cx="3052344" cy="772268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B45EB1F4-20B9-6D49-54B8-3FB30F2AB346}"/>
                </a:ext>
              </a:extLst>
            </p:cNvPr>
            <p:cNvSpPr txBox="1"/>
            <p:nvPr/>
          </p:nvSpPr>
          <p:spPr>
            <a:xfrm>
              <a:off x="2279955" y="3189538"/>
              <a:ext cx="3052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 overviews.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BE5DE7C6-C750-6107-BF82-0BF2214C9860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C</a:t>
              </a:r>
            </a:p>
          </p:txBody>
        </p:sp>
      </p:grpSp>
      <p:sp>
        <p:nvSpPr>
          <p:cNvPr id="198" name="TextBox 197">
            <a:extLst>
              <a:ext uri="{FF2B5EF4-FFF2-40B4-BE49-F238E27FC236}">
                <a16:creationId xmlns:a16="http://schemas.microsoft.com/office/drawing/2014/main" id="{CAC79D47-539D-88AA-F75B-D7A416C44768}"/>
              </a:ext>
            </a:extLst>
          </p:cNvPr>
          <p:cNvSpPr txBox="1"/>
          <p:nvPr/>
        </p:nvSpPr>
        <p:spPr>
          <a:xfrm>
            <a:off x="579115" y="5359166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+mj-lt"/>
              </a:rPr>
              <a:t>2027</a:t>
            </a:r>
          </a:p>
        </p:txBody>
      </p: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E9EBB32C-A8C4-9F0D-0EBE-3449A5486EAC}"/>
              </a:ext>
            </a:extLst>
          </p:cNvPr>
          <p:cNvCxnSpPr>
            <a:cxnSpLocks/>
          </p:cNvCxnSpPr>
          <p:nvPr/>
        </p:nvCxnSpPr>
        <p:spPr>
          <a:xfrm flipH="1">
            <a:off x="2753776" y="3731456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9092ADF0-0B7D-83DF-542A-74FC96525F5C}"/>
              </a:ext>
            </a:extLst>
          </p:cNvPr>
          <p:cNvCxnSpPr>
            <a:cxnSpLocks/>
          </p:cNvCxnSpPr>
          <p:nvPr/>
        </p:nvCxnSpPr>
        <p:spPr>
          <a:xfrm flipH="1">
            <a:off x="2753776" y="4995106"/>
            <a:ext cx="2972774" cy="0"/>
          </a:xfrm>
          <a:prstGeom prst="line">
            <a:avLst/>
          </a:prstGeom>
          <a:ln>
            <a:solidFill>
              <a:schemeClr val="bg1">
                <a:lumMod val="8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0C4A2289-F44C-B0E7-6756-19239F356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96673" y="4487957"/>
            <a:ext cx="406398" cy="40639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9ACC165-56FC-954E-7C6B-506F5C697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80357" y="2924936"/>
            <a:ext cx="406398" cy="40639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0B2A7B6-54B0-C75B-5147-7BB798830E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96673" y="2924936"/>
            <a:ext cx="406398" cy="40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790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72E6F0D0-90AF-CC1D-B57D-7D2A38BC070C}"/>
              </a:ext>
            </a:extLst>
          </p:cNvPr>
          <p:cNvGrpSpPr/>
          <p:nvPr/>
        </p:nvGrpSpPr>
        <p:grpSpPr>
          <a:xfrm>
            <a:off x="-1" y="2006600"/>
            <a:ext cx="11488295" cy="4851400"/>
            <a:chOff x="-1" y="2006600"/>
            <a:chExt cx="11488295" cy="48514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F6993DD-6C37-4980-1382-17A7B77D9D16}"/>
                </a:ext>
              </a:extLst>
            </p:cNvPr>
            <p:cNvSpPr/>
            <p:nvPr/>
          </p:nvSpPr>
          <p:spPr>
            <a:xfrm>
              <a:off x="9166231" y="3429000"/>
              <a:ext cx="698492" cy="3429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F9D43D-BB08-B937-B02C-A429BE279702}"/>
                </a:ext>
              </a:extLst>
            </p:cNvPr>
            <p:cNvSpPr/>
            <p:nvPr/>
          </p:nvSpPr>
          <p:spPr>
            <a:xfrm rot="16200000" flipV="1">
              <a:off x="7915643" y="5234103"/>
              <a:ext cx="3199667" cy="48127"/>
            </a:xfrm>
            <a:custGeom>
              <a:avLst/>
              <a:gdLst>
                <a:gd name="connsiteX0" fmla="*/ 45157 w 3199667"/>
                <a:gd name="connsiteY0" fmla="*/ 48127 h 48127"/>
                <a:gd name="connsiteX1" fmla="*/ 45157 w 3199667"/>
                <a:gd name="connsiteY1" fmla="*/ 0 h 48127"/>
                <a:gd name="connsiteX2" fmla="*/ 0 w 3199667"/>
                <a:gd name="connsiteY2" fmla="*/ 0 h 48127"/>
                <a:gd name="connsiteX3" fmla="*/ 0 w 3199667"/>
                <a:gd name="connsiteY3" fmla="*/ 48127 h 48127"/>
                <a:gd name="connsiteX4" fmla="*/ 345016 w 3199667"/>
                <a:gd name="connsiteY4" fmla="*/ 48127 h 48127"/>
                <a:gd name="connsiteX5" fmla="*/ 345016 w 3199667"/>
                <a:gd name="connsiteY5" fmla="*/ 0 h 48127"/>
                <a:gd name="connsiteX6" fmla="*/ 195086 w 3199667"/>
                <a:gd name="connsiteY6" fmla="*/ 0 h 48127"/>
                <a:gd name="connsiteX7" fmla="*/ 195086 w 3199667"/>
                <a:gd name="connsiteY7" fmla="*/ 48127 h 48127"/>
                <a:gd name="connsiteX8" fmla="*/ 644873 w 3199667"/>
                <a:gd name="connsiteY8" fmla="*/ 48127 h 48127"/>
                <a:gd name="connsiteX9" fmla="*/ 644873 w 3199667"/>
                <a:gd name="connsiteY9" fmla="*/ 0 h 48127"/>
                <a:gd name="connsiteX10" fmla="*/ 494943 w 3199667"/>
                <a:gd name="connsiteY10" fmla="*/ 0 h 48127"/>
                <a:gd name="connsiteX11" fmla="*/ 494943 w 3199667"/>
                <a:gd name="connsiteY11" fmla="*/ 48127 h 48127"/>
                <a:gd name="connsiteX12" fmla="*/ 944732 w 3199667"/>
                <a:gd name="connsiteY12" fmla="*/ 48127 h 48127"/>
                <a:gd name="connsiteX13" fmla="*/ 944732 w 3199667"/>
                <a:gd name="connsiteY13" fmla="*/ 0 h 48127"/>
                <a:gd name="connsiteX14" fmla="*/ 794803 w 3199667"/>
                <a:gd name="connsiteY14" fmla="*/ 0 h 48127"/>
                <a:gd name="connsiteX15" fmla="*/ 794803 w 3199667"/>
                <a:gd name="connsiteY15" fmla="*/ 48127 h 48127"/>
                <a:gd name="connsiteX16" fmla="*/ 1244590 w 3199667"/>
                <a:gd name="connsiteY16" fmla="*/ 48127 h 48127"/>
                <a:gd name="connsiteX17" fmla="*/ 1244590 w 3199667"/>
                <a:gd name="connsiteY17" fmla="*/ 0 h 48127"/>
                <a:gd name="connsiteX18" fmla="*/ 1094660 w 3199667"/>
                <a:gd name="connsiteY18" fmla="*/ 0 h 48127"/>
                <a:gd name="connsiteX19" fmla="*/ 1094660 w 3199667"/>
                <a:gd name="connsiteY19" fmla="*/ 48127 h 48127"/>
                <a:gd name="connsiteX20" fmla="*/ 1544449 w 3199667"/>
                <a:gd name="connsiteY20" fmla="*/ 48127 h 48127"/>
                <a:gd name="connsiteX21" fmla="*/ 1544449 w 3199667"/>
                <a:gd name="connsiteY21" fmla="*/ 0 h 48127"/>
                <a:gd name="connsiteX22" fmla="*/ 1394519 w 3199667"/>
                <a:gd name="connsiteY22" fmla="*/ 0 h 48127"/>
                <a:gd name="connsiteX23" fmla="*/ 1394519 w 3199667"/>
                <a:gd name="connsiteY23" fmla="*/ 48127 h 48127"/>
                <a:gd name="connsiteX24" fmla="*/ 1844306 w 3199667"/>
                <a:gd name="connsiteY24" fmla="*/ 48126 h 48127"/>
                <a:gd name="connsiteX25" fmla="*/ 1844306 w 3199667"/>
                <a:gd name="connsiteY25" fmla="*/ 0 h 48127"/>
                <a:gd name="connsiteX26" fmla="*/ 1694379 w 3199667"/>
                <a:gd name="connsiteY26" fmla="*/ 0 h 48127"/>
                <a:gd name="connsiteX27" fmla="*/ 1694379 w 3199667"/>
                <a:gd name="connsiteY27" fmla="*/ 48127 h 48127"/>
                <a:gd name="connsiteX28" fmla="*/ 2144166 w 3199667"/>
                <a:gd name="connsiteY28" fmla="*/ 48126 h 48127"/>
                <a:gd name="connsiteX29" fmla="*/ 2144166 w 3199667"/>
                <a:gd name="connsiteY29" fmla="*/ 0 h 48127"/>
                <a:gd name="connsiteX30" fmla="*/ 1994236 w 3199667"/>
                <a:gd name="connsiteY30" fmla="*/ 0 h 48127"/>
                <a:gd name="connsiteX31" fmla="*/ 1994236 w 3199667"/>
                <a:gd name="connsiteY31" fmla="*/ 48126 h 48127"/>
                <a:gd name="connsiteX32" fmla="*/ 2444025 w 3199667"/>
                <a:gd name="connsiteY32" fmla="*/ 48126 h 48127"/>
                <a:gd name="connsiteX33" fmla="*/ 2444025 w 3199667"/>
                <a:gd name="connsiteY33" fmla="*/ 0 h 48127"/>
                <a:gd name="connsiteX34" fmla="*/ 2294095 w 3199667"/>
                <a:gd name="connsiteY34" fmla="*/ 0 h 48127"/>
                <a:gd name="connsiteX35" fmla="*/ 2294095 w 3199667"/>
                <a:gd name="connsiteY35" fmla="*/ 48126 h 48127"/>
                <a:gd name="connsiteX36" fmla="*/ 2743882 w 3199667"/>
                <a:gd name="connsiteY36" fmla="*/ 48126 h 48127"/>
                <a:gd name="connsiteX37" fmla="*/ 2743882 w 3199667"/>
                <a:gd name="connsiteY37" fmla="*/ 0 h 48127"/>
                <a:gd name="connsiteX38" fmla="*/ 2593952 w 3199667"/>
                <a:gd name="connsiteY38" fmla="*/ 0 h 48127"/>
                <a:gd name="connsiteX39" fmla="*/ 2593952 w 3199667"/>
                <a:gd name="connsiteY39" fmla="*/ 48126 h 48127"/>
                <a:gd name="connsiteX40" fmla="*/ 3043741 w 3199667"/>
                <a:gd name="connsiteY40" fmla="*/ 48126 h 48127"/>
                <a:gd name="connsiteX41" fmla="*/ 3043741 w 3199667"/>
                <a:gd name="connsiteY41" fmla="*/ 0 h 48127"/>
                <a:gd name="connsiteX42" fmla="*/ 2893812 w 3199667"/>
                <a:gd name="connsiteY42" fmla="*/ 0 h 48127"/>
                <a:gd name="connsiteX43" fmla="*/ 2893812 w 3199667"/>
                <a:gd name="connsiteY43" fmla="*/ 48126 h 48127"/>
                <a:gd name="connsiteX44" fmla="*/ 3199667 w 3199667"/>
                <a:gd name="connsiteY44" fmla="*/ 48126 h 48127"/>
                <a:gd name="connsiteX45" fmla="*/ 3199667 w 3199667"/>
                <a:gd name="connsiteY45" fmla="*/ 0 h 48127"/>
                <a:gd name="connsiteX46" fmla="*/ 3193669 w 3199667"/>
                <a:gd name="connsiteY46" fmla="*/ 0 h 48127"/>
                <a:gd name="connsiteX47" fmla="*/ 3193669 w 3199667"/>
                <a:gd name="connsiteY47" fmla="*/ 48126 h 4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199667" h="48127">
                  <a:moveTo>
                    <a:pt x="45157" y="48127"/>
                  </a:moveTo>
                  <a:lnTo>
                    <a:pt x="45157" y="0"/>
                  </a:lnTo>
                  <a:lnTo>
                    <a:pt x="0" y="0"/>
                  </a:lnTo>
                  <a:lnTo>
                    <a:pt x="0" y="48127"/>
                  </a:lnTo>
                  <a:close/>
                  <a:moveTo>
                    <a:pt x="345016" y="48127"/>
                  </a:moveTo>
                  <a:lnTo>
                    <a:pt x="345016" y="0"/>
                  </a:lnTo>
                  <a:lnTo>
                    <a:pt x="195086" y="0"/>
                  </a:lnTo>
                  <a:lnTo>
                    <a:pt x="195086" y="48127"/>
                  </a:lnTo>
                  <a:close/>
                  <a:moveTo>
                    <a:pt x="644873" y="48127"/>
                  </a:moveTo>
                  <a:lnTo>
                    <a:pt x="644873" y="0"/>
                  </a:lnTo>
                  <a:lnTo>
                    <a:pt x="494943" y="0"/>
                  </a:lnTo>
                  <a:lnTo>
                    <a:pt x="494943" y="48127"/>
                  </a:lnTo>
                  <a:close/>
                  <a:moveTo>
                    <a:pt x="944732" y="48127"/>
                  </a:moveTo>
                  <a:lnTo>
                    <a:pt x="944732" y="0"/>
                  </a:lnTo>
                  <a:lnTo>
                    <a:pt x="794803" y="0"/>
                  </a:lnTo>
                  <a:lnTo>
                    <a:pt x="794803" y="48127"/>
                  </a:lnTo>
                  <a:close/>
                  <a:moveTo>
                    <a:pt x="1244590" y="48127"/>
                  </a:moveTo>
                  <a:lnTo>
                    <a:pt x="1244590" y="0"/>
                  </a:lnTo>
                  <a:lnTo>
                    <a:pt x="1094660" y="0"/>
                  </a:lnTo>
                  <a:lnTo>
                    <a:pt x="1094660" y="48127"/>
                  </a:lnTo>
                  <a:close/>
                  <a:moveTo>
                    <a:pt x="1544449" y="48127"/>
                  </a:moveTo>
                  <a:lnTo>
                    <a:pt x="1544449" y="0"/>
                  </a:lnTo>
                  <a:lnTo>
                    <a:pt x="1394519" y="0"/>
                  </a:lnTo>
                  <a:lnTo>
                    <a:pt x="1394519" y="48127"/>
                  </a:lnTo>
                  <a:close/>
                  <a:moveTo>
                    <a:pt x="1844306" y="48126"/>
                  </a:moveTo>
                  <a:lnTo>
                    <a:pt x="1844306" y="0"/>
                  </a:lnTo>
                  <a:lnTo>
                    <a:pt x="1694379" y="0"/>
                  </a:lnTo>
                  <a:lnTo>
                    <a:pt x="1694379" y="48127"/>
                  </a:lnTo>
                  <a:close/>
                  <a:moveTo>
                    <a:pt x="2144166" y="48126"/>
                  </a:moveTo>
                  <a:lnTo>
                    <a:pt x="2144166" y="0"/>
                  </a:lnTo>
                  <a:lnTo>
                    <a:pt x="1994236" y="0"/>
                  </a:lnTo>
                  <a:lnTo>
                    <a:pt x="1994236" y="48126"/>
                  </a:lnTo>
                  <a:close/>
                  <a:moveTo>
                    <a:pt x="2444025" y="48126"/>
                  </a:moveTo>
                  <a:lnTo>
                    <a:pt x="2444025" y="0"/>
                  </a:lnTo>
                  <a:lnTo>
                    <a:pt x="2294095" y="0"/>
                  </a:lnTo>
                  <a:lnTo>
                    <a:pt x="2294095" y="48126"/>
                  </a:lnTo>
                  <a:close/>
                  <a:moveTo>
                    <a:pt x="2743882" y="48126"/>
                  </a:moveTo>
                  <a:lnTo>
                    <a:pt x="2743882" y="0"/>
                  </a:lnTo>
                  <a:lnTo>
                    <a:pt x="2593952" y="0"/>
                  </a:lnTo>
                  <a:lnTo>
                    <a:pt x="2593952" y="48126"/>
                  </a:lnTo>
                  <a:close/>
                  <a:moveTo>
                    <a:pt x="3043741" y="48126"/>
                  </a:moveTo>
                  <a:lnTo>
                    <a:pt x="3043741" y="0"/>
                  </a:lnTo>
                  <a:lnTo>
                    <a:pt x="2893812" y="0"/>
                  </a:lnTo>
                  <a:lnTo>
                    <a:pt x="2893812" y="48126"/>
                  </a:lnTo>
                  <a:close/>
                  <a:moveTo>
                    <a:pt x="3199667" y="48126"/>
                  </a:moveTo>
                  <a:lnTo>
                    <a:pt x="3199667" y="0"/>
                  </a:lnTo>
                  <a:lnTo>
                    <a:pt x="3193669" y="0"/>
                  </a:lnTo>
                  <a:lnTo>
                    <a:pt x="3193669" y="48126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15BAB12-7C63-5187-AA12-CBA591D83A08}"/>
                </a:ext>
              </a:extLst>
            </p:cNvPr>
            <p:cNvSpPr/>
            <p:nvPr/>
          </p:nvSpPr>
          <p:spPr>
            <a:xfrm flipV="1">
              <a:off x="-1" y="3627104"/>
              <a:ext cx="5691467" cy="697807"/>
            </a:xfrm>
            <a:custGeom>
              <a:avLst/>
              <a:gdLst>
                <a:gd name="connsiteX0" fmla="*/ 0 w 1715613"/>
                <a:gd name="connsiteY0" fmla="*/ 0 h 382125"/>
                <a:gd name="connsiteX1" fmla="*/ 1715614 w 1715613"/>
                <a:gd name="connsiteY1" fmla="*/ 0 h 382125"/>
                <a:gd name="connsiteX2" fmla="*/ 1715614 w 1715613"/>
                <a:gd name="connsiteY2" fmla="*/ 382126 h 382125"/>
                <a:gd name="connsiteX3" fmla="*/ 0 w 1715613"/>
                <a:gd name="connsiteY3" fmla="*/ 382126 h 38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382125">
                  <a:moveTo>
                    <a:pt x="0" y="0"/>
                  </a:moveTo>
                  <a:lnTo>
                    <a:pt x="1715614" y="0"/>
                  </a:lnTo>
                  <a:lnTo>
                    <a:pt x="1715614" y="382126"/>
                  </a:lnTo>
                  <a:lnTo>
                    <a:pt x="0" y="382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0FE610A-A3D1-0FAB-591B-78D21EE04406}"/>
                </a:ext>
              </a:extLst>
            </p:cNvPr>
            <p:cNvSpPr/>
            <p:nvPr/>
          </p:nvSpPr>
          <p:spPr>
            <a:xfrm flipV="1">
              <a:off x="19717" y="3636729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E2DFDA9-9C4C-93E8-8C66-BA63E36CE574}"/>
                </a:ext>
              </a:extLst>
            </p:cNvPr>
            <p:cNvSpPr/>
            <p:nvPr/>
          </p:nvSpPr>
          <p:spPr>
            <a:xfrm flipV="1">
              <a:off x="1909838" y="3946022"/>
              <a:ext cx="3904155" cy="48124"/>
            </a:xfrm>
            <a:custGeom>
              <a:avLst/>
              <a:gdLst>
                <a:gd name="connsiteX0" fmla="*/ 1715614 w 1715613"/>
                <a:gd name="connsiteY0" fmla="*/ 26354 h 26353"/>
                <a:gd name="connsiteX1" fmla="*/ 1712978 w 1715613"/>
                <a:gd name="connsiteY1" fmla="*/ 26354 h 26353"/>
                <a:gd name="connsiteX2" fmla="*/ 1712978 w 1715613"/>
                <a:gd name="connsiteY2" fmla="*/ 0 h 26353"/>
                <a:gd name="connsiteX3" fmla="*/ 1715614 w 1715613"/>
                <a:gd name="connsiteY3" fmla="*/ 0 h 26353"/>
                <a:gd name="connsiteX4" fmla="*/ 1715614 w 1715613"/>
                <a:gd name="connsiteY4" fmla="*/ 26354 h 26353"/>
                <a:gd name="connsiteX5" fmla="*/ 1647095 w 1715613"/>
                <a:gd name="connsiteY5" fmla="*/ 26354 h 26353"/>
                <a:gd name="connsiteX6" fmla="*/ 1581211 w 1715613"/>
                <a:gd name="connsiteY6" fmla="*/ 26354 h 26353"/>
                <a:gd name="connsiteX7" fmla="*/ 1581211 w 1715613"/>
                <a:gd name="connsiteY7" fmla="*/ 0 h 26353"/>
                <a:gd name="connsiteX8" fmla="*/ 1647095 w 1715613"/>
                <a:gd name="connsiteY8" fmla="*/ 0 h 26353"/>
                <a:gd name="connsiteX9" fmla="*/ 1647095 w 1715613"/>
                <a:gd name="connsiteY9" fmla="*/ 26354 h 26353"/>
                <a:gd name="connsiteX10" fmla="*/ 1515327 w 1715613"/>
                <a:gd name="connsiteY10" fmla="*/ 26354 h 26353"/>
                <a:gd name="connsiteX11" fmla="*/ 1449443 w 1715613"/>
                <a:gd name="connsiteY11" fmla="*/ 26354 h 26353"/>
                <a:gd name="connsiteX12" fmla="*/ 1449443 w 1715613"/>
                <a:gd name="connsiteY12" fmla="*/ 0 h 26353"/>
                <a:gd name="connsiteX13" fmla="*/ 1515327 w 1715613"/>
                <a:gd name="connsiteY13" fmla="*/ 0 h 26353"/>
                <a:gd name="connsiteX14" fmla="*/ 1515327 w 1715613"/>
                <a:gd name="connsiteY14" fmla="*/ 26354 h 26353"/>
                <a:gd name="connsiteX15" fmla="*/ 1383560 w 1715613"/>
                <a:gd name="connsiteY15" fmla="*/ 26354 h 26353"/>
                <a:gd name="connsiteX16" fmla="*/ 1317676 w 1715613"/>
                <a:gd name="connsiteY16" fmla="*/ 26354 h 26353"/>
                <a:gd name="connsiteX17" fmla="*/ 1317676 w 1715613"/>
                <a:gd name="connsiteY17" fmla="*/ 0 h 26353"/>
                <a:gd name="connsiteX18" fmla="*/ 1383560 w 1715613"/>
                <a:gd name="connsiteY18" fmla="*/ 0 h 26353"/>
                <a:gd name="connsiteX19" fmla="*/ 1383560 w 1715613"/>
                <a:gd name="connsiteY19" fmla="*/ 26354 h 26353"/>
                <a:gd name="connsiteX20" fmla="*/ 1251792 w 1715613"/>
                <a:gd name="connsiteY20" fmla="*/ 26354 h 26353"/>
                <a:gd name="connsiteX21" fmla="*/ 1185908 w 1715613"/>
                <a:gd name="connsiteY21" fmla="*/ 26354 h 26353"/>
                <a:gd name="connsiteX22" fmla="*/ 1185908 w 1715613"/>
                <a:gd name="connsiteY22" fmla="*/ 0 h 26353"/>
                <a:gd name="connsiteX23" fmla="*/ 1251792 w 1715613"/>
                <a:gd name="connsiteY23" fmla="*/ 0 h 26353"/>
                <a:gd name="connsiteX24" fmla="*/ 1251792 w 1715613"/>
                <a:gd name="connsiteY24" fmla="*/ 26354 h 26353"/>
                <a:gd name="connsiteX25" fmla="*/ 1120024 w 1715613"/>
                <a:gd name="connsiteY25" fmla="*/ 26354 h 26353"/>
                <a:gd name="connsiteX26" fmla="*/ 1054141 w 1715613"/>
                <a:gd name="connsiteY26" fmla="*/ 26354 h 26353"/>
                <a:gd name="connsiteX27" fmla="*/ 1054141 w 1715613"/>
                <a:gd name="connsiteY27" fmla="*/ 0 h 26353"/>
                <a:gd name="connsiteX28" fmla="*/ 1120024 w 1715613"/>
                <a:gd name="connsiteY28" fmla="*/ 0 h 26353"/>
                <a:gd name="connsiteX29" fmla="*/ 1120024 w 1715613"/>
                <a:gd name="connsiteY29" fmla="*/ 26354 h 26353"/>
                <a:gd name="connsiteX30" fmla="*/ 988257 w 1715613"/>
                <a:gd name="connsiteY30" fmla="*/ 26354 h 26353"/>
                <a:gd name="connsiteX31" fmla="*/ 922373 w 1715613"/>
                <a:gd name="connsiteY31" fmla="*/ 26354 h 26353"/>
                <a:gd name="connsiteX32" fmla="*/ 922373 w 1715613"/>
                <a:gd name="connsiteY32" fmla="*/ 0 h 26353"/>
                <a:gd name="connsiteX33" fmla="*/ 988257 w 1715613"/>
                <a:gd name="connsiteY33" fmla="*/ 0 h 26353"/>
                <a:gd name="connsiteX34" fmla="*/ 988257 w 1715613"/>
                <a:gd name="connsiteY34" fmla="*/ 26354 h 26353"/>
                <a:gd name="connsiteX35" fmla="*/ 856489 w 1715613"/>
                <a:gd name="connsiteY35" fmla="*/ 26354 h 26353"/>
                <a:gd name="connsiteX36" fmla="*/ 790605 w 1715613"/>
                <a:gd name="connsiteY36" fmla="*/ 26354 h 26353"/>
                <a:gd name="connsiteX37" fmla="*/ 790605 w 1715613"/>
                <a:gd name="connsiteY37" fmla="*/ 0 h 26353"/>
                <a:gd name="connsiteX38" fmla="*/ 856489 w 1715613"/>
                <a:gd name="connsiteY38" fmla="*/ 0 h 26353"/>
                <a:gd name="connsiteX39" fmla="*/ 856489 w 1715613"/>
                <a:gd name="connsiteY39" fmla="*/ 26354 h 26353"/>
                <a:gd name="connsiteX40" fmla="*/ 724722 w 1715613"/>
                <a:gd name="connsiteY40" fmla="*/ 26354 h 26353"/>
                <a:gd name="connsiteX41" fmla="*/ 658838 w 1715613"/>
                <a:gd name="connsiteY41" fmla="*/ 26354 h 26353"/>
                <a:gd name="connsiteX42" fmla="*/ 658838 w 1715613"/>
                <a:gd name="connsiteY42" fmla="*/ 0 h 26353"/>
                <a:gd name="connsiteX43" fmla="*/ 724722 w 1715613"/>
                <a:gd name="connsiteY43" fmla="*/ 0 h 26353"/>
                <a:gd name="connsiteX44" fmla="*/ 724722 w 1715613"/>
                <a:gd name="connsiteY44" fmla="*/ 26354 h 26353"/>
                <a:gd name="connsiteX45" fmla="*/ 592954 w 1715613"/>
                <a:gd name="connsiteY45" fmla="*/ 26354 h 26353"/>
                <a:gd name="connsiteX46" fmla="*/ 527070 w 1715613"/>
                <a:gd name="connsiteY46" fmla="*/ 26354 h 26353"/>
                <a:gd name="connsiteX47" fmla="*/ 527070 w 1715613"/>
                <a:gd name="connsiteY47" fmla="*/ 0 h 26353"/>
                <a:gd name="connsiteX48" fmla="*/ 592954 w 1715613"/>
                <a:gd name="connsiteY48" fmla="*/ 0 h 26353"/>
                <a:gd name="connsiteX49" fmla="*/ 592954 w 1715613"/>
                <a:gd name="connsiteY49" fmla="*/ 26354 h 26353"/>
                <a:gd name="connsiteX50" fmla="*/ 461187 w 1715613"/>
                <a:gd name="connsiteY50" fmla="*/ 26354 h 26353"/>
                <a:gd name="connsiteX51" fmla="*/ 395303 w 1715613"/>
                <a:gd name="connsiteY51" fmla="*/ 26354 h 26353"/>
                <a:gd name="connsiteX52" fmla="*/ 395303 w 1715613"/>
                <a:gd name="connsiteY52" fmla="*/ 0 h 26353"/>
                <a:gd name="connsiteX53" fmla="*/ 461187 w 1715613"/>
                <a:gd name="connsiteY53" fmla="*/ 0 h 26353"/>
                <a:gd name="connsiteX54" fmla="*/ 461187 w 1715613"/>
                <a:gd name="connsiteY54" fmla="*/ 26354 h 26353"/>
                <a:gd name="connsiteX55" fmla="*/ 329419 w 1715613"/>
                <a:gd name="connsiteY55" fmla="*/ 26354 h 26353"/>
                <a:gd name="connsiteX56" fmla="*/ 263535 w 1715613"/>
                <a:gd name="connsiteY56" fmla="*/ 26354 h 26353"/>
                <a:gd name="connsiteX57" fmla="*/ 263535 w 1715613"/>
                <a:gd name="connsiteY57" fmla="*/ 0 h 26353"/>
                <a:gd name="connsiteX58" fmla="*/ 329419 w 1715613"/>
                <a:gd name="connsiteY58" fmla="*/ 0 h 26353"/>
                <a:gd name="connsiteX59" fmla="*/ 329419 w 1715613"/>
                <a:gd name="connsiteY59" fmla="*/ 26354 h 26353"/>
                <a:gd name="connsiteX60" fmla="*/ 197651 w 1715613"/>
                <a:gd name="connsiteY60" fmla="*/ 26354 h 26353"/>
                <a:gd name="connsiteX61" fmla="*/ 131768 w 1715613"/>
                <a:gd name="connsiteY61" fmla="*/ 26354 h 26353"/>
                <a:gd name="connsiteX62" fmla="*/ 131768 w 1715613"/>
                <a:gd name="connsiteY62" fmla="*/ 0 h 26353"/>
                <a:gd name="connsiteX63" fmla="*/ 197651 w 1715613"/>
                <a:gd name="connsiteY63" fmla="*/ 0 h 26353"/>
                <a:gd name="connsiteX64" fmla="*/ 197651 w 1715613"/>
                <a:gd name="connsiteY64" fmla="*/ 26354 h 26353"/>
                <a:gd name="connsiteX65" fmla="*/ 65884 w 1715613"/>
                <a:gd name="connsiteY65" fmla="*/ 26354 h 26353"/>
                <a:gd name="connsiteX66" fmla="*/ 0 w 1715613"/>
                <a:gd name="connsiteY66" fmla="*/ 26354 h 26353"/>
                <a:gd name="connsiteX67" fmla="*/ 0 w 1715613"/>
                <a:gd name="connsiteY67" fmla="*/ 0 h 26353"/>
                <a:gd name="connsiteX68" fmla="*/ 65884 w 1715613"/>
                <a:gd name="connsiteY68" fmla="*/ 0 h 26353"/>
                <a:gd name="connsiteX69" fmla="*/ 65884 w 1715613"/>
                <a:gd name="connsiteY69" fmla="*/ 26354 h 2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715613" h="26353">
                  <a:moveTo>
                    <a:pt x="1715614" y="26354"/>
                  </a:moveTo>
                  <a:lnTo>
                    <a:pt x="1712978" y="26354"/>
                  </a:lnTo>
                  <a:lnTo>
                    <a:pt x="1712978" y="0"/>
                  </a:lnTo>
                  <a:lnTo>
                    <a:pt x="1715614" y="0"/>
                  </a:lnTo>
                  <a:lnTo>
                    <a:pt x="1715614" y="26354"/>
                  </a:lnTo>
                  <a:close/>
                  <a:moveTo>
                    <a:pt x="1647095" y="26354"/>
                  </a:moveTo>
                  <a:lnTo>
                    <a:pt x="1581211" y="26354"/>
                  </a:lnTo>
                  <a:lnTo>
                    <a:pt x="1581211" y="0"/>
                  </a:lnTo>
                  <a:lnTo>
                    <a:pt x="1647095" y="0"/>
                  </a:lnTo>
                  <a:lnTo>
                    <a:pt x="1647095" y="26354"/>
                  </a:lnTo>
                  <a:close/>
                  <a:moveTo>
                    <a:pt x="1515327" y="26354"/>
                  </a:moveTo>
                  <a:lnTo>
                    <a:pt x="1449443" y="26354"/>
                  </a:lnTo>
                  <a:lnTo>
                    <a:pt x="1449443" y="0"/>
                  </a:lnTo>
                  <a:lnTo>
                    <a:pt x="1515327" y="0"/>
                  </a:lnTo>
                  <a:lnTo>
                    <a:pt x="1515327" y="26354"/>
                  </a:lnTo>
                  <a:close/>
                  <a:moveTo>
                    <a:pt x="1383560" y="26354"/>
                  </a:moveTo>
                  <a:lnTo>
                    <a:pt x="1317676" y="26354"/>
                  </a:lnTo>
                  <a:lnTo>
                    <a:pt x="1317676" y="0"/>
                  </a:lnTo>
                  <a:lnTo>
                    <a:pt x="1383560" y="0"/>
                  </a:lnTo>
                  <a:lnTo>
                    <a:pt x="1383560" y="26354"/>
                  </a:lnTo>
                  <a:close/>
                  <a:moveTo>
                    <a:pt x="1251792" y="26354"/>
                  </a:moveTo>
                  <a:lnTo>
                    <a:pt x="1185908" y="26354"/>
                  </a:lnTo>
                  <a:lnTo>
                    <a:pt x="1185908" y="0"/>
                  </a:lnTo>
                  <a:lnTo>
                    <a:pt x="1251792" y="0"/>
                  </a:lnTo>
                  <a:lnTo>
                    <a:pt x="1251792" y="26354"/>
                  </a:lnTo>
                  <a:close/>
                  <a:moveTo>
                    <a:pt x="1120024" y="26354"/>
                  </a:moveTo>
                  <a:lnTo>
                    <a:pt x="1054141" y="26354"/>
                  </a:lnTo>
                  <a:lnTo>
                    <a:pt x="1054141" y="0"/>
                  </a:lnTo>
                  <a:lnTo>
                    <a:pt x="1120024" y="0"/>
                  </a:lnTo>
                  <a:lnTo>
                    <a:pt x="1120024" y="26354"/>
                  </a:lnTo>
                  <a:close/>
                  <a:moveTo>
                    <a:pt x="988257" y="26354"/>
                  </a:moveTo>
                  <a:lnTo>
                    <a:pt x="922373" y="26354"/>
                  </a:lnTo>
                  <a:lnTo>
                    <a:pt x="922373" y="0"/>
                  </a:lnTo>
                  <a:lnTo>
                    <a:pt x="988257" y="0"/>
                  </a:lnTo>
                  <a:lnTo>
                    <a:pt x="988257" y="26354"/>
                  </a:lnTo>
                  <a:close/>
                  <a:moveTo>
                    <a:pt x="856489" y="26354"/>
                  </a:moveTo>
                  <a:lnTo>
                    <a:pt x="790605" y="26354"/>
                  </a:lnTo>
                  <a:lnTo>
                    <a:pt x="790605" y="0"/>
                  </a:lnTo>
                  <a:lnTo>
                    <a:pt x="856489" y="0"/>
                  </a:lnTo>
                  <a:lnTo>
                    <a:pt x="856489" y="26354"/>
                  </a:lnTo>
                  <a:close/>
                  <a:moveTo>
                    <a:pt x="724722" y="26354"/>
                  </a:moveTo>
                  <a:lnTo>
                    <a:pt x="658838" y="26354"/>
                  </a:lnTo>
                  <a:lnTo>
                    <a:pt x="658838" y="0"/>
                  </a:lnTo>
                  <a:lnTo>
                    <a:pt x="724722" y="0"/>
                  </a:lnTo>
                  <a:lnTo>
                    <a:pt x="724722" y="26354"/>
                  </a:lnTo>
                  <a:close/>
                  <a:moveTo>
                    <a:pt x="592954" y="26354"/>
                  </a:moveTo>
                  <a:lnTo>
                    <a:pt x="527070" y="26354"/>
                  </a:lnTo>
                  <a:lnTo>
                    <a:pt x="527070" y="0"/>
                  </a:lnTo>
                  <a:lnTo>
                    <a:pt x="592954" y="0"/>
                  </a:lnTo>
                  <a:lnTo>
                    <a:pt x="592954" y="26354"/>
                  </a:lnTo>
                  <a:close/>
                  <a:moveTo>
                    <a:pt x="461187" y="26354"/>
                  </a:moveTo>
                  <a:lnTo>
                    <a:pt x="395303" y="26354"/>
                  </a:lnTo>
                  <a:lnTo>
                    <a:pt x="395303" y="0"/>
                  </a:lnTo>
                  <a:lnTo>
                    <a:pt x="461187" y="0"/>
                  </a:lnTo>
                  <a:lnTo>
                    <a:pt x="461187" y="26354"/>
                  </a:lnTo>
                  <a:close/>
                  <a:moveTo>
                    <a:pt x="329419" y="26354"/>
                  </a:moveTo>
                  <a:lnTo>
                    <a:pt x="263535" y="26354"/>
                  </a:lnTo>
                  <a:lnTo>
                    <a:pt x="263535" y="0"/>
                  </a:lnTo>
                  <a:lnTo>
                    <a:pt x="329419" y="0"/>
                  </a:lnTo>
                  <a:lnTo>
                    <a:pt x="329419" y="26354"/>
                  </a:lnTo>
                  <a:close/>
                  <a:moveTo>
                    <a:pt x="197651" y="26354"/>
                  </a:moveTo>
                  <a:lnTo>
                    <a:pt x="131768" y="26354"/>
                  </a:lnTo>
                  <a:lnTo>
                    <a:pt x="131768" y="0"/>
                  </a:lnTo>
                  <a:lnTo>
                    <a:pt x="197651" y="0"/>
                  </a:lnTo>
                  <a:lnTo>
                    <a:pt x="197651" y="26354"/>
                  </a:lnTo>
                  <a:close/>
                  <a:moveTo>
                    <a:pt x="65884" y="26354"/>
                  </a:moveTo>
                  <a:lnTo>
                    <a:pt x="0" y="26354"/>
                  </a:lnTo>
                  <a:lnTo>
                    <a:pt x="0" y="0"/>
                  </a:lnTo>
                  <a:lnTo>
                    <a:pt x="65884" y="0"/>
                  </a:lnTo>
                  <a:lnTo>
                    <a:pt x="65884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303DFCC-1394-A9A8-04AA-16F3B50E882E}"/>
                </a:ext>
              </a:extLst>
            </p:cNvPr>
            <p:cNvSpPr/>
            <p:nvPr/>
          </p:nvSpPr>
          <p:spPr>
            <a:xfrm flipV="1">
              <a:off x="19717" y="4291226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CFC1B89-5E0D-C4F6-2FCE-6A4A5BFD63EB}"/>
                </a:ext>
              </a:extLst>
            </p:cNvPr>
            <p:cNvSpPr/>
            <p:nvPr/>
          </p:nvSpPr>
          <p:spPr>
            <a:xfrm flipV="1">
              <a:off x="154940" y="3946022"/>
              <a:ext cx="3904155" cy="48124"/>
            </a:xfrm>
            <a:custGeom>
              <a:avLst/>
              <a:gdLst>
                <a:gd name="connsiteX0" fmla="*/ 1715614 w 1715613"/>
                <a:gd name="connsiteY0" fmla="*/ 26354 h 26353"/>
                <a:gd name="connsiteX1" fmla="*/ 1712978 w 1715613"/>
                <a:gd name="connsiteY1" fmla="*/ 26354 h 26353"/>
                <a:gd name="connsiteX2" fmla="*/ 1712978 w 1715613"/>
                <a:gd name="connsiteY2" fmla="*/ 0 h 26353"/>
                <a:gd name="connsiteX3" fmla="*/ 1715614 w 1715613"/>
                <a:gd name="connsiteY3" fmla="*/ 0 h 26353"/>
                <a:gd name="connsiteX4" fmla="*/ 1715614 w 1715613"/>
                <a:gd name="connsiteY4" fmla="*/ 26354 h 26353"/>
                <a:gd name="connsiteX5" fmla="*/ 1647095 w 1715613"/>
                <a:gd name="connsiteY5" fmla="*/ 26354 h 26353"/>
                <a:gd name="connsiteX6" fmla="*/ 1581211 w 1715613"/>
                <a:gd name="connsiteY6" fmla="*/ 26354 h 26353"/>
                <a:gd name="connsiteX7" fmla="*/ 1581211 w 1715613"/>
                <a:gd name="connsiteY7" fmla="*/ 0 h 26353"/>
                <a:gd name="connsiteX8" fmla="*/ 1647095 w 1715613"/>
                <a:gd name="connsiteY8" fmla="*/ 0 h 26353"/>
                <a:gd name="connsiteX9" fmla="*/ 1647095 w 1715613"/>
                <a:gd name="connsiteY9" fmla="*/ 26354 h 26353"/>
                <a:gd name="connsiteX10" fmla="*/ 1515327 w 1715613"/>
                <a:gd name="connsiteY10" fmla="*/ 26354 h 26353"/>
                <a:gd name="connsiteX11" fmla="*/ 1449443 w 1715613"/>
                <a:gd name="connsiteY11" fmla="*/ 26354 h 26353"/>
                <a:gd name="connsiteX12" fmla="*/ 1449443 w 1715613"/>
                <a:gd name="connsiteY12" fmla="*/ 0 h 26353"/>
                <a:gd name="connsiteX13" fmla="*/ 1515327 w 1715613"/>
                <a:gd name="connsiteY13" fmla="*/ 0 h 26353"/>
                <a:gd name="connsiteX14" fmla="*/ 1515327 w 1715613"/>
                <a:gd name="connsiteY14" fmla="*/ 26354 h 26353"/>
                <a:gd name="connsiteX15" fmla="*/ 1383560 w 1715613"/>
                <a:gd name="connsiteY15" fmla="*/ 26354 h 26353"/>
                <a:gd name="connsiteX16" fmla="*/ 1317676 w 1715613"/>
                <a:gd name="connsiteY16" fmla="*/ 26354 h 26353"/>
                <a:gd name="connsiteX17" fmla="*/ 1317676 w 1715613"/>
                <a:gd name="connsiteY17" fmla="*/ 0 h 26353"/>
                <a:gd name="connsiteX18" fmla="*/ 1383560 w 1715613"/>
                <a:gd name="connsiteY18" fmla="*/ 0 h 26353"/>
                <a:gd name="connsiteX19" fmla="*/ 1383560 w 1715613"/>
                <a:gd name="connsiteY19" fmla="*/ 26354 h 26353"/>
                <a:gd name="connsiteX20" fmla="*/ 1251792 w 1715613"/>
                <a:gd name="connsiteY20" fmla="*/ 26354 h 26353"/>
                <a:gd name="connsiteX21" fmla="*/ 1185908 w 1715613"/>
                <a:gd name="connsiteY21" fmla="*/ 26354 h 26353"/>
                <a:gd name="connsiteX22" fmla="*/ 1185908 w 1715613"/>
                <a:gd name="connsiteY22" fmla="*/ 0 h 26353"/>
                <a:gd name="connsiteX23" fmla="*/ 1251792 w 1715613"/>
                <a:gd name="connsiteY23" fmla="*/ 0 h 26353"/>
                <a:gd name="connsiteX24" fmla="*/ 1251792 w 1715613"/>
                <a:gd name="connsiteY24" fmla="*/ 26354 h 26353"/>
                <a:gd name="connsiteX25" fmla="*/ 1120024 w 1715613"/>
                <a:gd name="connsiteY25" fmla="*/ 26354 h 26353"/>
                <a:gd name="connsiteX26" fmla="*/ 1054141 w 1715613"/>
                <a:gd name="connsiteY26" fmla="*/ 26354 h 26353"/>
                <a:gd name="connsiteX27" fmla="*/ 1054141 w 1715613"/>
                <a:gd name="connsiteY27" fmla="*/ 0 h 26353"/>
                <a:gd name="connsiteX28" fmla="*/ 1120024 w 1715613"/>
                <a:gd name="connsiteY28" fmla="*/ 0 h 26353"/>
                <a:gd name="connsiteX29" fmla="*/ 1120024 w 1715613"/>
                <a:gd name="connsiteY29" fmla="*/ 26354 h 26353"/>
                <a:gd name="connsiteX30" fmla="*/ 988257 w 1715613"/>
                <a:gd name="connsiteY30" fmla="*/ 26354 h 26353"/>
                <a:gd name="connsiteX31" fmla="*/ 922373 w 1715613"/>
                <a:gd name="connsiteY31" fmla="*/ 26354 h 26353"/>
                <a:gd name="connsiteX32" fmla="*/ 922373 w 1715613"/>
                <a:gd name="connsiteY32" fmla="*/ 0 h 26353"/>
                <a:gd name="connsiteX33" fmla="*/ 988257 w 1715613"/>
                <a:gd name="connsiteY33" fmla="*/ 0 h 26353"/>
                <a:gd name="connsiteX34" fmla="*/ 988257 w 1715613"/>
                <a:gd name="connsiteY34" fmla="*/ 26354 h 26353"/>
                <a:gd name="connsiteX35" fmla="*/ 856489 w 1715613"/>
                <a:gd name="connsiteY35" fmla="*/ 26354 h 26353"/>
                <a:gd name="connsiteX36" fmla="*/ 790605 w 1715613"/>
                <a:gd name="connsiteY36" fmla="*/ 26354 h 26353"/>
                <a:gd name="connsiteX37" fmla="*/ 790605 w 1715613"/>
                <a:gd name="connsiteY37" fmla="*/ 0 h 26353"/>
                <a:gd name="connsiteX38" fmla="*/ 856489 w 1715613"/>
                <a:gd name="connsiteY38" fmla="*/ 0 h 26353"/>
                <a:gd name="connsiteX39" fmla="*/ 856489 w 1715613"/>
                <a:gd name="connsiteY39" fmla="*/ 26354 h 26353"/>
                <a:gd name="connsiteX40" fmla="*/ 724722 w 1715613"/>
                <a:gd name="connsiteY40" fmla="*/ 26354 h 26353"/>
                <a:gd name="connsiteX41" fmla="*/ 658838 w 1715613"/>
                <a:gd name="connsiteY41" fmla="*/ 26354 h 26353"/>
                <a:gd name="connsiteX42" fmla="*/ 658838 w 1715613"/>
                <a:gd name="connsiteY42" fmla="*/ 0 h 26353"/>
                <a:gd name="connsiteX43" fmla="*/ 724722 w 1715613"/>
                <a:gd name="connsiteY43" fmla="*/ 0 h 26353"/>
                <a:gd name="connsiteX44" fmla="*/ 724722 w 1715613"/>
                <a:gd name="connsiteY44" fmla="*/ 26354 h 26353"/>
                <a:gd name="connsiteX45" fmla="*/ 592954 w 1715613"/>
                <a:gd name="connsiteY45" fmla="*/ 26354 h 26353"/>
                <a:gd name="connsiteX46" fmla="*/ 527070 w 1715613"/>
                <a:gd name="connsiteY46" fmla="*/ 26354 h 26353"/>
                <a:gd name="connsiteX47" fmla="*/ 527070 w 1715613"/>
                <a:gd name="connsiteY47" fmla="*/ 0 h 26353"/>
                <a:gd name="connsiteX48" fmla="*/ 592954 w 1715613"/>
                <a:gd name="connsiteY48" fmla="*/ 0 h 26353"/>
                <a:gd name="connsiteX49" fmla="*/ 592954 w 1715613"/>
                <a:gd name="connsiteY49" fmla="*/ 26354 h 26353"/>
                <a:gd name="connsiteX50" fmla="*/ 461187 w 1715613"/>
                <a:gd name="connsiteY50" fmla="*/ 26354 h 26353"/>
                <a:gd name="connsiteX51" fmla="*/ 395303 w 1715613"/>
                <a:gd name="connsiteY51" fmla="*/ 26354 h 26353"/>
                <a:gd name="connsiteX52" fmla="*/ 395303 w 1715613"/>
                <a:gd name="connsiteY52" fmla="*/ 0 h 26353"/>
                <a:gd name="connsiteX53" fmla="*/ 461187 w 1715613"/>
                <a:gd name="connsiteY53" fmla="*/ 0 h 26353"/>
                <a:gd name="connsiteX54" fmla="*/ 461187 w 1715613"/>
                <a:gd name="connsiteY54" fmla="*/ 26354 h 26353"/>
                <a:gd name="connsiteX55" fmla="*/ 329419 w 1715613"/>
                <a:gd name="connsiteY55" fmla="*/ 26354 h 26353"/>
                <a:gd name="connsiteX56" fmla="*/ 263535 w 1715613"/>
                <a:gd name="connsiteY56" fmla="*/ 26354 h 26353"/>
                <a:gd name="connsiteX57" fmla="*/ 263535 w 1715613"/>
                <a:gd name="connsiteY57" fmla="*/ 0 h 26353"/>
                <a:gd name="connsiteX58" fmla="*/ 329419 w 1715613"/>
                <a:gd name="connsiteY58" fmla="*/ 0 h 26353"/>
                <a:gd name="connsiteX59" fmla="*/ 329419 w 1715613"/>
                <a:gd name="connsiteY59" fmla="*/ 26354 h 26353"/>
                <a:gd name="connsiteX60" fmla="*/ 197651 w 1715613"/>
                <a:gd name="connsiteY60" fmla="*/ 26354 h 26353"/>
                <a:gd name="connsiteX61" fmla="*/ 131768 w 1715613"/>
                <a:gd name="connsiteY61" fmla="*/ 26354 h 26353"/>
                <a:gd name="connsiteX62" fmla="*/ 131768 w 1715613"/>
                <a:gd name="connsiteY62" fmla="*/ 0 h 26353"/>
                <a:gd name="connsiteX63" fmla="*/ 197651 w 1715613"/>
                <a:gd name="connsiteY63" fmla="*/ 0 h 26353"/>
                <a:gd name="connsiteX64" fmla="*/ 197651 w 1715613"/>
                <a:gd name="connsiteY64" fmla="*/ 26354 h 26353"/>
                <a:gd name="connsiteX65" fmla="*/ 65884 w 1715613"/>
                <a:gd name="connsiteY65" fmla="*/ 26354 h 26353"/>
                <a:gd name="connsiteX66" fmla="*/ 0 w 1715613"/>
                <a:gd name="connsiteY66" fmla="*/ 26354 h 26353"/>
                <a:gd name="connsiteX67" fmla="*/ 0 w 1715613"/>
                <a:gd name="connsiteY67" fmla="*/ 0 h 26353"/>
                <a:gd name="connsiteX68" fmla="*/ 65884 w 1715613"/>
                <a:gd name="connsiteY68" fmla="*/ 0 h 26353"/>
                <a:gd name="connsiteX69" fmla="*/ 65884 w 1715613"/>
                <a:gd name="connsiteY69" fmla="*/ 26354 h 2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715613" h="26353">
                  <a:moveTo>
                    <a:pt x="1715614" y="26354"/>
                  </a:moveTo>
                  <a:lnTo>
                    <a:pt x="1712978" y="26354"/>
                  </a:lnTo>
                  <a:lnTo>
                    <a:pt x="1712978" y="0"/>
                  </a:lnTo>
                  <a:lnTo>
                    <a:pt x="1715614" y="0"/>
                  </a:lnTo>
                  <a:lnTo>
                    <a:pt x="1715614" y="26354"/>
                  </a:lnTo>
                  <a:close/>
                  <a:moveTo>
                    <a:pt x="1647095" y="26354"/>
                  </a:moveTo>
                  <a:lnTo>
                    <a:pt x="1581211" y="26354"/>
                  </a:lnTo>
                  <a:lnTo>
                    <a:pt x="1581211" y="0"/>
                  </a:lnTo>
                  <a:lnTo>
                    <a:pt x="1647095" y="0"/>
                  </a:lnTo>
                  <a:lnTo>
                    <a:pt x="1647095" y="26354"/>
                  </a:lnTo>
                  <a:close/>
                  <a:moveTo>
                    <a:pt x="1515327" y="26354"/>
                  </a:moveTo>
                  <a:lnTo>
                    <a:pt x="1449443" y="26354"/>
                  </a:lnTo>
                  <a:lnTo>
                    <a:pt x="1449443" y="0"/>
                  </a:lnTo>
                  <a:lnTo>
                    <a:pt x="1515327" y="0"/>
                  </a:lnTo>
                  <a:lnTo>
                    <a:pt x="1515327" y="26354"/>
                  </a:lnTo>
                  <a:close/>
                  <a:moveTo>
                    <a:pt x="1383560" y="26354"/>
                  </a:moveTo>
                  <a:lnTo>
                    <a:pt x="1317676" y="26354"/>
                  </a:lnTo>
                  <a:lnTo>
                    <a:pt x="1317676" y="0"/>
                  </a:lnTo>
                  <a:lnTo>
                    <a:pt x="1383560" y="0"/>
                  </a:lnTo>
                  <a:lnTo>
                    <a:pt x="1383560" y="26354"/>
                  </a:lnTo>
                  <a:close/>
                  <a:moveTo>
                    <a:pt x="1251792" y="26354"/>
                  </a:moveTo>
                  <a:lnTo>
                    <a:pt x="1185908" y="26354"/>
                  </a:lnTo>
                  <a:lnTo>
                    <a:pt x="1185908" y="0"/>
                  </a:lnTo>
                  <a:lnTo>
                    <a:pt x="1251792" y="0"/>
                  </a:lnTo>
                  <a:lnTo>
                    <a:pt x="1251792" y="26354"/>
                  </a:lnTo>
                  <a:close/>
                  <a:moveTo>
                    <a:pt x="1120024" y="26354"/>
                  </a:moveTo>
                  <a:lnTo>
                    <a:pt x="1054141" y="26354"/>
                  </a:lnTo>
                  <a:lnTo>
                    <a:pt x="1054141" y="0"/>
                  </a:lnTo>
                  <a:lnTo>
                    <a:pt x="1120024" y="0"/>
                  </a:lnTo>
                  <a:lnTo>
                    <a:pt x="1120024" y="26354"/>
                  </a:lnTo>
                  <a:close/>
                  <a:moveTo>
                    <a:pt x="988257" y="26354"/>
                  </a:moveTo>
                  <a:lnTo>
                    <a:pt x="922373" y="26354"/>
                  </a:lnTo>
                  <a:lnTo>
                    <a:pt x="922373" y="0"/>
                  </a:lnTo>
                  <a:lnTo>
                    <a:pt x="988257" y="0"/>
                  </a:lnTo>
                  <a:lnTo>
                    <a:pt x="988257" y="26354"/>
                  </a:lnTo>
                  <a:close/>
                  <a:moveTo>
                    <a:pt x="856489" y="26354"/>
                  </a:moveTo>
                  <a:lnTo>
                    <a:pt x="790605" y="26354"/>
                  </a:lnTo>
                  <a:lnTo>
                    <a:pt x="790605" y="0"/>
                  </a:lnTo>
                  <a:lnTo>
                    <a:pt x="856489" y="0"/>
                  </a:lnTo>
                  <a:lnTo>
                    <a:pt x="856489" y="26354"/>
                  </a:lnTo>
                  <a:close/>
                  <a:moveTo>
                    <a:pt x="724722" y="26354"/>
                  </a:moveTo>
                  <a:lnTo>
                    <a:pt x="658838" y="26354"/>
                  </a:lnTo>
                  <a:lnTo>
                    <a:pt x="658838" y="0"/>
                  </a:lnTo>
                  <a:lnTo>
                    <a:pt x="724722" y="0"/>
                  </a:lnTo>
                  <a:lnTo>
                    <a:pt x="724722" y="26354"/>
                  </a:lnTo>
                  <a:close/>
                  <a:moveTo>
                    <a:pt x="592954" y="26354"/>
                  </a:moveTo>
                  <a:lnTo>
                    <a:pt x="527070" y="26354"/>
                  </a:lnTo>
                  <a:lnTo>
                    <a:pt x="527070" y="0"/>
                  </a:lnTo>
                  <a:lnTo>
                    <a:pt x="592954" y="0"/>
                  </a:lnTo>
                  <a:lnTo>
                    <a:pt x="592954" y="26354"/>
                  </a:lnTo>
                  <a:close/>
                  <a:moveTo>
                    <a:pt x="461187" y="26354"/>
                  </a:moveTo>
                  <a:lnTo>
                    <a:pt x="395303" y="26354"/>
                  </a:lnTo>
                  <a:lnTo>
                    <a:pt x="395303" y="0"/>
                  </a:lnTo>
                  <a:lnTo>
                    <a:pt x="461187" y="0"/>
                  </a:lnTo>
                  <a:lnTo>
                    <a:pt x="461187" y="26354"/>
                  </a:lnTo>
                  <a:close/>
                  <a:moveTo>
                    <a:pt x="329419" y="26354"/>
                  </a:moveTo>
                  <a:lnTo>
                    <a:pt x="263535" y="26354"/>
                  </a:lnTo>
                  <a:lnTo>
                    <a:pt x="263535" y="0"/>
                  </a:lnTo>
                  <a:lnTo>
                    <a:pt x="329419" y="0"/>
                  </a:lnTo>
                  <a:lnTo>
                    <a:pt x="329419" y="26354"/>
                  </a:lnTo>
                  <a:close/>
                  <a:moveTo>
                    <a:pt x="197651" y="26354"/>
                  </a:moveTo>
                  <a:lnTo>
                    <a:pt x="131768" y="26354"/>
                  </a:lnTo>
                  <a:lnTo>
                    <a:pt x="131768" y="0"/>
                  </a:lnTo>
                  <a:lnTo>
                    <a:pt x="197651" y="0"/>
                  </a:lnTo>
                  <a:lnTo>
                    <a:pt x="197651" y="26354"/>
                  </a:lnTo>
                  <a:close/>
                  <a:moveTo>
                    <a:pt x="65884" y="26354"/>
                  </a:moveTo>
                  <a:lnTo>
                    <a:pt x="0" y="26354"/>
                  </a:lnTo>
                  <a:lnTo>
                    <a:pt x="0" y="0"/>
                  </a:lnTo>
                  <a:lnTo>
                    <a:pt x="65884" y="0"/>
                  </a:lnTo>
                  <a:lnTo>
                    <a:pt x="65884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grpSp>
          <p:nvGrpSpPr>
            <p:cNvPr id="6" name="Graphic 1">
              <a:extLst>
                <a:ext uri="{FF2B5EF4-FFF2-40B4-BE49-F238E27FC236}">
                  <a16:creationId xmlns:a16="http://schemas.microsoft.com/office/drawing/2014/main" id="{9056BB4A-4AF3-9C56-3AD3-AC0FD55EEBC7}"/>
                </a:ext>
              </a:extLst>
            </p:cNvPr>
            <p:cNvGrpSpPr/>
            <p:nvPr/>
          </p:nvGrpSpPr>
          <p:grpSpPr>
            <a:xfrm flipV="1">
              <a:off x="5609855" y="2006600"/>
              <a:ext cx="5878439" cy="2317205"/>
              <a:chOff x="5138408" y="3982845"/>
              <a:chExt cx="3219081" cy="1268921"/>
            </a:xfrm>
            <a:solidFill>
              <a:schemeClr val="accent1"/>
            </a:solidFill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8C5F9A4-51BC-39FD-2E39-8429C4FBA10E}"/>
                  </a:ext>
                </a:extLst>
              </p:cNvPr>
              <p:cNvSpPr/>
              <p:nvPr/>
            </p:nvSpPr>
            <p:spPr>
              <a:xfrm>
                <a:off x="5138408" y="3982845"/>
                <a:ext cx="3219081" cy="1268921"/>
              </a:xfrm>
              <a:custGeom>
                <a:avLst/>
                <a:gdLst>
                  <a:gd name="connsiteX0" fmla="*/ 3219082 w 3219081"/>
                  <a:gd name="connsiteY0" fmla="*/ 633802 h 1268921"/>
                  <a:gd name="connsiteX1" fmla="*/ 2585280 w 3219081"/>
                  <a:gd name="connsiteY1" fmla="*/ 0 h 1268921"/>
                  <a:gd name="connsiteX2" fmla="*/ 2585280 w 3219081"/>
                  <a:gd name="connsiteY2" fmla="*/ 0 h 1268921"/>
                  <a:gd name="connsiteX3" fmla="*/ 0 w 3219081"/>
                  <a:gd name="connsiteY3" fmla="*/ 0 h 1268921"/>
                  <a:gd name="connsiteX4" fmla="*/ 0 w 3219081"/>
                  <a:gd name="connsiteY4" fmla="*/ 382126 h 1268921"/>
                  <a:gd name="connsiteX5" fmla="*/ 2583962 w 3219081"/>
                  <a:gd name="connsiteY5" fmla="*/ 382126 h 1268921"/>
                  <a:gd name="connsiteX6" fmla="*/ 2583962 w 3219081"/>
                  <a:gd name="connsiteY6" fmla="*/ 382126 h 1268921"/>
                  <a:gd name="connsiteX7" fmla="*/ 2836956 w 3219081"/>
                  <a:gd name="connsiteY7" fmla="*/ 635120 h 1268921"/>
                  <a:gd name="connsiteX8" fmla="*/ 2583962 w 3219081"/>
                  <a:gd name="connsiteY8" fmla="*/ 888113 h 1268921"/>
                  <a:gd name="connsiteX9" fmla="*/ 2330968 w 3219081"/>
                  <a:gd name="connsiteY9" fmla="*/ 635120 h 1268921"/>
                  <a:gd name="connsiteX10" fmla="*/ 2330968 w 3219081"/>
                  <a:gd name="connsiteY10" fmla="*/ 633802 h 1268921"/>
                  <a:gd name="connsiteX11" fmla="*/ 2330968 w 3219081"/>
                  <a:gd name="connsiteY11" fmla="*/ 396620 h 1268921"/>
                  <a:gd name="connsiteX12" fmla="*/ 1948842 w 3219081"/>
                  <a:gd name="connsiteY12" fmla="*/ 396620 h 1268921"/>
                  <a:gd name="connsiteX13" fmla="*/ 1948842 w 3219081"/>
                  <a:gd name="connsiteY13" fmla="*/ 633802 h 1268921"/>
                  <a:gd name="connsiteX14" fmla="*/ 1948842 w 3219081"/>
                  <a:gd name="connsiteY14" fmla="*/ 635120 h 1268921"/>
                  <a:gd name="connsiteX15" fmla="*/ 2582644 w 3219081"/>
                  <a:gd name="connsiteY15" fmla="*/ 1268922 h 1268921"/>
                  <a:gd name="connsiteX16" fmla="*/ 3219082 w 3219081"/>
                  <a:gd name="connsiteY16" fmla="*/ 633802 h 1268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19081" h="1268921">
                    <a:moveTo>
                      <a:pt x="3219082" y="633802"/>
                    </a:moveTo>
                    <a:cubicBezTo>
                      <a:pt x="3219082" y="284618"/>
                      <a:pt x="2934464" y="0"/>
                      <a:pt x="2585280" y="0"/>
                    </a:cubicBezTo>
                    <a:lnTo>
                      <a:pt x="2585280" y="0"/>
                    </a:lnTo>
                    <a:lnTo>
                      <a:pt x="0" y="0"/>
                    </a:lnTo>
                    <a:lnTo>
                      <a:pt x="0" y="382126"/>
                    </a:lnTo>
                    <a:lnTo>
                      <a:pt x="2583962" y="382126"/>
                    </a:lnTo>
                    <a:lnTo>
                      <a:pt x="2583962" y="382126"/>
                    </a:lnTo>
                    <a:cubicBezTo>
                      <a:pt x="2723636" y="382126"/>
                      <a:pt x="2836956" y="495446"/>
                      <a:pt x="2836956" y="635120"/>
                    </a:cubicBezTo>
                    <a:cubicBezTo>
                      <a:pt x="2836956" y="774793"/>
                      <a:pt x="2723636" y="888113"/>
                      <a:pt x="2583962" y="888113"/>
                    </a:cubicBezTo>
                    <a:cubicBezTo>
                      <a:pt x="2444288" y="888113"/>
                      <a:pt x="2330968" y="774793"/>
                      <a:pt x="2330968" y="635120"/>
                    </a:cubicBezTo>
                    <a:cubicBezTo>
                      <a:pt x="2330968" y="635120"/>
                      <a:pt x="2330968" y="635120"/>
                      <a:pt x="2330968" y="633802"/>
                    </a:cubicBezTo>
                    <a:lnTo>
                      <a:pt x="2330968" y="396620"/>
                    </a:lnTo>
                    <a:lnTo>
                      <a:pt x="1948842" y="396620"/>
                    </a:lnTo>
                    <a:lnTo>
                      <a:pt x="1948842" y="633802"/>
                    </a:lnTo>
                    <a:cubicBezTo>
                      <a:pt x="1948842" y="633802"/>
                      <a:pt x="1948842" y="633802"/>
                      <a:pt x="1948842" y="635120"/>
                    </a:cubicBezTo>
                    <a:cubicBezTo>
                      <a:pt x="1948842" y="984304"/>
                      <a:pt x="2233460" y="1268922"/>
                      <a:pt x="2582644" y="1268922"/>
                    </a:cubicBezTo>
                    <a:cubicBezTo>
                      <a:pt x="2934464" y="1267604"/>
                      <a:pt x="3219082" y="982986"/>
                      <a:pt x="3219082" y="6338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3B009F66-4E84-0CB2-494E-C13D91E22A17}"/>
                  </a:ext>
                </a:extLst>
              </p:cNvPr>
              <p:cNvSpPr/>
              <p:nvPr/>
            </p:nvSpPr>
            <p:spPr>
              <a:xfrm>
                <a:off x="5138408" y="4346524"/>
                <a:ext cx="2585279" cy="13176"/>
              </a:xfrm>
              <a:custGeom>
                <a:avLst/>
                <a:gdLst>
                  <a:gd name="connsiteX0" fmla="*/ 0 w 2585279"/>
                  <a:gd name="connsiteY0" fmla="*/ 0 h 13176"/>
                  <a:gd name="connsiteX1" fmla="*/ 2585280 w 2585279"/>
                  <a:gd name="connsiteY1" fmla="*/ 0 h 13176"/>
                  <a:gd name="connsiteX2" fmla="*/ 2585280 w 2585279"/>
                  <a:gd name="connsiteY2" fmla="*/ 13177 h 13176"/>
                  <a:gd name="connsiteX3" fmla="*/ 0 w 2585279"/>
                  <a:gd name="connsiteY3" fmla="*/ 13177 h 13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5279" h="13176">
                    <a:moveTo>
                      <a:pt x="0" y="0"/>
                    </a:moveTo>
                    <a:lnTo>
                      <a:pt x="2585280" y="0"/>
                    </a:lnTo>
                    <a:lnTo>
                      <a:pt x="2585280" y="13177"/>
                    </a:lnTo>
                    <a:lnTo>
                      <a:pt x="0" y="13177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635B0D9-2B0F-4CA5-139F-42EFC1B7981B}"/>
                </a:ext>
              </a:extLst>
            </p:cNvPr>
            <p:cNvSpPr/>
            <p:nvPr/>
          </p:nvSpPr>
          <p:spPr>
            <a:xfrm flipV="1">
              <a:off x="5607450" y="2016223"/>
              <a:ext cx="5871221" cy="2300360"/>
            </a:xfrm>
            <a:custGeom>
              <a:avLst/>
              <a:gdLst>
                <a:gd name="connsiteX0" fmla="*/ 2585280 w 3215128"/>
                <a:gd name="connsiteY0" fmla="*/ 1259698 h 1259697"/>
                <a:gd name="connsiteX1" fmla="*/ 1955431 w 3215128"/>
                <a:gd name="connsiteY1" fmla="*/ 629849 h 1259697"/>
                <a:gd name="connsiteX2" fmla="*/ 1955431 w 3215128"/>
                <a:gd name="connsiteY2" fmla="*/ 391349 h 1259697"/>
                <a:gd name="connsiteX3" fmla="*/ 1968608 w 3215128"/>
                <a:gd name="connsiteY3" fmla="*/ 391349 h 1259697"/>
                <a:gd name="connsiteX4" fmla="*/ 1968608 w 3215128"/>
                <a:gd name="connsiteY4" fmla="*/ 629849 h 1259697"/>
                <a:gd name="connsiteX5" fmla="*/ 2585280 w 3215128"/>
                <a:gd name="connsiteY5" fmla="*/ 1246521 h 1259697"/>
                <a:gd name="connsiteX6" fmla="*/ 3201952 w 3215128"/>
                <a:gd name="connsiteY6" fmla="*/ 629849 h 1259697"/>
                <a:gd name="connsiteX7" fmla="*/ 2585280 w 3215128"/>
                <a:gd name="connsiteY7" fmla="*/ 13177 h 1259697"/>
                <a:gd name="connsiteX8" fmla="*/ 0 w 3215128"/>
                <a:gd name="connsiteY8" fmla="*/ 14494 h 1259697"/>
                <a:gd name="connsiteX9" fmla="*/ 0 w 3215128"/>
                <a:gd name="connsiteY9" fmla="*/ 1318 h 1259697"/>
                <a:gd name="connsiteX10" fmla="*/ 2585280 w 3215128"/>
                <a:gd name="connsiteY10" fmla="*/ 0 h 1259697"/>
                <a:gd name="connsiteX11" fmla="*/ 3215129 w 3215128"/>
                <a:gd name="connsiteY11" fmla="*/ 629849 h 1259697"/>
                <a:gd name="connsiteX12" fmla="*/ 2585280 w 3215128"/>
                <a:gd name="connsiteY12" fmla="*/ 1259698 h 125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15128" h="1259697">
                  <a:moveTo>
                    <a:pt x="2585280" y="1259698"/>
                  </a:moveTo>
                  <a:cubicBezTo>
                    <a:pt x="2238731" y="1259698"/>
                    <a:pt x="1955431" y="977715"/>
                    <a:pt x="1955431" y="629849"/>
                  </a:cubicBezTo>
                  <a:lnTo>
                    <a:pt x="1955431" y="391349"/>
                  </a:lnTo>
                  <a:lnTo>
                    <a:pt x="1968608" y="391349"/>
                  </a:lnTo>
                  <a:lnTo>
                    <a:pt x="1968608" y="629849"/>
                  </a:lnTo>
                  <a:cubicBezTo>
                    <a:pt x="1968608" y="969809"/>
                    <a:pt x="2245319" y="1246521"/>
                    <a:pt x="2585280" y="1246521"/>
                  </a:cubicBezTo>
                  <a:cubicBezTo>
                    <a:pt x="2925240" y="1246521"/>
                    <a:pt x="3201952" y="969809"/>
                    <a:pt x="3201952" y="629849"/>
                  </a:cubicBezTo>
                  <a:cubicBezTo>
                    <a:pt x="3201952" y="289889"/>
                    <a:pt x="2925240" y="13177"/>
                    <a:pt x="2585280" y="13177"/>
                  </a:cubicBezTo>
                  <a:lnTo>
                    <a:pt x="0" y="14494"/>
                  </a:lnTo>
                  <a:lnTo>
                    <a:pt x="0" y="1318"/>
                  </a:lnTo>
                  <a:lnTo>
                    <a:pt x="2585280" y="0"/>
                  </a:lnTo>
                  <a:cubicBezTo>
                    <a:pt x="2931828" y="0"/>
                    <a:pt x="3215129" y="281982"/>
                    <a:pt x="3215129" y="629849"/>
                  </a:cubicBezTo>
                  <a:cubicBezTo>
                    <a:pt x="3215129" y="976398"/>
                    <a:pt x="2933146" y="1259698"/>
                    <a:pt x="2585280" y="1259698"/>
                  </a:cubicBez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73426EA-49CF-01B4-6DE7-D13F35715AC1}"/>
                </a:ext>
              </a:extLst>
            </p:cNvPr>
            <p:cNvSpPr/>
            <p:nvPr/>
          </p:nvSpPr>
          <p:spPr>
            <a:xfrm flipV="1">
              <a:off x="9832804" y="2664561"/>
              <a:ext cx="991369" cy="993774"/>
            </a:xfrm>
            <a:custGeom>
              <a:avLst/>
              <a:gdLst>
                <a:gd name="connsiteX0" fmla="*/ 271441 w 542882"/>
                <a:gd name="connsiteY0" fmla="*/ 544200 h 544199"/>
                <a:gd name="connsiteX1" fmla="*/ 0 w 542882"/>
                <a:gd name="connsiteY1" fmla="*/ 272759 h 544199"/>
                <a:gd name="connsiteX2" fmla="*/ 13177 w 542882"/>
                <a:gd name="connsiteY2" fmla="*/ 271441 h 544199"/>
                <a:gd name="connsiteX3" fmla="*/ 271441 w 542882"/>
                <a:gd name="connsiteY3" fmla="*/ 529705 h 544199"/>
                <a:gd name="connsiteX4" fmla="*/ 529706 w 542882"/>
                <a:gd name="connsiteY4" fmla="*/ 271441 h 544199"/>
                <a:gd name="connsiteX5" fmla="*/ 271441 w 542882"/>
                <a:gd name="connsiteY5" fmla="*/ 13177 h 544199"/>
                <a:gd name="connsiteX6" fmla="*/ 271441 w 542882"/>
                <a:gd name="connsiteY6" fmla="*/ 0 h 544199"/>
                <a:gd name="connsiteX7" fmla="*/ 542883 w 542882"/>
                <a:gd name="connsiteY7" fmla="*/ 271441 h 544199"/>
                <a:gd name="connsiteX8" fmla="*/ 271441 w 542882"/>
                <a:gd name="connsiteY8" fmla="*/ 544200 h 54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2882" h="544199">
                  <a:moveTo>
                    <a:pt x="271441" y="544200"/>
                  </a:moveTo>
                  <a:cubicBezTo>
                    <a:pt x="122544" y="544200"/>
                    <a:pt x="0" y="422974"/>
                    <a:pt x="0" y="272759"/>
                  </a:cubicBezTo>
                  <a:lnTo>
                    <a:pt x="13177" y="271441"/>
                  </a:lnTo>
                  <a:cubicBezTo>
                    <a:pt x="13177" y="413750"/>
                    <a:pt x="129132" y="529705"/>
                    <a:pt x="271441" y="529705"/>
                  </a:cubicBezTo>
                  <a:cubicBezTo>
                    <a:pt x="413750" y="529705"/>
                    <a:pt x="529706" y="413750"/>
                    <a:pt x="529706" y="271441"/>
                  </a:cubicBezTo>
                  <a:cubicBezTo>
                    <a:pt x="529706" y="129132"/>
                    <a:pt x="413750" y="13177"/>
                    <a:pt x="271441" y="13177"/>
                  </a:cubicBezTo>
                  <a:lnTo>
                    <a:pt x="271441" y="0"/>
                  </a:lnTo>
                  <a:cubicBezTo>
                    <a:pt x="420338" y="0"/>
                    <a:pt x="542883" y="121226"/>
                    <a:pt x="542883" y="271441"/>
                  </a:cubicBezTo>
                  <a:cubicBezTo>
                    <a:pt x="542883" y="421656"/>
                    <a:pt x="420338" y="544200"/>
                    <a:pt x="271441" y="544200"/>
                  </a:cubicBez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" name="Graphic 1">
              <a:extLst>
                <a:ext uri="{FF2B5EF4-FFF2-40B4-BE49-F238E27FC236}">
                  <a16:creationId xmlns:a16="http://schemas.microsoft.com/office/drawing/2014/main" id="{07271A76-2F16-0B32-7E5A-43CDBB5D4AFA}"/>
                </a:ext>
              </a:extLst>
            </p:cNvPr>
            <p:cNvGrpSpPr/>
            <p:nvPr/>
          </p:nvGrpSpPr>
          <p:grpSpPr>
            <a:xfrm flipV="1">
              <a:off x="5609872" y="2321816"/>
              <a:ext cx="5560800" cy="1686771"/>
              <a:chOff x="5138417" y="4155461"/>
              <a:chExt cx="3045139" cy="923690"/>
            </a:xfrm>
            <a:solidFill>
              <a:srgbClr val="FFFFFF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AD627F1-A9BD-EC2B-9307-AE818D1A2A7D}"/>
                  </a:ext>
                </a:extLst>
              </p:cNvPr>
              <p:cNvSpPr/>
              <p:nvPr/>
            </p:nvSpPr>
            <p:spPr>
              <a:xfrm rot="-15109">
                <a:off x="5138417" y="4166034"/>
                <a:ext cx="32942" cy="26353"/>
              </a:xfrm>
              <a:custGeom>
                <a:avLst/>
                <a:gdLst>
                  <a:gd name="connsiteX0" fmla="*/ 0 w 32942"/>
                  <a:gd name="connsiteY0" fmla="*/ 0 h 26353"/>
                  <a:gd name="connsiteX1" fmla="*/ 32942 w 32942"/>
                  <a:gd name="connsiteY1" fmla="*/ 0 h 26353"/>
                  <a:gd name="connsiteX2" fmla="*/ 32942 w 32942"/>
                  <a:gd name="connsiteY2" fmla="*/ 26354 h 26353"/>
                  <a:gd name="connsiteX3" fmla="*/ 0 w 32942"/>
                  <a:gd name="connsiteY3" fmla="*/ 26354 h 2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42" h="26353">
                    <a:moveTo>
                      <a:pt x="0" y="0"/>
                    </a:moveTo>
                    <a:lnTo>
                      <a:pt x="32942" y="0"/>
                    </a:lnTo>
                    <a:lnTo>
                      <a:pt x="32942" y="26354"/>
                    </a:lnTo>
                    <a:lnTo>
                      <a:pt x="0" y="26354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4E78F0B-CF5A-6375-4148-DA46D71BFE4A}"/>
                  </a:ext>
                </a:extLst>
              </p:cNvPr>
              <p:cNvSpPr/>
              <p:nvPr/>
            </p:nvSpPr>
            <p:spPr>
              <a:xfrm>
                <a:off x="5237234" y="4155461"/>
                <a:ext cx="2946322" cy="923690"/>
              </a:xfrm>
              <a:custGeom>
                <a:avLst/>
                <a:gdLst>
                  <a:gd name="connsiteX0" fmla="*/ 2485137 w 2946322"/>
                  <a:gd name="connsiteY0" fmla="*/ 923691 h 923690"/>
                  <a:gd name="connsiteX1" fmla="*/ 2441653 w 2946322"/>
                  <a:gd name="connsiteY1" fmla="*/ 921055 h 923690"/>
                  <a:gd name="connsiteX2" fmla="*/ 2444288 w 2946322"/>
                  <a:gd name="connsiteY2" fmla="*/ 894702 h 923690"/>
                  <a:gd name="connsiteX3" fmla="*/ 2508855 w 2946322"/>
                  <a:gd name="connsiteY3" fmla="*/ 896019 h 923690"/>
                  <a:gd name="connsiteX4" fmla="*/ 2510172 w 2946322"/>
                  <a:gd name="connsiteY4" fmla="*/ 922373 h 923690"/>
                  <a:gd name="connsiteX5" fmla="*/ 2485137 w 2946322"/>
                  <a:gd name="connsiteY5" fmla="*/ 923691 h 923690"/>
                  <a:gd name="connsiteX6" fmla="*/ 2578692 w 2946322"/>
                  <a:gd name="connsiteY6" fmla="*/ 913149 h 923690"/>
                  <a:gd name="connsiteX7" fmla="*/ 2573421 w 2946322"/>
                  <a:gd name="connsiteY7" fmla="*/ 886796 h 923690"/>
                  <a:gd name="connsiteX8" fmla="*/ 2635351 w 2946322"/>
                  <a:gd name="connsiteY8" fmla="*/ 869666 h 923690"/>
                  <a:gd name="connsiteX9" fmla="*/ 2644575 w 2946322"/>
                  <a:gd name="connsiteY9" fmla="*/ 894702 h 923690"/>
                  <a:gd name="connsiteX10" fmla="*/ 2578692 w 2946322"/>
                  <a:gd name="connsiteY10" fmla="*/ 913149 h 923690"/>
                  <a:gd name="connsiteX11" fmla="*/ 2374452 w 2946322"/>
                  <a:gd name="connsiteY11" fmla="*/ 910514 h 923690"/>
                  <a:gd name="connsiteX12" fmla="*/ 2308568 w 2946322"/>
                  <a:gd name="connsiteY12" fmla="*/ 889431 h 923690"/>
                  <a:gd name="connsiteX13" fmla="*/ 2319109 w 2946322"/>
                  <a:gd name="connsiteY13" fmla="*/ 865713 h 923690"/>
                  <a:gd name="connsiteX14" fmla="*/ 2381040 w 2946322"/>
                  <a:gd name="connsiteY14" fmla="*/ 885478 h 923690"/>
                  <a:gd name="connsiteX15" fmla="*/ 2374452 w 2946322"/>
                  <a:gd name="connsiteY15" fmla="*/ 910514 h 923690"/>
                  <a:gd name="connsiteX16" fmla="*/ 2707824 w 2946322"/>
                  <a:gd name="connsiteY16" fmla="*/ 867031 h 923690"/>
                  <a:gd name="connsiteX17" fmla="*/ 2694647 w 2946322"/>
                  <a:gd name="connsiteY17" fmla="*/ 843312 h 923690"/>
                  <a:gd name="connsiteX18" fmla="*/ 2748672 w 2946322"/>
                  <a:gd name="connsiteY18" fmla="*/ 807735 h 923690"/>
                  <a:gd name="connsiteX19" fmla="*/ 2764484 w 2946322"/>
                  <a:gd name="connsiteY19" fmla="*/ 828818 h 923690"/>
                  <a:gd name="connsiteX20" fmla="*/ 2707824 w 2946322"/>
                  <a:gd name="connsiteY20" fmla="*/ 867031 h 923690"/>
                  <a:gd name="connsiteX21" fmla="*/ 2247955 w 2946322"/>
                  <a:gd name="connsiteY21" fmla="*/ 857807 h 923690"/>
                  <a:gd name="connsiteX22" fmla="*/ 2191295 w 2946322"/>
                  <a:gd name="connsiteY22" fmla="*/ 818277 h 923690"/>
                  <a:gd name="connsiteX23" fmla="*/ 2208425 w 2946322"/>
                  <a:gd name="connsiteY23" fmla="*/ 798511 h 923690"/>
                  <a:gd name="connsiteX24" fmla="*/ 2261132 w 2946322"/>
                  <a:gd name="connsiteY24" fmla="*/ 835406 h 923690"/>
                  <a:gd name="connsiteX25" fmla="*/ 2247955 w 2946322"/>
                  <a:gd name="connsiteY25" fmla="*/ 857807 h 923690"/>
                  <a:gd name="connsiteX26" fmla="*/ 2815873 w 2946322"/>
                  <a:gd name="connsiteY26" fmla="*/ 784017 h 923690"/>
                  <a:gd name="connsiteX27" fmla="*/ 2797426 w 2946322"/>
                  <a:gd name="connsiteY27" fmla="*/ 765570 h 923690"/>
                  <a:gd name="connsiteX28" fmla="*/ 2839591 w 2946322"/>
                  <a:gd name="connsiteY28" fmla="*/ 715498 h 923690"/>
                  <a:gd name="connsiteX29" fmla="*/ 2860674 w 2946322"/>
                  <a:gd name="connsiteY29" fmla="*/ 731310 h 923690"/>
                  <a:gd name="connsiteX30" fmla="*/ 2815873 w 2946322"/>
                  <a:gd name="connsiteY30" fmla="*/ 784017 h 923690"/>
                  <a:gd name="connsiteX31" fmla="*/ 2142541 w 2946322"/>
                  <a:gd name="connsiteY31" fmla="*/ 770840 h 923690"/>
                  <a:gd name="connsiteX32" fmla="*/ 2100375 w 2946322"/>
                  <a:gd name="connsiteY32" fmla="*/ 716815 h 923690"/>
                  <a:gd name="connsiteX33" fmla="*/ 2122776 w 2946322"/>
                  <a:gd name="connsiteY33" fmla="*/ 702321 h 923690"/>
                  <a:gd name="connsiteX34" fmla="*/ 2162306 w 2946322"/>
                  <a:gd name="connsiteY34" fmla="*/ 753711 h 923690"/>
                  <a:gd name="connsiteX35" fmla="*/ 2142541 w 2946322"/>
                  <a:gd name="connsiteY35" fmla="*/ 770840 h 923690"/>
                  <a:gd name="connsiteX36" fmla="*/ 2896251 w 2946322"/>
                  <a:gd name="connsiteY36" fmla="*/ 672015 h 923690"/>
                  <a:gd name="connsiteX37" fmla="*/ 2872533 w 2946322"/>
                  <a:gd name="connsiteY37" fmla="*/ 660156 h 923690"/>
                  <a:gd name="connsiteX38" fmla="*/ 2897569 w 2946322"/>
                  <a:gd name="connsiteY38" fmla="*/ 600860 h 923690"/>
                  <a:gd name="connsiteX39" fmla="*/ 2922605 w 2946322"/>
                  <a:gd name="connsiteY39" fmla="*/ 608766 h 923690"/>
                  <a:gd name="connsiteX40" fmla="*/ 2896251 w 2946322"/>
                  <a:gd name="connsiteY40" fmla="*/ 672015 h 923690"/>
                  <a:gd name="connsiteX41" fmla="*/ 2066116 w 2946322"/>
                  <a:gd name="connsiteY41" fmla="*/ 656203 h 923690"/>
                  <a:gd name="connsiteX42" fmla="*/ 2041080 w 2946322"/>
                  <a:gd name="connsiteY42" fmla="*/ 591636 h 923690"/>
                  <a:gd name="connsiteX43" fmla="*/ 2066116 w 2946322"/>
                  <a:gd name="connsiteY43" fmla="*/ 583731 h 923690"/>
                  <a:gd name="connsiteX44" fmla="*/ 2088516 w 2946322"/>
                  <a:gd name="connsiteY44" fmla="*/ 644343 h 923690"/>
                  <a:gd name="connsiteX45" fmla="*/ 2066116 w 2946322"/>
                  <a:gd name="connsiteY45" fmla="*/ 656203 h 923690"/>
                  <a:gd name="connsiteX46" fmla="*/ 2939735 w 2946322"/>
                  <a:gd name="connsiteY46" fmla="*/ 542882 h 923690"/>
                  <a:gd name="connsiteX47" fmla="*/ 2913381 w 2946322"/>
                  <a:gd name="connsiteY47" fmla="*/ 537612 h 923690"/>
                  <a:gd name="connsiteX48" fmla="*/ 2919969 w 2946322"/>
                  <a:gd name="connsiteY48" fmla="*/ 473045 h 923690"/>
                  <a:gd name="connsiteX49" fmla="*/ 2946323 w 2946322"/>
                  <a:gd name="connsiteY49" fmla="*/ 474363 h 923690"/>
                  <a:gd name="connsiteX50" fmla="*/ 2939735 w 2946322"/>
                  <a:gd name="connsiteY50" fmla="*/ 542882 h 923690"/>
                  <a:gd name="connsiteX51" fmla="*/ 2027903 w 2946322"/>
                  <a:gd name="connsiteY51" fmla="*/ 525752 h 923690"/>
                  <a:gd name="connsiteX52" fmla="*/ 2023950 w 2946322"/>
                  <a:gd name="connsiteY52" fmla="*/ 461186 h 923690"/>
                  <a:gd name="connsiteX53" fmla="*/ 2023950 w 2946322"/>
                  <a:gd name="connsiteY53" fmla="*/ 457234 h 923690"/>
                  <a:gd name="connsiteX54" fmla="*/ 2050303 w 2946322"/>
                  <a:gd name="connsiteY54" fmla="*/ 457234 h 923690"/>
                  <a:gd name="connsiteX55" fmla="*/ 2050303 w 2946322"/>
                  <a:gd name="connsiteY55" fmla="*/ 459869 h 923690"/>
                  <a:gd name="connsiteX56" fmla="*/ 2054257 w 2946322"/>
                  <a:gd name="connsiteY56" fmla="*/ 521800 h 923690"/>
                  <a:gd name="connsiteX57" fmla="*/ 2027903 w 2946322"/>
                  <a:gd name="connsiteY57" fmla="*/ 525752 h 923690"/>
                  <a:gd name="connsiteX58" fmla="*/ 2918652 w 2946322"/>
                  <a:gd name="connsiteY58" fmla="*/ 409797 h 923690"/>
                  <a:gd name="connsiteX59" fmla="*/ 2906793 w 2946322"/>
                  <a:gd name="connsiteY59" fmla="*/ 346549 h 923690"/>
                  <a:gd name="connsiteX60" fmla="*/ 2931828 w 2946322"/>
                  <a:gd name="connsiteY60" fmla="*/ 339961 h 923690"/>
                  <a:gd name="connsiteX61" fmla="*/ 2945005 w 2946322"/>
                  <a:gd name="connsiteY61" fmla="*/ 407162 h 923690"/>
                  <a:gd name="connsiteX62" fmla="*/ 2918652 w 2946322"/>
                  <a:gd name="connsiteY62" fmla="*/ 409797 h 923690"/>
                  <a:gd name="connsiteX63" fmla="*/ 2048986 w 2946322"/>
                  <a:gd name="connsiteY63" fmla="*/ 390032 h 923690"/>
                  <a:gd name="connsiteX64" fmla="*/ 2022632 w 2946322"/>
                  <a:gd name="connsiteY64" fmla="*/ 390032 h 923690"/>
                  <a:gd name="connsiteX65" fmla="*/ 2022632 w 2946322"/>
                  <a:gd name="connsiteY65" fmla="*/ 324148 h 923690"/>
                  <a:gd name="connsiteX66" fmla="*/ 2048986 w 2946322"/>
                  <a:gd name="connsiteY66" fmla="*/ 324148 h 923690"/>
                  <a:gd name="connsiteX67" fmla="*/ 2048986 w 2946322"/>
                  <a:gd name="connsiteY67" fmla="*/ 390032 h 923690"/>
                  <a:gd name="connsiteX68" fmla="*/ 2884392 w 2946322"/>
                  <a:gd name="connsiteY68" fmla="*/ 284618 h 923690"/>
                  <a:gd name="connsiteX69" fmla="*/ 2854086 w 2946322"/>
                  <a:gd name="connsiteY69" fmla="*/ 227958 h 923690"/>
                  <a:gd name="connsiteX70" fmla="*/ 2876486 w 2946322"/>
                  <a:gd name="connsiteY70" fmla="*/ 213464 h 923690"/>
                  <a:gd name="connsiteX71" fmla="*/ 2909428 w 2946322"/>
                  <a:gd name="connsiteY71" fmla="*/ 274077 h 923690"/>
                  <a:gd name="connsiteX72" fmla="*/ 2884392 w 2946322"/>
                  <a:gd name="connsiteY72" fmla="*/ 284618 h 923690"/>
                  <a:gd name="connsiteX73" fmla="*/ 2814555 w 2946322"/>
                  <a:gd name="connsiteY73" fmla="*/ 176568 h 923690"/>
                  <a:gd name="connsiteX74" fmla="*/ 2768437 w 2946322"/>
                  <a:gd name="connsiteY74" fmla="*/ 130450 h 923690"/>
                  <a:gd name="connsiteX75" fmla="*/ 2785566 w 2946322"/>
                  <a:gd name="connsiteY75" fmla="*/ 110685 h 923690"/>
                  <a:gd name="connsiteX76" fmla="*/ 2834321 w 2946322"/>
                  <a:gd name="connsiteY76" fmla="*/ 159439 h 923690"/>
                  <a:gd name="connsiteX77" fmla="*/ 2814555 w 2946322"/>
                  <a:gd name="connsiteY77" fmla="*/ 176568 h 923690"/>
                  <a:gd name="connsiteX78" fmla="*/ 2717048 w 2946322"/>
                  <a:gd name="connsiteY78" fmla="*/ 92237 h 923690"/>
                  <a:gd name="connsiteX79" fmla="*/ 2660387 w 2946322"/>
                  <a:gd name="connsiteY79" fmla="*/ 61931 h 923690"/>
                  <a:gd name="connsiteX80" fmla="*/ 2670929 w 2946322"/>
                  <a:gd name="connsiteY80" fmla="*/ 38213 h 923690"/>
                  <a:gd name="connsiteX81" fmla="*/ 2731542 w 2946322"/>
                  <a:gd name="connsiteY81" fmla="*/ 69837 h 923690"/>
                  <a:gd name="connsiteX82" fmla="*/ 2717048 w 2946322"/>
                  <a:gd name="connsiteY82" fmla="*/ 92237 h 923690"/>
                  <a:gd name="connsiteX83" fmla="*/ 2598457 w 2946322"/>
                  <a:gd name="connsiteY83" fmla="*/ 40848 h 923690"/>
                  <a:gd name="connsiteX84" fmla="*/ 2535208 w 2946322"/>
                  <a:gd name="connsiteY84" fmla="*/ 28989 h 923690"/>
                  <a:gd name="connsiteX85" fmla="*/ 2537844 w 2946322"/>
                  <a:gd name="connsiteY85" fmla="*/ 2636 h 923690"/>
                  <a:gd name="connsiteX86" fmla="*/ 2605045 w 2946322"/>
                  <a:gd name="connsiteY86" fmla="*/ 15812 h 923690"/>
                  <a:gd name="connsiteX87" fmla="*/ 2598457 w 2946322"/>
                  <a:gd name="connsiteY87" fmla="*/ 40848 h 923690"/>
                  <a:gd name="connsiteX88" fmla="*/ 0 w 2946322"/>
                  <a:gd name="connsiteY88" fmla="*/ 36895 h 923690"/>
                  <a:gd name="connsiteX89" fmla="*/ 0 w 2946322"/>
                  <a:gd name="connsiteY89" fmla="*/ 10542 h 923690"/>
                  <a:gd name="connsiteX90" fmla="*/ 67201 w 2946322"/>
                  <a:gd name="connsiteY90" fmla="*/ 10542 h 923690"/>
                  <a:gd name="connsiteX91" fmla="*/ 67201 w 2946322"/>
                  <a:gd name="connsiteY91" fmla="*/ 36895 h 923690"/>
                  <a:gd name="connsiteX92" fmla="*/ 0 w 2946322"/>
                  <a:gd name="connsiteY92" fmla="*/ 36895 h 923690"/>
                  <a:gd name="connsiteX93" fmla="*/ 134403 w 2946322"/>
                  <a:gd name="connsiteY93" fmla="*/ 35577 h 923690"/>
                  <a:gd name="connsiteX94" fmla="*/ 134403 w 2946322"/>
                  <a:gd name="connsiteY94" fmla="*/ 9224 h 923690"/>
                  <a:gd name="connsiteX95" fmla="*/ 201604 w 2946322"/>
                  <a:gd name="connsiteY95" fmla="*/ 9224 h 923690"/>
                  <a:gd name="connsiteX96" fmla="*/ 201604 w 2946322"/>
                  <a:gd name="connsiteY96" fmla="*/ 35577 h 923690"/>
                  <a:gd name="connsiteX97" fmla="*/ 134403 w 2946322"/>
                  <a:gd name="connsiteY97" fmla="*/ 35577 h 923690"/>
                  <a:gd name="connsiteX98" fmla="*/ 267488 w 2946322"/>
                  <a:gd name="connsiteY98" fmla="*/ 35577 h 923690"/>
                  <a:gd name="connsiteX99" fmla="*/ 267488 w 2946322"/>
                  <a:gd name="connsiteY99" fmla="*/ 9224 h 923690"/>
                  <a:gd name="connsiteX100" fmla="*/ 334690 w 2946322"/>
                  <a:gd name="connsiteY100" fmla="*/ 9224 h 923690"/>
                  <a:gd name="connsiteX101" fmla="*/ 334690 w 2946322"/>
                  <a:gd name="connsiteY101" fmla="*/ 35577 h 923690"/>
                  <a:gd name="connsiteX102" fmla="*/ 267488 w 2946322"/>
                  <a:gd name="connsiteY102" fmla="*/ 35577 h 923690"/>
                  <a:gd name="connsiteX103" fmla="*/ 400573 w 2946322"/>
                  <a:gd name="connsiteY103" fmla="*/ 35577 h 923690"/>
                  <a:gd name="connsiteX104" fmla="*/ 400573 w 2946322"/>
                  <a:gd name="connsiteY104" fmla="*/ 9224 h 923690"/>
                  <a:gd name="connsiteX105" fmla="*/ 467775 w 2946322"/>
                  <a:gd name="connsiteY105" fmla="*/ 9224 h 923690"/>
                  <a:gd name="connsiteX106" fmla="*/ 467775 w 2946322"/>
                  <a:gd name="connsiteY106" fmla="*/ 35577 h 923690"/>
                  <a:gd name="connsiteX107" fmla="*/ 400573 w 2946322"/>
                  <a:gd name="connsiteY107" fmla="*/ 35577 h 923690"/>
                  <a:gd name="connsiteX108" fmla="*/ 533659 w 2946322"/>
                  <a:gd name="connsiteY108" fmla="*/ 34260 h 923690"/>
                  <a:gd name="connsiteX109" fmla="*/ 533659 w 2946322"/>
                  <a:gd name="connsiteY109" fmla="*/ 7906 h 923690"/>
                  <a:gd name="connsiteX110" fmla="*/ 600860 w 2946322"/>
                  <a:gd name="connsiteY110" fmla="*/ 7906 h 923690"/>
                  <a:gd name="connsiteX111" fmla="*/ 600860 w 2946322"/>
                  <a:gd name="connsiteY111" fmla="*/ 34260 h 923690"/>
                  <a:gd name="connsiteX112" fmla="*/ 533659 w 2946322"/>
                  <a:gd name="connsiteY112" fmla="*/ 34260 h 923690"/>
                  <a:gd name="connsiteX113" fmla="*/ 668062 w 2946322"/>
                  <a:gd name="connsiteY113" fmla="*/ 34260 h 923690"/>
                  <a:gd name="connsiteX114" fmla="*/ 668062 w 2946322"/>
                  <a:gd name="connsiteY114" fmla="*/ 7906 h 923690"/>
                  <a:gd name="connsiteX115" fmla="*/ 735263 w 2946322"/>
                  <a:gd name="connsiteY115" fmla="*/ 7906 h 923690"/>
                  <a:gd name="connsiteX116" fmla="*/ 735263 w 2946322"/>
                  <a:gd name="connsiteY116" fmla="*/ 34260 h 923690"/>
                  <a:gd name="connsiteX117" fmla="*/ 668062 w 2946322"/>
                  <a:gd name="connsiteY117" fmla="*/ 34260 h 923690"/>
                  <a:gd name="connsiteX118" fmla="*/ 801147 w 2946322"/>
                  <a:gd name="connsiteY118" fmla="*/ 32942 h 923690"/>
                  <a:gd name="connsiteX119" fmla="*/ 801147 w 2946322"/>
                  <a:gd name="connsiteY119" fmla="*/ 6588 h 923690"/>
                  <a:gd name="connsiteX120" fmla="*/ 868348 w 2946322"/>
                  <a:gd name="connsiteY120" fmla="*/ 6588 h 923690"/>
                  <a:gd name="connsiteX121" fmla="*/ 868348 w 2946322"/>
                  <a:gd name="connsiteY121" fmla="*/ 32942 h 923690"/>
                  <a:gd name="connsiteX122" fmla="*/ 801147 w 2946322"/>
                  <a:gd name="connsiteY122" fmla="*/ 32942 h 923690"/>
                  <a:gd name="connsiteX123" fmla="*/ 934232 w 2946322"/>
                  <a:gd name="connsiteY123" fmla="*/ 32942 h 923690"/>
                  <a:gd name="connsiteX124" fmla="*/ 934232 w 2946322"/>
                  <a:gd name="connsiteY124" fmla="*/ 6588 h 923690"/>
                  <a:gd name="connsiteX125" fmla="*/ 1001433 w 2946322"/>
                  <a:gd name="connsiteY125" fmla="*/ 6588 h 923690"/>
                  <a:gd name="connsiteX126" fmla="*/ 1001433 w 2946322"/>
                  <a:gd name="connsiteY126" fmla="*/ 32942 h 923690"/>
                  <a:gd name="connsiteX127" fmla="*/ 934232 w 2946322"/>
                  <a:gd name="connsiteY127" fmla="*/ 32942 h 923690"/>
                  <a:gd name="connsiteX128" fmla="*/ 1068635 w 2946322"/>
                  <a:gd name="connsiteY128" fmla="*/ 31624 h 923690"/>
                  <a:gd name="connsiteX129" fmla="*/ 1068635 w 2946322"/>
                  <a:gd name="connsiteY129" fmla="*/ 5271 h 923690"/>
                  <a:gd name="connsiteX130" fmla="*/ 1135837 w 2946322"/>
                  <a:gd name="connsiteY130" fmla="*/ 5271 h 923690"/>
                  <a:gd name="connsiteX131" fmla="*/ 1135837 w 2946322"/>
                  <a:gd name="connsiteY131" fmla="*/ 31624 h 923690"/>
                  <a:gd name="connsiteX132" fmla="*/ 1068635 w 2946322"/>
                  <a:gd name="connsiteY132" fmla="*/ 31624 h 923690"/>
                  <a:gd name="connsiteX133" fmla="*/ 1201720 w 2946322"/>
                  <a:gd name="connsiteY133" fmla="*/ 31624 h 923690"/>
                  <a:gd name="connsiteX134" fmla="*/ 1201720 w 2946322"/>
                  <a:gd name="connsiteY134" fmla="*/ 5271 h 923690"/>
                  <a:gd name="connsiteX135" fmla="*/ 1268922 w 2946322"/>
                  <a:gd name="connsiteY135" fmla="*/ 5271 h 923690"/>
                  <a:gd name="connsiteX136" fmla="*/ 1268922 w 2946322"/>
                  <a:gd name="connsiteY136" fmla="*/ 31624 h 923690"/>
                  <a:gd name="connsiteX137" fmla="*/ 1201720 w 2946322"/>
                  <a:gd name="connsiteY137" fmla="*/ 31624 h 923690"/>
                  <a:gd name="connsiteX138" fmla="*/ 1334806 w 2946322"/>
                  <a:gd name="connsiteY138" fmla="*/ 30307 h 923690"/>
                  <a:gd name="connsiteX139" fmla="*/ 1334806 w 2946322"/>
                  <a:gd name="connsiteY139" fmla="*/ 3953 h 923690"/>
                  <a:gd name="connsiteX140" fmla="*/ 1402007 w 2946322"/>
                  <a:gd name="connsiteY140" fmla="*/ 3953 h 923690"/>
                  <a:gd name="connsiteX141" fmla="*/ 1402007 w 2946322"/>
                  <a:gd name="connsiteY141" fmla="*/ 30307 h 923690"/>
                  <a:gd name="connsiteX142" fmla="*/ 1334806 w 2946322"/>
                  <a:gd name="connsiteY142" fmla="*/ 30307 h 923690"/>
                  <a:gd name="connsiteX143" fmla="*/ 1469208 w 2946322"/>
                  <a:gd name="connsiteY143" fmla="*/ 30307 h 923690"/>
                  <a:gd name="connsiteX144" fmla="*/ 1469208 w 2946322"/>
                  <a:gd name="connsiteY144" fmla="*/ 3953 h 923690"/>
                  <a:gd name="connsiteX145" fmla="*/ 1536410 w 2946322"/>
                  <a:gd name="connsiteY145" fmla="*/ 3953 h 923690"/>
                  <a:gd name="connsiteX146" fmla="*/ 1536410 w 2946322"/>
                  <a:gd name="connsiteY146" fmla="*/ 30307 h 923690"/>
                  <a:gd name="connsiteX147" fmla="*/ 1469208 w 2946322"/>
                  <a:gd name="connsiteY147" fmla="*/ 30307 h 923690"/>
                  <a:gd name="connsiteX148" fmla="*/ 1602294 w 2946322"/>
                  <a:gd name="connsiteY148" fmla="*/ 28989 h 923690"/>
                  <a:gd name="connsiteX149" fmla="*/ 1602294 w 2946322"/>
                  <a:gd name="connsiteY149" fmla="*/ 2636 h 923690"/>
                  <a:gd name="connsiteX150" fmla="*/ 1669495 w 2946322"/>
                  <a:gd name="connsiteY150" fmla="*/ 2636 h 923690"/>
                  <a:gd name="connsiteX151" fmla="*/ 1669495 w 2946322"/>
                  <a:gd name="connsiteY151" fmla="*/ 28989 h 923690"/>
                  <a:gd name="connsiteX152" fmla="*/ 1602294 w 2946322"/>
                  <a:gd name="connsiteY152" fmla="*/ 28989 h 923690"/>
                  <a:gd name="connsiteX153" fmla="*/ 1735379 w 2946322"/>
                  <a:gd name="connsiteY153" fmla="*/ 28989 h 923690"/>
                  <a:gd name="connsiteX154" fmla="*/ 1735379 w 2946322"/>
                  <a:gd name="connsiteY154" fmla="*/ 2636 h 923690"/>
                  <a:gd name="connsiteX155" fmla="*/ 1802580 w 2946322"/>
                  <a:gd name="connsiteY155" fmla="*/ 2636 h 923690"/>
                  <a:gd name="connsiteX156" fmla="*/ 1802580 w 2946322"/>
                  <a:gd name="connsiteY156" fmla="*/ 28989 h 923690"/>
                  <a:gd name="connsiteX157" fmla="*/ 1735379 w 2946322"/>
                  <a:gd name="connsiteY157" fmla="*/ 28989 h 923690"/>
                  <a:gd name="connsiteX158" fmla="*/ 1868464 w 2946322"/>
                  <a:gd name="connsiteY158" fmla="*/ 27671 h 923690"/>
                  <a:gd name="connsiteX159" fmla="*/ 1868464 w 2946322"/>
                  <a:gd name="connsiteY159" fmla="*/ 1318 h 923690"/>
                  <a:gd name="connsiteX160" fmla="*/ 1935666 w 2946322"/>
                  <a:gd name="connsiteY160" fmla="*/ 1318 h 923690"/>
                  <a:gd name="connsiteX161" fmla="*/ 1935666 w 2946322"/>
                  <a:gd name="connsiteY161" fmla="*/ 27671 h 923690"/>
                  <a:gd name="connsiteX162" fmla="*/ 1868464 w 2946322"/>
                  <a:gd name="connsiteY162" fmla="*/ 27671 h 923690"/>
                  <a:gd name="connsiteX163" fmla="*/ 2002867 w 2946322"/>
                  <a:gd name="connsiteY163" fmla="*/ 27671 h 923690"/>
                  <a:gd name="connsiteX164" fmla="*/ 2002867 w 2946322"/>
                  <a:gd name="connsiteY164" fmla="*/ 1318 h 923690"/>
                  <a:gd name="connsiteX165" fmla="*/ 2070069 w 2946322"/>
                  <a:gd name="connsiteY165" fmla="*/ 1318 h 923690"/>
                  <a:gd name="connsiteX166" fmla="*/ 2070069 w 2946322"/>
                  <a:gd name="connsiteY166" fmla="*/ 27671 h 923690"/>
                  <a:gd name="connsiteX167" fmla="*/ 2002867 w 2946322"/>
                  <a:gd name="connsiteY167" fmla="*/ 27671 h 923690"/>
                  <a:gd name="connsiteX168" fmla="*/ 2135952 w 2946322"/>
                  <a:gd name="connsiteY168" fmla="*/ 26354 h 923690"/>
                  <a:gd name="connsiteX169" fmla="*/ 2135952 w 2946322"/>
                  <a:gd name="connsiteY169" fmla="*/ 0 h 923690"/>
                  <a:gd name="connsiteX170" fmla="*/ 2203154 w 2946322"/>
                  <a:gd name="connsiteY170" fmla="*/ 0 h 923690"/>
                  <a:gd name="connsiteX171" fmla="*/ 2203154 w 2946322"/>
                  <a:gd name="connsiteY171" fmla="*/ 26354 h 923690"/>
                  <a:gd name="connsiteX172" fmla="*/ 2135952 w 2946322"/>
                  <a:gd name="connsiteY172" fmla="*/ 26354 h 923690"/>
                  <a:gd name="connsiteX173" fmla="*/ 2269038 w 2946322"/>
                  <a:gd name="connsiteY173" fmla="*/ 26354 h 923690"/>
                  <a:gd name="connsiteX174" fmla="*/ 2269038 w 2946322"/>
                  <a:gd name="connsiteY174" fmla="*/ 0 h 923690"/>
                  <a:gd name="connsiteX175" fmla="*/ 2336239 w 2946322"/>
                  <a:gd name="connsiteY175" fmla="*/ 0 h 923690"/>
                  <a:gd name="connsiteX176" fmla="*/ 2336239 w 2946322"/>
                  <a:gd name="connsiteY176" fmla="*/ 26354 h 923690"/>
                  <a:gd name="connsiteX177" fmla="*/ 2269038 w 2946322"/>
                  <a:gd name="connsiteY177" fmla="*/ 26354 h 923690"/>
                  <a:gd name="connsiteX178" fmla="*/ 2403440 w 2946322"/>
                  <a:gd name="connsiteY178" fmla="*/ 26354 h 923690"/>
                  <a:gd name="connsiteX179" fmla="*/ 2403440 w 2946322"/>
                  <a:gd name="connsiteY179" fmla="*/ 0 h 923690"/>
                  <a:gd name="connsiteX180" fmla="*/ 2470642 w 2946322"/>
                  <a:gd name="connsiteY180" fmla="*/ 0 h 923690"/>
                  <a:gd name="connsiteX181" fmla="*/ 2470642 w 2946322"/>
                  <a:gd name="connsiteY181" fmla="*/ 26354 h 923690"/>
                  <a:gd name="connsiteX182" fmla="*/ 2403440 w 2946322"/>
                  <a:gd name="connsiteY182" fmla="*/ 26354 h 92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2946322" h="923690">
                    <a:moveTo>
                      <a:pt x="2485137" y="923691"/>
                    </a:moveTo>
                    <a:cubicBezTo>
                      <a:pt x="2470642" y="923691"/>
                      <a:pt x="2456147" y="922373"/>
                      <a:pt x="2441653" y="921055"/>
                    </a:cubicBezTo>
                    <a:lnTo>
                      <a:pt x="2444288" y="894702"/>
                    </a:lnTo>
                    <a:cubicBezTo>
                      <a:pt x="2465371" y="897337"/>
                      <a:pt x="2487772" y="897337"/>
                      <a:pt x="2508855" y="896019"/>
                    </a:cubicBezTo>
                    <a:lnTo>
                      <a:pt x="2510172" y="922373"/>
                    </a:lnTo>
                    <a:cubicBezTo>
                      <a:pt x="2502266" y="923691"/>
                      <a:pt x="2494360" y="923691"/>
                      <a:pt x="2485137" y="923691"/>
                    </a:cubicBezTo>
                    <a:close/>
                    <a:moveTo>
                      <a:pt x="2578692" y="913149"/>
                    </a:moveTo>
                    <a:lnTo>
                      <a:pt x="2573421" y="886796"/>
                    </a:lnTo>
                    <a:cubicBezTo>
                      <a:pt x="2594503" y="882843"/>
                      <a:pt x="2615586" y="876254"/>
                      <a:pt x="2635351" y="869666"/>
                    </a:cubicBezTo>
                    <a:lnTo>
                      <a:pt x="2644575" y="894702"/>
                    </a:lnTo>
                    <a:cubicBezTo>
                      <a:pt x="2623492" y="902608"/>
                      <a:pt x="2601092" y="909196"/>
                      <a:pt x="2578692" y="913149"/>
                    </a:cubicBezTo>
                    <a:close/>
                    <a:moveTo>
                      <a:pt x="2374452" y="910514"/>
                    </a:moveTo>
                    <a:cubicBezTo>
                      <a:pt x="2352051" y="905243"/>
                      <a:pt x="2330968" y="897337"/>
                      <a:pt x="2308568" y="889431"/>
                    </a:cubicBezTo>
                    <a:lnTo>
                      <a:pt x="2319109" y="865713"/>
                    </a:lnTo>
                    <a:cubicBezTo>
                      <a:pt x="2338874" y="873619"/>
                      <a:pt x="2359957" y="880208"/>
                      <a:pt x="2381040" y="885478"/>
                    </a:cubicBezTo>
                    <a:lnTo>
                      <a:pt x="2374452" y="910514"/>
                    </a:lnTo>
                    <a:close/>
                    <a:moveTo>
                      <a:pt x="2707824" y="867031"/>
                    </a:moveTo>
                    <a:lnTo>
                      <a:pt x="2694647" y="843312"/>
                    </a:lnTo>
                    <a:cubicBezTo>
                      <a:pt x="2713094" y="832771"/>
                      <a:pt x="2731542" y="820912"/>
                      <a:pt x="2748672" y="807735"/>
                    </a:cubicBezTo>
                    <a:lnTo>
                      <a:pt x="2764484" y="828818"/>
                    </a:lnTo>
                    <a:cubicBezTo>
                      <a:pt x="2746036" y="843312"/>
                      <a:pt x="2727589" y="855171"/>
                      <a:pt x="2707824" y="867031"/>
                    </a:cubicBezTo>
                    <a:close/>
                    <a:moveTo>
                      <a:pt x="2247955" y="857807"/>
                    </a:moveTo>
                    <a:cubicBezTo>
                      <a:pt x="2228190" y="845948"/>
                      <a:pt x="2209742" y="832771"/>
                      <a:pt x="2191295" y="818277"/>
                    </a:cubicBezTo>
                    <a:lnTo>
                      <a:pt x="2208425" y="798511"/>
                    </a:lnTo>
                    <a:cubicBezTo>
                      <a:pt x="2225554" y="811688"/>
                      <a:pt x="2242684" y="824865"/>
                      <a:pt x="2261132" y="835406"/>
                    </a:cubicBezTo>
                    <a:lnTo>
                      <a:pt x="2247955" y="857807"/>
                    </a:lnTo>
                    <a:close/>
                    <a:moveTo>
                      <a:pt x="2815873" y="784017"/>
                    </a:moveTo>
                    <a:lnTo>
                      <a:pt x="2797426" y="765570"/>
                    </a:lnTo>
                    <a:cubicBezTo>
                      <a:pt x="2811920" y="749757"/>
                      <a:pt x="2826414" y="733945"/>
                      <a:pt x="2839591" y="715498"/>
                    </a:cubicBezTo>
                    <a:lnTo>
                      <a:pt x="2860674" y="731310"/>
                    </a:lnTo>
                    <a:cubicBezTo>
                      <a:pt x="2847497" y="749757"/>
                      <a:pt x="2831685" y="766887"/>
                      <a:pt x="2815873" y="784017"/>
                    </a:cubicBezTo>
                    <a:close/>
                    <a:moveTo>
                      <a:pt x="2142541" y="770840"/>
                    </a:moveTo>
                    <a:cubicBezTo>
                      <a:pt x="2126729" y="753711"/>
                      <a:pt x="2113552" y="735263"/>
                      <a:pt x="2100375" y="716815"/>
                    </a:cubicBezTo>
                    <a:lnTo>
                      <a:pt x="2122776" y="702321"/>
                    </a:lnTo>
                    <a:cubicBezTo>
                      <a:pt x="2134635" y="720769"/>
                      <a:pt x="2147811" y="737898"/>
                      <a:pt x="2162306" y="753711"/>
                    </a:cubicBezTo>
                    <a:lnTo>
                      <a:pt x="2142541" y="770840"/>
                    </a:lnTo>
                    <a:close/>
                    <a:moveTo>
                      <a:pt x="2896251" y="672015"/>
                    </a:moveTo>
                    <a:lnTo>
                      <a:pt x="2872533" y="660156"/>
                    </a:lnTo>
                    <a:cubicBezTo>
                      <a:pt x="2883075" y="640390"/>
                      <a:pt x="2890980" y="620625"/>
                      <a:pt x="2897569" y="600860"/>
                    </a:cubicBezTo>
                    <a:lnTo>
                      <a:pt x="2922605" y="608766"/>
                    </a:lnTo>
                    <a:cubicBezTo>
                      <a:pt x="2916017" y="631167"/>
                      <a:pt x="2906793" y="652249"/>
                      <a:pt x="2896251" y="672015"/>
                    </a:cubicBezTo>
                    <a:close/>
                    <a:moveTo>
                      <a:pt x="2066116" y="656203"/>
                    </a:moveTo>
                    <a:cubicBezTo>
                      <a:pt x="2056892" y="635120"/>
                      <a:pt x="2047668" y="614037"/>
                      <a:pt x="2041080" y="591636"/>
                    </a:cubicBezTo>
                    <a:lnTo>
                      <a:pt x="2066116" y="583731"/>
                    </a:lnTo>
                    <a:cubicBezTo>
                      <a:pt x="2072704" y="604813"/>
                      <a:pt x="2080610" y="624578"/>
                      <a:pt x="2088516" y="644343"/>
                    </a:cubicBezTo>
                    <a:lnTo>
                      <a:pt x="2066116" y="656203"/>
                    </a:lnTo>
                    <a:close/>
                    <a:moveTo>
                      <a:pt x="2939735" y="542882"/>
                    </a:moveTo>
                    <a:lnTo>
                      <a:pt x="2913381" y="537612"/>
                    </a:lnTo>
                    <a:cubicBezTo>
                      <a:pt x="2917334" y="516529"/>
                      <a:pt x="2919969" y="495446"/>
                      <a:pt x="2919969" y="473045"/>
                    </a:cubicBezTo>
                    <a:lnTo>
                      <a:pt x="2946323" y="474363"/>
                    </a:lnTo>
                    <a:cubicBezTo>
                      <a:pt x="2946323" y="498082"/>
                      <a:pt x="2943687" y="520482"/>
                      <a:pt x="2939735" y="542882"/>
                    </a:cubicBezTo>
                    <a:close/>
                    <a:moveTo>
                      <a:pt x="2027903" y="525752"/>
                    </a:moveTo>
                    <a:cubicBezTo>
                      <a:pt x="2025268" y="504670"/>
                      <a:pt x="2023950" y="482269"/>
                      <a:pt x="2023950" y="461186"/>
                    </a:cubicBezTo>
                    <a:lnTo>
                      <a:pt x="2023950" y="457234"/>
                    </a:lnTo>
                    <a:lnTo>
                      <a:pt x="2050303" y="457234"/>
                    </a:lnTo>
                    <a:lnTo>
                      <a:pt x="2050303" y="459869"/>
                    </a:lnTo>
                    <a:cubicBezTo>
                      <a:pt x="2050303" y="480952"/>
                      <a:pt x="2051621" y="500717"/>
                      <a:pt x="2054257" y="521800"/>
                    </a:cubicBezTo>
                    <a:lnTo>
                      <a:pt x="2027903" y="525752"/>
                    </a:lnTo>
                    <a:close/>
                    <a:moveTo>
                      <a:pt x="2918652" y="409797"/>
                    </a:moveTo>
                    <a:cubicBezTo>
                      <a:pt x="2916017" y="388714"/>
                      <a:pt x="2912063" y="367631"/>
                      <a:pt x="2906793" y="346549"/>
                    </a:cubicBezTo>
                    <a:lnTo>
                      <a:pt x="2931828" y="339961"/>
                    </a:lnTo>
                    <a:cubicBezTo>
                      <a:pt x="2938417" y="362361"/>
                      <a:pt x="2942370" y="384761"/>
                      <a:pt x="2945005" y="407162"/>
                    </a:cubicBezTo>
                    <a:lnTo>
                      <a:pt x="2918652" y="409797"/>
                    </a:lnTo>
                    <a:close/>
                    <a:moveTo>
                      <a:pt x="2048986" y="390032"/>
                    </a:moveTo>
                    <a:lnTo>
                      <a:pt x="2022632" y="390032"/>
                    </a:lnTo>
                    <a:lnTo>
                      <a:pt x="2022632" y="324148"/>
                    </a:lnTo>
                    <a:lnTo>
                      <a:pt x="2048986" y="324148"/>
                    </a:lnTo>
                    <a:lnTo>
                      <a:pt x="2048986" y="390032"/>
                    </a:lnTo>
                    <a:close/>
                    <a:moveTo>
                      <a:pt x="2884392" y="284618"/>
                    </a:moveTo>
                    <a:cubicBezTo>
                      <a:pt x="2875169" y="264853"/>
                      <a:pt x="2865945" y="246405"/>
                      <a:pt x="2854086" y="227958"/>
                    </a:cubicBezTo>
                    <a:lnTo>
                      <a:pt x="2876486" y="213464"/>
                    </a:lnTo>
                    <a:cubicBezTo>
                      <a:pt x="2888345" y="233229"/>
                      <a:pt x="2900204" y="252994"/>
                      <a:pt x="2909428" y="274077"/>
                    </a:cubicBezTo>
                    <a:lnTo>
                      <a:pt x="2884392" y="284618"/>
                    </a:lnTo>
                    <a:close/>
                    <a:moveTo>
                      <a:pt x="2814555" y="176568"/>
                    </a:moveTo>
                    <a:cubicBezTo>
                      <a:pt x="2800061" y="160757"/>
                      <a:pt x="2785566" y="144944"/>
                      <a:pt x="2768437" y="130450"/>
                    </a:cubicBezTo>
                    <a:lnTo>
                      <a:pt x="2785566" y="110685"/>
                    </a:lnTo>
                    <a:cubicBezTo>
                      <a:pt x="2802696" y="125179"/>
                      <a:pt x="2819826" y="142309"/>
                      <a:pt x="2834321" y="159439"/>
                    </a:cubicBezTo>
                    <a:lnTo>
                      <a:pt x="2814555" y="176568"/>
                    </a:lnTo>
                    <a:close/>
                    <a:moveTo>
                      <a:pt x="2717048" y="92237"/>
                    </a:moveTo>
                    <a:cubicBezTo>
                      <a:pt x="2698600" y="80378"/>
                      <a:pt x="2680152" y="71154"/>
                      <a:pt x="2660387" y="61931"/>
                    </a:cubicBezTo>
                    <a:lnTo>
                      <a:pt x="2670929" y="38213"/>
                    </a:lnTo>
                    <a:cubicBezTo>
                      <a:pt x="2692012" y="47436"/>
                      <a:pt x="2711777" y="57978"/>
                      <a:pt x="2731542" y="69837"/>
                    </a:cubicBezTo>
                    <a:lnTo>
                      <a:pt x="2717048" y="92237"/>
                    </a:lnTo>
                    <a:close/>
                    <a:moveTo>
                      <a:pt x="2598457" y="40848"/>
                    </a:moveTo>
                    <a:cubicBezTo>
                      <a:pt x="2577374" y="35577"/>
                      <a:pt x="2556291" y="31624"/>
                      <a:pt x="2535208" y="28989"/>
                    </a:cubicBezTo>
                    <a:lnTo>
                      <a:pt x="2537844" y="2636"/>
                    </a:lnTo>
                    <a:cubicBezTo>
                      <a:pt x="2560244" y="5271"/>
                      <a:pt x="2582644" y="9224"/>
                      <a:pt x="2605045" y="15812"/>
                    </a:cubicBezTo>
                    <a:lnTo>
                      <a:pt x="2598457" y="40848"/>
                    </a:lnTo>
                    <a:close/>
                    <a:moveTo>
                      <a:pt x="0" y="36895"/>
                    </a:moveTo>
                    <a:lnTo>
                      <a:pt x="0" y="10542"/>
                    </a:lnTo>
                    <a:lnTo>
                      <a:pt x="67201" y="10542"/>
                    </a:lnTo>
                    <a:lnTo>
                      <a:pt x="67201" y="36895"/>
                    </a:lnTo>
                    <a:lnTo>
                      <a:pt x="0" y="36895"/>
                    </a:lnTo>
                    <a:close/>
                    <a:moveTo>
                      <a:pt x="134403" y="35577"/>
                    </a:moveTo>
                    <a:lnTo>
                      <a:pt x="134403" y="9224"/>
                    </a:lnTo>
                    <a:lnTo>
                      <a:pt x="201604" y="9224"/>
                    </a:lnTo>
                    <a:lnTo>
                      <a:pt x="201604" y="35577"/>
                    </a:lnTo>
                    <a:lnTo>
                      <a:pt x="134403" y="35577"/>
                    </a:lnTo>
                    <a:close/>
                    <a:moveTo>
                      <a:pt x="267488" y="35577"/>
                    </a:moveTo>
                    <a:lnTo>
                      <a:pt x="267488" y="9224"/>
                    </a:lnTo>
                    <a:lnTo>
                      <a:pt x="334690" y="9224"/>
                    </a:lnTo>
                    <a:lnTo>
                      <a:pt x="334690" y="35577"/>
                    </a:lnTo>
                    <a:lnTo>
                      <a:pt x="267488" y="35577"/>
                    </a:lnTo>
                    <a:close/>
                    <a:moveTo>
                      <a:pt x="400573" y="35577"/>
                    </a:moveTo>
                    <a:lnTo>
                      <a:pt x="400573" y="9224"/>
                    </a:lnTo>
                    <a:lnTo>
                      <a:pt x="467775" y="9224"/>
                    </a:lnTo>
                    <a:lnTo>
                      <a:pt x="467775" y="35577"/>
                    </a:lnTo>
                    <a:lnTo>
                      <a:pt x="400573" y="35577"/>
                    </a:lnTo>
                    <a:close/>
                    <a:moveTo>
                      <a:pt x="533659" y="34260"/>
                    </a:moveTo>
                    <a:lnTo>
                      <a:pt x="533659" y="7906"/>
                    </a:lnTo>
                    <a:lnTo>
                      <a:pt x="600860" y="7906"/>
                    </a:lnTo>
                    <a:lnTo>
                      <a:pt x="600860" y="34260"/>
                    </a:lnTo>
                    <a:lnTo>
                      <a:pt x="533659" y="34260"/>
                    </a:lnTo>
                    <a:close/>
                    <a:moveTo>
                      <a:pt x="668062" y="34260"/>
                    </a:moveTo>
                    <a:lnTo>
                      <a:pt x="668062" y="7906"/>
                    </a:lnTo>
                    <a:lnTo>
                      <a:pt x="735263" y="7906"/>
                    </a:lnTo>
                    <a:lnTo>
                      <a:pt x="735263" y="34260"/>
                    </a:lnTo>
                    <a:lnTo>
                      <a:pt x="668062" y="34260"/>
                    </a:lnTo>
                    <a:close/>
                    <a:moveTo>
                      <a:pt x="801147" y="32942"/>
                    </a:moveTo>
                    <a:lnTo>
                      <a:pt x="801147" y="6588"/>
                    </a:lnTo>
                    <a:lnTo>
                      <a:pt x="868348" y="6588"/>
                    </a:lnTo>
                    <a:lnTo>
                      <a:pt x="868348" y="32942"/>
                    </a:lnTo>
                    <a:lnTo>
                      <a:pt x="801147" y="32942"/>
                    </a:lnTo>
                    <a:close/>
                    <a:moveTo>
                      <a:pt x="934232" y="32942"/>
                    </a:moveTo>
                    <a:lnTo>
                      <a:pt x="934232" y="6588"/>
                    </a:lnTo>
                    <a:lnTo>
                      <a:pt x="1001433" y="6588"/>
                    </a:lnTo>
                    <a:lnTo>
                      <a:pt x="1001433" y="32942"/>
                    </a:lnTo>
                    <a:lnTo>
                      <a:pt x="934232" y="32942"/>
                    </a:lnTo>
                    <a:close/>
                    <a:moveTo>
                      <a:pt x="1068635" y="31624"/>
                    </a:moveTo>
                    <a:lnTo>
                      <a:pt x="1068635" y="5271"/>
                    </a:lnTo>
                    <a:lnTo>
                      <a:pt x="1135837" y="5271"/>
                    </a:lnTo>
                    <a:lnTo>
                      <a:pt x="1135837" y="31624"/>
                    </a:lnTo>
                    <a:lnTo>
                      <a:pt x="1068635" y="31624"/>
                    </a:lnTo>
                    <a:close/>
                    <a:moveTo>
                      <a:pt x="1201720" y="31624"/>
                    </a:moveTo>
                    <a:lnTo>
                      <a:pt x="1201720" y="5271"/>
                    </a:lnTo>
                    <a:lnTo>
                      <a:pt x="1268922" y="5271"/>
                    </a:lnTo>
                    <a:lnTo>
                      <a:pt x="1268922" y="31624"/>
                    </a:lnTo>
                    <a:lnTo>
                      <a:pt x="1201720" y="31624"/>
                    </a:lnTo>
                    <a:close/>
                    <a:moveTo>
                      <a:pt x="1334806" y="30307"/>
                    </a:moveTo>
                    <a:lnTo>
                      <a:pt x="1334806" y="3953"/>
                    </a:lnTo>
                    <a:lnTo>
                      <a:pt x="1402007" y="3953"/>
                    </a:lnTo>
                    <a:lnTo>
                      <a:pt x="1402007" y="30307"/>
                    </a:lnTo>
                    <a:lnTo>
                      <a:pt x="1334806" y="30307"/>
                    </a:lnTo>
                    <a:close/>
                    <a:moveTo>
                      <a:pt x="1469208" y="30307"/>
                    </a:moveTo>
                    <a:lnTo>
                      <a:pt x="1469208" y="3953"/>
                    </a:lnTo>
                    <a:lnTo>
                      <a:pt x="1536410" y="3953"/>
                    </a:lnTo>
                    <a:lnTo>
                      <a:pt x="1536410" y="30307"/>
                    </a:lnTo>
                    <a:lnTo>
                      <a:pt x="1469208" y="30307"/>
                    </a:lnTo>
                    <a:close/>
                    <a:moveTo>
                      <a:pt x="1602294" y="28989"/>
                    </a:moveTo>
                    <a:lnTo>
                      <a:pt x="1602294" y="2636"/>
                    </a:lnTo>
                    <a:lnTo>
                      <a:pt x="1669495" y="2636"/>
                    </a:lnTo>
                    <a:lnTo>
                      <a:pt x="1669495" y="28989"/>
                    </a:lnTo>
                    <a:lnTo>
                      <a:pt x="1602294" y="28989"/>
                    </a:lnTo>
                    <a:close/>
                    <a:moveTo>
                      <a:pt x="1735379" y="28989"/>
                    </a:moveTo>
                    <a:lnTo>
                      <a:pt x="1735379" y="2636"/>
                    </a:lnTo>
                    <a:lnTo>
                      <a:pt x="1802580" y="2636"/>
                    </a:lnTo>
                    <a:lnTo>
                      <a:pt x="1802580" y="28989"/>
                    </a:lnTo>
                    <a:lnTo>
                      <a:pt x="1735379" y="28989"/>
                    </a:lnTo>
                    <a:close/>
                    <a:moveTo>
                      <a:pt x="1868464" y="27671"/>
                    </a:moveTo>
                    <a:lnTo>
                      <a:pt x="1868464" y="1318"/>
                    </a:lnTo>
                    <a:lnTo>
                      <a:pt x="1935666" y="1318"/>
                    </a:lnTo>
                    <a:lnTo>
                      <a:pt x="1935666" y="27671"/>
                    </a:lnTo>
                    <a:lnTo>
                      <a:pt x="1868464" y="27671"/>
                    </a:lnTo>
                    <a:close/>
                    <a:moveTo>
                      <a:pt x="2002867" y="27671"/>
                    </a:moveTo>
                    <a:lnTo>
                      <a:pt x="2002867" y="1318"/>
                    </a:lnTo>
                    <a:lnTo>
                      <a:pt x="2070069" y="1318"/>
                    </a:lnTo>
                    <a:lnTo>
                      <a:pt x="2070069" y="27671"/>
                    </a:lnTo>
                    <a:lnTo>
                      <a:pt x="2002867" y="27671"/>
                    </a:lnTo>
                    <a:close/>
                    <a:moveTo>
                      <a:pt x="2135952" y="26354"/>
                    </a:moveTo>
                    <a:lnTo>
                      <a:pt x="2135952" y="0"/>
                    </a:lnTo>
                    <a:lnTo>
                      <a:pt x="2203154" y="0"/>
                    </a:lnTo>
                    <a:lnTo>
                      <a:pt x="2203154" y="26354"/>
                    </a:lnTo>
                    <a:lnTo>
                      <a:pt x="2135952" y="26354"/>
                    </a:lnTo>
                    <a:close/>
                    <a:moveTo>
                      <a:pt x="2269038" y="26354"/>
                    </a:moveTo>
                    <a:lnTo>
                      <a:pt x="2269038" y="0"/>
                    </a:lnTo>
                    <a:lnTo>
                      <a:pt x="2336239" y="0"/>
                    </a:lnTo>
                    <a:lnTo>
                      <a:pt x="2336239" y="26354"/>
                    </a:lnTo>
                    <a:lnTo>
                      <a:pt x="2269038" y="26354"/>
                    </a:lnTo>
                    <a:close/>
                    <a:moveTo>
                      <a:pt x="2403440" y="26354"/>
                    </a:moveTo>
                    <a:lnTo>
                      <a:pt x="2403440" y="0"/>
                    </a:lnTo>
                    <a:lnTo>
                      <a:pt x="2470642" y="0"/>
                    </a:lnTo>
                    <a:lnTo>
                      <a:pt x="2470642" y="26354"/>
                    </a:lnTo>
                    <a:lnTo>
                      <a:pt x="2403440" y="26354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B4270BF-09BD-A4C5-ED61-DC9672D396DF}"/>
                  </a:ext>
                </a:extLst>
              </p:cNvPr>
              <p:cNvSpPr/>
              <p:nvPr/>
            </p:nvSpPr>
            <p:spPr>
              <a:xfrm>
                <a:off x="7259866" y="4378148"/>
                <a:ext cx="26353" cy="32941"/>
              </a:xfrm>
              <a:custGeom>
                <a:avLst/>
                <a:gdLst>
                  <a:gd name="connsiteX0" fmla="*/ 0 w 26353"/>
                  <a:gd name="connsiteY0" fmla="*/ 0 h 32941"/>
                  <a:gd name="connsiteX1" fmla="*/ 26353 w 26353"/>
                  <a:gd name="connsiteY1" fmla="*/ 0 h 32941"/>
                  <a:gd name="connsiteX2" fmla="*/ 26353 w 26353"/>
                  <a:gd name="connsiteY2" fmla="*/ 32942 h 32941"/>
                  <a:gd name="connsiteX3" fmla="*/ 0 w 26353"/>
                  <a:gd name="connsiteY3" fmla="*/ 32942 h 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53" h="32941">
                    <a:moveTo>
                      <a:pt x="0" y="0"/>
                    </a:moveTo>
                    <a:lnTo>
                      <a:pt x="26353" y="0"/>
                    </a:lnTo>
                    <a:lnTo>
                      <a:pt x="26353" y="32942"/>
                    </a:lnTo>
                    <a:lnTo>
                      <a:pt x="0" y="32942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EC621F5-8A85-C0E1-D048-3A17ABA41004}"/>
                </a:ext>
              </a:extLst>
            </p:cNvPr>
            <p:cNvCxnSpPr>
              <a:cxnSpLocks/>
            </p:cNvCxnSpPr>
            <p:nvPr/>
          </p:nvCxnSpPr>
          <p:spPr>
            <a:xfrm>
              <a:off x="9841845" y="3147921"/>
              <a:ext cx="0" cy="47845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B120C89-5CB1-8464-0CE5-E3E78E0F760C}"/>
                </a:ext>
              </a:extLst>
            </p:cNvPr>
            <p:cNvCxnSpPr>
              <a:cxnSpLocks/>
            </p:cNvCxnSpPr>
            <p:nvPr/>
          </p:nvCxnSpPr>
          <p:spPr>
            <a:xfrm>
              <a:off x="9841845" y="4321401"/>
              <a:ext cx="0" cy="253659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D69B57C-FFEC-2F47-83FD-49FC7EB815E3}"/>
                </a:ext>
              </a:extLst>
            </p:cNvPr>
            <p:cNvCxnSpPr>
              <a:cxnSpLocks/>
            </p:cNvCxnSpPr>
            <p:nvPr/>
          </p:nvCxnSpPr>
          <p:spPr>
            <a:xfrm>
              <a:off x="9194145" y="4321401"/>
              <a:ext cx="0" cy="253659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525A14-1631-9F40-84DD-9230999F02F7}"/>
              </a:ext>
            </a:extLst>
          </p:cNvPr>
          <p:cNvSpPr txBox="1"/>
          <p:nvPr/>
        </p:nvSpPr>
        <p:spPr>
          <a:xfrm>
            <a:off x="896995" y="767549"/>
            <a:ext cx="4538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Roadmaps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9CCF47-06DA-CD2B-E44B-39BC518D8101}"/>
              </a:ext>
            </a:extLst>
          </p:cNvPr>
          <p:cNvSpPr txBox="1"/>
          <p:nvPr/>
        </p:nvSpPr>
        <p:spPr>
          <a:xfrm>
            <a:off x="5287568" y="972766"/>
            <a:ext cx="6007437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AB650DA-6D77-687A-195A-7812BEB13C3D}"/>
              </a:ext>
            </a:extLst>
          </p:cNvPr>
          <p:cNvGrpSpPr/>
          <p:nvPr/>
        </p:nvGrpSpPr>
        <p:grpSpPr>
          <a:xfrm>
            <a:off x="896995" y="2054963"/>
            <a:ext cx="2608205" cy="1251785"/>
            <a:chOff x="896995" y="2054963"/>
            <a:chExt cx="2608205" cy="125178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7E24AE3-E230-1F99-E542-13A9986EE512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02DB784-BF9B-7657-4FB2-D095B2EFD108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80E67B2-1C15-87FB-F1FD-C7F71A9E0E26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A</a:t>
                </a: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B30CD49-D217-E64F-D963-DFFD1367239D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92D1197-30DF-35CC-B340-1F77645DB727}"/>
              </a:ext>
            </a:extLst>
          </p:cNvPr>
          <p:cNvGrpSpPr/>
          <p:nvPr/>
        </p:nvGrpSpPr>
        <p:grpSpPr>
          <a:xfrm>
            <a:off x="4371241" y="2054963"/>
            <a:ext cx="2608205" cy="1251785"/>
            <a:chOff x="896995" y="2054963"/>
            <a:chExt cx="2608205" cy="1251785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808ECFC-B21D-93C9-EDA2-416D8A83CF7B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2D7ABEC-D5C6-F754-94B9-0D402A7341A9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584B6A0E-1A3F-DC93-4E24-9AB677738869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C</a:t>
                </a:r>
              </a:p>
            </p:txBody>
          </p:sp>
        </p:grp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78CC764-F50D-8B1F-F8FD-533F352D2E00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2027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A22155B-9242-5CBA-3E28-C27AEAC54313}"/>
              </a:ext>
            </a:extLst>
          </p:cNvPr>
          <p:cNvGrpSpPr/>
          <p:nvPr/>
        </p:nvGrpSpPr>
        <p:grpSpPr>
          <a:xfrm>
            <a:off x="2634118" y="4772763"/>
            <a:ext cx="2608205" cy="1251785"/>
            <a:chOff x="896995" y="2054963"/>
            <a:chExt cx="2608205" cy="1251785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5231B8AC-37B8-6DD8-7FE4-84B260C16FF5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3B15A57F-ACEF-5E17-F977-31669E1C0F34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10001010-3F85-4584-9B38-8477B695EA60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B</a:t>
                </a:r>
              </a:p>
            </p:txBody>
          </p: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5296A55-F951-E041-5482-72A8D6A28BE8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2026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2C3004E8-9DCA-D39E-ACFB-A6887A59ED58}"/>
              </a:ext>
            </a:extLst>
          </p:cNvPr>
          <p:cNvGrpSpPr/>
          <p:nvPr/>
        </p:nvGrpSpPr>
        <p:grpSpPr>
          <a:xfrm>
            <a:off x="6108363" y="4772763"/>
            <a:ext cx="2608205" cy="1251785"/>
            <a:chOff x="896995" y="2054963"/>
            <a:chExt cx="2608205" cy="1251785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E0ED0747-CB6B-B4E6-5C3D-0E5C87527C2E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651A229-6E9E-70FA-BD7C-F37E5C45037A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CA00B040-3A15-4432-9C8A-E9D565AB35CB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D</a:t>
                </a: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F4441E0-5913-5B5B-C2A4-4846C96A0699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2028</a:t>
              </a:r>
            </a:p>
          </p:txBody>
        </p:sp>
      </p:grpSp>
      <p:sp>
        <p:nvSpPr>
          <p:cNvPr id="89" name="Oval 88">
            <a:extLst>
              <a:ext uri="{FF2B5EF4-FFF2-40B4-BE49-F238E27FC236}">
                <a16:creationId xmlns:a16="http://schemas.microsoft.com/office/drawing/2014/main" id="{BDB7164B-340E-0AEF-BB4B-31FEA8F62AF6}"/>
              </a:ext>
            </a:extLst>
          </p:cNvPr>
          <p:cNvSpPr/>
          <p:nvPr/>
        </p:nvSpPr>
        <p:spPr>
          <a:xfrm>
            <a:off x="869093" y="3532415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EA5E5FBA-FA15-BD9F-37C9-B23BD230AA93}"/>
              </a:ext>
            </a:extLst>
          </p:cNvPr>
          <p:cNvSpPr/>
          <p:nvPr/>
        </p:nvSpPr>
        <p:spPr>
          <a:xfrm>
            <a:off x="2596431" y="3532415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9B51F56-FE6F-7093-9D61-A0745A6D6E9E}"/>
              </a:ext>
            </a:extLst>
          </p:cNvPr>
          <p:cNvSpPr/>
          <p:nvPr/>
        </p:nvSpPr>
        <p:spPr>
          <a:xfrm>
            <a:off x="4323769" y="3532415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5B25E41-EA59-9258-6C23-54CC32A765A8}"/>
              </a:ext>
            </a:extLst>
          </p:cNvPr>
          <p:cNvSpPr/>
          <p:nvPr/>
        </p:nvSpPr>
        <p:spPr>
          <a:xfrm>
            <a:off x="6051106" y="3532415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63ADF73-296B-A925-241E-0051969CB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000" y="3787320"/>
            <a:ext cx="377374" cy="37737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1033BF1-D9B2-7BFE-BF21-9B248026D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8676" y="3787320"/>
            <a:ext cx="377374" cy="37737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65339F7-D1ED-48A3-2936-58CA5E55B7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51338" y="3787320"/>
            <a:ext cx="377374" cy="37737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92C52BA-553B-755C-8580-F81206DA25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06013" y="3787320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74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D6AAFEE-A9E9-965F-259F-8B9CB54F01DB}"/>
              </a:ext>
            </a:extLst>
          </p:cNvPr>
          <p:cNvSpPr/>
          <p:nvPr/>
        </p:nvSpPr>
        <p:spPr>
          <a:xfrm>
            <a:off x="8431392" y="1190171"/>
            <a:ext cx="3760608" cy="114637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35E6061-5D8C-8125-FAB5-D5D244122299}"/>
              </a:ext>
            </a:extLst>
          </p:cNvPr>
          <p:cNvSpPr/>
          <p:nvPr/>
        </p:nvSpPr>
        <p:spPr>
          <a:xfrm>
            <a:off x="8431392" y="4587629"/>
            <a:ext cx="3760608" cy="114637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9B04BEE-C4E8-6DAA-82F8-D7F8B7B6CEF5}"/>
              </a:ext>
            </a:extLst>
          </p:cNvPr>
          <p:cNvSpPr/>
          <p:nvPr/>
        </p:nvSpPr>
        <p:spPr>
          <a:xfrm flipH="1">
            <a:off x="0" y="4587629"/>
            <a:ext cx="3760608" cy="1146376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042D65-872A-B7B2-D52F-17D84CF72D6F}"/>
              </a:ext>
            </a:extLst>
          </p:cNvPr>
          <p:cNvSpPr txBox="1"/>
          <p:nvPr/>
        </p:nvSpPr>
        <p:spPr>
          <a:xfrm>
            <a:off x="1451429" y="5697299"/>
            <a:ext cx="9289142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AA58F0-6335-076F-207A-88AB4C97B7B2}"/>
              </a:ext>
            </a:extLst>
          </p:cNvPr>
          <p:cNvSpPr/>
          <p:nvPr/>
        </p:nvSpPr>
        <p:spPr>
          <a:xfrm rot="10800000">
            <a:off x="6196696" y="0"/>
            <a:ext cx="698492" cy="411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8652FB6-3C84-9072-D2D3-24061D6494B7}"/>
              </a:ext>
            </a:extLst>
          </p:cNvPr>
          <p:cNvSpPr/>
          <p:nvPr/>
        </p:nvSpPr>
        <p:spPr>
          <a:xfrm rot="5400000" flipV="1">
            <a:off x="4946109" y="2261570"/>
            <a:ext cx="3199667" cy="48127"/>
          </a:xfrm>
          <a:custGeom>
            <a:avLst/>
            <a:gdLst>
              <a:gd name="connsiteX0" fmla="*/ 45157 w 3199667"/>
              <a:gd name="connsiteY0" fmla="*/ 48127 h 48127"/>
              <a:gd name="connsiteX1" fmla="*/ 45157 w 3199667"/>
              <a:gd name="connsiteY1" fmla="*/ 0 h 48127"/>
              <a:gd name="connsiteX2" fmla="*/ 0 w 3199667"/>
              <a:gd name="connsiteY2" fmla="*/ 0 h 48127"/>
              <a:gd name="connsiteX3" fmla="*/ 0 w 3199667"/>
              <a:gd name="connsiteY3" fmla="*/ 48127 h 48127"/>
              <a:gd name="connsiteX4" fmla="*/ 345016 w 3199667"/>
              <a:gd name="connsiteY4" fmla="*/ 48127 h 48127"/>
              <a:gd name="connsiteX5" fmla="*/ 345016 w 3199667"/>
              <a:gd name="connsiteY5" fmla="*/ 0 h 48127"/>
              <a:gd name="connsiteX6" fmla="*/ 195086 w 3199667"/>
              <a:gd name="connsiteY6" fmla="*/ 0 h 48127"/>
              <a:gd name="connsiteX7" fmla="*/ 195086 w 3199667"/>
              <a:gd name="connsiteY7" fmla="*/ 48127 h 48127"/>
              <a:gd name="connsiteX8" fmla="*/ 644873 w 3199667"/>
              <a:gd name="connsiteY8" fmla="*/ 48127 h 48127"/>
              <a:gd name="connsiteX9" fmla="*/ 644873 w 3199667"/>
              <a:gd name="connsiteY9" fmla="*/ 0 h 48127"/>
              <a:gd name="connsiteX10" fmla="*/ 494943 w 3199667"/>
              <a:gd name="connsiteY10" fmla="*/ 0 h 48127"/>
              <a:gd name="connsiteX11" fmla="*/ 494943 w 3199667"/>
              <a:gd name="connsiteY11" fmla="*/ 48127 h 48127"/>
              <a:gd name="connsiteX12" fmla="*/ 944732 w 3199667"/>
              <a:gd name="connsiteY12" fmla="*/ 48127 h 48127"/>
              <a:gd name="connsiteX13" fmla="*/ 944732 w 3199667"/>
              <a:gd name="connsiteY13" fmla="*/ 0 h 48127"/>
              <a:gd name="connsiteX14" fmla="*/ 794803 w 3199667"/>
              <a:gd name="connsiteY14" fmla="*/ 0 h 48127"/>
              <a:gd name="connsiteX15" fmla="*/ 794803 w 3199667"/>
              <a:gd name="connsiteY15" fmla="*/ 48127 h 48127"/>
              <a:gd name="connsiteX16" fmla="*/ 1244590 w 3199667"/>
              <a:gd name="connsiteY16" fmla="*/ 48127 h 48127"/>
              <a:gd name="connsiteX17" fmla="*/ 1244590 w 3199667"/>
              <a:gd name="connsiteY17" fmla="*/ 0 h 48127"/>
              <a:gd name="connsiteX18" fmla="*/ 1094660 w 3199667"/>
              <a:gd name="connsiteY18" fmla="*/ 0 h 48127"/>
              <a:gd name="connsiteX19" fmla="*/ 1094660 w 3199667"/>
              <a:gd name="connsiteY19" fmla="*/ 48127 h 48127"/>
              <a:gd name="connsiteX20" fmla="*/ 1544449 w 3199667"/>
              <a:gd name="connsiteY20" fmla="*/ 48127 h 48127"/>
              <a:gd name="connsiteX21" fmla="*/ 1544449 w 3199667"/>
              <a:gd name="connsiteY21" fmla="*/ 0 h 48127"/>
              <a:gd name="connsiteX22" fmla="*/ 1394519 w 3199667"/>
              <a:gd name="connsiteY22" fmla="*/ 0 h 48127"/>
              <a:gd name="connsiteX23" fmla="*/ 1394519 w 3199667"/>
              <a:gd name="connsiteY23" fmla="*/ 48127 h 48127"/>
              <a:gd name="connsiteX24" fmla="*/ 1844306 w 3199667"/>
              <a:gd name="connsiteY24" fmla="*/ 48126 h 48127"/>
              <a:gd name="connsiteX25" fmla="*/ 1844306 w 3199667"/>
              <a:gd name="connsiteY25" fmla="*/ 0 h 48127"/>
              <a:gd name="connsiteX26" fmla="*/ 1694379 w 3199667"/>
              <a:gd name="connsiteY26" fmla="*/ 0 h 48127"/>
              <a:gd name="connsiteX27" fmla="*/ 1694379 w 3199667"/>
              <a:gd name="connsiteY27" fmla="*/ 48127 h 48127"/>
              <a:gd name="connsiteX28" fmla="*/ 2144166 w 3199667"/>
              <a:gd name="connsiteY28" fmla="*/ 48126 h 48127"/>
              <a:gd name="connsiteX29" fmla="*/ 2144166 w 3199667"/>
              <a:gd name="connsiteY29" fmla="*/ 0 h 48127"/>
              <a:gd name="connsiteX30" fmla="*/ 1994236 w 3199667"/>
              <a:gd name="connsiteY30" fmla="*/ 0 h 48127"/>
              <a:gd name="connsiteX31" fmla="*/ 1994236 w 3199667"/>
              <a:gd name="connsiteY31" fmla="*/ 48126 h 48127"/>
              <a:gd name="connsiteX32" fmla="*/ 2444025 w 3199667"/>
              <a:gd name="connsiteY32" fmla="*/ 48126 h 48127"/>
              <a:gd name="connsiteX33" fmla="*/ 2444025 w 3199667"/>
              <a:gd name="connsiteY33" fmla="*/ 0 h 48127"/>
              <a:gd name="connsiteX34" fmla="*/ 2294095 w 3199667"/>
              <a:gd name="connsiteY34" fmla="*/ 0 h 48127"/>
              <a:gd name="connsiteX35" fmla="*/ 2294095 w 3199667"/>
              <a:gd name="connsiteY35" fmla="*/ 48126 h 48127"/>
              <a:gd name="connsiteX36" fmla="*/ 2743882 w 3199667"/>
              <a:gd name="connsiteY36" fmla="*/ 48126 h 48127"/>
              <a:gd name="connsiteX37" fmla="*/ 2743882 w 3199667"/>
              <a:gd name="connsiteY37" fmla="*/ 0 h 48127"/>
              <a:gd name="connsiteX38" fmla="*/ 2593952 w 3199667"/>
              <a:gd name="connsiteY38" fmla="*/ 0 h 48127"/>
              <a:gd name="connsiteX39" fmla="*/ 2593952 w 3199667"/>
              <a:gd name="connsiteY39" fmla="*/ 48126 h 48127"/>
              <a:gd name="connsiteX40" fmla="*/ 3043741 w 3199667"/>
              <a:gd name="connsiteY40" fmla="*/ 48126 h 48127"/>
              <a:gd name="connsiteX41" fmla="*/ 3043741 w 3199667"/>
              <a:gd name="connsiteY41" fmla="*/ 0 h 48127"/>
              <a:gd name="connsiteX42" fmla="*/ 2893812 w 3199667"/>
              <a:gd name="connsiteY42" fmla="*/ 0 h 48127"/>
              <a:gd name="connsiteX43" fmla="*/ 2893812 w 3199667"/>
              <a:gd name="connsiteY43" fmla="*/ 48126 h 48127"/>
              <a:gd name="connsiteX44" fmla="*/ 3199667 w 3199667"/>
              <a:gd name="connsiteY44" fmla="*/ 48126 h 48127"/>
              <a:gd name="connsiteX45" fmla="*/ 3199667 w 3199667"/>
              <a:gd name="connsiteY45" fmla="*/ 0 h 48127"/>
              <a:gd name="connsiteX46" fmla="*/ 3193669 w 3199667"/>
              <a:gd name="connsiteY46" fmla="*/ 0 h 48127"/>
              <a:gd name="connsiteX47" fmla="*/ 3193669 w 3199667"/>
              <a:gd name="connsiteY47" fmla="*/ 48126 h 4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99667" h="48127">
                <a:moveTo>
                  <a:pt x="45157" y="48127"/>
                </a:moveTo>
                <a:lnTo>
                  <a:pt x="45157" y="0"/>
                </a:lnTo>
                <a:lnTo>
                  <a:pt x="0" y="0"/>
                </a:lnTo>
                <a:lnTo>
                  <a:pt x="0" y="48127"/>
                </a:lnTo>
                <a:close/>
                <a:moveTo>
                  <a:pt x="345016" y="48127"/>
                </a:moveTo>
                <a:lnTo>
                  <a:pt x="345016" y="0"/>
                </a:lnTo>
                <a:lnTo>
                  <a:pt x="195086" y="0"/>
                </a:lnTo>
                <a:lnTo>
                  <a:pt x="195086" y="48127"/>
                </a:lnTo>
                <a:close/>
                <a:moveTo>
                  <a:pt x="644873" y="48127"/>
                </a:moveTo>
                <a:lnTo>
                  <a:pt x="644873" y="0"/>
                </a:lnTo>
                <a:lnTo>
                  <a:pt x="494943" y="0"/>
                </a:lnTo>
                <a:lnTo>
                  <a:pt x="494943" y="48127"/>
                </a:lnTo>
                <a:close/>
                <a:moveTo>
                  <a:pt x="944732" y="48127"/>
                </a:moveTo>
                <a:lnTo>
                  <a:pt x="944732" y="0"/>
                </a:lnTo>
                <a:lnTo>
                  <a:pt x="794803" y="0"/>
                </a:lnTo>
                <a:lnTo>
                  <a:pt x="794803" y="48127"/>
                </a:lnTo>
                <a:close/>
                <a:moveTo>
                  <a:pt x="1244590" y="48127"/>
                </a:moveTo>
                <a:lnTo>
                  <a:pt x="1244590" y="0"/>
                </a:lnTo>
                <a:lnTo>
                  <a:pt x="1094660" y="0"/>
                </a:lnTo>
                <a:lnTo>
                  <a:pt x="1094660" y="48127"/>
                </a:lnTo>
                <a:close/>
                <a:moveTo>
                  <a:pt x="1544449" y="48127"/>
                </a:moveTo>
                <a:lnTo>
                  <a:pt x="1544449" y="0"/>
                </a:lnTo>
                <a:lnTo>
                  <a:pt x="1394519" y="0"/>
                </a:lnTo>
                <a:lnTo>
                  <a:pt x="1394519" y="48127"/>
                </a:lnTo>
                <a:close/>
                <a:moveTo>
                  <a:pt x="1844306" y="48126"/>
                </a:moveTo>
                <a:lnTo>
                  <a:pt x="1844306" y="0"/>
                </a:lnTo>
                <a:lnTo>
                  <a:pt x="1694379" y="0"/>
                </a:lnTo>
                <a:lnTo>
                  <a:pt x="1694379" y="48127"/>
                </a:lnTo>
                <a:close/>
                <a:moveTo>
                  <a:pt x="2144166" y="48126"/>
                </a:moveTo>
                <a:lnTo>
                  <a:pt x="2144166" y="0"/>
                </a:lnTo>
                <a:lnTo>
                  <a:pt x="1994236" y="0"/>
                </a:lnTo>
                <a:lnTo>
                  <a:pt x="1994236" y="48126"/>
                </a:lnTo>
                <a:close/>
                <a:moveTo>
                  <a:pt x="2444025" y="48126"/>
                </a:moveTo>
                <a:lnTo>
                  <a:pt x="2444025" y="0"/>
                </a:lnTo>
                <a:lnTo>
                  <a:pt x="2294095" y="0"/>
                </a:lnTo>
                <a:lnTo>
                  <a:pt x="2294095" y="48126"/>
                </a:lnTo>
                <a:close/>
                <a:moveTo>
                  <a:pt x="2743882" y="48126"/>
                </a:moveTo>
                <a:lnTo>
                  <a:pt x="2743882" y="0"/>
                </a:lnTo>
                <a:lnTo>
                  <a:pt x="2593952" y="0"/>
                </a:lnTo>
                <a:lnTo>
                  <a:pt x="2593952" y="48126"/>
                </a:lnTo>
                <a:close/>
                <a:moveTo>
                  <a:pt x="3043741" y="48126"/>
                </a:moveTo>
                <a:lnTo>
                  <a:pt x="3043741" y="0"/>
                </a:lnTo>
                <a:lnTo>
                  <a:pt x="2893812" y="0"/>
                </a:lnTo>
                <a:lnTo>
                  <a:pt x="2893812" y="48126"/>
                </a:lnTo>
                <a:close/>
                <a:moveTo>
                  <a:pt x="3199667" y="48126"/>
                </a:moveTo>
                <a:lnTo>
                  <a:pt x="3199667" y="0"/>
                </a:lnTo>
                <a:lnTo>
                  <a:pt x="3193669" y="0"/>
                </a:lnTo>
                <a:lnTo>
                  <a:pt x="3193669" y="48126"/>
                </a:ln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grpSp>
        <p:nvGrpSpPr>
          <p:cNvPr id="10" name="Graphic 1">
            <a:extLst>
              <a:ext uri="{FF2B5EF4-FFF2-40B4-BE49-F238E27FC236}">
                <a16:creationId xmlns:a16="http://schemas.microsoft.com/office/drawing/2014/main" id="{DBB65BDE-4769-D83C-D0ED-46635924FA44}"/>
              </a:ext>
            </a:extLst>
          </p:cNvPr>
          <p:cNvGrpSpPr/>
          <p:nvPr/>
        </p:nvGrpSpPr>
        <p:grpSpPr>
          <a:xfrm rot="10800000" flipV="1">
            <a:off x="4573125" y="3219995"/>
            <a:ext cx="5878439" cy="2317205"/>
            <a:chOff x="5138408" y="3982845"/>
            <a:chExt cx="3219081" cy="1268921"/>
          </a:xfrm>
          <a:solidFill>
            <a:schemeClr val="accent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B076F8C-230D-2E2D-BECF-AA5BFEBFC330}"/>
                </a:ext>
              </a:extLst>
            </p:cNvPr>
            <p:cNvSpPr/>
            <p:nvPr/>
          </p:nvSpPr>
          <p:spPr>
            <a:xfrm>
              <a:off x="5138408" y="3982845"/>
              <a:ext cx="3219081" cy="1268921"/>
            </a:xfrm>
            <a:custGeom>
              <a:avLst/>
              <a:gdLst>
                <a:gd name="connsiteX0" fmla="*/ 3219082 w 3219081"/>
                <a:gd name="connsiteY0" fmla="*/ 633802 h 1268921"/>
                <a:gd name="connsiteX1" fmla="*/ 2585280 w 3219081"/>
                <a:gd name="connsiteY1" fmla="*/ 0 h 1268921"/>
                <a:gd name="connsiteX2" fmla="*/ 2585280 w 3219081"/>
                <a:gd name="connsiteY2" fmla="*/ 0 h 1268921"/>
                <a:gd name="connsiteX3" fmla="*/ 0 w 3219081"/>
                <a:gd name="connsiteY3" fmla="*/ 0 h 1268921"/>
                <a:gd name="connsiteX4" fmla="*/ 0 w 3219081"/>
                <a:gd name="connsiteY4" fmla="*/ 382126 h 1268921"/>
                <a:gd name="connsiteX5" fmla="*/ 2583962 w 3219081"/>
                <a:gd name="connsiteY5" fmla="*/ 382126 h 1268921"/>
                <a:gd name="connsiteX6" fmla="*/ 2583962 w 3219081"/>
                <a:gd name="connsiteY6" fmla="*/ 382126 h 1268921"/>
                <a:gd name="connsiteX7" fmla="*/ 2836956 w 3219081"/>
                <a:gd name="connsiteY7" fmla="*/ 635120 h 1268921"/>
                <a:gd name="connsiteX8" fmla="*/ 2583962 w 3219081"/>
                <a:gd name="connsiteY8" fmla="*/ 888113 h 1268921"/>
                <a:gd name="connsiteX9" fmla="*/ 2330968 w 3219081"/>
                <a:gd name="connsiteY9" fmla="*/ 635120 h 1268921"/>
                <a:gd name="connsiteX10" fmla="*/ 2330968 w 3219081"/>
                <a:gd name="connsiteY10" fmla="*/ 633802 h 1268921"/>
                <a:gd name="connsiteX11" fmla="*/ 2330968 w 3219081"/>
                <a:gd name="connsiteY11" fmla="*/ 396620 h 1268921"/>
                <a:gd name="connsiteX12" fmla="*/ 1948842 w 3219081"/>
                <a:gd name="connsiteY12" fmla="*/ 396620 h 1268921"/>
                <a:gd name="connsiteX13" fmla="*/ 1948842 w 3219081"/>
                <a:gd name="connsiteY13" fmla="*/ 633802 h 1268921"/>
                <a:gd name="connsiteX14" fmla="*/ 1948842 w 3219081"/>
                <a:gd name="connsiteY14" fmla="*/ 635120 h 1268921"/>
                <a:gd name="connsiteX15" fmla="*/ 2582644 w 3219081"/>
                <a:gd name="connsiteY15" fmla="*/ 1268922 h 1268921"/>
                <a:gd name="connsiteX16" fmla="*/ 3219082 w 3219081"/>
                <a:gd name="connsiteY16" fmla="*/ 633802 h 12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9081" h="1268921">
                  <a:moveTo>
                    <a:pt x="3219082" y="633802"/>
                  </a:moveTo>
                  <a:cubicBezTo>
                    <a:pt x="3219082" y="284618"/>
                    <a:pt x="2934464" y="0"/>
                    <a:pt x="2585280" y="0"/>
                  </a:cubicBezTo>
                  <a:lnTo>
                    <a:pt x="2585280" y="0"/>
                  </a:lnTo>
                  <a:lnTo>
                    <a:pt x="0" y="0"/>
                  </a:lnTo>
                  <a:lnTo>
                    <a:pt x="0" y="382126"/>
                  </a:lnTo>
                  <a:lnTo>
                    <a:pt x="2583962" y="382126"/>
                  </a:lnTo>
                  <a:lnTo>
                    <a:pt x="2583962" y="382126"/>
                  </a:lnTo>
                  <a:cubicBezTo>
                    <a:pt x="2723636" y="382126"/>
                    <a:pt x="2836956" y="495446"/>
                    <a:pt x="2836956" y="635120"/>
                  </a:cubicBezTo>
                  <a:cubicBezTo>
                    <a:pt x="2836956" y="774793"/>
                    <a:pt x="2723636" y="888113"/>
                    <a:pt x="2583962" y="888113"/>
                  </a:cubicBezTo>
                  <a:cubicBezTo>
                    <a:pt x="2444288" y="888113"/>
                    <a:pt x="2330968" y="774793"/>
                    <a:pt x="2330968" y="635120"/>
                  </a:cubicBezTo>
                  <a:cubicBezTo>
                    <a:pt x="2330968" y="635120"/>
                    <a:pt x="2330968" y="635120"/>
                    <a:pt x="2330968" y="633802"/>
                  </a:cubicBezTo>
                  <a:lnTo>
                    <a:pt x="2330968" y="396620"/>
                  </a:lnTo>
                  <a:lnTo>
                    <a:pt x="1948842" y="396620"/>
                  </a:lnTo>
                  <a:lnTo>
                    <a:pt x="1948842" y="633802"/>
                  </a:lnTo>
                  <a:cubicBezTo>
                    <a:pt x="1948842" y="633802"/>
                    <a:pt x="1948842" y="633802"/>
                    <a:pt x="1948842" y="635120"/>
                  </a:cubicBezTo>
                  <a:cubicBezTo>
                    <a:pt x="1948842" y="984304"/>
                    <a:pt x="2233460" y="1268922"/>
                    <a:pt x="2582644" y="1268922"/>
                  </a:cubicBezTo>
                  <a:cubicBezTo>
                    <a:pt x="2934464" y="1267604"/>
                    <a:pt x="3219082" y="982986"/>
                    <a:pt x="3219082" y="6338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9C6AEDE-6456-756F-903A-6DA0C95EDF62}"/>
                </a:ext>
              </a:extLst>
            </p:cNvPr>
            <p:cNvSpPr/>
            <p:nvPr/>
          </p:nvSpPr>
          <p:spPr>
            <a:xfrm>
              <a:off x="5138408" y="4346524"/>
              <a:ext cx="2585279" cy="13176"/>
            </a:xfrm>
            <a:custGeom>
              <a:avLst/>
              <a:gdLst>
                <a:gd name="connsiteX0" fmla="*/ 0 w 2585279"/>
                <a:gd name="connsiteY0" fmla="*/ 0 h 13176"/>
                <a:gd name="connsiteX1" fmla="*/ 2585280 w 2585279"/>
                <a:gd name="connsiteY1" fmla="*/ 0 h 13176"/>
                <a:gd name="connsiteX2" fmla="*/ 2585280 w 2585279"/>
                <a:gd name="connsiteY2" fmla="*/ 13177 h 13176"/>
                <a:gd name="connsiteX3" fmla="*/ 0 w 2585279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5279" h="13176">
                  <a:moveTo>
                    <a:pt x="0" y="0"/>
                  </a:moveTo>
                  <a:lnTo>
                    <a:pt x="2585280" y="0"/>
                  </a:lnTo>
                  <a:lnTo>
                    <a:pt x="2585280" y="13177"/>
                  </a:lnTo>
                  <a:lnTo>
                    <a:pt x="0" y="13177"/>
                  </a:lnTo>
                  <a:close/>
                </a:path>
              </a:pathLst>
            </a:custGeom>
            <a:grpFill/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91119B7-8ED5-B447-7272-81077DCB21DB}"/>
              </a:ext>
            </a:extLst>
          </p:cNvPr>
          <p:cNvSpPr/>
          <p:nvPr/>
        </p:nvSpPr>
        <p:spPr>
          <a:xfrm rot="10800000" flipV="1">
            <a:off x="4582748" y="3227217"/>
            <a:ext cx="5871221" cy="2300360"/>
          </a:xfrm>
          <a:custGeom>
            <a:avLst/>
            <a:gdLst>
              <a:gd name="connsiteX0" fmla="*/ 2585280 w 3215128"/>
              <a:gd name="connsiteY0" fmla="*/ 1259698 h 1259697"/>
              <a:gd name="connsiteX1" fmla="*/ 1955431 w 3215128"/>
              <a:gd name="connsiteY1" fmla="*/ 629849 h 1259697"/>
              <a:gd name="connsiteX2" fmla="*/ 1955431 w 3215128"/>
              <a:gd name="connsiteY2" fmla="*/ 391349 h 1259697"/>
              <a:gd name="connsiteX3" fmla="*/ 1968608 w 3215128"/>
              <a:gd name="connsiteY3" fmla="*/ 391349 h 1259697"/>
              <a:gd name="connsiteX4" fmla="*/ 1968608 w 3215128"/>
              <a:gd name="connsiteY4" fmla="*/ 629849 h 1259697"/>
              <a:gd name="connsiteX5" fmla="*/ 2585280 w 3215128"/>
              <a:gd name="connsiteY5" fmla="*/ 1246521 h 1259697"/>
              <a:gd name="connsiteX6" fmla="*/ 3201952 w 3215128"/>
              <a:gd name="connsiteY6" fmla="*/ 629849 h 1259697"/>
              <a:gd name="connsiteX7" fmla="*/ 2585280 w 3215128"/>
              <a:gd name="connsiteY7" fmla="*/ 13177 h 1259697"/>
              <a:gd name="connsiteX8" fmla="*/ 0 w 3215128"/>
              <a:gd name="connsiteY8" fmla="*/ 14494 h 1259697"/>
              <a:gd name="connsiteX9" fmla="*/ 0 w 3215128"/>
              <a:gd name="connsiteY9" fmla="*/ 1318 h 1259697"/>
              <a:gd name="connsiteX10" fmla="*/ 2585280 w 3215128"/>
              <a:gd name="connsiteY10" fmla="*/ 0 h 1259697"/>
              <a:gd name="connsiteX11" fmla="*/ 3215129 w 3215128"/>
              <a:gd name="connsiteY11" fmla="*/ 629849 h 1259697"/>
              <a:gd name="connsiteX12" fmla="*/ 2585280 w 3215128"/>
              <a:gd name="connsiteY12" fmla="*/ 1259698 h 125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5128" h="1259697">
                <a:moveTo>
                  <a:pt x="2585280" y="1259698"/>
                </a:moveTo>
                <a:cubicBezTo>
                  <a:pt x="2238731" y="1259698"/>
                  <a:pt x="1955431" y="977715"/>
                  <a:pt x="1955431" y="629849"/>
                </a:cubicBezTo>
                <a:lnTo>
                  <a:pt x="1955431" y="391349"/>
                </a:lnTo>
                <a:lnTo>
                  <a:pt x="1968608" y="391349"/>
                </a:lnTo>
                <a:lnTo>
                  <a:pt x="1968608" y="629849"/>
                </a:lnTo>
                <a:cubicBezTo>
                  <a:pt x="1968608" y="969809"/>
                  <a:pt x="2245319" y="1246521"/>
                  <a:pt x="2585280" y="1246521"/>
                </a:cubicBezTo>
                <a:cubicBezTo>
                  <a:pt x="2925240" y="1246521"/>
                  <a:pt x="3201952" y="969809"/>
                  <a:pt x="3201952" y="629849"/>
                </a:cubicBezTo>
                <a:cubicBezTo>
                  <a:pt x="3201952" y="289889"/>
                  <a:pt x="2925240" y="13177"/>
                  <a:pt x="2585280" y="13177"/>
                </a:cubicBezTo>
                <a:lnTo>
                  <a:pt x="0" y="14494"/>
                </a:lnTo>
                <a:lnTo>
                  <a:pt x="0" y="1318"/>
                </a:lnTo>
                <a:lnTo>
                  <a:pt x="2585280" y="0"/>
                </a:lnTo>
                <a:cubicBezTo>
                  <a:pt x="2931828" y="0"/>
                  <a:pt x="3215129" y="281982"/>
                  <a:pt x="3215129" y="629849"/>
                </a:cubicBezTo>
                <a:cubicBezTo>
                  <a:pt x="3215129" y="976398"/>
                  <a:pt x="2933146" y="1259698"/>
                  <a:pt x="2585280" y="1259698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3F391C8-81B5-4DDC-738F-8B863EFE9337}"/>
              </a:ext>
            </a:extLst>
          </p:cNvPr>
          <p:cNvSpPr/>
          <p:nvPr/>
        </p:nvSpPr>
        <p:spPr>
          <a:xfrm rot="10800000" flipV="1">
            <a:off x="5237246" y="3885465"/>
            <a:ext cx="991369" cy="993774"/>
          </a:xfrm>
          <a:custGeom>
            <a:avLst/>
            <a:gdLst>
              <a:gd name="connsiteX0" fmla="*/ 271441 w 542882"/>
              <a:gd name="connsiteY0" fmla="*/ 544200 h 544199"/>
              <a:gd name="connsiteX1" fmla="*/ 0 w 542882"/>
              <a:gd name="connsiteY1" fmla="*/ 272759 h 544199"/>
              <a:gd name="connsiteX2" fmla="*/ 13177 w 542882"/>
              <a:gd name="connsiteY2" fmla="*/ 271441 h 544199"/>
              <a:gd name="connsiteX3" fmla="*/ 271441 w 542882"/>
              <a:gd name="connsiteY3" fmla="*/ 529705 h 544199"/>
              <a:gd name="connsiteX4" fmla="*/ 529706 w 542882"/>
              <a:gd name="connsiteY4" fmla="*/ 271441 h 544199"/>
              <a:gd name="connsiteX5" fmla="*/ 271441 w 542882"/>
              <a:gd name="connsiteY5" fmla="*/ 13177 h 544199"/>
              <a:gd name="connsiteX6" fmla="*/ 271441 w 542882"/>
              <a:gd name="connsiteY6" fmla="*/ 0 h 544199"/>
              <a:gd name="connsiteX7" fmla="*/ 542883 w 542882"/>
              <a:gd name="connsiteY7" fmla="*/ 271441 h 544199"/>
              <a:gd name="connsiteX8" fmla="*/ 271441 w 542882"/>
              <a:gd name="connsiteY8" fmla="*/ 544200 h 54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882" h="544199">
                <a:moveTo>
                  <a:pt x="271441" y="544200"/>
                </a:moveTo>
                <a:cubicBezTo>
                  <a:pt x="122544" y="544200"/>
                  <a:pt x="0" y="422974"/>
                  <a:pt x="0" y="272759"/>
                </a:cubicBezTo>
                <a:lnTo>
                  <a:pt x="13177" y="271441"/>
                </a:lnTo>
                <a:cubicBezTo>
                  <a:pt x="13177" y="413750"/>
                  <a:pt x="129132" y="529705"/>
                  <a:pt x="271441" y="529705"/>
                </a:cubicBezTo>
                <a:cubicBezTo>
                  <a:pt x="413750" y="529705"/>
                  <a:pt x="529706" y="413750"/>
                  <a:pt x="529706" y="271441"/>
                </a:cubicBezTo>
                <a:cubicBezTo>
                  <a:pt x="529706" y="129132"/>
                  <a:pt x="413750" y="13177"/>
                  <a:pt x="271441" y="13177"/>
                </a:cubicBezTo>
                <a:lnTo>
                  <a:pt x="271441" y="0"/>
                </a:lnTo>
                <a:cubicBezTo>
                  <a:pt x="420338" y="0"/>
                  <a:pt x="542883" y="121226"/>
                  <a:pt x="542883" y="271441"/>
                </a:cubicBezTo>
                <a:cubicBezTo>
                  <a:pt x="542883" y="421656"/>
                  <a:pt x="420338" y="544200"/>
                  <a:pt x="271441" y="544200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3" name="Graphic 1">
            <a:extLst>
              <a:ext uri="{FF2B5EF4-FFF2-40B4-BE49-F238E27FC236}">
                <a16:creationId xmlns:a16="http://schemas.microsoft.com/office/drawing/2014/main" id="{4FDF4431-AF2F-4942-3D35-9B7C206018E0}"/>
              </a:ext>
            </a:extLst>
          </p:cNvPr>
          <p:cNvGrpSpPr/>
          <p:nvPr/>
        </p:nvGrpSpPr>
        <p:grpSpPr>
          <a:xfrm rot="10800000" flipV="1">
            <a:off x="4890747" y="3535213"/>
            <a:ext cx="5560800" cy="1686771"/>
            <a:chOff x="5138417" y="4155461"/>
            <a:chExt cx="3045139" cy="923690"/>
          </a:xfrm>
          <a:solidFill>
            <a:srgbClr val="FFFFFF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6B1C97B-51E1-2648-4E6E-1B25E75166EE}"/>
                </a:ext>
              </a:extLst>
            </p:cNvPr>
            <p:cNvSpPr/>
            <p:nvPr/>
          </p:nvSpPr>
          <p:spPr>
            <a:xfrm rot="-15109">
              <a:off x="5138417" y="4166034"/>
              <a:ext cx="32942" cy="26353"/>
            </a:xfrm>
            <a:custGeom>
              <a:avLst/>
              <a:gdLst>
                <a:gd name="connsiteX0" fmla="*/ 0 w 32942"/>
                <a:gd name="connsiteY0" fmla="*/ 0 h 26353"/>
                <a:gd name="connsiteX1" fmla="*/ 32942 w 32942"/>
                <a:gd name="connsiteY1" fmla="*/ 0 h 26353"/>
                <a:gd name="connsiteX2" fmla="*/ 32942 w 32942"/>
                <a:gd name="connsiteY2" fmla="*/ 26354 h 26353"/>
                <a:gd name="connsiteX3" fmla="*/ 0 w 32942"/>
                <a:gd name="connsiteY3" fmla="*/ 26354 h 2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42" h="26353">
                  <a:moveTo>
                    <a:pt x="0" y="0"/>
                  </a:moveTo>
                  <a:lnTo>
                    <a:pt x="32942" y="0"/>
                  </a:lnTo>
                  <a:lnTo>
                    <a:pt x="32942" y="26354"/>
                  </a:lnTo>
                  <a:lnTo>
                    <a:pt x="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02543C7-819C-5BF2-C3D0-F7D76C97E1CC}"/>
                </a:ext>
              </a:extLst>
            </p:cNvPr>
            <p:cNvSpPr/>
            <p:nvPr/>
          </p:nvSpPr>
          <p:spPr>
            <a:xfrm>
              <a:off x="5237234" y="4155461"/>
              <a:ext cx="2946322" cy="923690"/>
            </a:xfrm>
            <a:custGeom>
              <a:avLst/>
              <a:gdLst>
                <a:gd name="connsiteX0" fmla="*/ 2485137 w 2946322"/>
                <a:gd name="connsiteY0" fmla="*/ 923691 h 923690"/>
                <a:gd name="connsiteX1" fmla="*/ 2441653 w 2946322"/>
                <a:gd name="connsiteY1" fmla="*/ 921055 h 923690"/>
                <a:gd name="connsiteX2" fmla="*/ 2444288 w 2946322"/>
                <a:gd name="connsiteY2" fmla="*/ 894702 h 923690"/>
                <a:gd name="connsiteX3" fmla="*/ 2508855 w 2946322"/>
                <a:gd name="connsiteY3" fmla="*/ 896019 h 923690"/>
                <a:gd name="connsiteX4" fmla="*/ 2510172 w 2946322"/>
                <a:gd name="connsiteY4" fmla="*/ 922373 h 923690"/>
                <a:gd name="connsiteX5" fmla="*/ 2485137 w 2946322"/>
                <a:gd name="connsiteY5" fmla="*/ 923691 h 923690"/>
                <a:gd name="connsiteX6" fmla="*/ 2578692 w 2946322"/>
                <a:gd name="connsiteY6" fmla="*/ 913149 h 923690"/>
                <a:gd name="connsiteX7" fmla="*/ 2573421 w 2946322"/>
                <a:gd name="connsiteY7" fmla="*/ 886796 h 923690"/>
                <a:gd name="connsiteX8" fmla="*/ 2635351 w 2946322"/>
                <a:gd name="connsiteY8" fmla="*/ 869666 h 923690"/>
                <a:gd name="connsiteX9" fmla="*/ 2644575 w 2946322"/>
                <a:gd name="connsiteY9" fmla="*/ 894702 h 923690"/>
                <a:gd name="connsiteX10" fmla="*/ 2578692 w 2946322"/>
                <a:gd name="connsiteY10" fmla="*/ 913149 h 923690"/>
                <a:gd name="connsiteX11" fmla="*/ 2374452 w 2946322"/>
                <a:gd name="connsiteY11" fmla="*/ 910514 h 923690"/>
                <a:gd name="connsiteX12" fmla="*/ 2308568 w 2946322"/>
                <a:gd name="connsiteY12" fmla="*/ 889431 h 923690"/>
                <a:gd name="connsiteX13" fmla="*/ 2319109 w 2946322"/>
                <a:gd name="connsiteY13" fmla="*/ 865713 h 923690"/>
                <a:gd name="connsiteX14" fmla="*/ 2381040 w 2946322"/>
                <a:gd name="connsiteY14" fmla="*/ 885478 h 923690"/>
                <a:gd name="connsiteX15" fmla="*/ 2374452 w 2946322"/>
                <a:gd name="connsiteY15" fmla="*/ 910514 h 923690"/>
                <a:gd name="connsiteX16" fmla="*/ 2707824 w 2946322"/>
                <a:gd name="connsiteY16" fmla="*/ 867031 h 923690"/>
                <a:gd name="connsiteX17" fmla="*/ 2694647 w 2946322"/>
                <a:gd name="connsiteY17" fmla="*/ 843312 h 923690"/>
                <a:gd name="connsiteX18" fmla="*/ 2748672 w 2946322"/>
                <a:gd name="connsiteY18" fmla="*/ 807735 h 923690"/>
                <a:gd name="connsiteX19" fmla="*/ 2764484 w 2946322"/>
                <a:gd name="connsiteY19" fmla="*/ 828818 h 923690"/>
                <a:gd name="connsiteX20" fmla="*/ 2707824 w 2946322"/>
                <a:gd name="connsiteY20" fmla="*/ 867031 h 923690"/>
                <a:gd name="connsiteX21" fmla="*/ 2247955 w 2946322"/>
                <a:gd name="connsiteY21" fmla="*/ 857807 h 923690"/>
                <a:gd name="connsiteX22" fmla="*/ 2191295 w 2946322"/>
                <a:gd name="connsiteY22" fmla="*/ 818277 h 923690"/>
                <a:gd name="connsiteX23" fmla="*/ 2208425 w 2946322"/>
                <a:gd name="connsiteY23" fmla="*/ 798511 h 923690"/>
                <a:gd name="connsiteX24" fmla="*/ 2261132 w 2946322"/>
                <a:gd name="connsiteY24" fmla="*/ 835406 h 923690"/>
                <a:gd name="connsiteX25" fmla="*/ 2247955 w 2946322"/>
                <a:gd name="connsiteY25" fmla="*/ 857807 h 923690"/>
                <a:gd name="connsiteX26" fmla="*/ 2815873 w 2946322"/>
                <a:gd name="connsiteY26" fmla="*/ 784017 h 923690"/>
                <a:gd name="connsiteX27" fmla="*/ 2797426 w 2946322"/>
                <a:gd name="connsiteY27" fmla="*/ 765570 h 923690"/>
                <a:gd name="connsiteX28" fmla="*/ 2839591 w 2946322"/>
                <a:gd name="connsiteY28" fmla="*/ 715498 h 923690"/>
                <a:gd name="connsiteX29" fmla="*/ 2860674 w 2946322"/>
                <a:gd name="connsiteY29" fmla="*/ 731310 h 923690"/>
                <a:gd name="connsiteX30" fmla="*/ 2815873 w 2946322"/>
                <a:gd name="connsiteY30" fmla="*/ 784017 h 923690"/>
                <a:gd name="connsiteX31" fmla="*/ 2142541 w 2946322"/>
                <a:gd name="connsiteY31" fmla="*/ 770840 h 923690"/>
                <a:gd name="connsiteX32" fmla="*/ 2100375 w 2946322"/>
                <a:gd name="connsiteY32" fmla="*/ 716815 h 923690"/>
                <a:gd name="connsiteX33" fmla="*/ 2122776 w 2946322"/>
                <a:gd name="connsiteY33" fmla="*/ 702321 h 923690"/>
                <a:gd name="connsiteX34" fmla="*/ 2162306 w 2946322"/>
                <a:gd name="connsiteY34" fmla="*/ 753711 h 923690"/>
                <a:gd name="connsiteX35" fmla="*/ 2142541 w 2946322"/>
                <a:gd name="connsiteY35" fmla="*/ 770840 h 923690"/>
                <a:gd name="connsiteX36" fmla="*/ 2896251 w 2946322"/>
                <a:gd name="connsiteY36" fmla="*/ 672015 h 923690"/>
                <a:gd name="connsiteX37" fmla="*/ 2872533 w 2946322"/>
                <a:gd name="connsiteY37" fmla="*/ 660156 h 923690"/>
                <a:gd name="connsiteX38" fmla="*/ 2897569 w 2946322"/>
                <a:gd name="connsiteY38" fmla="*/ 600860 h 923690"/>
                <a:gd name="connsiteX39" fmla="*/ 2922605 w 2946322"/>
                <a:gd name="connsiteY39" fmla="*/ 608766 h 923690"/>
                <a:gd name="connsiteX40" fmla="*/ 2896251 w 2946322"/>
                <a:gd name="connsiteY40" fmla="*/ 672015 h 923690"/>
                <a:gd name="connsiteX41" fmla="*/ 2066116 w 2946322"/>
                <a:gd name="connsiteY41" fmla="*/ 656203 h 923690"/>
                <a:gd name="connsiteX42" fmla="*/ 2041080 w 2946322"/>
                <a:gd name="connsiteY42" fmla="*/ 591636 h 923690"/>
                <a:gd name="connsiteX43" fmla="*/ 2066116 w 2946322"/>
                <a:gd name="connsiteY43" fmla="*/ 583731 h 923690"/>
                <a:gd name="connsiteX44" fmla="*/ 2088516 w 2946322"/>
                <a:gd name="connsiteY44" fmla="*/ 644343 h 923690"/>
                <a:gd name="connsiteX45" fmla="*/ 2066116 w 2946322"/>
                <a:gd name="connsiteY45" fmla="*/ 656203 h 923690"/>
                <a:gd name="connsiteX46" fmla="*/ 2939735 w 2946322"/>
                <a:gd name="connsiteY46" fmla="*/ 542882 h 923690"/>
                <a:gd name="connsiteX47" fmla="*/ 2913381 w 2946322"/>
                <a:gd name="connsiteY47" fmla="*/ 537612 h 923690"/>
                <a:gd name="connsiteX48" fmla="*/ 2919969 w 2946322"/>
                <a:gd name="connsiteY48" fmla="*/ 473045 h 923690"/>
                <a:gd name="connsiteX49" fmla="*/ 2946323 w 2946322"/>
                <a:gd name="connsiteY49" fmla="*/ 474363 h 923690"/>
                <a:gd name="connsiteX50" fmla="*/ 2939735 w 2946322"/>
                <a:gd name="connsiteY50" fmla="*/ 542882 h 923690"/>
                <a:gd name="connsiteX51" fmla="*/ 2027903 w 2946322"/>
                <a:gd name="connsiteY51" fmla="*/ 525752 h 923690"/>
                <a:gd name="connsiteX52" fmla="*/ 2023950 w 2946322"/>
                <a:gd name="connsiteY52" fmla="*/ 461186 h 923690"/>
                <a:gd name="connsiteX53" fmla="*/ 2023950 w 2946322"/>
                <a:gd name="connsiteY53" fmla="*/ 457234 h 923690"/>
                <a:gd name="connsiteX54" fmla="*/ 2050303 w 2946322"/>
                <a:gd name="connsiteY54" fmla="*/ 457234 h 923690"/>
                <a:gd name="connsiteX55" fmla="*/ 2050303 w 2946322"/>
                <a:gd name="connsiteY55" fmla="*/ 459869 h 923690"/>
                <a:gd name="connsiteX56" fmla="*/ 2054257 w 2946322"/>
                <a:gd name="connsiteY56" fmla="*/ 521800 h 923690"/>
                <a:gd name="connsiteX57" fmla="*/ 2027903 w 2946322"/>
                <a:gd name="connsiteY57" fmla="*/ 525752 h 923690"/>
                <a:gd name="connsiteX58" fmla="*/ 2918652 w 2946322"/>
                <a:gd name="connsiteY58" fmla="*/ 409797 h 923690"/>
                <a:gd name="connsiteX59" fmla="*/ 2906793 w 2946322"/>
                <a:gd name="connsiteY59" fmla="*/ 346549 h 923690"/>
                <a:gd name="connsiteX60" fmla="*/ 2931828 w 2946322"/>
                <a:gd name="connsiteY60" fmla="*/ 339961 h 923690"/>
                <a:gd name="connsiteX61" fmla="*/ 2945005 w 2946322"/>
                <a:gd name="connsiteY61" fmla="*/ 407162 h 923690"/>
                <a:gd name="connsiteX62" fmla="*/ 2918652 w 2946322"/>
                <a:gd name="connsiteY62" fmla="*/ 409797 h 923690"/>
                <a:gd name="connsiteX63" fmla="*/ 2048986 w 2946322"/>
                <a:gd name="connsiteY63" fmla="*/ 390032 h 923690"/>
                <a:gd name="connsiteX64" fmla="*/ 2022632 w 2946322"/>
                <a:gd name="connsiteY64" fmla="*/ 390032 h 923690"/>
                <a:gd name="connsiteX65" fmla="*/ 2022632 w 2946322"/>
                <a:gd name="connsiteY65" fmla="*/ 324148 h 923690"/>
                <a:gd name="connsiteX66" fmla="*/ 2048986 w 2946322"/>
                <a:gd name="connsiteY66" fmla="*/ 324148 h 923690"/>
                <a:gd name="connsiteX67" fmla="*/ 2048986 w 2946322"/>
                <a:gd name="connsiteY67" fmla="*/ 390032 h 923690"/>
                <a:gd name="connsiteX68" fmla="*/ 2884392 w 2946322"/>
                <a:gd name="connsiteY68" fmla="*/ 284618 h 923690"/>
                <a:gd name="connsiteX69" fmla="*/ 2854086 w 2946322"/>
                <a:gd name="connsiteY69" fmla="*/ 227958 h 923690"/>
                <a:gd name="connsiteX70" fmla="*/ 2876486 w 2946322"/>
                <a:gd name="connsiteY70" fmla="*/ 213464 h 923690"/>
                <a:gd name="connsiteX71" fmla="*/ 2909428 w 2946322"/>
                <a:gd name="connsiteY71" fmla="*/ 274077 h 923690"/>
                <a:gd name="connsiteX72" fmla="*/ 2884392 w 2946322"/>
                <a:gd name="connsiteY72" fmla="*/ 284618 h 923690"/>
                <a:gd name="connsiteX73" fmla="*/ 2814555 w 2946322"/>
                <a:gd name="connsiteY73" fmla="*/ 176568 h 923690"/>
                <a:gd name="connsiteX74" fmla="*/ 2768437 w 2946322"/>
                <a:gd name="connsiteY74" fmla="*/ 130450 h 923690"/>
                <a:gd name="connsiteX75" fmla="*/ 2785566 w 2946322"/>
                <a:gd name="connsiteY75" fmla="*/ 110685 h 923690"/>
                <a:gd name="connsiteX76" fmla="*/ 2834321 w 2946322"/>
                <a:gd name="connsiteY76" fmla="*/ 159439 h 923690"/>
                <a:gd name="connsiteX77" fmla="*/ 2814555 w 2946322"/>
                <a:gd name="connsiteY77" fmla="*/ 176568 h 923690"/>
                <a:gd name="connsiteX78" fmla="*/ 2717048 w 2946322"/>
                <a:gd name="connsiteY78" fmla="*/ 92237 h 923690"/>
                <a:gd name="connsiteX79" fmla="*/ 2660387 w 2946322"/>
                <a:gd name="connsiteY79" fmla="*/ 61931 h 923690"/>
                <a:gd name="connsiteX80" fmla="*/ 2670929 w 2946322"/>
                <a:gd name="connsiteY80" fmla="*/ 38213 h 923690"/>
                <a:gd name="connsiteX81" fmla="*/ 2731542 w 2946322"/>
                <a:gd name="connsiteY81" fmla="*/ 69837 h 923690"/>
                <a:gd name="connsiteX82" fmla="*/ 2717048 w 2946322"/>
                <a:gd name="connsiteY82" fmla="*/ 92237 h 923690"/>
                <a:gd name="connsiteX83" fmla="*/ 2598457 w 2946322"/>
                <a:gd name="connsiteY83" fmla="*/ 40848 h 923690"/>
                <a:gd name="connsiteX84" fmla="*/ 2535208 w 2946322"/>
                <a:gd name="connsiteY84" fmla="*/ 28989 h 923690"/>
                <a:gd name="connsiteX85" fmla="*/ 2537844 w 2946322"/>
                <a:gd name="connsiteY85" fmla="*/ 2636 h 923690"/>
                <a:gd name="connsiteX86" fmla="*/ 2605045 w 2946322"/>
                <a:gd name="connsiteY86" fmla="*/ 15812 h 923690"/>
                <a:gd name="connsiteX87" fmla="*/ 2598457 w 2946322"/>
                <a:gd name="connsiteY87" fmla="*/ 40848 h 923690"/>
                <a:gd name="connsiteX88" fmla="*/ 0 w 2946322"/>
                <a:gd name="connsiteY88" fmla="*/ 36895 h 923690"/>
                <a:gd name="connsiteX89" fmla="*/ 0 w 2946322"/>
                <a:gd name="connsiteY89" fmla="*/ 10542 h 923690"/>
                <a:gd name="connsiteX90" fmla="*/ 67201 w 2946322"/>
                <a:gd name="connsiteY90" fmla="*/ 10542 h 923690"/>
                <a:gd name="connsiteX91" fmla="*/ 67201 w 2946322"/>
                <a:gd name="connsiteY91" fmla="*/ 36895 h 923690"/>
                <a:gd name="connsiteX92" fmla="*/ 0 w 2946322"/>
                <a:gd name="connsiteY92" fmla="*/ 36895 h 923690"/>
                <a:gd name="connsiteX93" fmla="*/ 134403 w 2946322"/>
                <a:gd name="connsiteY93" fmla="*/ 35577 h 923690"/>
                <a:gd name="connsiteX94" fmla="*/ 134403 w 2946322"/>
                <a:gd name="connsiteY94" fmla="*/ 9224 h 923690"/>
                <a:gd name="connsiteX95" fmla="*/ 201604 w 2946322"/>
                <a:gd name="connsiteY95" fmla="*/ 9224 h 923690"/>
                <a:gd name="connsiteX96" fmla="*/ 201604 w 2946322"/>
                <a:gd name="connsiteY96" fmla="*/ 35577 h 923690"/>
                <a:gd name="connsiteX97" fmla="*/ 134403 w 2946322"/>
                <a:gd name="connsiteY97" fmla="*/ 35577 h 923690"/>
                <a:gd name="connsiteX98" fmla="*/ 267488 w 2946322"/>
                <a:gd name="connsiteY98" fmla="*/ 35577 h 923690"/>
                <a:gd name="connsiteX99" fmla="*/ 267488 w 2946322"/>
                <a:gd name="connsiteY99" fmla="*/ 9224 h 923690"/>
                <a:gd name="connsiteX100" fmla="*/ 334690 w 2946322"/>
                <a:gd name="connsiteY100" fmla="*/ 9224 h 923690"/>
                <a:gd name="connsiteX101" fmla="*/ 334690 w 2946322"/>
                <a:gd name="connsiteY101" fmla="*/ 35577 h 923690"/>
                <a:gd name="connsiteX102" fmla="*/ 267488 w 2946322"/>
                <a:gd name="connsiteY102" fmla="*/ 35577 h 923690"/>
                <a:gd name="connsiteX103" fmla="*/ 400573 w 2946322"/>
                <a:gd name="connsiteY103" fmla="*/ 35577 h 923690"/>
                <a:gd name="connsiteX104" fmla="*/ 400573 w 2946322"/>
                <a:gd name="connsiteY104" fmla="*/ 9224 h 923690"/>
                <a:gd name="connsiteX105" fmla="*/ 467775 w 2946322"/>
                <a:gd name="connsiteY105" fmla="*/ 9224 h 923690"/>
                <a:gd name="connsiteX106" fmla="*/ 467775 w 2946322"/>
                <a:gd name="connsiteY106" fmla="*/ 35577 h 923690"/>
                <a:gd name="connsiteX107" fmla="*/ 400573 w 2946322"/>
                <a:gd name="connsiteY107" fmla="*/ 35577 h 923690"/>
                <a:gd name="connsiteX108" fmla="*/ 533659 w 2946322"/>
                <a:gd name="connsiteY108" fmla="*/ 34260 h 923690"/>
                <a:gd name="connsiteX109" fmla="*/ 533659 w 2946322"/>
                <a:gd name="connsiteY109" fmla="*/ 7906 h 923690"/>
                <a:gd name="connsiteX110" fmla="*/ 600860 w 2946322"/>
                <a:gd name="connsiteY110" fmla="*/ 7906 h 923690"/>
                <a:gd name="connsiteX111" fmla="*/ 600860 w 2946322"/>
                <a:gd name="connsiteY111" fmla="*/ 34260 h 923690"/>
                <a:gd name="connsiteX112" fmla="*/ 533659 w 2946322"/>
                <a:gd name="connsiteY112" fmla="*/ 34260 h 923690"/>
                <a:gd name="connsiteX113" fmla="*/ 668062 w 2946322"/>
                <a:gd name="connsiteY113" fmla="*/ 34260 h 923690"/>
                <a:gd name="connsiteX114" fmla="*/ 668062 w 2946322"/>
                <a:gd name="connsiteY114" fmla="*/ 7906 h 923690"/>
                <a:gd name="connsiteX115" fmla="*/ 735263 w 2946322"/>
                <a:gd name="connsiteY115" fmla="*/ 7906 h 923690"/>
                <a:gd name="connsiteX116" fmla="*/ 735263 w 2946322"/>
                <a:gd name="connsiteY116" fmla="*/ 34260 h 923690"/>
                <a:gd name="connsiteX117" fmla="*/ 668062 w 2946322"/>
                <a:gd name="connsiteY117" fmla="*/ 34260 h 923690"/>
                <a:gd name="connsiteX118" fmla="*/ 801147 w 2946322"/>
                <a:gd name="connsiteY118" fmla="*/ 32942 h 923690"/>
                <a:gd name="connsiteX119" fmla="*/ 801147 w 2946322"/>
                <a:gd name="connsiteY119" fmla="*/ 6588 h 923690"/>
                <a:gd name="connsiteX120" fmla="*/ 868348 w 2946322"/>
                <a:gd name="connsiteY120" fmla="*/ 6588 h 923690"/>
                <a:gd name="connsiteX121" fmla="*/ 868348 w 2946322"/>
                <a:gd name="connsiteY121" fmla="*/ 32942 h 923690"/>
                <a:gd name="connsiteX122" fmla="*/ 801147 w 2946322"/>
                <a:gd name="connsiteY122" fmla="*/ 32942 h 923690"/>
                <a:gd name="connsiteX123" fmla="*/ 934232 w 2946322"/>
                <a:gd name="connsiteY123" fmla="*/ 32942 h 923690"/>
                <a:gd name="connsiteX124" fmla="*/ 934232 w 2946322"/>
                <a:gd name="connsiteY124" fmla="*/ 6588 h 923690"/>
                <a:gd name="connsiteX125" fmla="*/ 1001433 w 2946322"/>
                <a:gd name="connsiteY125" fmla="*/ 6588 h 923690"/>
                <a:gd name="connsiteX126" fmla="*/ 1001433 w 2946322"/>
                <a:gd name="connsiteY126" fmla="*/ 32942 h 923690"/>
                <a:gd name="connsiteX127" fmla="*/ 934232 w 2946322"/>
                <a:gd name="connsiteY127" fmla="*/ 32942 h 923690"/>
                <a:gd name="connsiteX128" fmla="*/ 1068635 w 2946322"/>
                <a:gd name="connsiteY128" fmla="*/ 31624 h 923690"/>
                <a:gd name="connsiteX129" fmla="*/ 1068635 w 2946322"/>
                <a:gd name="connsiteY129" fmla="*/ 5271 h 923690"/>
                <a:gd name="connsiteX130" fmla="*/ 1135837 w 2946322"/>
                <a:gd name="connsiteY130" fmla="*/ 5271 h 923690"/>
                <a:gd name="connsiteX131" fmla="*/ 1135837 w 2946322"/>
                <a:gd name="connsiteY131" fmla="*/ 31624 h 923690"/>
                <a:gd name="connsiteX132" fmla="*/ 1068635 w 2946322"/>
                <a:gd name="connsiteY132" fmla="*/ 31624 h 923690"/>
                <a:gd name="connsiteX133" fmla="*/ 1201720 w 2946322"/>
                <a:gd name="connsiteY133" fmla="*/ 31624 h 923690"/>
                <a:gd name="connsiteX134" fmla="*/ 1201720 w 2946322"/>
                <a:gd name="connsiteY134" fmla="*/ 5271 h 923690"/>
                <a:gd name="connsiteX135" fmla="*/ 1268922 w 2946322"/>
                <a:gd name="connsiteY135" fmla="*/ 5271 h 923690"/>
                <a:gd name="connsiteX136" fmla="*/ 1268922 w 2946322"/>
                <a:gd name="connsiteY136" fmla="*/ 31624 h 923690"/>
                <a:gd name="connsiteX137" fmla="*/ 1201720 w 2946322"/>
                <a:gd name="connsiteY137" fmla="*/ 31624 h 923690"/>
                <a:gd name="connsiteX138" fmla="*/ 1334806 w 2946322"/>
                <a:gd name="connsiteY138" fmla="*/ 30307 h 923690"/>
                <a:gd name="connsiteX139" fmla="*/ 1334806 w 2946322"/>
                <a:gd name="connsiteY139" fmla="*/ 3953 h 923690"/>
                <a:gd name="connsiteX140" fmla="*/ 1402007 w 2946322"/>
                <a:gd name="connsiteY140" fmla="*/ 3953 h 923690"/>
                <a:gd name="connsiteX141" fmla="*/ 1402007 w 2946322"/>
                <a:gd name="connsiteY141" fmla="*/ 30307 h 923690"/>
                <a:gd name="connsiteX142" fmla="*/ 1334806 w 2946322"/>
                <a:gd name="connsiteY142" fmla="*/ 30307 h 923690"/>
                <a:gd name="connsiteX143" fmla="*/ 1469208 w 2946322"/>
                <a:gd name="connsiteY143" fmla="*/ 30307 h 923690"/>
                <a:gd name="connsiteX144" fmla="*/ 1469208 w 2946322"/>
                <a:gd name="connsiteY144" fmla="*/ 3953 h 923690"/>
                <a:gd name="connsiteX145" fmla="*/ 1536410 w 2946322"/>
                <a:gd name="connsiteY145" fmla="*/ 3953 h 923690"/>
                <a:gd name="connsiteX146" fmla="*/ 1536410 w 2946322"/>
                <a:gd name="connsiteY146" fmla="*/ 30307 h 923690"/>
                <a:gd name="connsiteX147" fmla="*/ 1469208 w 2946322"/>
                <a:gd name="connsiteY147" fmla="*/ 30307 h 923690"/>
                <a:gd name="connsiteX148" fmla="*/ 1602294 w 2946322"/>
                <a:gd name="connsiteY148" fmla="*/ 28989 h 923690"/>
                <a:gd name="connsiteX149" fmla="*/ 1602294 w 2946322"/>
                <a:gd name="connsiteY149" fmla="*/ 2636 h 923690"/>
                <a:gd name="connsiteX150" fmla="*/ 1669495 w 2946322"/>
                <a:gd name="connsiteY150" fmla="*/ 2636 h 923690"/>
                <a:gd name="connsiteX151" fmla="*/ 1669495 w 2946322"/>
                <a:gd name="connsiteY151" fmla="*/ 28989 h 923690"/>
                <a:gd name="connsiteX152" fmla="*/ 1602294 w 2946322"/>
                <a:gd name="connsiteY152" fmla="*/ 28989 h 923690"/>
                <a:gd name="connsiteX153" fmla="*/ 1735379 w 2946322"/>
                <a:gd name="connsiteY153" fmla="*/ 28989 h 923690"/>
                <a:gd name="connsiteX154" fmla="*/ 1735379 w 2946322"/>
                <a:gd name="connsiteY154" fmla="*/ 2636 h 923690"/>
                <a:gd name="connsiteX155" fmla="*/ 1802580 w 2946322"/>
                <a:gd name="connsiteY155" fmla="*/ 2636 h 923690"/>
                <a:gd name="connsiteX156" fmla="*/ 1802580 w 2946322"/>
                <a:gd name="connsiteY156" fmla="*/ 28989 h 923690"/>
                <a:gd name="connsiteX157" fmla="*/ 1735379 w 2946322"/>
                <a:gd name="connsiteY157" fmla="*/ 28989 h 923690"/>
                <a:gd name="connsiteX158" fmla="*/ 1868464 w 2946322"/>
                <a:gd name="connsiteY158" fmla="*/ 27671 h 923690"/>
                <a:gd name="connsiteX159" fmla="*/ 1868464 w 2946322"/>
                <a:gd name="connsiteY159" fmla="*/ 1318 h 923690"/>
                <a:gd name="connsiteX160" fmla="*/ 1935666 w 2946322"/>
                <a:gd name="connsiteY160" fmla="*/ 1318 h 923690"/>
                <a:gd name="connsiteX161" fmla="*/ 1935666 w 2946322"/>
                <a:gd name="connsiteY161" fmla="*/ 27671 h 923690"/>
                <a:gd name="connsiteX162" fmla="*/ 1868464 w 2946322"/>
                <a:gd name="connsiteY162" fmla="*/ 27671 h 923690"/>
                <a:gd name="connsiteX163" fmla="*/ 2002867 w 2946322"/>
                <a:gd name="connsiteY163" fmla="*/ 27671 h 923690"/>
                <a:gd name="connsiteX164" fmla="*/ 2002867 w 2946322"/>
                <a:gd name="connsiteY164" fmla="*/ 1318 h 923690"/>
                <a:gd name="connsiteX165" fmla="*/ 2070069 w 2946322"/>
                <a:gd name="connsiteY165" fmla="*/ 1318 h 923690"/>
                <a:gd name="connsiteX166" fmla="*/ 2070069 w 2946322"/>
                <a:gd name="connsiteY166" fmla="*/ 27671 h 923690"/>
                <a:gd name="connsiteX167" fmla="*/ 2002867 w 2946322"/>
                <a:gd name="connsiteY167" fmla="*/ 27671 h 923690"/>
                <a:gd name="connsiteX168" fmla="*/ 2135952 w 2946322"/>
                <a:gd name="connsiteY168" fmla="*/ 26354 h 923690"/>
                <a:gd name="connsiteX169" fmla="*/ 2135952 w 2946322"/>
                <a:gd name="connsiteY169" fmla="*/ 0 h 923690"/>
                <a:gd name="connsiteX170" fmla="*/ 2203154 w 2946322"/>
                <a:gd name="connsiteY170" fmla="*/ 0 h 923690"/>
                <a:gd name="connsiteX171" fmla="*/ 2203154 w 2946322"/>
                <a:gd name="connsiteY171" fmla="*/ 26354 h 923690"/>
                <a:gd name="connsiteX172" fmla="*/ 2135952 w 2946322"/>
                <a:gd name="connsiteY172" fmla="*/ 26354 h 923690"/>
                <a:gd name="connsiteX173" fmla="*/ 2269038 w 2946322"/>
                <a:gd name="connsiteY173" fmla="*/ 26354 h 923690"/>
                <a:gd name="connsiteX174" fmla="*/ 2269038 w 2946322"/>
                <a:gd name="connsiteY174" fmla="*/ 0 h 923690"/>
                <a:gd name="connsiteX175" fmla="*/ 2336239 w 2946322"/>
                <a:gd name="connsiteY175" fmla="*/ 0 h 923690"/>
                <a:gd name="connsiteX176" fmla="*/ 2336239 w 2946322"/>
                <a:gd name="connsiteY176" fmla="*/ 26354 h 923690"/>
                <a:gd name="connsiteX177" fmla="*/ 2269038 w 2946322"/>
                <a:gd name="connsiteY177" fmla="*/ 26354 h 923690"/>
                <a:gd name="connsiteX178" fmla="*/ 2403440 w 2946322"/>
                <a:gd name="connsiteY178" fmla="*/ 26354 h 923690"/>
                <a:gd name="connsiteX179" fmla="*/ 2403440 w 2946322"/>
                <a:gd name="connsiteY179" fmla="*/ 0 h 923690"/>
                <a:gd name="connsiteX180" fmla="*/ 2470642 w 2946322"/>
                <a:gd name="connsiteY180" fmla="*/ 0 h 923690"/>
                <a:gd name="connsiteX181" fmla="*/ 2470642 w 2946322"/>
                <a:gd name="connsiteY181" fmla="*/ 26354 h 923690"/>
                <a:gd name="connsiteX182" fmla="*/ 2403440 w 2946322"/>
                <a:gd name="connsiteY182" fmla="*/ 26354 h 92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2946322" h="923690">
                  <a:moveTo>
                    <a:pt x="2485137" y="923691"/>
                  </a:moveTo>
                  <a:cubicBezTo>
                    <a:pt x="2470642" y="923691"/>
                    <a:pt x="2456147" y="922373"/>
                    <a:pt x="2441653" y="921055"/>
                  </a:cubicBezTo>
                  <a:lnTo>
                    <a:pt x="2444288" y="894702"/>
                  </a:lnTo>
                  <a:cubicBezTo>
                    <a:pt x="2465371" y="897337"/>
                    <a:pt x="2487772" y="897337"/>
                    <a:pt x="2508855" y="896019"/>
                  </a:cubicBezTo>
                  <a:lnTo>
                    <a:pt x="2510172" y="922373"/>
                  </a:lnTo>
                  <a:cubicBezTo>
                    <a:pt x="2502266" y="923691"/>
                    <a:pt x="2494360" y="923691"/>
                    <a:pt x="2485137" y="923691"/>
                  </a:cubicBezTo>
                  <a:close/>
                  <a:moveTo>
                    <a:pt x="2578692" y="913149"/>
                  </a:moveTo>
                  <a:lnTo>
                    <a:pt x="2573421" y="886796"/>
                  </a:lnTo>
                  <a:cubicBezTo>
                    <a:pt x="2594503" y="882843"/>
                    <a:pt x="2615586" y="876254"/>
                    <a:pt x="2635351" y="869666"/>
                  </a:cubicBezTo>
                  <a:lnTo>
                    <a:pt x="2644575" y="894702"/>
                  </a:lnTo>
                  <a:cubicBezTo>
                    <a:pt x="2623492" y="902608"/>
                    <a:pt x="2601092" y="909196"/>
                    <a:pt x="2578692" y="913149"/>
                  </a:cubicBezTo>
                  <a:close/>
                  <a:moveTo>
                    <a:pt x="2374452" y="910514"/>
                  </a:moveTo>
                  <a:cubicBezTo>
                    <a:pt x="2352051" y="905243"/>
                    <a:pt x="2330968" y="897337"/>
                    <a:pt x="2308568" y="889431"/>
                  </a:cubicBezTo>
                  <a:lnTo>
                    <a:pt x="2319109" y="865713"/>
                  </a:lnTo>
                  <a:cubicBezTo>
                    <a:pt x="2338874" y="873619"/>
                    <a:pt x="2359957" y="880208"/>
                    <a:pt x="2381040" y="885478"/>
                  </a:cubicBezTo>
                  <a:lnTo>
                    <a:pt x="2374452" y="910514"/>
                  </a:lnTo>
                  <a:close/>
                  <a:moveTo>
                    <a:pt x="2707824" y="867031"/>
                  </a:moveTo>
                  <a:lnTo>
                    <a:pt x="2694647" y="843312"/>
                  </a:lnTo>
                  <a:cubicBezTo>
                    <a:pt x="2713094" y="832771"/>
                    <a:pt x="2731542" y="820912"/>
                    <a:pt x="2748672" y="807735"/>
                  </a:cubicBezTo>
                  <a:lnTo>
                    <a:pt x="2764484" y="828818"/>
                  </a:lnTo>
                  <a:cubicBezTo>
                    <a:pt x="2746036" y="843312"/>
                    <a:pt x="2727589" y="855171"/>
                    <a:pt x="2707824" y="867031"/>
                  </a:cubicBezTo>
                  <a:close/>
                  <a:moveTo>
                    <a:pt x="2247955" y="857807"/>
                  </a:moveTo>
                  <a:cubicBezTo>
                    <a:pt x="2228190" y="845948"/>
                    <a:pt x="2209742" y="832771"/>
                    <a:pt x="2191295" y="818277"/>
                  </a:cubicBezTo>
                  <a:lnTo>
                    <a:pt x="2208425" y="798511"/>
                  </a:lnTo>
                  <a:cubicBezTo>
                    <a:pt x="2225554" y="811688"/>
                    <a:pt x="2242684" y="824865"/>
                    <a:pt x="2261132" y="835406"/>
                  </a:cubicBezTo>
                  <a:lnTo>
                    <a:pt x="2247955" y="857807"/>
                  </a:lnTo>
                  <a:close/>
                  <a:moveTo>
                    <a:pt x="2815873" y="784017"/>
                  </a:moveTo>
                  <a:lnTo>
                    <a:pt x="2797426" y="765570"/>
                  </a:lnTo>
                  <a:cubicBezTo>
                    <a:pt x="2811920" y="749757"/>
                    <a:pt x="2826414" y="733945"/>
                    <a:pt x="2839591" y="715498"/>
                  </a:cubicBezTo>
                  <a:lnTo>
                    <a:pt x="2860674" y="731310"/>
                  </a:lnTo>
                  <a:cubicBezTo>
                    <a:pt x="2847497" y="749757"/>
                    <a:pt x="2831685" y="766887"/>
                    <a:pt x="2815873" y="784017"/>
                  </a:cubicBezTo>
                  <a:close/>
                  <a:moveTo>
                    <a:pt x="2142541" y="770840"/>
                  </a:moveTo>
                  <a:cubicBezTo>
                    <a:pt x="2126729" y="753711"/>
                    <a:pt x="2113552" y="735263"/>
                    <a:pt x="2100375" y="716815"/>
                  </a:cubicBezTo>
                  <a:lnTo>
                    <a:pt x="2122776" y="702321"/>
                  </a:lnTo>
                  <a:cubicBezTo>
                    <a:pt x="2134635" y="720769"/>
                    <a:pt x="2147811" y="737898"/>
                    <a:pt x="2162306" y="753711"/>
                  </a:cubicBezTo>
                  <a:lnTo>
                    <a:pt x="2142541" y="770840"/>
                  </a:lnTo>
                  <a:close/>
                  <a:moveTo>
                    <a:pt x="2896251" y="672015"/>
                  </a:moveTo>
                  <a:lnTo>
                    <a:pt x="2872533" y="660156"/>
                  </a:lnTo>
                  <a:cubicBezTo>
                    <a:pt x="2883075" y="640390"/>
                    <a:pt x="2890980" y="620625"/>
                    <a:pt x="2897569" y="600860"/>
                  </a:cubicBezTo>
                  <a:lnTo>
                    <a:pt x="2922605" y="608766"/>
                  </a:lnTo>
                  <a:cubicBezTo>
                    <a:pt x="2916017" y="631167"/>
                    <a:pt x="2906793" y="652249"/>
                    <a:pt x="2896251" y="672015"/>
                  </a:cubicBezTo>
                  <a:close/>
                  <a:moveTo>
                    <a:pt x="2066116" y="656203"/>
                  </a:moveTo>
                  <a:cubicBezTo>
                    <a:pt x="2056892" y="635120"/>
                    <a:pt x="2047668" y="614037"/>
                    <a:pt x="2041080" y="591636"/>
                  </a:cubicBezTo>
                  <a:lnTo>
                    <a:pt x="2066116" y="583731"/>
                  </a:lnTo>
                  <a:cubicBezTo>
                    <a:pt x="2072704" y="604813"/>
                    <a:pt x="2080610" y="624578"/>
                    <a:pt x="2088516" y="644343"/>
                  </a:cubicBezTo>
                  <a:lnTo>
                    <a:pt x="2066116" y="656203"/>
                  </a:lnTo>
                  <a:close/>
                  <a:moveTo>
                    <a:pt x="2939735" y="542882"/>
                  </a:moveTo>
                  <a:lnTo>
                    <a:pt x="2913381" y="537612"/>
                  </a:lnTo>
                  <a:cubicBezTo>
                    <a:pt x="2917334" y="516529"/>
                    <a:pt x="2919969" y="495446"/>
                    <a:pt x="2919969" y="473045"/>
                  </a:cubicBezTo>
                  <a:lnTo>
                    <a:pt x="2946323" y="474363"/>
                  </a:lnTo>
                  <a:cubicBezTo>
                    <a:pt x="2946323" y="498082"/>
                    <a:pt x="2943687" y="520482"/>
                    <a:pt x="2939735" y="542882"/>
                  </a:cubicBezTo>
                  <a:close/>
                  <a:moveTo>
                    <a:pt x="2027903" y="525752"/>
                  </a:moveTo>
                  <a:cubicBezTo>
                    <a:pt x="2025268" y="504670"/>
                    <a:pt x="2023950" y="482269"/>
                    <a:pt x="2023950" y="461186"/>
                  </a:cubicBezTo>
                  <a:lnTo>
                    <a:pt x="2023950" y="457234"/>
                  </a:lnTo>
                  <a:lnTo>
                    <a:pt x="2050303" y="457234"/>
                  </a:lnTo>
                  <a:lnTo>
                    <a:pt x="2050303" y="459869"/>
                  </a:lnTo>
                  <a:cubicBezTo>
                    <a:pt x="2050303" y="480952"/>
                    <a:pt x="2051621" y="500717"/>
                    <a:pt x="2054257" y="521800"/>
                  </a:cubicBezTo>
                  <a:lnTo>
                    <a:pt x="2027903" y="525752"/>
                  </a:lnTo>
                  <a:close/>
                  <a:moveTo>
                    <a:pt x="2918652" y="409797"/>
                  </a:moveTo>
                  <a:cubicBezTo>
                    <a:pt x="2916017" y="388714"/>
                    <a:pt x="2912063" y="367631"/>
                    <a:pt x="2906793" y="346549"/>
                  </a:cubicBezTo>
                  <a:lnTo>
                    <a:pt x="2931828" y="339961"/>
                  </a:lnTo>
                  <a:cubicBezTo>
                    <a:pt x="2938417" y="362361"/>
                    <a:pt x="2942370" y="384761"/>
                    <a:pt x="2945005" y="407162"/>
                  </a:cubicBezTo>
                  <a:lnTo>
                    <a:pt x="2918652" y="409797"/>
                  </a:lnTo>
                  <a:close/>
                  <a:moveTo>
                    <a:pt x="2048986" y="390032"/>
                  </a:moveTo>
                  <a:lnTo>
                    <a:pt x="2022632" y="390032"/>
                  </a:lnTo>
                  <a:lnTo>
                    <a:pt x="2022632" y="324148"/>
                  </a:lnTo>
                  <a:lnTo>
                    <a:pt x="2048986" y="324148"/>
                  </a:lnTo>
                  <a:lnTo>
                    <a:pt x="2048986" y="390032"/>
                  </a:lnTo>
                  <a:close/>
                  <a:moveTo>
                    <a:pt x="2884392" y="284618"/>
                  </a:moveTo>
                  <a:cubicBezTo>
                    <a:pt x="2875169" y="264853"/>
                    <a:pt x="2865945" y="246405"/>
                    <a:pt x="2854086" y="227958"/>
                  </a:cubicBezTo>
                  <a:lnTo>
                    <a:pt x="2876486" y="213464"/>
                  </a:lnTo>
                  <a:cubicBezTo>
                    <a:pt x="2888345" y="233229"/>
                    <a:pt x="2900204" y="252994"/>
                    <a:pt x="2909428" y="274077"/>
                  </a:cubicBezTo>
                  <a:lnTo>
                    <a:pt x="2884392" y="284618"/>
                  </a:lnTo>
                  <a:close/>
                  <a:moveTo>
                    <a:pt x="2814555" y="176568"/>
                  </a:moveTo>
                  <a:cubicBezTo>
                    <a:pt x="2800061" y="160757"/>
                    <a:pt x="2785566" y="144944"/>
                    <a:pt x="2768437" y="130450"/>
                  </a:cubicBezTo>
                  <a:lnTo>
                    <a:pt x="2785566" y="110685"/>
                  </a:lnTo>
                  <a:cubicBezTo>
                    <a:pt x="2802696" y="125179"/>
                    <a:pt x="2819826" y="142309"/>
                    <a:pt x="2834321" y="159439"/>
                  </a:cubicBezTo>
                  <a:lnTo>
                    <a:pt x="2814555" y="176568"/>
                  </a:lnTo>
                  <a:close/>
                  <a:moveTo>
                    <a:pt x="2717048" y="92237"/>
                  </a:moveTo>
                  <a:cubicBezTo>
                    <a:pt x="2698600" y="80378"/>
                    <a:pt x="2680152" y="71154"/>
                    <a:pt x="2660387" y="61931"/>
                  </a:cubicBezTo>
                  <a:lnTo>
                    <a:pt x="2670929" y="38213"/>
                  </a:lnTo>
                  <a:cubicBezTo>
                    <a:pt x="2692012" y="47436"/>
                    <a:pt x="2711777" y="57978"/>
                    <a:pt x="2731542" y="69837"/>
                  </a:cubicBezTo>
                  <a:lnTo>
                    <a:pt x="2717048" y="92237"/>
                  </a:lnTo>
                  <a:close/>
                  <a:moveTo>
                    <a:pt x="2598457" y="40848"/>
                  </a:moveTo>
                  <a:cubicBezTo>
                    <a:pt x="2577374" y="35577"/>
                    <a:pt x="2556291" y="31624"/>
                    <a:pt x="2535208" y="28989"/>
                  </a:cubicBezTo>
                  <a:lnTo>
                    <a:pt x="2537844" y="2636"/>
                  </a:lnTo>
                  <a:cubicBezTo>
                    <a:pt x="2560244" y="5271"/>
                    <a:pt x="2582644" y="9224"/>
                    <a:pt x="2605045" y="15812"/>
                  </a:cubicBezTo>
                  <a:lnTo>
                    <a:pt x="2598457" y="40848"/>
                  </a:lnTo>
                  <a:close/>
                  <a:moveTo>
                    <a:pt x="0" y="36895"/>
                  </a:moveTo>
                  <a:lnTo>
                    <a:pt x="0" y="10542"/>
                  </a:lnTo>
                  <a:lnTo>
                    <a:pt x="67201" y="10542"/>
                  </a:lnTo>
                  <a:lnTo>
                    <a:pt x="67201" y="36895"/>
                  </a:lnTo>
                  <a:lnTo>
                    <a:pt x="0" y="36895"/>
                  </a:lnTo>
                  <a:close/>
                  <a:moveTo>
                    <a:pt x="134403" y="35577"/>
                  </a:moveTo>
                  <a:lnTo>
                    <a:pt x="134403" y="9224"/>
                  </a:lnTo>
                  <a:lnTo>
                    <a:pt x="201604" y="9224"/>
                  </a:lnTo>
                  <a:lnTo>
                    <a:pt x="201604" y="35577"/>
                  </a:lnTo>
                  <a:lnTo>
                    <a:pt x="134403" y="35577"/>
                  </a:lnTo>
                  <a:close/>
                  <a:moveTo>
                    <a:pt x="267488" y="35577"/>
                  </a:moveTo>
                  <a:lnTo>
                    <a:pt x="267488" y="9224"/>
                  </a:lnTo>
                  <a:lnTo>
                    <a:pt x="334690" y="9224"/>
                  </a:lnTo>
                  <a:lnTo>
                    <a:pt x="334690" y="35577"/>
                  </a:lnTo>
                  <a:lnTo>
                    <a:pt x="267488" y="35577"/>
                  </a:lnTo>
                  <a:close/>
                  <a:moveTo>
                    <a:pt x="400573" y="35577"/>
                  </a:moveTo>
                  <a:lnTo>
                    <a:pt x="400573" y="9224"/>
                  </a:lnTo>
                  <a:lnTo>
                    <a:pt x="467775" y="9224"/>
                  </a:lnTo>
                  <a:lnTo>
                    <a:pt x="467775" y="35577"/>
                  </a:lnTo>
                  <a:lnTo>
                    <a:pt x="400573" y="35577"/>
                  </a:lnTo>
                  <a:close/>
                  <a:moveTo>
                    <a:pt x="533659" y="34260"/>
                  </a:moveTo>
                  <a:lnTo>
                    <a:pt x="533659" y="7906"/>
                  </a:lnTo>
                  <a:lnTo>
                    <a:pt x="600860" y="7906"/>
                  </a:lnTo>
                  <a:lnTo>
                    <a:pt x="600860" y="34260"/>
                  </a:lnTo>
                  <a:lnTo>
                    <a:pt x="533659" y="34260"/>
                  </a:lnTo>
                  <a:close/>
                  <a:moveTo>
                    <a:pt x="668062" y="34260"/>
                  </a:moveTo>
                  <a:lnTo>
                    <a:pt x="668062" y="7906"/>
                  </a:lnTo>
                  <a:lnTo>
                    <a:pt x="735263" y="7906"/>
                  </a:lnTo>
                  <a:lnTo>
                    <a:pt x="735263" y="34260"/>
                  </a:lnTo>
                  <a:lnTo>
                    <a:pt x="668062" y="34260"/>
                  </a:lnTo>
                  <a:close/>
                  <a:moveTo>
                    <a:pt x="801147" y="32942"/>
                  </a:moveTo>
                  <a:lnTo>
                    <a:pt x="801147" y="6588"/>
                  </a:lnTo>
                  <a:lnTo>
                    <a:pt x="868348" y="6588"/>
                  </a:lnTo>
                  <a:lnTo>
                    <a:pt x="868348" y="32942"/>
                  </a:lnTo>
                  <a:lnTo>
                    <a:pt x="801147" y="32942"/>
                  </a:lnTo>
                  <a:close/>
                  <a:moveTo>
                    <a:pt x="934232" y="32942"/>
                  </a:moveTo>
                  <a:lnTo>
                    <a:pt x="934232" y="6588"/>
                  </a:lnTo>
                  <a:lnTo>
                    <a:pt x="1001433" y="6588"/>
                  </a:lnTo>
                  <a:lnTo>
                    <a:pt x="1001433" y="32942"/>
                  </a:lnTo>
                  <a:lnTo>
                    <a:pt x="934232" y="32942"/>
                  </a:lnTo>
                  <a:close/>
                  <a:moveTo>
                    <a:pt x="1068635" y="31624"/>
                  </a:moveTo>
                  <a:lnTo>
                    <a:pt x="1068635" y="5271"/>
                  </a:lnTo>
                  <a:lnTo>
                    <a:pt x="1135837" y="5271"/>
                  </a:lnTo>
                  <a:lnTo>
                    <a:pt x="1135837" y="31624"/>
                  </a:lnTo>
                  <a:lnTo>
                    <a:pt x="1068635" y="31624"/>
                  </a:lnTo>
                  <a:close/>
                  <a:moveTo>
                    <a:pt x="1201720" y="31624"/>
                  </a:moveTo>
                  <a:lnTo>
                    <a:pt x="1201720" y="5271"/>
                  </a:lnTo>
                  <a:lnTo>
                    <a:pt x="1268922" y="5271"/>
                  </a:lnTo>
                  <a:lnTo>
                    <a:pt x="1268922" y="31624"/>
                  </a:lnTo>
                  <a:lnTo>
                    <a:pt x="1201720" y="31624"/>
                  </a:lnTo>
                  <a:close/>
                  <a:moveTo>
                    <a:pt x="1334806" y="30307"/>
                  </a:moveTo>
                  <a:lnTo>
                    <a:pt x="1334806" y="3953"/>
                  </a:lnTo>
                  <a:lnTo>
                    <a:pt x="1402007" y="3953"/>
                  </a:lnTo>
                  <a:lnTo>
                    <a:pt x="1402007" y="30307"/>
                  </a:lnTo>
                  <a:lnTo>
                    <a:pt x="1334806" y="30307"/>
                  </a:lnTo>
                  <a:close/>
                  <a:moveTo>
                    <a:pt x="1469208" y="30307"/>
                  </a:moveTo>
                  <a:lnTo>
                    <a:pt x="1469208" y="3953"/>
                  </a:lnTo>
                  <a:lnTo>
                    <a:pt x="1536410" y="3953"/>
                  </a:lnTo>
                  <a:lnTo>
                    <a:pt x="1536410" y="30307"/>
                  </a:lnTo>
                  <a:lnTo>
                    <a:pt x="1469208" y="30307"/>
                  </a:lnTo>
                  <a:close/>
                  <a:moveTo>
                    <a:pt x="1602294" y="28989"/>
                  </a:moveTo>
                  <a:lnTo>
                    <a:pt x="1602294" y="2636"/>
                  </a:lnTo>
                  <a:lnTo>
                    <a:pt x="1669495" y="2636"/>
                  </a:lnTo>
                  <a:lnTo>
                    <a:pt x="1669495" y="28989"/>
                  </a:lnTo>
                  <a:lnTo>
                    <a:pt x="1602294" y="28989"/>
                  </a:lnTo>
                  <a:close/>
                  <a:moveTo>
                    <a:pt x="1735379" y="28989"/>
                  </a:moveTo>
                  <a:lnTo>
                    <a:pt x="1735379" y="2636"/>
                  </a:lnTo>
                  <a:lnTo>
                    <a:pt x="1802580" y="2636"/>
                  </a:lnTo>
                  <a:lnTo>
                    <a:pt x="1802580" y="28989"/>
                  </a:lnTo>
                  <a:lnTo>
                    <a:pt x="1735379" y="28989"/>
                  </a:lnTo>
                  <a:close/>
                  <a:moveTo>
                    <a:pt x="1868464" y="27671"/>
                  </a:moveTo>
                  <a:lnTo>
                    <a:pt x="1868464" y="1318"/>
                  </a:lnTo>
                  <a:lnTo>
                    <a:pt x="1935666" y="1318"/>
                  </a:lnTo>
                  <a:lnTo>
                    <a:pt x="1935666" y="27671"/>
                  </a:lnTo>
                  <a:lnTo>
                    <a:pt x="1868464" y="27671"/>
                  </a:lnTo>
                  <a:close/>
                  <a:moveTo>
                    <a:pt x="2002867" y="27671"/>
                  </a:moveTo>
                  <a:lnTo>
                    <a:pt x="2002867" y="1318"/>
                  </a:lnTo>
                  <a:lnTo>
                    <a:pt x="2070069" y="1318"/>
                  </a:lnTo>
                  <a:lnTo>
                    <a:pt x="2070069" y="27671"/>
                  </a:lnTo>
                  <a:lnTo>
                    <a:pt x="2002867" y="27671"/>
                  </a:lnTo>
                  <a:close/>
                  <a:moveTo>
                    <a:pt x="2135952" y="26354"/>
                  </a:moveTo>
                  <a:lnTo>
                    <a:pt x="2135952" y="0"/>
                  </a:lnTo>
                  <a:lnTo>
                    <a:pt x="2203154" y="0"/>
                  </a:lnTo>
                  <a:lnTo>
                    <a:pt x="2203154" y="26354"/>
                  </a:lnTo>
                  <a:lnTo>
                    <a:pt x="2135952" y="26354"/>
                  </a:lnTo>
                  <a:close/>
                  <a:moveTo>
                    <a:pt x="2269038" y="26354"/>
                  </a:moveTo>
                  <a:lnTo>
                    <a:pt x="2269038" y="0"/>
                  </a:lnTo>
                  <a:lnTo>
                    <a:pt x="2336239" y="0"/>
                  </a:lnTo>
                  <a:lnTo>
                    <a:pt x="2336239" y="26354"/>
                  </a:lnTo>
                  <a:lnTo>
                    <a:pt x="2269038" y="26354"/>
                  </a:lnTo>
                  <a:close/>
                  <a:moveTo>
                    <a:pt x="2403440" y="26354"/>
                  </a:moveTo>
                  <a:lnTo>
                    <a:pt x="2403440" y="0"/>
                  </a:lnTo>
                  <a:lnTo>
                    <a:pt x="2470642" y="0"/>
                  </a:lnTo>
                  <a:lnTo>
                    <a:pt x="2470642" y="26354"/>
                  </a:lnTo>
                  <a:lnTo>
                    <a:pt x="240344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F31B4A6-845B-33E4-6751-0A63AED5068B}"/>
                </a:ext>
              </a:extLst>
            </p:cNvPr>
            <p:cNvSpPr/>
            <p:nvPr/>
          </p:nvSpPr>
          <p:spPr>
            <a:xfrm>
              <a:off x="7259866" y="4378148"/>
              <a:ext cx="26353" cy="32941"/>
            </a:xfrm>
            <a:custGeom>
              <a:avLst/>
              <a:gdLst>
                <a:gd name="connsiteX0" fmla="*/ 0 w 26353"/>
                <a:gd name="connsiteY0" fmla="*/ 0 h 32941"/>
                <a:gd name="connsiteX1" fmla="*/ 26353 w 26353"/>
                <a:gd name="connsiteY1" fmla="*/ 0 h 32941"/>
                <a:gd name="connsiteX2" fmla="*/ 26353 w 26353"/>
                <a:gd name="connsiteY2" fmla="*/ 32942 h 32941"/>
                <a:gd name="connsiteX3" fmla="*/ 0 w 26353"/>
                <a:gd name="connsiteY3" fmla="*/ 32942 h 3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53" h="32941">
                  <a:moveTo>
                    <a:pt x="0" y="0"/>
                  </a:moveTo>
                  <a:lnTo>
                    <a:pt x="26353" y="0"/>
                  </a:lnTo>
                  <a:lnTo>
                    <a:pt x="26353" y="32942"/>
                  </a:lnTo>
                  <a:lnTo>
                    <a:pt x="0" y="32942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9C30FC-206A-9051-4141-0899602AB32E}"/>
              </a:ext>
            </a:extLst>
          </p:cNvPr>
          <p:cNvCxnSpPr>
            <a:cxnSpLocks/>
          </p:cNvCxnSpPr>
          <p:nvPr/>
        </p:nvCxnSpPr>
        <p:spPr>
          <a:xfrm rot="10800000">
            <a:off x="6219574" y="3917421"/>
            <a:ext cx="0" cy="47845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6CA296-EF8A-90E3-DBA0-46F9C39EAE79}"/>
              </a:ext>
            </a:extLst>
          </p:cNvPr>
          <p:cNvGrpSpPr/>
          <p:nvPr/>
        </p:nvGrpSpPr>
        <p:grpSpPr>
          <a:xfrm>
            <a:off x="6219574" y="0"/>
            <a:ext cx="647700" cy="3222399"/>
            <a:chOff x="5766454" y="685800"/>
            <a:chExt cx="647700" cy="2536599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B6B52D8-1850-C52F-3AD6-07810AA9221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766454" y="685800"/>
              <a:ext cx="0" cy="253659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CE22528-71BC-987E-DDEB-C31FF6423C6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414154" y="685800"/>
              <a:ext cx="0" cy="253659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A8CAB9C-9115-D12D-2675-BE2498A2CBD3}"/>
              </a:ext>
            </a:extLst>
          </p:cNvPr>
          <p:cNvSpPr/>
          <p:nvPr/>
        </p:nvSpPr>
        <p:spPr>
          <a:xfrm rot="5400000" flipV="1">
            <a:off x="5655546" y="866162"/>
            <a:ext cx="1780448" cy="48126"/>
          </a:xfrm>
          <a:custGeom>
            <a:avLst/>
            <a:gdLst>
              <a:gd name="connsiteX0" fmla="*/ 1774450 w 1780448"/>
              <a:gd name="connsiteY0" fmla="*/ 0 h 48126"/>
              <a:gd name="connsiteX1" fmla="*/ 1774450 w 1780448"/>
              <a:gd name="connsiteY1" fmla="*/ 48126 h 48126"/>
              <a:gd name="connsiteX2" fmla="*/ 1780448 w 1780448"/>
              <a:gd name="connsiteY2" fmla="*/ 48126 h 48126"/>
              <a:gd name="connsiteX3" fmla="*/ 1780448 w 1780448"/>
              <a:gd name="connsiteY3" fmla="*/ 0 h 48126"/>
              <a:gd name="connsiteX4" fmla="*/ 1474593 w 1780448"/>
              <a:gd name="connsiteY4" fmla="*/ 0 h 48126"/>
              <a:gd name="connsiteX5" fmla="*/ 1474593 w 1780448"/>
              <a:gd name="connsiteY5" fmla="*/ 48126 h 48126"/>
              <a:gd name="connsiteX6" fmla="*/ 1624522 w 1780448"/>
              <a:gd name="connsiteY6" fmla="*/ 48126 h 48126"/>
              <a:gd name="connsiteX7" fmla="*/ 1624522 w 1780448"/>
              <a:gd name="connsiteY7" fmla="*/ 0 h 48126"/>
              <a:gd name="connsiteX8" fmla="*/ 1174733 w 1780448"/>
              <a:gd name="connsiteY8" fmla="*/ 0 h 48126"/>
              <a:gd name="connsiteX9" fmla="*/ 1174733 w 1780448"/>
              <a:gd name="connsiteY9" fmla="*/ 48126 h 48126"/>
              <a:gd name="connsiteX10" fmla="*/ 1324663 w 1780448"/>
              <a:gd name="connsiteY10" fmla="*/ 48126 h 48126"/>
              <a:gd name="connsiteX11" fmla="*/ 1324663 w 1780448"/>
              <a:gd name="connsiteY11" fmla="*/ 0 h 48126"/>
              <a:gd name="connsiteX12" fmla="*/ 874876 w 1780448"/>
              <a:gd name="connsiteY12" fmla="*/ 0 h 48126"/>
              <a:gd name="connsiteX13" fmla="*/ 874876 w 1780448"/>
              <a:gd name="connsiteY13" fmla="*/ 48126 h 48126"/>
              <a:gd name="connsiteX14" fmla="*/ 1024806 w 1780448"/>
              <a:gd name="connsiteY14" fmla="*/ 48126 h 48126"/>
              <a:gd name="connsiteX15" fmla="*/ 1024806 w 1780448"/>
              <a:gd name="connsiteY15" fmla="*/ 0 h 48126"/>
              <a:gd name="connsiteX16" fmla="*/ 575017 w 1780448"/>
              <a:gd name="connsiteY16" fmla="*/ 0 h 48126"/>
              <a:gd name="connsiteX17" fmla="*/ 575017 w 1780448"/>
              <a:gd name="connsiteY17" fmla="*/ 48126 h 48126"/>
              <a:gd name="connsiteX18" fmla="*/ 724946 w 1780448"/>
              <a:gd name="connsiteY18" fmla="*/ 48126 h 48126"/>
              <a:gd name="connsiteX19" fmla="*/ 724946 w 1780448"/>
              <a:gd name="connsiteY19" fmla="*/ 0 h 48126"/>
              <a:gd name="connsiteX20" fmla="*/ 275160 w 1780448"/>
              <a:gd name="connsiteY20" fmla="*/ 0 h 48126"/>
              <a:gd name="connsiteX21" fmla="*/ 275160 w 1780448"/>
              <a:gd name="connsiteY21" fmla="*/ 48126 h 48126"/>
              <a:gd name="connsiteX22" fmla="*/ 425087 w 1780448"/>
              <a:gd name="connsiteY22" fmla="*/ 48126 h 48126"/>
              <a:gd name="connsiteX23" fmla="*/ 425087 w 1780448"/>
              <a:gd name="connsiteY23" fmla="*/ 0 h 48126"/>
              <a:gd name="connsiteX24" fmla="*/ 0 w 1780448"/>
              <a:gd name="connsiteY24" fmla="*/ 0 h 48126"/>
              <a:gd name="connsiteX25" fmla="*/ 0 w 1780448"/>
              <a:gd name="connsiteY25" fmla="*/ 48126 h 48126"/>
              <a:gd name="connsiteX26" fmla="*/ 125230 w 1780448"/>
              <a:gd name="connsiteY26" fmla="*/ 48126 h 48126"/>
              <a:gd name="connsiteX27" fmla="*/ 125230 w 1780448"/>
              <a:gd name="connsiteY27" fmla="*/ 0 h 4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80448" h="48126">
                <a:moveTo>
                  <a:pt x="1774450" y="0"/>
                </a:moveTo>
                <a:lnTo>
                  <a:pt x="1774450" y="48126"/>
                </a:lnTo>
                <a:lnTo>
                  <a:pt x="1780448" y="48126"/>
                </a:lnTo>
                <a:lnTo>
                  <a:pt x="1780448" y="0"/>
                </a:lnTo>
                <a:close/>
                <a:moveTo>
                  <a:pt x="1474593" y="0"/>
                </a:moveTo>
                <a:lnTo>
                  <a:pt x="1474593" y="48126"/>
                </a:lnTo>
                <a:lnTo>
                  <a:pt x="1624522" y="48126"/>
                </a:lnTo>
                <a:lnTo>
                  <a:pt x="1624522" y="0"/>
                </a:lnTo>
                <a:close/>
                <a:moveTo>
                  <a:pt x="1174733" y="0"/>
                </a:moveTo>
                <a:lnTo>
                  <a:pt x="1174733" y="48126"/>
                </a:lnTo>
                <a:lnTo>
                  <a:pt x="1324663" y="48126"/>
                </a:lnTo>
                <a:lnTo>
                  <a:pt x="1324663" y="0"/>
                </a:lnTo>
                <a:close/>
                <a:moveTo>
                  <a:pt x="874876" y="0"/>
                </a:moveTo>
                <a:lnTo>
                  <a:pt x="874876" y="48126"/>
                </a:lnTo>
                <a:lnTo>
                  <a:pt x="1024806" y="48126"/>
                </a:lnTo>
                <a:lnTo>
                  <a:pt x="1024806" y="0"/>
                </a:lnTo>
                <a:close/>
                <a:moveTo>
                  <a:pt x="575017" y="0"/>
                </a:moveTo>
                <a:lnTo>
                  <a:pt x="575017" y="48126"/>
                </a:lnTo>
                <a:lnTo>
                  <a:pt x="724946" y="48126"/>
                </a:lnTo>
                <a:lnTo>
                  <a:pt x="724946" y="0"/>
                </a:lnTo>
                <a:close/>
                <a:moveTo>
                  <a:pt x="275160" y="0"/>
                </a:moveTo>
                <a:lnTo>
                  <a:pt x="275160" y="48126"/>
                </a:lnTo>
                <a:lnTo>
                  <a:pt x="425087" y="48126"/>
                </a:lnTo>
                <a:lnTo>
                  <a:pt x="425087" y="0"/>
                </a:lnTo>
                <a:close/>
                <a:moveTo>
                  <a:pt x="0" y="0"/>
                </a:moveTo>
                <a:lnTo>
                  <a:pt x="0" y="48126"/>
                </a:lnTo>
                <a:lnTo>
                  <a:pt x="125230" y="48126"/>
                </a:lnTo>
                <a:lnTo>
                  <a:pt x="125230" y="0"/>
                </a:ln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6AE215-CB16-0110-E0A5-3EFF9E75B240}"/>
              </a:ext>
            </a:extLst>
          </p:cNvPr>
          <p:cNvSpPr txBox="1"/>
          <p:nvPr/>
        </p:nvSpPr>
        <p:spPr>
          <a:xfrm>
            <a:off x="678734" y="997910"/>
            <a:ext cx="27297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Road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E168AB-0C09-2344-DD22-F78D4FE6F2E5}"/>
              </a:ext>
            </a:extLst>
          </p:cNvPr>
          <p:cNvSpPr txBox="1"/>
          <p:nvPr/>
        </p:nvSpPr>
        <p:spPr>
          <a:xfrm>
            <a:off x="2982313" y="1060177"/>
            <a:ext cx="153276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3200" dirty="0">
                <a:solidFill>
                  <a:schemeClr val="tx1">
                    <a:lumMod val="85000"/>
                    <a:lumOff val="15000"/>
                  </a:schemeClr>
                </a:solidFill>
                <a:cs typeface="Sora ExtraBold" pitchFamily="2" charset="0"/>
              </a:rPr>
              <a:t>Maps</a:t>
            </a:r>
            <a:endParaRPr lang="fr-FR" sz="4400" dirty="0">
              <a:solidFill>
                <a:schemeClr val="tx1">
                  <a:lumMod val="85000"/>
                  <a:lumOff val="15000"/>
                </a:schemeClr>
              </a:solidFill>
              <a:cs typeface="Sora ExtraBol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7B1087-99B2-E33B-EEC6-6536570DA38C}"/>
              </a:ext>
            </a:extLst>
          </p:cNvPr>
          <p:cNvSpPr txBox="1"/>
          <p:nvPr/>
        </p:nvSpPr>
        <p:spPr>
          <a:xfrm>
            <a:off x="678734" y="1998930"/>
            <a:ext cx="4054368" cy="956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Leverage agile frameworks to provide a robust synopsis for high level overviews. Iterative approaches to corporate strategy foster collaborative thinking to further the overall value proposition.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10DD9BB-643F-6033-D823-40E7D719D50C}"/>
              </a:ext>
            </a:extLst>
          </p:cNvPr>
          <p:cNvGrpSpPr/>
          <p:nvPr/>
        </p:nvGrpSpPr>
        <p:grpSpPr>
          <a:xfrm>
            <a:off x="8650389" y="1377225"/>
            <a:ext cx="2608205" cy="772268"/>
            <a:chOff x="2279955" y="2878935"/>
            <a:chExt cx="2608205" cy="77226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E5F76B-5C76-4E45-D6E4-A999327A3D49}"/>
                </a:ext>
              </a:extLst>
            </p:cNvPr>
            <p:cNvSpPr txBox="1"/>
            <p:nvPr/>
          </p:nvSpPr>
          <p:spPr>
            <a:xfrm>
              <a:off x="2279955" y="3189538"/>
              <a:ext cx="2608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Leverage agile to provide a robust synopsis for high level.</a:t>
              </a:r>
              <a:endParaRPr lang="en-ID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3D0791-B515-D13B-7778-2E9765336516}"/>
                </a:ext>
              </a:extLst>
            </p:cNvPr>
            <p:cNvSpPr txBox="1"/>
            <p:nvPr/>
          </p:nvSpPr>
          <p:spPr>
            <a:xfrm>
              <a:off x="2279955" y="2878935"/>
              <a:ext cx="196006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Project Task A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9F63DCB3-D48A-1A50-24DF-C64CAEA73C55}"/>
              </a:ext>
            </a:extLst>
          </p:cNvPr>
          <p:cNvSpPr txBox="1"/>
          <p:nvPr/>
        </p:nvSpPr>
        <p:spPr>
          <a:xfrm>
            <a:off x="7364203" y="1495594"/>
            <a:ext cx="13639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3"/>
                </a:solidFill>
                <a:latin typeface="+mj-lt"/>
              </a:rPr>
              <a:t>2025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72CC354-176A-FB0D-3848-2F5AF050EFA4}"/>
              </a:ext>
            </a:extLst>
          </p:cNvPr>
          <p:cNvSpPr/>
          <p:nvPr/>
        </p:nvSpPr>
        <p:spPr>
          <a:xfrm>
            <a:off x="6085800" y="1319767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9CBDB9A-E94E-B601-B261-05267019BA7D}"/>
              </a:ext>
            </a:extLst>
          </p:cNvPr>
          <p:cNvSpPr/>
          <p:nvPr/>
        </p:nvSpPr>
        <p:spPr>
          <a:xfrm>
            <a:off x="8412965" y="3116088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A3F0091-9C01-9AF7-F8FF-8E4C52B5EC62}"/>
              </a:ext>
            </a:extLst>
          </p:cNvPr>
          <p:cNvSpPr/>
          <p:nvPr/>
        </p:nvSpPr>
        <p:spPr>
          <a:xfrm>
            <a:off x="5234840" y="4717225"/>
            <a:ext cx="887188" cy="88718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0D75A4E-E5E5-F454-DF39-0B60337A3196}"/>
              </a:ext>
            </a:extLst>
          </p:cNvPr>
          <p:cNvGrpSpPr/>
          <p:nvPr/>
        </p:nvGrpSpPr>
        <p:grpSpPr>
          <a:xfrm>
            <a:off x="678734" y="4774683"/>
            <a:ext cx="3894391" cy="772268"/>
            <a:chOff x="-1249818" y="3809625"/>
            <a:chExt cx="3894391" cy="772268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BFF33A5-746C-F1C9-B566-DB448288D13D}"/>
                </a:ext>
              </a:extLst>
            </p:cNvPr>
            <p:cNvGrpSpPr/>
            <p:nvPr/>
          </p:nvGrpSpPr>
          <p:grpSpPr>
            <a:xfrm>
              <a:off x="36368" y="3809625"/>
              <a:ext cx="2608205" cy="772268"/>
              <a:chOff x="2279955" y="2878935"/>
              <a:chExt cx="2608205" cy="772268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D9CD84E-9E90-4B3E-A3FC-169F7CE40F97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F0E022A-63BE-3E4F-C385-9C4A2569D6A4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B</a:t>
                </a: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89A54DB-485E-E0D3-5646-03BDA8C5CFB7}"/>
                </a:ext>
              </a:extLst>
            </p:cNvPr>
            <p:cNvSpPr txBox="1"/>
            <p:nvPr/>
          </p:nvSpPr>
          <p:spPr>
            <a:xfrm>
              <a:off x="-1249818" y="3927994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2026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F94BC05-A455-1DC4-54C9-ECD7E729AB3C}"/>
              </a:ext>
            </a:extLst>
          </p:cNvPr>
          <p:cNvGrpSpPr/>
          <p:nvPr/>
        </p:nvGrpSpPr>
        <p:grpSpPr>
          <a:xfrm>
            <a:off x="10335493" y="3218889"/>
            <a:ext cx="1856508" cy="697807"/>
            <a:chOff x="10335493" y="3218889"/>
            <a:chExt cx="1856508" cy="69780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48C9BBC-9ABF-7E49-75CB-0B0D2E7AFCF8}"/>
                </a:ext>
              </a:extLst>
            </p:cNvPr>
            <p:cNvSpPr/>
            <p:nvPr/>
          </p:nvSpPr>
          <p:spPr>
            <a:xfrm rot="10800000" flipV="1">
              <a:off x="10369952" y="3218889"/>
              <a:ext cx="1822048" cy="697807"/>
            </a:xfrm>
            <a:custGeom>
              <a:avLst/>
              <a:gdLst>
                <a:gd name="connsiteX0" fmla="*/ 0 w 1715613"/>
                <a:gd name="connsiteY0" fmla="*/ 0 h 382125"/>
                <a:gd name="connsiteX1" fmla="*/ 1715614 w 1715613"/>
                <a:gd name="connsiteY1" fmla="*/ 0 h 382125"/>
                <a:gd name="connsiteX2" fmla="*/ 1715614 w 1715613"/>
                <a:gd name="connsiteY2" fmla="*/ 382126 h 382125"/>
                <a:gd name="connsiteX3" fmla="*/ 0 w 1715613"/>
                <a:gd name="connsiteY3" fmla="*/ 382126 h 38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382125">
                  <a:moveTo>
                    <a:pt x="0" y="0"/>
                  </a:moveTo>
                  <a:lnTo>
                    <a:pt x="1715614" y="0"/>
                  </a:lnTo>
                  <a:lnTo>
                    <a:pt x="1715614" y="382126"/>
                  </a:lnTo>
                  <a:lnTo>
                    <a:pt x="0" y="382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C4BC5A2-1CAE-586C-D417-2F6047D7FBE9}"/>
                </a:ext>
              </a:extLst>
            </p:cNvPr>
            <p:cNvGrpSpPr/>
            <p:nvPr/>
          </p:nvGrpSpPr>
          <p:grpSpPr>
            <a:xfrm>
              <a:off x="10335493" y="3228513"/>
              <a:ext cx="1856508" cy="678560"/>
              <a:chOff x="10335492" y="3228513"/>
              <a:chExt cx="2309627" cy="678560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1F1BBEF-405B-37E6-B632-EE1B41C93999}"/>
                  </a:ext>
                </a:extLst>
              </p:cNvPr>
              <p:cNvSpPr/>
              <p:nvPr/>
            </p:nvSpPr>
            <p:spPr>
              <a:xfrm rot="10800000" flipV="1">
                <a:off x="10335492" y="3883010"/>
                <a:ext cx="2309627" cy="24063"/>
              </a:xfrm>
              <a:custGeom>
                <a:avLst/>
                <a:gdLst>
                  <a:gd name="connsiteX0" fmla="*/ 2309627 w 2309627"/>
                  <a:gd name="connsiteY0" fmla="*/ 0 h 24063"/>
                  <a:gd name="connsiteX1" fmla="*/ 0 w 2309627"/>
                  <a:gd name="connsiteY1" fmla="*/ 0 h 24063"/>
                  <a:gd name="connsiteX2" fmla="*/ 0 w 2309627"/>
                  <a:gd name="connsiteY2" fmla="*/ 24063 h 24063"/>
                  <a:gd name="connsiteX3" fmla="*/ 2309627 w 2309627"/>
                  <a:gd name="connsiteY3" fmla="*/ 24063 h 2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9627" h="24063">
                    <a:moveTo>
                      <a:pt x="2309627" y="0"/>
                    </a:moveTo>
                    <a:lnTo>
                      <a:pt x="0" y="0"/>
                    </a:lnTo>
                    <a:lnTo>
                      <a:pt x="0" y="24063"/>
                    </a:lnTo>
                    <a:lnTo>
                      <a:pt x="2309627" y="24063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59BE90C-67EF-5212-9D25-0DC6B0E66DB8}"/>
                  </a:ext>
                </a:extLst>
              </p:cNvPr>
              <p:cNvSpPr/>
              <p:nvPr/>
            </p:nvSpPr>
            <p:spPr>
              <a:xfrm rot="10800000" flipV="1">
                <a:off x="10335492" y="3228513"/>
                <a:ext cx="2309627" cy="24063"/>
              </a:xfrm>
              <a:custGeom>
                <a:avLst/>
                <a:gdLst>
                  <a:gd name="connsiteX0" fmla="*/ 2309627 w 2309627"/>
                  <a:gd name="connsiteY0" fmla="*/ 0 h 24063"/>
                  <a:gd name="connsiteX1" fmla="*/ 0 w 2309627"/>
                  <a:gd name="connsiteY1" fmla="*/ 0 h 24063"/>
                  <a:gd name="connsiteX2" fmla="*/ 0 w 2309627"/>
                  <a:gd name="connsiteY2" fmla="*/ 24063 h 24063"/>
                  <a:gd name="connsiteX3" fmla="*/ 2309627 w 2309627"/>
                  <a:gd name="connsiteY3" fmla="*/ 24063 h 2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9627" h="24063">
                    <a:moveTo>
                      <a:pt x="2309627" y="0"/>
                    </a:moveTo>
                    <a:lnTo>
                      <a:pt x="0" y="0"/>
                    </a:lnTo>
                    <a:lnTo>
                      <a:pt x="0" y="24063"/>
                    </a:lnTo>
                    <a:lnTo>
                      <a:pt x="2309627" y="24063"/>
                    </a:lnTo>
                    <a:close/>
                  </a:path>
                </a:pathLst>
              </a:custGeom>
              <a:solidFill>
                <a:srgbClr val="FFFFFF"/>
              </a:solidFill>
              <a:ln w="1317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/>
              </a:p>
            </p:txBody>
          </p:sp>
        </p:grp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B39C238-C2A4-AE53-8993-DCA52603983C}"/>
                </a:ext>
              </a:extLst>
            </p:cNvPr>
            <p:cNvSpPr/>
            <p:nvPr/>
          </p:nvSpPr>
          <p:spPr>
            <a:xfrm rot="10800000" flipV="1">
              <a:off x="10391255" y="3555211"/>
              <a:ext cx="1800745" cy="48126"/>
            </a:xfrm>
            <a:custGeom>
              <a:avLst/>
              <a:gdLst>
                <a:gd name="connsiteX0" fmla="*/ 1595 w 1800745"/>
                <a:gd name="connsiteY0" fmla="*/ 0 h 48126"/>
                <a:gd name="connsiteX1" fmla="*/ 0 w 1800745"/>
                <a:gd name="connsiteY1" fmla="*/ 0 h 48126"/>
                <a:gd name="connsiteX2" fmla="*/ 0 w 1800745"/>
                <a:gd name="connsiteY2" fmla="*/ 48126 h 48126"/>
                <a:gd name="connsiteX3" fmla="*/ 1595 w 1800745"/>
                <a:gd name="connsiteY3" fmla="*/ 48126 h 48126"/>
                <a:gd name="connsiteX4" fmla="*/ 301452 w 1800745"/>
                <a:gd name="connsiteY4" fmla="*/ 0 h 48126"/>
                <a:gd name="connsiteX5" fmla="*/ 151523 w 1800745"/>
                <a:gd name="connsiteY5" fmla="*/ 0 h 48126"/>
                <a:gd name="connsiteX6" fmla="*/ 151523 w 1800745"/>
                <a:gd name="connsiteY6" fmla="*/ 48126 h 48126"/>
                <a:gd name="connsiteX7" fmla="*/ 301452 w 1800745"/>
                <a:gd name="connsiteY7" fmla="*/ 48126 h 48126"/>
                <a:gd name="connsiteX8" fmla="*/ 601312 w 1800745"/>
                <a:gd name="connsiteY8" fmla="*/ 0 h 48126"/>
                <a:gd name="connsiteX9" fmla="*/ 451382 w 1800745"/>
                <a:gd name="connsiteY9" fmla="*/ 0 h 48126"/>
                <a:gd name="connsiteX10" fmla="*/ 451382 w 1800745"/>
                <a:gd name="connsiteY10" fmla="*/ 48126 h 48126"/>
                <a:gd name="connsiteX11" fmla="*/ 601312 w 1800745"/>
                <a:gd name="connsiteY11" fmla="*/ 48126 h 48126"/>
                <a:gd name="connsiteX12" fmla="*/ 901169 w 1800745"/>
                <a:gd name="connsiteY12" fmla="*/ 0 h 48126"/>
                <a:gd name="connsiteX13" fmla="*/ 751242 w 1800745"/>
                <a:gd name="connsiteY13" fmla="*/ 0 h 48126"/>
                <a:gd name="connsiteX14" fmla="*/ 751242 w 1800745"/>
                <a:gd name="connsiteY14" fmla="*/ 48126 h 48126"/>
                <a:gd name="connsiteX15" fmla="*/ 901169 w 1800745"/>
                <a:gd name="connsiteY15" fmla="*/ 48126 h 48126"/>
                <a:gd name="connsiteX16" fmla="*/ 1201028 w 1800745"/>
                <a:gd name="connsiteY16" fmla="*/ 0 h 48126"/>
                <a:gd name="connsiteX17" fmla="*/ 1051098 w 1800745"/>
                <a:gd name="connsiteY17" fmla="*/ 0 h 48126"/>
                <a:gd name="connsiteX18" fmla="*/ 1051098 w 1800745"/>
                <a:gd name="connsiteY18" fmla="*/ 48126 h 48126"/>
                <a:gd name="connsiteX19" fmla="*/ 1201028 w 1800745"/>
                <a:gd name="connsiteY19" fmla="*/ 48126 h 48126"/>
                <a:gd name="connsiteX20" fmla="*/ 1500888 w 1800745"/>
                <a:gd name="connsiteY20" fmla="*/ 0 h 48126"/>
                <a:gd name="connsiteX21" fmla="*/ 1350958 w 1800745"/>
                <a:gd name="connsiteY21" fmla="*/ 0 h 48126"/>
                <a:gd name="connsiteX22" fmla="*/ 1350958 w 1800745"/>
                <a:gd name="connsiteY22" fmla="*/ 48126 h 48126"/>
                <a:gd name="connsiteX23" fmla="*/ 1500888 w 1800745"/>
                <a:gd name="connsiteY23" fmla="*/ 48126 h 48126"/>
                <a:gd name="connsiteX24" fmla="*/ 1800745 w 1800745"/>
                <a:gd name="connsiteY24" fmla="*/ 0 h 48126"/>
                <a:gd name="connsiteX25" fmla="*/ 1650815 w 1800745"/>
                <a:gd name="connsiteY25" fmla="*/ 0 h 48126"/>
                <a:gd name="connsiteX26" fmla="*/ 1650815 w 1800745"/>
                <a:gd name="connsiteY26" fmla="*/ 48126 h 48126"/>
                <a:gd name="connsiteX27" fmla="*/ 1800745 w 1800745"/>
                <a:gd name="connsiteY27" fmla="*/ 48126 h 4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0745" h="48126">
                  <a:moveTo>
                    <a:pt x="1595" y="0"/>
                  </a:moveTo>
                  <a:lnTo>
                    <a:pt x="0" y="0"/>
                  </a:lnTo>
                  <a:lnTo>
                    <a:pt x="0" y="48126"/>
                  </a:lnTo>
                  <a:lnTo>
                    <a:pt x="1595" y="48126"/>
                  </a:lnTo>
                  <a:close/>
                  <a:moveTo>
                    <a:pt x="301452" y="0"/>
                  </a:moveTo>
                  <a:lnTo>
                    <a:pt x="151523" y="0"/>
                  </a:lnTo>
                  <a:lnTo>
                    <a:pt x="151523" y="48126"/>
                  </a:lnTo>
                  <a:lnTo>
                    <a:pt x="301452" y="48126"/>
                  </a:lnTo>
                  <a:close/>
                  <a:moveTo>
                    <a:pt x="601312" y="0"/>
                  </a:moveTo>
                  <a:lnTo>
                    <a:pt x="451382" y="0"/>
                  </a:lnTo>
                  <a:lnTo>
                    <a:pt x="451382" y="48126"/>
                  </a:lnTo>
                  <a:lnTo>
                    <a:pt x="601312" y="48126"/>
                  </a:lnTo>
                  <a:close/>
                  <a:moveTo>
                    <a:pt x="901169" y="0"/>
                  </a:moveTo>
                  <a:lnTo>
                    <a:pt x="751242" y="0"/>
                  </a:lnTo>
                  <a:lnTo>
                    <a:pt x="751242" y="48126"/>
                  </a:lnTo>
                  <a:lnTo>
                    <a:pt x="901169" y="48126"/>
                  </a:lnTo>
                  <a:close/>
                  <a:moveTo>
                    <a:pt x="1201028" y="0"/>
                  </a:moveTo>
                  <a:lnTo>
                    <a:pt x="1051098" y="0"/>
                  </a:lnTo>
                  <a:lnTo>
                    <a:pt x="1051098" y="48126"/>
                  </a:lnTo>
                  <a:lnTo>
                    <a:pt x="1201028" y="48126"/>
                  </a:lnTo>
                  <a:close/>
                  <a:moveTo>
                    <a:pt x="1500888" y="0"/>
                  </a:moveTo>
                  <a:lnTo>
                    <a:pt x="1350958" y="0"/>
                  </a:lnTo>
                  <a:lnTo>
                    <a:pt x="1350958" y="48126"/>
                  </a:lnTo>
                  <a:lnTo>
                    <a:pt x="1500888" y="48126"/>
                  </a:lnTo>
                  <a:close/>
                  <a:moveTo>
                    <a:pt x="1800745" y="0"/>
                  </a:moveTo>
                  <a:lnTo>
                    <a:pt x="1650815" y="0"/>
                  </a:lnTo>
                  <a:lnTo>
                    <a:pt x="1650815" y="48126"/>
                  </a:lnTo>
                  <a:lnTo>
                    <a:pt x="1800745" y="48126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0102E6E8-8942-69B6-FD19-6D8F10D8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40707" y="1574672"/>
            <a:ext cx="377374" cy="37737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E609FFE-2E5C-DD72-066C-876F55A83F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67872" y="3370993"/>
            <a:ext cx="377374" cy="37737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5DE444E8-7714-C257-89D9-B3E0A0EEE8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89747" y="4972130"/>
            <a:ext cx="377374" cy="377374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019DB299-BE1F-CDD2-A2BA-2BAB6192CC79}"/>
              </a:ext>
            </a:extLst>
          </p:cNvPr>
          <p:cNvGrpSpPr/>
          <p:nvPr/>
        </p:nvGrpSpPr>
        <p:grpSpPr>
          <a:xfrm>
            <a:off x="7364203" y="4774683"/>
            <a:ext cx="3894391" cy="772268"/>
            <a:chOff x="7364203" y="4192997"/>
            <a:chExt cx="3894391" cy="7722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63AD30D-DFFF-38D3-4143-54654801930A}"/>
                </a:ext>
              </a:extLst>
            </p:cNvPr>
            <p:cNvGrpSpPr/>
            <p:nvPr/>
          </p:nvGrpSpPr>
          <p:grpSpPr>
            <a:xfrm>
              <a:off x="8650389" y="4192997"/>
              <a:ext cx="2608205" cy="772268"/>
              <a:chOff x="2279955" y="2878935"/>
              <a:chExt cx="2608205" cy="772268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6017CA3-28B6-F73A-046D-30524D77D351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B0C1DFC-CCC1-022B-9A27-B520B3BC24BB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C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F37764-6740-CAB6-06A7-E6174EC1EB70}"/>
                </a:ext>
              </a:extLst>
            </p:cNvPr>
            <p:cNvSpPr txBox="1"/>
            <p:nvPr/>
          </p:nvSpPr>
          <p:spPr>
            <a:xfrm>
              <a:off x="7364203" y="4311366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392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E7DBE92-3886-08CA-5387-84EA4AF3436B}"/>
              </a:ext>
            </a:extLst>
          </p:cNvPr>
          <p:cNvSpPr/>
          <p:nvPr/>
        </p:nvSpPr>
        <p:spPr>
          <a:xfrm flipH="1" flipV="1">
            <a:off x="8663398" y="2630551"/>
            <a:ext cx="3528601" cy="697807"/>
          </a:xfrm>
          <a:custGeom>
            <a:avLst/>
            <a:gdLst>
              <a:gd name="connsiteX0" fmla="*/ 0 w 1715613"/>
              <a:gd name="connsiteY0" fmla="*/ 0 h 382125"/>
              <a:gd name="connsiteX1" fmla="*/ 1715614 w 1715613"/>
              <a:gd name="connsiteY1" fmla="*/ 0 h 382125"/>
              <a:gd name="connsiteX2" fmla="*/ 1715614 w 1715613"/>
              <a:gd name="connsiteY2" fmla="*/ 382126 h 382125"/>
              <a:gd name="connsiteX3" fmla="*/ 0 w 1715613"/>
              <a:gd name="connsiteY3" fmla="*/ 382126 h 38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5613" h="382125">
                <a:moveTo>
                  <a:pt x="0" y="0"/>
                </a:moveTo>
                <a:lnTo>
                  <a:pt x="1715614" y="0"/>
                </a:lnTo>
                <a:lnTo>
                  <a:pt x="1715614" y="382126"/>
                </a:lnTo>
                <a:lnTo>
                  <a:pt x="0" y="382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lt1"/>
              </a:solidFill>
            </a:endParaRPr>
          </a:p>
        </p:txBody>
      </p:sp>
      <p:grpSp>
        <p:nvGrpSpPr>
          <p:cNvPr id="10" name="Graphic 1">
            <a:extLst>
              <a:ext uri="{FF2B5EF4-FFF2-40B4-BE49-F238E27FC236}">
                <a16:creationId xmlns:a16="http://schemas.microsoft.com/office/drawing/2014/main" id="{DF02DCDA-F8F0-8672-B08C-D9D4256BC9F5}"/>
              </a:ext>
            </a:extLst>
          </p:cNvPr>
          <p:cNvGrpSpPr/>
          <p:nvPr/>
        </p:nvGrpSpPr>
        <p:grpSpPr>
          <a:xfrm flipH="1" flipV="1">
            <a:off x="2866571" y="1010048"/>
            <a:ext cx="5878439" cy="2317205"/>
            <a:chOff x="5138408" y="3982845"/>
            <a:chExt cx="3219081" cy="1268921"/>
          </a:xfrm>
          <a:solidFill>
            <a:schemeClr val="accent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624D7E3-ED51-B327-02F0-AA4DC0C950B3}"/>
                </a:ext>
              </a:extLst>
            </p:cNvPr>
            <p:cNvSpPr/>
            <p:nvPr/>
          </p:nvSpPr>
          <p:spPr>
            <a:xfrm>
              <a:off x="5138408" y="3982845"/>
              <a:ext cx="3219081" cy="1268921"/>
            </a:xfrm>
            <a:custGeom>
              <a:avLst/>
              <a:gdLst>
                <a:gd name="connsiteX0" fmla="*/ 3219082 w 3219081"/>
                <a:gd name="connsiteY0" fmla="*/ 633802 h 1268921"/>
                <a:gd name="connsiteX1" fmla="*/ 2585280 w 3219081"/>
                <a:gd name="connsiteY1" fmla="*/ 0 h 1268921"/>
                <a:gd name="connsiteX2" fmla="*/ 2585280 w 3219081"/>
                <a:gd name="connsiteY2" fmla="*/ 0 h 1268921"/>
                <a:gd name="connsiteX3" fmla="*/ 0 w 3219081"/>
                <a:gd name="connsiteY3" fmla="*/ 0 h 1268921"/>
                <a:gd name="connsiteX4" fmla="*/ 0 w 3219081"/>
                <a:gd name="connsiteY4" fmla="*/ 382126 h 1268921"/>
                <a:gd name="connsiteX5" fmla="*/ 2583962 w 3219081"/>
                <a:gd name="connsiteY5" fmla="*/ 382126 h 1268921"/>
                <a:gd name="connsiteX6" fmla="*/ 2583962 w 3219081"/>
                <a:gd name="connsiteY6" fmla="*/ 382126 h 1268921"/>
                <a:gd name="connsiteX7" fmla="*/ 2836956 w 3219081"/>
                <a:gd name="connsiteY7" fmla="*/ 635120 h 1268921"/>
                <a:gd name="connsiteX8" fmla="*/ 2583962 w 3219081"/>
                <a:gd name="connsiteY8" fmla="*/ 888113 h 1268921"/>
                <a:gd name="connsiteX9" fmla="*/ 2330968 w 3219081"/>
                <a:gd name="connsiteY9" fmla="*/ 635120 h 1268921"/>
                <a:gd name="connsiteX10" fmla="*/ 2330968 w 3219081"/>
                <a:gd name="connsiteY10" fmla="*/ 633802 h 1268921"/>
                <a:gd name="connsiteX11" fmla="*/ 2330968 w 3219081"/>
                <a:gd name="connsiteY11" fmla="*/ 396620 h 1268921"/>
                <a:gd name="connsiteX12" fmla="*/ 1948842 w 3219081"/>
                <a:gd name="connsiteY12" fmla="*/ 396620 h 1268921"/>
                <a:gd name="connsiteX13" fmla="*/ 1948842 w 3219081"/>
                <a:gd name="connsiteY13" fmla="*/ 633802 h 1268921"/>
                <a:gd name="connsiteX14" fmla="*/ 1948842 w 3219081"/>
                <a:gd name="connsiteY14" fmla="*/ 635120 h 1268921"/>
                <a:gd name="connsiteX15" fmla="*/ 2582644 w 3219081"/>
                <a:gd name="connsiteY15" fmla="*/ 1268922 h 1268921"/>
                <a:gd name="connsiteX16" fmla="*/ 3219082 w 3219081"/>
                <a:gd name="connsiteY16" fmla="*/ 633802 h 12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9081" h="1268921">
                  <a:moveTo>
                    <a:pt x="3219082" y="633802"/>
                  </a:moveTo>
                  <a:cubicBezTo>
                    <a:pt x="3219082" y="284618"/>
                    <a:pt x="2934464" y="0"/>
                    <a:pt x="2585280" y="0"/>
                  </a:cubicBezTo>
                  <a:lnTo>
                    <a:pt x="2585280" y="0"/>
                  </a:lnTo>
                  <a:lnTo>
                    <a:pt x="0" y="0"/>
                  </a:lnTo>
                  <a:lnTo>
                    <a:pt x="0" y="382126"/>
                  </a:lnTo>
                  <a:lnTo>
                    <a:pt x="2583962" y="382126"/>
                  </a:lnTo>
                  <a:lnTo>
                    <a:pt x="2583962" y="382126"/>
                  </a:lnTo>
                  <a:cubicBezTo>
                    <a:pt x="2723636" y="382126"/>
                    <a:pt x="2836956" y="495446"/>
                    <a:pt x="2836956" y="635120"/>
                  </a:cubicBezTo>
                  <a:cubicBezTo>
                    <a:pt x="2836956" y="774793"/>
                    <a:pt x="2723636" y="888113"/>
                    <a:pt x="2583962" y="888113"/>
                  </a:cubicBezTo>
                  <a:cubicBezTo>
                    <a:pt x="2444288" y="888113"/>
                    <a:pt x="2330968" y="774793"/>
                    <a:pt x="2330968" y="635120"/>
                  </a:cubicBezTo>
                  <a:cubicBezTo>
                    <a:pt x="2330968" y="635120"/>
                    <a:pt x="2330968" y="635120"/>
                    <a:pt x="2330968" y="633802"/>
                  </a:cubicBezTo>
                  <a:lnTo>
                    <a:pt x="2330968" y="396620"/>
                  </a:lnTo>
                  <a:lnTo>
                    <a:pt x="1948842" y="396620"/>
                  </a:lnTo>
                  <a:lnTo>
                    <a:pt x="1948842" y="633802"/>
                  </a:lnTo>
                  <a:cubicBezTo>
                    <a:pt x="1948842" y="633802"/>
                    <a:pt x="1948842" y="633802"/>
                    <a:pt x="1948842" y="635120"/>
                  </a:cubicBezTo>
                  <a:cubicBezTo>
                    <a:pt x="1948842" y="984304"/>
                    <a:pt x="2233460" y="1268922"/>
                    <a:pt x="2582644" y="1268922"/>
                  </a:cubicBezTo>
                  <a:cubicBezTo>
                    <a:pt x="2934464" y="1267604"/>
                    <a:pt x="3219082" y="982986"/>
                    <a:pt x="3219082" y="6338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9771F82-04BB-DB9F-D8EC-B4CA66B94166}"/>
                </a:ext>
              </a:extLst>
            </p:cNvPr>
            <p:cNvSpPr/>
            <p:nvPr/>
          </p:nvSpPr>
          <p:spPr>
            <a:xfrm>
              <a:off x="5138408" y="4346524"/>
              <a:ext cx="2585279" cy="13176"/>
            </a:xfrm>
            <a:custGeom>
              <a:avLst/>
              <a:gdLst>
                <a:gd name="connsiteX0" fmla="*/ 0 w 2585279"/>
                <a:gd name="connsiteY0" fmla="*/ 0 h 13176"/>
                <a:gd name="connsiteX1" fmla="*/ 2585280 w 2585279"/>
                <a:gd name="connsiteY1" fmla="*/ 0 h 13176"/>
                <a:gd name="connsiteX2" fmla="*/ 2585280 w 2585279"/>
                <a:gd name="connsiteY2" fmla="*/ 13177 h 13176"/>
                <a:gd name="connsiteX3" fmla="*/ 0 w 2585279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5279" h="13176">
                  <a:moveTo>
                    <a:pt x="0" y="0"/>
                  </a:moveTo>
                  <a:lnTo>
                    <a:pt x="2585280" y="0"/>
                  </a:lnTo>
                  <a:lnTo>
                    <a:pt x="2585280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AB1E7A5-813F-9AAA-ADD8-830C2ECBA57D}"/>
              </a:ext>
            </a:extLst>
          </p:cNvPr>
          <p:cNvSpPr/>
          <p:nvPr/>
        </p:nvSpPr>
        <p:spPr>
          <a:xfrm flipH="1" flipV="1">
            <a:off x="2876194" y="1019671"/>
            <a:ext cx="5871221" cy="2300360"/>
          </a:xfrm>
          <a:custGeom>
            <a:avLst/>
            <a:gdLst>
              <a:gd name="connsiteX0" fmla="*/ 2585280 w 3215128"/>
              <a:gd name="connsiteY0" fmla="*/ 1259698 h 1259697"/>
              <a:gd name="connsiteX1" fmla="*/ 1955431 w 3215128"/>
              <a:gd name="connsiteY1" fmla="*/ 629849 h 1259697"/>
              <a:gd name="connsiteX2" fmla="*/ 1955431 w 3215128"/>
              <a:gd name="connsiteY2" fmla="*/ 391349 h 1259697"/>
              <a:gd name="connsiteX3" fmla="*/ 1968608 w 3215128"/>
              <a:gd name="connsiteY3" fmla="*/ 391349 h 1259697"/>
              <a:gd name="connsiteX4" fmla="*/ 1968608 w 3215128"/>
              <a:gd name="connsiteY4" fmla="*/ 629849 h 1259697"/>
              <a:gd name="connsiteX5" fmla="*/ 2585280 w 3215128"/>
              <a:gd name="connsiteY5" fmla="*/ 1246521 h 1259697"/>
              <a:gd name="connsiteX6" fmla="*/ 3201952 w 3215128"/>
              <a:gd name="connsiteY6" fmla="*/ 629849 h 1259697"/>
              <a:gd name="connsiteX7" fmla="*/ 2585280 w 3215128"/>
              <a:gd name="connsiteY7" fmla="*/ 13177 h 1259697"/>
              <a:gd name="connsiteX8" fmla="*/ 0 w 3215128"/>
              <a:gd name="connsiteY8" fmla="*/ 14494 h 1259697"/>
              <a:gd name="connsiteX9" fmla="*/ 0 w 3215128"/>
              <a:gd name="connsiteY9" fmla="*/ 1318 h 1259697"/>
              <a:gd name="connsiteX10" fmla="*/ 2585280 w 3215128"/>
              <a:gd name="connsiteY10" fmla="*/ 0 h 1259697"/>
              <a:gd name="connsiteX11" fmla="*/ 3215129 w 3215128"/>
              <a:gd name="connsiteY11" fmla="*/ 629849 h 1259697"/>
              <a:gd name="connsiteX12" fmla="*/ 2585280 w 3215128"/>
              <a:gd name="connsiteY12" fmla="*/ 1259698 h 125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5128" h="1259697">
                <a:moveTo>
                  <a:pt x="2585280" y="1259698"/>
                </a:moveTo>
                <a:cubicBezTo>
                  <a:pt x="2238731" y="1259698"/>
                  <a:pt x="1955431" y="977715"/>
                  <a:pt x="1955431" y="629849"/>
                </a:cubicBezTo>
                <a:lnTo>
                  <a:pt x="1955431" y="391349"/>
                </a:lnTo>
                <a:lnTo>
                  <a:pt x="1968608" y="391349"/>
                </a:lnTo>
                <a:lnTo>
                  <a:pt x="1968608" y="629849"/>
                </a:lnTo>
                <a:cubicBezTo>
                  <a:pt x="1968608" y="969809"/>
                  <a:pt x="2245319" y="1246521"/>
                  <a:pt x="2585280" y="1246521"/>
                </a:cubicBezTo>
                <a:cubicBezTo>
                  <a:pt x="2925240" y="1246521"/>
                  <a:pt x="3201952" y="969809"/>
                  <a:pt x="3201952" y="629849"/>
                </a:cubicBezTo>
                <a:cubicBezTo>
                  <a:pt x="3201952" y="289889"/>
                  <a:pt x="2925240" y="13177"/>
                  <a:pt x="2585280" y="13177"/>
                </a:cubicBezTo>
                <a:lnTo>
                  <a:pt x="0" y="14494"/>
                </a:lnTo>
                <a:lnTo>
                  <a:pt x="0" y="1318"/>
                </a:lnTo>
                <a:lnTo>
                  <a:pt x="2585280" y="0"/>
                </a:lnTo>
                <a:cubicBezTo>
                  <a:pt x="2931828" y="0"/>
                  <a:pt x="3215129" y="281982"/>
                  <a:pt x="3215129" y="629849"/>
                </a:cubicBezTo>
                <a:cubicBezTo>
                  <a:pt x="3215129" y="976398"/>
                  <a:pt x="2933146" y="1259698"/>
                  <a:pt x="2585280" y="1259698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6A54A91-6ECD-3B0F-BE36-9A83B41E5D03}"/>
              </a:ext>
            </a:extLst>
          </p:cNvPr>
          <p:cNvSpPr/>
          <p:nvPr/>
        </p:nvSpPr>
        <p:spPr>
          <a:xfrm flipH="1" flipV="1">
            <a:off x="3530692" y="1668009"/>
            <a:ext cx="991369" cy="993774"/>
          </a:xfrm>
          <a:custGeom>
            <a:avLst/>
            <a:gdLst>
              <a:gd name="connsiteX0" fmla="*/ 271441 w 542882"/>
              <a:gd name="connsiteY0" fmla="*/ 544200 h 544199"/>
              <a:gd name="connsiteX1" fmla="*/ 0 w 542882"/>
              <a:gd name="connsiteY1" fmla="*/ 272759 h 544199"/>
              <a:gd name="connsiteX2" fmla="*/ 13177 w 542882"/>
              <a:gd name="connsiteY2" fmla="*/ 271441 h 544199"/>
              <a:gd name="connsiteX3" fmla="*/ 271441 w 542882"/>
              <a:gd name="connsiteY3" fmla="*/ 529705 h 544199"/>
              <a:gd name="connsiteX4" fmla="*/ 529706 w 542882"/>
              <a:gd name="connsiteY4" fmla="*/ 271441 h 544199"/>
              <a:gd name="connsiteX5" fmla="*/ 271441 w 542882"/>
              <a:gd name="connsiteY5" fmla="*/ 13177 h 544199"/>
              <a:gd name="connsiteX6" fmla="*/ 271441 w 542882"/>
              <a:gd name="connsiteY6" fmla="*/ 0 h 544199"/>
              <a:gd name="connsiteX7" fmla="*/ 542883 w 542882"/>
              <a:gd name="connsiteY7" fmla="*/ 271441 h 544199"/>
              <a:gd name="connsiteX8" fmla="*/ 271441 w 542882"/>
              <a:gd name="connsiteY8" fmla="*/ 544200 h 54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882" h="544199">
                <a:moveTo>
                  <a:pt x="271441" y="544200"/>
                </a:moveTo>
                <a:cubicBezTo>
                  <a:pt x="122544" y="544200"/>
                  <a:pt x="0" y="422974"/>
                  <a:pt x="0" y="272759"/>
                </a:cubicBezTo>
                <a:lnTo>
                  <a:pt x="13177" y="271441"/>
                </a:lnTo>
                <a:cubicBezTo>
                  <a:pt x="13177" y="413750"/>
                  <a:pt x="129132" y="529705"/>
                  <a:pt x="271441" y="529705"/>
                </a:cubicBezTo>
                <a:cubicBezTo>
                  <a:pt x="413750" y="529705"/>
                  <a:pt x="529706" y="413750"/>
                  <a:pt x="529706" y="271441"/>
                </a:cubicBezTo>
                <a:cubicBezTo>
                  <a:pt x="529706" y="129132"/>
                  <a:pt x="413750" y="13177"/>
                  <a:pt x="271441" y="13177"/>
                </a:cubicBezTo>
                <a:lnTo>
                  <a:pt x="271441" y="0"/>
                </a:lnTo>
                <a:cubicBezTo>
                  <a:pt x="420338" y="0"/>
                  <a:pt x="542883" y="121226"/>
                  <a:pt x="542883" y="271441"/>
                </a:cubicBezTo>
                <a:cubicBezTo>
                  <a:pt x="542883" y="421656"/>
                  <a:pt x="420338" y="544200"/>
                  <a:pt x="271441" y="544200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3" name="Graphic 1">
            <a:extLst>
              <a:ext uri="{FF2B5EF4-FFF2-40B4-BE49-F238E27FC236}">
                <a16:creationId xmlns:a16="http://schemas.microsoft.com/office/drawing/2014/main" id="{37B238AD-CBC9-DF8D-6F15-D96C937AAE41}"/>
              </a:ext>
            </a:extLst>
          </p:cNvPr>
          <p:cNvGrpSpPr/>
          <p:nvPr/>
        </p:nvGrpSpPr>
        <p:grpSpPr>
          <a:xfrm flipH="1" flipV="1">
            <a:off x="3184193" y="1325264"/>
            <a:ext cx="5560800" cy="1686771"/>
            <a:chOff x="5138417" y="4155461"/>
            <a:chExt cx="3045139" cy="923690"/>
          </a:xfrm>
          <a:solidFill>
            <a:srgbClr val="FFFFFF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4514AF4-2D9F-09F4-A0F2-7981AA1D8016}"/>
                </a:ext>
              </a:extLst>
            </p:cNvPr>
            <p:cNvSpPr/>
            <p:nvPr/>
          </p:nvSpPr>
          <p:spPr>
            <a:xfrm rot="-15109">
              <a:off x="5138417" y="4166034"/>
              <a:ext cx="32942" cy="26353"/>
            </a:xfrm>
            <a:custGeom>
              <a:avLst/>
              <a:gdLst>
                <a:gd name="connsiteX0" fmla="*/ 0 w 32942"/>
                <a:gd name="connsiteY0" fmla="*/ 0 h 26353"/>
                <a:gd name="connsiteX1" fmla="*/ 32942 w 32942"/>
                <a:gd name="connsiteY1" fmla="*/ 0 h 26353"/>
                <a:gd name="connsiteX2" fmla="*/ 32942 w 32942"/>
                <a:gd name="connsiteY2" fmla="*/ 26354 h 26353"/>
                <a:gd name="connsiteX3" fmla="*/ 0 w 32942"/>
                <a:gd name="connsiteY3" fmla="*/ 26354 h 2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42" h="26353">
                  <a:moveTo>
                    <a:pt x="0" y="0"/>
                  </a:moveTo>
                  <a:lnTo>
                    <a:pt x="32942" y="0"/>
                  </a:lnTo>
                  <a:lnTo>
                    <a:pt x="32942" y="26354"/>
                  </a:lnTo>
                  <a:lnTo>
                    <a:pt x="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707764-5614-B19C-1724-F2625312B0C2}"/>
                </a:ext>
              </a:extLst>
            </p:cNvPr>
            <p:cNvSpPr/>
            <p:nvPr/>
          </p:nvSpPr>
          <p:spPr>
            <a:xfrm>
              <a:off x="5237234" y="4155461"/>
              <a:ext cx="2946322" cy="923690"/>
            </a:xfrm>
            <a:custGeom>
              <a:avLst/>
              <a:gdLst>
                <a:gd name="connsiteX0" fmla="*/ 2485137 w 2946322"/>
                <a:gd name="connsiteY0" fmla="*/ 923691 h 923690"/>
                <a:gd name="connsiteX1" fmla="*/ 2441653 w 2946322"/>
                <a:gd name="connsiteY1" fmla="*/ 921055 h 923690"/>
                <a:gd name="connsiteX2" fmla="*/ 2444288 w 2946322"/>
                <a:gd name="connsiteY2" fmla="*/ 894702 h 923690"/>
                <a:gd name="connsiteX3" fmla="*/ 2508855 w 2946322"/>
                <a:gd name="connsiteY3" fmla="*/ 896019 h 923690"/>
                <a:gd name="connsiteX4" fmla="*/ 2510172 w 2946322"/>
                <a:gd name="connsiteY4" fmla="*/ 922373 h 923690"/>
                <a:gd name="connsiteX5" fmla="*/ 2485137 w 2946322"/>
                <a:gd name="connsiteY5" fmla="*/ 923691 h 923690"/>
                <a:gd name="connsiteX6" fmla="*/ 2578692 w 2946322"/>
                <a:gd name="connsiteY6" fmla="*/ 913149 h 923690"/>
                <a:gd name="connsiteX7" fmla="*/ 2573421 w 2946322"/>
                <a:gd name="connsiteY7" fmla="*/ 886796 h 923690"/>
                <a:gd name="connsiteX8" fmla="*/ 2635351 w 2946322"/>
                <a:gd name="connsiteY8" fmla="*/ 869666 h 923690"/>
                <a:gd name="connsiteX9" fmla="*/ 2644575 w 2946322"/>
                <a:gd name="connsiteY9" fmla="*/ 894702 h 923690"/>
                <a:gd name="connsiteX10" fmla="*/ 2578692 w 2946322"/>
                <a:gd name="connsiteY10" fmla="*/ 913149 h 923690"/>
                <a:gd name="connsiteX11" fmla="*/ 2374452 w 2946322"/>
                <a:gd name="connsiteY11" fmla="*/ 910514 h 923690"/>
                <a:gd name="connsiteX12" fmla="*/ 2308568 w 2946322"/>
                <a:gd name="connsiteY12" fmla="*/ 889431 h 923690"/>
                <a:gd name="connsiteX13" fmla="*/ 2319109 w 2946322"/>
                <a:gd name="connsiteY13" fmla="*/ 865713 h 923690"/>
                <a:gd name="connsiteX14" fmla="*/ 2381040 w 2946322"/>
                <a:gd name="connsiteY14" fmla="*/ 885478 h 923690"/>
                <a:gd name="connsiteX15" fmla="*/ 2374452 w 2946322"/>
                <a:gd name="connsiteY15" fmla="*/ 910514 h 923690"/>
                <a:gd name="connsiteX16" fmla="*/ 2707824 w 2946322"/>
                <a:gd name="connsiteY16" fmla="*/ 867031 h 923690"/>
                <a:gd name="connsiteX17" fmla="*/ 2694647 w 2946322"/>
                <a:gd name="connsiteY17" fmla="*/ 843312 h 923690"/>
                <a:gd name="connsiteX18" fmla="*/ 2748672 w 2946322"/>
                <a:gd name="connsiteY18" fmla="*/ 807735 h 923690"/>
                <a:gd name="connsiteX19" fmla="*/ 2764484 w 2946322"/>
                <a:gd name="connsiteY19" fmla="*/ 828818 h 923690"/>
                <a:gd name="connsiteX20" fmla="*/ 2707824 w 2946322"/>
                <a:gd name="connsiteY20" fmla="*/ 867031 h 923690"/>
                <a:gd name="connsiteX21" fmla="*/ 2247955 w 2946322"/>
                <a:gd name="connsiteY21" fmla="*/ 857807 h 923690"/>
                <a:gd name="connsiteX22" fmla="*/ 2191295 w 2946322"/>
                <a:gd name="connsiteY22" fmla="*/ 818277 h 923690"/>
                <a:gd name="connsiteX23" fmla="*/ 2208425 w 2946322"/>
                <a:gd name="connsiteY23" fmla="*/ 798511 h 923690"/>
                <a:gd name="connsiteX24" fmla="*/ 2261132 w 2946322"/>
                <a:gd name="connsiteY24" fmla="*/ 835406 h 923690"/>
                <a:gd name="connsiteX25" fmla="*/ 2247955 w 2946322"/>
                <a:gd name="connsiteY25" fmla="*/ 857807 h 923690"/>
                <a:gd name="connsiteX26" fmla="*/ 2815873 w 2946322"/>
                <a:gd name="connsiteY26" fmla="*/ 784017 h 923690"/>
                <a:gd name="connsiteX27" fmla="*/ 2797426 w 2946322"/>
                <a:gd name="connsiteY27" fmla="*/ 765570 h 923690"/>
                <a:gd name="connsiteX28" fmla="*/ 2839591 w 2946322"/>
                <a:gd name="connsiteY28" fmla="*/ 715498 h 923690"/>
                <a:gd name="connsiteX29" fmla="*/ 2860674 w 2946322"/>
                <a:gd name="connsiteY29" fmla="*/ 731310 h 923690"/>
                <a:gd name="connsiteX30" fmla="*/ 2815873 w 2946322"/>
                <a:gd name="connsiteY30" fmla="*/ 784017 h 923690"/>
                <a:gd name="connsiteX31" fmla="*/ 2142541 w 2946322"/>
                <a:gd name="connsiteY31" fmla="*/ 770840 h 923690"/>
                <a:gd name="connsiteX32" fmla="*/ 2100375 w 2946322"/>
                <a:gd name="connsiteY32" fmla="*/ 716815 h 923690"/>
                <a:gd name="connsiteX33" fmla="*/ 2122776 w 2946322"/>
                <a:gd name="connsiteY33" fmla="*/ 702321 h 923690"/>
                <a:gd name="connsiteX34" fmla="*/ 2162306 w 2946322"/>
                <a:gd name="connsiteY34" fmla="*/ 753711 h 923690"/>
                <a:gd name="connsiteX35" fmla="*/ 2142541 w 2946322"/>
                <a:gd name="connsiteY35" fmla="*/ 770840 h 923690"/>
                <a:gd name="connsiteX36" fmla="*/ 2896251 w 2946322"/>
                <a:gd name="connsiteY36" fmla="*/ 672015 h 923690"/>
                <a:gd name="connsiteX37" fmla="*/ 2872533 w 2946322"/>
                <a:gd name="connsiteY37" fmla="*/ 660156 h 923690"/>
                <a:gd name="connsiteX38" fmla="*/ 2897569 w 2946322"/>
                <a:gd name="connsiteY38" fmla="*/ 600860 h 923690"/>
                <a:gd name="connsiteX39" fmla="*/ 2922605 w 2946322"/>
                <a:gd name="connsiteY39" fmla="*/ 608766 h 923690"/>
                <a:gd name="connsiteX40" fmla="*/ 2896251 w 2946322"/>
                <a:gd name="connsiteY40" fmla="*/ 672015 h 923690"/>
                <a:gd name="connsiteX41" fmla="*/ 2066116 w 2946322"/>
                <a:gd name="connsiteY41" fmla="*/ 656203 h 923690"/>
                <a:gd name="connsiteX42" fmla="*/ 2041080 w 2946322"/>
                <a:gd name="connsiteY42" fmla="*/ 591636 h 923690"/>
                <a:gd name="connsiteX43" fmla="*/ 2066116 w 2946322"/>
                <a:gd name="connsiteY43" fmla="*/ 583731 h 923690"/>
                <a:gd name="connsiteX44" fmla="*/ 2088516 w 2946322"/>
                <a:gd name="connsiteY44" fmla="*/ 644343 h 923690"/>
                <a:gd name="connsiteX45" fmla="*/ 2066116 w 2946322"/>
                <a:gd name="connsiteY45" fmla="*/ 656203 h 923690"/>
                <a:gd name="connsiteX46" fmla="*/ 2939735 w 2946322"/>
                <a:gd name="connsiteY46" fmla="*/ 542882 h 923690"/>
                <a:gd name="connsiteX47" fmla="*/ 2913381 w 2946322"/>
                <a:gd name="connsiteY47" fmla="*/ 537612 h 923690"/>
                <a:gd name="connsiteX48" fmla="*/ 2919969 w 2946322"/>
                <a:gd name="connsiteY48" fmla="*/ 473045 h 923690"/>
                <a:gd name="connsiteX49" fmla="*/ 2946323 w 2946322"/>
                <a:gd name="connsiteY49" fmla="*/ 474363 h 923690"/>
                <a:gd name="connsiteX50" fmla="*/ 2939735 w 2946322"/>
                <a:gd name="connsiteY50" fmla="*/ 542882 h 923690"/>
                <a:gd name="connsiteX51" fmla="*/ 2027903 w 2946322"/>
                <a:gd name="connsiteY51" fmla="*/ 525752 h 923690"/>
                <a:gd name="connsiteX52" fmla="*/ 2023950 w 2946322"/>
                <a:gd name="connsiteY52" fmla="*/ 461186 h 923690"/>
                <a:gd name="connsiteX53" fmla="*/ 2023950 w 2946322"/>
                <a:gd name="connsiteY53" fmla="*/ 457234 h 923690"/>
                <a:gd name="connsiteX54" fmla="*/ 2050303 w 2946322"/>
                <a:gd name="connsiteY54" fmla="*/ 457234 h 923690"/>
                <a:gd name="connsiteX55" fmla="*/ 2050303 w 2946322"/>
                <a:gd name="connsiteY55" fmla="*/ 459869 h 923690"/>
                <a:gd name="connsiteX56" fmla="*/ 2054257 w 2946322"/>
                <a:gd name="connsiteY56" fmla="*/ 521800 h 923690"/>
                <a:gd name="connsiteX57" fmla="*/ 2027903 w 2946322"/>
                <a:gd name="connsiteY57" fmla="*/ 525752 h 923690"/>
                <a:gd name="connsiteX58" fmla="*/ 2918652 w 2946322"/>
                <a:gd name="connsiteY58" fmla="*/ 409797 h 923690"/>
                <a:gd name="connsiteX59" fmla="*/ 2906793 w 2946322"/>
                <a:gd name="connsiteY59" fmla="*/ 346549 h 923690"/>
                <a:gd name="connsiteX60" fmla="*/ 2931828 w 2946322"/>
                <a:gd name="connsiteY60" fmla="*/ 339961 h 923690"/>
                <a:gd name="connsiteX61" fmla="*/ 2945005 w 2946322"/>
                <a:gd name="connsiteY61" fmla="*/ 407162 h 923690"/>
                <a:gd name="connsiteX62" fmla="*/ 2918652 w 2946322"/>
                <a:gd name="connsiteY62" fmla="*/ 409797 h 923690"/>
                <a:gd name="connsiteX63" fmla="*/ 2048986 w 2946322"/>
                <a:gd name="connsiteY63" fmla="*/ 390032 h 923690"/>
                <a:gd name="connsiteX64" fmla="*/ 2022632 w 2946322"/>
                <a:gd name="connsiteY64" fmla="*/ 390032 h 923690"/>
                <a:gd name="connsiteX65" fmla="*/ 2022632 w 2946322"/>
                <a:gd name="connsiteY65" fmla="*/ 324148 h 923690"/>
                <a:gd name="connsiteX66" fmla="*/ 2048986 w 2946322"/>
                <a:gd name="connsiteY66" fmla="*/ 324148 h 923690"/>
                <a:gd name="connsiteX67" fmla="*/ 2048986 w 2946322"/>
                <a:gd name="connsiteY67" fmla="*/ 390032 h 923690"/>
                <a:gd name="connsiteX68" fmla="*/ 2884392 w 2946322"/>
                <a:gd name="connsiteY68" fmla="*/ 284618 h 923690"/>
                <a:gd name="connsiteX69" fmla="*/ 2854086 w 2946322"/>
                <a:gd name="connsiteY69" fmla="*/ 227958 h 923690"/>
                <a:gd name="connsiteX70" fmla="*/ 2876486 w 2946322"/>
                <a:gd name="connsiteY70" fmla="*/ 213464 h 923690"/>
                <a:gd name="connsiteX71" fmla="*/ 2909428 w 2946322"/>
                <a:gd name="connsiteY71" fmla="*/ 274077 h 923690"/>
                <a:gd name="connsiteX72" fmla="*/ 2884392 w 2946322"/>
                <a:gd name="connsiteY72" fmla="*/ 284618 h 923690"/>
                <a:gd name="connsiteX73" fmla="*/ 2814555 w 2946322"/>
                <a:gd name="connsiteY73" fmla="*/ 176568 h 923690"/>
                <a:gd name="connsiteX74" fmla="*/ 2768437 w 2946322"/>
                <a:gd name="connsiteY74" fmla="*/ 130450 h 923690"/>
                <a:gd name="connsiteX75" fmla="*/ 2785566 w 2946322"/>
                <a:gd name="connsiteY75" fmla="*/ 110685 h 923690"/>
                <a:gd name="connsiteX76" fmla="*/ 2834321 w 2946322"/>
                <a:gd name="connsiteY76" fmla="*/ 159439 h 923690"/>
                <a:gd name="connsiteX77" fmla="*/ 2814555 w 2946322"/>
                <a:gd name="connsiteY77" fmla="*/ 176568 h 923690"/>
                <a:gd name="connsiteX78" fmla="*/ 2717048 w 2946322"/>
                <a:gd name="connsiteY78" fmla="*/ 92237 h 923690"/>
                <a:gd name="connsiteX79" fmla="*/ 2660387 w 2946322"/>
                <a:gd name="connsiteY79" fmla="*/ 61931 h 923690"/>
                <a:gd name="connsiteX80" fmla="*/ 2670929 w 2946322"/>
                <a:gd name="connsiteY80" fmla="*/ 38213 h 923690"/>
                <a:gd name="connsiteX81" fmla="*/ 2731542 w 2946322"/>
                <a:gd name="connsiteY81" fmla="*/ 69837 h 923690"/>
                <a:gd name="connsiteX82" fmla="*/ 2717048 w 2946322"/>
                <a:gd name="connsiteY82" fmla="*/ 92237 h 923690"/>
                <a:gd name="connsiteX83" fmla="*/ 2598457 w 2946322"/>
                <a:gd name="connsiteY83" fmla="*/ 40848 h 923690"/>
                <a:gd name="connsiteX84" fmla="*/ 2535208 w 2946322"/>
                <a:gd name="connsiteY84" fmla="*/ 28989 h 923690"/>
                <a:gd name="connsiteX85" fmla="*/ 2537844 w 2946322"/>
                <a:gd name="connsiteY85" fmla="*/ 2636 h 923690"/>
                <a:gd name="connsiteX86" fmla="*/ 2605045 w 2946322"/>
                <a:gd name="connsiteY86" fmla="*/ 15812 h 923690"/>
                <a:gd name="connsiteX87" fmla="*/ 2598457 w 2946322"/>
                <a:gd name="connsiteY87" fmla="*/ 40848 h 923690"/>
                <a:gd name="connsiteX88" fmla="*/ 0 w 2946322"/>
                <a:gd name="connsiteY88" fmla="*/ 36895 h 923690"/>
                <a:gd name="connsiteX89" fmla="*/ 0 w 2946322"/>
                <a:gd name="connsiteY89" fmla="*/ 10542 h 923690"/>
                <a:gd name="connsiteX90" fmla="*/ 67201 w 2946322"/>
                <a:gd name="connsiteY90" fmla="*/ 10542 h 923690"/>
                <a:gd name="connsiteX91" fmla="*/ 67201 w 2946322"/>
                <a:gd name="connsiteY91" fmla="*/ 36895 h 923690"/>
                <a:gd name="connsiteX92" fmla="*/ 0 w 2946322"/>
                <a:gd name="connsiteY92" fmla="*/ 36895 h 923690"/>
                <a:gd name="connsiteX93" fmla="*/ 134403 w 2946322"/>
                <a:gd name="connsiteY93" fmla="*/ 35577 h 923690"/>
                <a:gd name="connsiteX94" fmla="*/ 134403 w 2946322"/>
                <a:gd name="connsiteY94" fmla="*/ 9224 h 923690"/>
                <a:gd name="connsiteX95" fmla="*/ 201604 w 2946322"/>
                <a:gd name="connsiteY95" fmla="*/ 9224 h 923690"/>
                <a:gd name="connsiteX96" fmla="*/ 201604 w 2946322"/>
                <a:gd name="connsiteY96" fmla="*/ 35577 h 923690"/>
                <a:gd name="connsiteX97" fmla="*/ 134403 w 2946322"/>
                <a:gd name="connsiteY97" fmla="*/ 35577 h 923690"/>
                <a:gd name="connsiteX98" fmla="*/ 267488 w 2946322"/>
                <a:gd name="connsiteY98" fmla="*/ 35577 h 923690"/>
                <a:gd name="connsiteX99" fmla="*/ 267488 w 2946322"/>
                <a:gd name="connsiteY99" fmla="*/ 9224 h 923690"/>
                <a:gd name="connsiteX100" fmla="*/ 334690 w 2946322"/>
                <a:gd name="connsiteY100" fmla="*/ 9224 h 923690"/>
                <a:gd name="connsiteX101" fmla="*/ 334690 w 2946322"/>
                <a:gd name="connsiteY101" fmla="*/ 35577 h 923690"/>
                <a:gd name="connsiteX102" fmla="*/ 267488 w 2946322"/>
                <a:gd name="connsiteY102" fmla="*/ 35577 h 923690"/>
                <a:gd name="connsiteX103" fmla="*/ 400573 w 2946322"/>
                <a:gd name="connsiteY103" fmla="*/ 35577 h 923690"/>
                <a:gd name="connsiteX104" fmla="*/ 400573 w 2946322"/>
                <a:gd name="connsiteY104" fmla="*/ 9224 h 923690"/>
                <a:gd name="connsiteX105" fmla="*/ 467775 w 2946322"/>
                <a:gd name="connsiteY105" fmla="*/ 9224 h 923690"/>
                <a:gd name="connsiteX106" fmla="*/ 467775 w 2946322"/>
                <a:gd name="connsiteY106" fmla="*/ 35577 h 923690"/>
                <a:gd name="connsiteX107" fmla="*/ 400573 w 2946322"/>
                <a:gd name="connsiteY107" fmla="*/ 35577 h 923690"/>
                <a:gd name="connsiteX108" fmla="*/ 533659 w 2946322"/>
                <a:gd name="connsiteY108" fmla="*/ 34260 h 923690"/>
                <a:gd name="connsiteX109" fmla="*/ 533659 w 2946322"/>
                <a:gd name="connsiteY109" fmla="*/ 7906 h 923690"/>
                <a:gd name="connsiteX110" fmla="*/ 600860 w 2946322"/>
                <a:gd name="connsiteY110" fmla="*/ 7906 h 923690"/>
                <a:gd name="connsiteX111" fmla="*/ 600860 w 2946322"/>
                <a:gd name="connsiteY111" fmla="*/ 34260 h 923690"/>
                <a:gd name="connsiteX112" fmla="*/ 533659 w 2946322"/>
                <a:gd name="connsiteY112" fmla="*/ 34260 h 923690"/>
                <a:gd name="connsiteX113" fmla="*/ 668062 w 2946322"/>
                <a:gd name="connsiteY113" fmla="*/ 34260 h 923690"/>
                <a:gd name="connsiteX114" fmla="*/ 668062 w 2946322"/>
                <a:gd name="connsiteY114" fmla="*/ 7906 h 923690"/>
                <a:gd name="connsiteX115" fmla="*/ 735263 w 2946322"/>
                <a:gd name="connsiteY115" fmla="*/ 7906 h 923690"/>
                <a:gd name="connsiteX116" fmla="*/ 735263 w 2946322"/>
                <a:gd name="connsiteY116" fmla="*/ 34260 h 923690"/>
                <a:gd name="connsiteX117" fmla="*/ 668062 w 2946322"/>
                <a:gd name="connsiteY117" fmla="*/ 34260 h 923690"/>
                <a:gd name="connsiteX118" fmla="*/ 801147 w 2946322"/>
                <a:gd name="connsiteY118" fmla="*/ 32942 h 923690"/>
                <a:gd name="connsiteX119" fmla="*/ 801147 w 2946322"/>
                <a:gd name="connsiteY119" fmla="*/ 6588 h 923690"/>
                <a:gd name="connsiteX120" fmla="*/ 868348 w 2946322"/>
                <a:gd name="connsiteY120" fmla="*/ 6588 h 923690"/>
                <a:gd name="connsiteX121" fmla="*/ 868348 w 2946322"/>
                <a:gd name="connsiteY121" fmla="*/ 32942 h 923690"/>
                <a:gd name="connsiteX122" fmla="*/ 801147 w 2946322"/>
                <a:gd name="connsiteY122" fmla="*/ 32942 h 923690"/>
                <a:gd name="connsiteX123" fmla="*/ 934232 w 2946322"/>
                <a:gd name="connsiteY123" fmla="*/ 32942 h 923690"/>
                <a:gd name="connsiteX124" fmla="*/ 934232 w 2946322"/>
                <a:gd name="connsiteY124" fmla="*/ 6588 h 923690"/>
                <a:gd name="connsiteX125" fmla="*/ 1001433 w 2946322"/>
                <a:gd name="connsiteY125" fmla="*/ 6588 h 923690"/>
                <a:gd name="connsiteX126" fmla="*/ 1001433 w 2946322"/>
                <a:gd name="connsiteY126" fmla="*/ 32942 h 923690"/>
                <a:gd name="connsiteX127" fmla="*/ 934232 w 2946322"/>
                <a:gd name="connsiteY127" fmla="*/ 32942 h 923690"/>
                <a:gd name="connsiteX128" fmla="*/ 1068635 w 2946322"/>
                <a:gd name="connsiteY128" fmla="*/ 31624 h 923690"/>
                <a:gd name="connsiteX129" fmla="*/ 1068635 w 2946322"/>
                <a:gd name="connsiteY129" fmla="*/ 5271 h 923690"/>
                <a:gd name="connsiteX130" fmla="*/ 1135837 w 2946322"/>
                <a:gd name="connsiteY130" fmla="*/ 5271 h 923690"/>
                <a:gd name="connsiteX131" fmla="*/ 1135837 w 2946322"/>
                <a:gd name="connsiteY131" fmla="*/ 31624 h 923690"/>
                <a:gd name="connsiteX132" fmla="*/ 1068635 w 2946322"/>
                <a:gd name="connsiteY132" fmla="*/ 31624 h 923690"/>
                <a:gd name="connsiteX133" fmla="*/ 1201720 w 2946322"/>
                <a:gd name="connsiteY133" fmla="*/ 31624 h 923690"/>
                <a:gd name="connsiteX134" fmla="*/ 1201720 w 2946322"/>
                <a:gd name="connsiteY134" fmla="*/ 5271 h 923690"/>
                <a:gd name="connsiteX135" fmla="*/ 1268922 w 2946322"/>
                <a:gd name="connsiteY135" fmla="*/ 5271 h 923690"/>
                <a:gd name="connsiteX136" fmla="*/ 1268922 w 2946322"/>
                <a:gd name="connsiteY136" fmla="*/ 31624 h 923690"/>
                <a:gd name="connsiteX137" fmla="*/ 1201720 w 2946322"/>
                <a:gd name="connsiteY137" fmla="*/ 31624 h 923690"/>
                <a:gd name="connsiteX138" fmla="*/ 1334806 w 2946322"/>
                <a:gd name="connsiteY138" fmla="*/ 30307 h 923690"/>
                <a:gd name="connsiteX139" fmla="*/ 1334806 w 2946322"/>
                <a:gd name="connsiteY139" fmla="*/ 3953 h 923690"/>
                <a:gd name="connsiteX140" fmla="*/ 1402007 w 2946322"/>
                <a:gd name="connsiteY140" fmla="*/ 3953 h 923690"/>
                <a:gd name="connsiteX141" fmla="*/ 1402007 w 2946322"/>
                <a:gd name="connsiteY141" fmla="*/ 30307 h 923690"/>
                <a:gd name="connsiteX142" fmla="*/ 1334806 w 2946322"/>
                <a:gd name="connsiteY142" fmla="*/ 30307 h 923690"/>
                <a:gd name="connsiteX143" fmla="*/ 1469208 w 2946322"/>
                <a:gd name="connsiteY143" fmla="*/ 30307 h 923690"/>
                <a:gd name="connsiteX144" fmla="*/ 1469208 w 2946322"/>
                <a:gd name="connsiteY144" fmla="*/ 3953 h 923690"/>
                <a:gd name="connsiteX145" fmla="*/ 1536410 w 2946322"/>
                <a:gd name="connsiteY145" fmla="*/ 3953 h 923690"/>
                <a:gd name="connsiteX146" fmla="*/ 1536410 w 2946322"/>
                <a:gd name="connsiteY146" fmla="*/ 30307 h 923690"/>
                <a:gd name="connsiteX147" fmla="*/ 1469208 w 2946322"/>
                <a:gd name="connsiteY147" fmla="*/ 30307 h 923690"/>
                <a:gd name="connsiteX148" fmla="*/ 1602294 w 2946322"/>
                <a:gd name="connsiteY148" fmla="*/ 28989 h 923690"/>
                <a:gd name="connsiteX149" fmla="*/ 1602294 w 2946322"/>
                <a:gd name="connsiteY149" fmla="*/ 2636 h 923690"/>
                <a:gd name="connsiteX150" fmla="*/ 1669495 w 2946322"/>
                <a:gd name="connsiteY150" fmla="*/ 2636 h 923690"/>
                <a:gd name="connsiteX151" fmla="*/ 1669495 w 2946322"/>
                <a:gd name="connsiteY151" fmla="*/ 28989 h 923690"/>
                <a:gd name="connsiteX152" fmla="*/ 1602294 w 2946322"/>
                <a:gd name="connsiteY152" fmla="*/ 28989 h 923690"/>
                <a:gd name="connsiteX153" fmla="*/ 1735379 w 2946322"/>
                <a:gd name="connsiteY153" fmla="*/ 28989 h 923690"/>
                <a:gd name="connsiteX154" fmla="*/ 1735379 w 2946322"/>
                <a:gd name="connsiteY154" fmla="*/ 2636 h 923690"/>
                <a:gd name="connsiteX155" fmla="*/ 1802580 w 2946322"/>
                <a:gd name="connsiteY155" fmla="*/ 2636 h 923690"/>
                <a:gd name="connsiteX156" fmla="*/ 1802580 w 2946322"/>
                <a:gd name="connsiteY156" fmla="*/ 28989 h 923690"/>
                <a:gd name="connsiteX157" fmla="*/ 1735379 w 2946322"/>
                <a:gd name="connsiteY157" fmla="*/ 28989 h 923690"/>
                <a:gd name="connsiteX158" fmla="*/ 1868464 w 2946322"/>
                <a:gd name="connsiteY158" fmla="*/ 27671 h 923690"/>
                <a:gd name="connsiteX159" fmla="*/ 1868464 w 2946322"/>
                <a:gd name="connsiteY159" fmla="*/ 1318 h 923690"/>
                <a:gd name="connsiteX160" fmla="*/ 1935666 w 2946322"/>
                <a:gd name="connsiteY160" fmla="*/ 1318 h 923690"/>
                <a:gd name="connsiteX161" fmla="*/ 1935666 w 2946322"/>
                <a:gd name="connsiteY161" fmla="*/ 27671 h 923690"/>
                <a:gd name="connsiteX162" fmla="*/ 1868464 w 2946322"/>
                <a:gd name="connsiteY162" fmla="*/ 27671 h 923690"/>
                <a:gd name="connsiteX163" fmla="*/ 2002867 w 2946322"/>
                <a:gd name="connsiteY163" fmla="*/ 27671 h 923690"/>
                <a:gd name="connsiteX164" fmla="*/ 2002867 w 2946322"/>
                <a:gd name="connsiteY164" fmla="*/ 1318 h 923690"/>
                <a:gd name="connsiteX165" fmla="*/ 2070069 w 2946322"/>
                <a:gd name="connsiteY165" fmla="*/ 1318 h 923690"/>
                <a:gd name="connsiteX166" fmla="*/ 2070069 w 2946322"/>
                <a:gd name="connsiteY166" fmla="*/ 27671 h 923690"/>
                <a:gd name="connsiteX167" fmla="*/ 2002867 w 2946322"/>
                <a:gd name="connsiteY167" fmla="*/ 27671 h 923690"/>
                <a:gd name="connsiteX168" fmla="*/ 2135952 w 2946322"/>
                <a:gd name="connsiteY168" fmla="*/ 26354 h 923690"/>
                <a:gd name="connsiteX169" fmla="*/ 2135952 w 2946322"/>
                <a:gd name="connsiteY169" fmla="*/ 0 h 923690"/>
                <a:gd name="connsiteX170" fmla="*/ 2203154 w 2946322"/>
                <a:gd name="connsiteY170" fmla="*/ 0 h 923690"/>
                <a:gd name="connsiteX171" fmla="*/ 2203154 w 2946322"/>
                <a:gd name="connsiteY171" fmla="*/ 26354 h 923690"/>
                <a:gd name="connsiteX172" fmla="*/ 2135952 w 2946322"/>
                <a:gd name="connsiteY172" fmla="*/ 26354 h 923690"/>
                <a:gd name="connsiteX173" fmla="*/ 2269038 w 2946322"/>
                <a:gd name="connsiteY173" fmla="*/ 26354 h 923690"/>
                <a:gd name="connsiteX174" fmla="*/ 2269038 w 2946322"/>
                <a:gd name="connsiteY174" fmla="*/ 0 h 923690"/>
                <a:gd name="connsiteX175" fmla="*/ 2336239 w 2946322"/>
                <a:gd name="connsiteY175" fmla="*/ 0 h 923690"/>
                <a:gd name="connsiteX176" fmla="*/ 2336239 w 2946322"/>
                <a:gd name="connsiteY176" fmla="*/ 26354 h 923690"/>
                <a:gd name="connsiteX177" fmla="*/ 2269038 w 2946322"/>
                <a:gd name="connsiteY177" fmla="*/ 26354 h 923690"/>
                <a:gd name="connsiteX178" fmla="*/ 2403440 w 2946322"/>
                <a:gd name="connsiteY178" fmla="*/ 26354 h 923690"/>
                <a:gd name="connsiteX179" fmla="*/ 2403440 w 2946322"/>
                <a:gd name="connsiteY179" fmla="*/ 0 h 923690"/>
                <a:gd name="connsiteX180" fmla="*/ 2470642 w 2946322"/>
                <a:gd name="connsiteY180" fmla="*/ 0 h 923690"/>
                <a:gd name="connsiteX181" fmla="*/ 2470642 w 2946322"/>
                <a:gd name="connsiteY181" fmla="*/ 26354 h 923690"/>
                <a:gd name="connsiteX182" fmla="*/ 2403440 w 2946322"/>
                <a:gd name="connsiteY182" fmla="*/ 26354 h 92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2946322" h="923690">
                  <a:moveTo>
                    <a:pt x="2485137" y="923691"/>
                  </a:moveTo>
                  <a:cubicBezTo>
                    <a:pt x="2470642" y="923691"/>
                    <a:pt x="2456147" y="922373"/>
                    <a:pt x="2441653" y="921055"/>
                  </a:cubicBezTo>
                  <a:lnTo>
                    <a:pt x="2444288" y="894702"/>
                  </a:lnTo>
                  <a:cubicBezTo>
                    <a:pt x="2465371" y="897337"/>
                    <a:pt x="2487772" y="897337"/>
                    <a:pt x="2508855" y="896019"/>
                  </a:cubicBezTo>
                  <a:lnTo>
                    <a:pt x="2510172" y="922373"/>
                  </a:lnTo>
                  <a:cubicBezTo>
                    <a:pt x="2502266" y="923691"/>
                    <a:pt x="2494360" y="923691"/>
                    <a:pt x="2485137" y="923691"/>
                  </a:cubicBezTo>
                  <a:close/>
                  <a:moveTo>
                    <a:pt x="2578692" y="913149"/>
                  </a:moveTo>
                  <a:lnTo>
                    <a:pt x="2573421" y="886796"/>
                  </a:lnTo>
                  <a:cubicBezTo>
                    <a:pt x="2594503" y="882843"/>
                    <a:pt x="2615586" y="876254"/>
                    <a:pt x="2635351" y="869666"/>
                  </a:cubicBezTo>
                  <a:lnTo>
                    <a:pt x="2644575" y="894702"/>
                  </a:lnTo>
                  <a:cubicBezTo>
                    <a:pt x="2623492" y="902608"/>
                    <a:pt x="2601092" y="909196"/>
                    <a:pt x="2578692" y="913149"/>
                  </a:cubicBezTo>
                  <a:close/>
                  <a:moveTo>
                    <a:pt x="2374452" y="910514"/>
                  </a:moveTo>
                  <a:cubicBezTo>
                    <a:pt x="2352051" y="905243"/>
                    <a:pt x="2330968" y="897337"/>
                    <a:pt x="2308568" y="889431"/>
                  </a:cubicBezTo>
                  <a:lnTo>
                    <a:pt x="2319109" y="865713"/>
                  </a:lnTo>
                  <a:cubicBezTo>
                    <a:pt x="2338874" y="873619"/>
                    <a:pt x="2359957" y="880208"/>
                    <a:pt x="2381040" y="885478"/>
                  </a:cubicBezTo>
                  <a:lnTo>
                    <a:pt x="2374452" y="910514"/>
                  </a:lnTo>
                  <a:close/>
                  <a:moveTo>
                    <a:pt x="2707824" y="867031"/>
                  </a:moveTo>
                  <a:lnTo>
                    <a:pt x="2694647" y="843312"/>
                  </a:lnTo>
                  <a:cubicBezTo>
                    <a:pt x="2713094" y="832771"/>
                    <a:pt x="2731542" y="820912"/>
                    <a:pt x="2748672" y="807735"/>
                  </a:cubicBezTo>
                  <a:lnTo>
                    <a:pt x="2764484" y="828818"/>
                  </a:lnTo>
                  <a:cubicBezTo>
                    <a:pt x="2746036" y="843312"/>
                    <a:pt x="2727589" y="855171"/>
                    <a:pt x="2707824" y="867031"/>
                  </a:cubicBezTo>
                  <a:close/>
                  <a:moveTo>
                    <a:pt x="2247955" y="857807"/>
                  </a:moveTo>
                  <a:cubicBezTo>
                    <a:pt x="2228190" y="845948"/>
                    <a:pt x="2209742" y="832771"/>
                    <a:pt x="2191295" y="818277"/>
                  </a:cubicBezTo>
                  <a:lnTo>
                    <a:pt x="2208425" y="798511"/>
                  </a:lnTo>
                  <a:cubicBezTo>
                    <a:pt x="2225554" y="811688"/>
                    <a:pt x="2242684" y="824865"/>
                    <a:pt x="2261132" y="835406"/>
                  </a:cubicBezTo>
                  <a:lnTo>
                    <a:pt x="2247955" y="857807"/>
                  </a:lnTo>
                  <a:close/>
                  <a:moveTo>
                    <a:pt x="2815873" y="784017"/>
                  </a:moveTo>
                  <a:lnTo>
                    <a:pt x="2797426" y="765570"/>
                  </a:lnTo>
                  <a:cubicBezTo>
                    <a:pt x="2811920" y="749757"/>
                    <a:pt x="2826414" y="733945"/>
                    <a:pt x="2839591" y="715498"/>
                  </a:cubicBezTo>
                  <a:lnTo>
                    <a:pt x="2860674" y="731310"/>
                  </a:lnTo>
                  <a:cubicBezTo>
                    <a:pt x="2847497" y="749757"/>
                    <a:pt x="2831685" y="766887"/>
                    <a:pt x="2815873" y="784017"/>
                  </a:cubicBezTo>
                  <a:close/>
                  <a:moveTo>
                    <a:pt x="2142541" y="770840"/>
                  </a:moveTo>
                  <a:cubicBezTo>
                    <a:pt x="2126729" y="753711"/>
                    <a:pt x="2113552" y="735263"/>
                    <a:pt x="2100375" y="716815"/>
                  </a:cubicBezTo>
                  <a:lnTo>
                    <a:pt x="2122776" y="702321"/>
                  </a:lnTo>
                  <a:cubicBezTo>
                    <a:pt x="2134635" y="720769"/>
                    <a:pt x="2147811" y="737898"/>
                    <a:pt x="2162306" y="753711"/>
                  </a:cubicBezTo>
                  <a:lnTo>
                    <a:pt x="2142541" y="770840"/>
                  </a:lnTo>
                  <a:close/>
                  <a:moveTo>
                    <a:pt x="2896251" y="672015"/>
                  </a:moveTo>
                  <a:lnTo>
                    <a:pt x="2872533" y="660156"/>
                  </a:lnTo>
                  <a:cubicBezTo>
                    <a:pt x="2883075" y="640390"/>
                    <a:pt x="2890980" y="620625"/>
                    <a:pt x="2897569" y="600860"/>
                  </a:cubicBezTo>
                  <a:lnTo>
                    <a:pt x="2922605" y="608766"/>
                  </a:lnTo>
                  <a:cubicBezTo>
                    <a:pt x="2916017" y="631167"/>
                    <a:pt x="2906793" y="652249"/>
                    <a:pt x="2896251" y="672015"/>
                  </a:cubicBezTo>
                  <a:close/>
                  <a:moveTo>
                    <a:pt x="2066116" y="656203"/>
                  </a:moveTo>
                  <a:cubicBezTo>
                    <a:pt x="2056892" y="635120"/>
                    <a:pt x="2047668" y="614037"/>
                    <a:pt x="2041080" y="591636"/>
                  </a:cubicBezTo>
                  <a:lnTo>
                    <a:pt x="2066116" y="583731"/>
                  </a:lnTo>
                  <a:cubicBezTo>
                    <a:pt x="2072704" y="604813"/>
                    <a:pt x="2080610" y="624578"/>
                    <a:pt x="2088516" y="644343"/>
                  </a:cubicBezTo>
                  <a:lnTo>
                    <a:pt x="2066116" y="656203"/>
                  </a:lnTo>
                  <a:close/>
                  <a:moveTo>
                    <a:pt x="2939735" y="542882"/>
                  </a:moveTo>
                  <a:lnTo>
                    <a:pt x="2913381" y="537612"/>
                  </a:lnTo>
                  <a:cubicBezTo>
                    <a:pt x="2917334" y="516529"/>
                    <a:pt x="2919969" y="495446"/>
                    <a:pt x="2919969" y="473045"/>
                  </a:cubicBezTo>
                  <a:lnTo>
                    <a:pt x="2946323" y="474363"/>
                  </a:lnTo>
                  <a:cubicBezTo>
                    <a:pt x="2946323" y="498082"/>
                    <a:pt x="2943687" y="520482"/>
                    <a:pt x="2939735" y="542882"/>
                  </a:cubicBezTo>
                  <a:close/>
                  <a:moveTo>
                    <a:pt x="2027903" y="525752"/>
                  </a:moveTo>
                  <a:cubicBezTo>
                    <a:pt x="2025268" y="504670"/>
                    <a:pt x="2023950" y="482269"/>
                    <a:pt x="2023950" y="461186"/>
                  </a:cubicBezTo>
                  <a:lnTo>
                    <a:pt x="2023950" y="457234"/>
                  </a:lnTo>
                  <a:lnTo>
                    <a:pt x="2050303" y="457234"/>
                  </a:lnTo>
                  <a:lnTo>
                    <a:pt x="2050303" y="459869"/>
                  </a:lnTo>
                  <a:cubicBezTo>
                    <a:pt x="2050303" y="480952"/>
                    <a:pt x="2051621" y="500717"/>
                    <a:pt x="2054257" y="521800"/>
                  </a:cubicBezTo>
                  <a:lnTo>
                    <a:pt x="2027903" y="525752"/>
                  </a:lnTo>
                  <a:close/>
                  <a:moveTo>
                    <a:pt x="2918652" y="409797"/>
                  </a:moveTo>
                  <a:cubicBezTo>
                    <a:pt x="2916017" y="388714"/>
                    <a:pt x="2912063" y="367631"/>
                    <a:pt x="2906793" y="346549"/>
                  </a:cubicBezTo>
                  <a:lnTo>
                    <a:pt x="2931828" y="339961"/>
                  </a:lnTo>
                  <a:cubicBezTo>
                    <a:pt x="2938417" y="362361"/>
                    <a:pt x="2942370" y="384761"/>
                    <a:pt x="2945005" y="407162"/>
                  </a:cubicBezTo>
                  <a:lnTo>
                    <a:pt x="2918652" y="409797"/>
                  </a:lnTo>
                  <a:close/>
                  <a:moveTo>
                    <a:pt x="2048986" y="390032"/>
                  </a:moveTo>
                  <a:lnTo>
                    <a:pt x="2022632" y="390032"/>
                  </a:lnTo>
                  <a:lnTo>
                    <a:pt x="2022632" y="324148"/>
                  </a:lnTo>
                  <a:lnTo>
                    <a:pt x="2048986" y="324148"/>
                  </a:lnTo>
                  <a:lnTo>
                    <a:pt x="2048986" y="390032"/>
                  </a:lnTo>
                  <a:close/>
                  <a:moveTo>
                    <a:pt x="2884392" y="284618"/>
                  </a:moveTo>
                  <a:cubicBezTo>
                    <a:pt x="2875169" y="264853"/>
                    <a:pt x="2865945" y="246405"/>
                    <a:pt x="2854086" y="227958"/>
                  </a:cubicBezTo>
                  <a:lnTo>
                    <a:pt x="2876486" y="213464"/>
                  </a:lnTo>
                  <a:cubicBezTo>
                    <a:pt x="2888345" y="233229"/>
                    <a:pt x="2900204" y="252994"/>
                    <a:pt x="2909428" y="274077"/>
                  </a:cubicBezTo>
                  <a:lnTo>
                    <a:pt x="2884392" y="284618"/>
                  </a:lnTo>
                  <a:close/>
                  <a:moveTo>
                    <a:pt x="2814555" y="176568"/>
                  </a:moveTo>
                  <a:cubicBezTo>
                    <a:pt x="2800061" y="160757"/>
                    <a:pt x="2785566" y="144944"/>
                    <a:pt x="2768437" y="130450"/>
                  </a:cubicBezTo>
                  <a:lnTo>
                    <a:pt x="2785566" y="110685"/>
                  </a:lnTo>
                  <a:cubicBezTo>
                    <a:pt x="2802696" y="125179"/>
                    <a:pt x="2819826" y="142309"/>
                    <a:pt x="2834321" y="159439"/>
                  </a:cubicBezTo>
                  <a:lnTo>
                    <a:pt x="2814555" y="176568"/>
                  </a:lnTo>
                  <a:close/>
                  <a:moveTo>
                    <a:pt x="2717048" y="92237"/>
                  </a:moveTo>
                  <a:cubicBezTo>
                    <a:pt x="2698600" y="80378"/>
                    <a:pt x="2680152" y="71154"/>
                    <a:pt x="2660387" y="61931"/>
                  </a:cubicBezTo>
                  <a:lnTo>
                    <a:pt x="2670929" y="38213"/>
                  </a:lnTo>
                  <a:cubicBezTo>
                    <a:pt x="2692012" y="47436"/>
                    <a:pt x="2711777" y="57978"/>
                    <a:pt x="2731542" y="69837"/>
                  </a:cubicBezTo>
                  <a:lnTo>
                    <a:pt x="2717048" y="92237"/>
                  </a:lnTo>
                  <a:close/>
                  <a:moveTo>
                    <a:pt x="2598457" y="40848"/>
                  </a:moveTo>
                  <a:cubicBezTo>
                    <a:pt x="2577374" y="35577"/>
                    <a:pt x="2556291" y="31624"/>
                    <a:pt x="2535208" y="28989"/>
                  </a:cubicBezTo>
                  <a:lnTo>
                    <a:pt x="2537844" y="2636"/>
                  </a:lnTo>
                  <a:cubicBezTo>
                    <a:pt x="2560244" y="5271"/>
                    <a:pt x="2582644" y="9224"/>
                    <a:pt x="2605045" y="15812"/>
                  </a:cubicBezTo>
                  <a:lnTo>
                    <a:pt x="2598457" y="40848"/>
                  </a:lnTo>
                  <a:close/>
                  <a:moveTo>
                    <a:pt x="0" y="36895"/>
                  </a:moveTo>
                  <a:lnTo>
                    <a:pt x="0" y="10542"/>
                  </a:lnTo>
                  <a:lnTo>
                    <a:pt x="67201" y="10542"/>
                  </a:lnTo>
                  <a:lnTo>
                    <a:pt x="67201" y="36895"/>
                  </a:lnTo>
                  <a:lnTo>
                    <a:pt x="0" y="36895"/>
                  </a:lnTo>
                  <a:close/>
                  <a:moveTo>
                    <a:pt x="134403" y="35577"/>
                  </a:moveTo>
                  <a:lnTo>
                    <a:pt x="134403" y="9224"/>
                  </a:lnTo>
                  <a:lnTo>
                    <a:pt x="201604" y="9224"/>
                  </a:lnTo>
                  <a:lnTo>
                    <a:pt x="201604" y="35577"/>
                  </a:lnTo>
                  <a:lnTo>
                    <a:pt x="134403" y="35577"/>
                  </a:lnTo>
                  <a:close/>
                  <a:moveTo>
                    <a:pt x="267488" y="35577"/>
                  </a:moveTo>
                  <a:lnTo>
                    <a:pt x="267488" y="9224"/>
                  </a:lnTo>
                  <a:lnTo>
                    <a:pt x="334690" y="9224"/>
                  </a:lnTo>
                  <a:lnTo>
                    <a:pt x="334690" y="35577"/>
                  </a:lnTo>
                  <a:lnTo>
                    <a:pt x="267488" y="35577"/>
                  </a:lnTo>
                  <a:close/>
                  <a:moveTo>
                    <a:pt x="400573" y="35577"/>
                  </a:moveTo>
                  <a:lnTo>
                    <a:pt x="400573" y="9224"/>
                  </a:lnTo>
                  <a:lnTo>
                    <a:pt x="467775" y="9224"/>
                  </a:lnTo>
                  <a:lnTo>
                    <a:pt x="467775" y="35577"/>
                  </a:lnTo>
                  <a:lnTo>
                    <a:pt x="400573" y="35577"/>
                  </a:lnTo>
                  <a:close/>
                  <a:moveTo>
                    <a:pt x="533659" y="34260"/>
                  </a:moveTo>
                  <a:lnTo>
                    <a:pt x="533659" y="7906"/>
                  </a:lnTo>
                  <a:lnTo>
                    <a:pt x="600860" y="7906"/>
                  </a:lnTo>
                  <a:lnTo>
                    <a:pt x="600860" y="34260"/>
                  </a:lnTo>
                  <a:lnTo>
                    <a:pt x="533659" y="34260"/>
                  </a:lnTo>
                  <a:close/>
                  <a:moveTo>
                    <a:pt x="668062" y="34260"/>
                  </a:moveTo>
                  <a:lnTo>
                    <a:pt x="668062" y="7906"/>
                  </a:lnTo>
                  <a:lnTo>
                    <a:pt x="735263" y="7906"/>
                  </a:lnTo>
                  <a:lnTo>
                    <a:pt x="735263" y="34260"/>
                  </a:lnTo>
                  <a:lnTo>
                    <a:pt x="668062" y="34260"/>
                  </a:lnTo>
                  <a:close/>
                  <a:moveTo>
                    <a:pt x="801147" y="32942"/>
                  </a:moveTo>
                  <a:lnTo>
                    <a:pt x="801147" y="6588"/>
                  </a:lnTo>
                  <a:lnTo>
                    <a:pt x="868348" y="6588"/>
                  </a:lnTo>
                  <a:lnTo>
                    <a:pt x="868348" y="32942"/>
                  </a:lnTo>
                  <a:lnTo>
                    <a:pt x="801147" y="32942"/>
                  </a:lnTo>
                  <a:close/>
                  <a:moveTo>
                    <a:pt x="934232" y="32942"/>
                  </a:moveTo>
                  <a:lnTo>
                    <a:pt x="934232" y="6588"/>
                  </a:lnTo>
                  <a:lnTo>
                    <a:pt x="1001433" y="6588"/>
                  </a:lnTo>
                  <a:lnTo>
                    <a:pt x="1001433" y="32942"/>
                  </a:lnTo>
                  <a:lnTo>
                    <a:pt x="934232" y="32942"/>
                  </a:lnTo>
                  <a:close/>
                  <a:moveTo>
                    <a:pt x="1068635" y="31624"/>
                  </a:moveTo>
                  <a:lnTo>
                    <a:pt x="1068635" y="5271"/>
                  </a:lnTo>
                  <a:lnTo>
                    <a:pt x="1135837" y="5271"/>
                  </a:lnTo>
                  <a:lnTo>
                    <a:pt x="1135837" y="31624"/>
                  </a:lnTo>
                  <a:lnTo>
                    <a:pt x="1068635" y="31624"/>
                  </a:lnTo>
                  <a:close/>
                  <a:moveTo>
                    <a:pt x="1201720" y="31624"/>
                  </a:moveTo>
                  <a:lnTo>
                    <a:pt x="1201720" y="5271"/>
                  </a:lnTo>
                  <a:lnTo>
                    <a:pt x="1268922" y="5271"/>
                  </a:lnTo>
                  <a:lnTo>
                    <a:pt x="1268922" y="31624"/>
                  </a:lnTo>
                  <a:lnTo>
                    <a:pt x="1201720" y="31624"/>
                  </a:lnTo>
                  <a:close/>
                  <a:moveTo>
                    <a:pt x="1334806" y="30307"/>
                  </a:moveTo>
                  <a:lnTo>
                    <a:pt x="1334806" y="3953"/>
                  </a:lnTo>
                  <a:lnTo>
                    <a:pt x="1402007" y="3953"/>
                  </a:lnTo>
                  <a:lnTo>
                    <a:pt x="1402007" y="30307"/>
                  </a:lnTo>
                  <a:lnTo>
                    <a:pt x="1334806" y="30307"/>
                  </a:lnTo>
                  <a:close/>
                  <a:moveTo>
                    <a:pt x="1469208" y="30307"/>
                  </a:moveTo>
                  <a:lnTo>
                    <a:pt x="1469208" y="3953"/>
                  </a:lnTo>
                  <a:lnTo>
                    <a:pt x="1536410" y="3953"/>
                  </a:lnTo>
                  <a:lnTo>
                    <a:pt x="1536410" y="30307"/>
                  </a:lnTo>
                  <a:lnTo>
                    <a:pt x="1469208" y="30307"/>
                  </a:lnTo>
                  <a:close/>
                  <a:moveTo>
                    <a:pt x="1602294" y="28989"/>
                  </a:moveTo>
                  <a:lnTo>
                    <a:pt x="1602294" y="2636"/>
                  </a:lnTo>
                  <a:lnTo>
                    <a:pt x="1669495" y="2636"/>
                  </a:lnTo>
                  <a:lnTo>
                    <a:pt x="1669495" y="28989"/>
                  </a:lnTo>
                  <a:lnTo>
                    <a:pt x="1602294" y="28989"/>
                  </a:lnTo>
                  <a:close/>
                  <a:moveTo>
                    <a:pt x="1735379" y="28989"/>
                  </a:moveTo>
                  <a:lnTo>
                    <a:pt x="1735379" y="2636"/>
                  </a:lnTo>
                  <a:lnTo>
                    <a:pt x="1802580" y="2636"/>
                  </a:lnTo>
                  <a:lnTo>
                    <a:pt x="1802580" y="28989"/>
                  </a:lnTo>
                  <a:lnTo>
                    <a:pt x="1735379" y="28989"/>
                  </a:lnTo>
                  <a:close/>
                  <a:moveTo>
                    <a:pt x="1868464" y="27671"/>
                  </a:moveTo>
                  <a:lnTo>
                    <a:pt x="1868464" y="1318"/>
                  </a:lnTo>
                  <a:lnTo>
                    <a:pt x="1935666" y="1318"/>
                  </a:lnTo>
                  <a:lnTo>
                    <a:pt x="1935666" y="27671"/>
                  </a:lnTo>
                  <a:lnTo>
                    <a:pt x="1868464" y="27671"/>
                  </a:lnTo>
                  <a:close/>
                  <a:moveTo>
                    <a:pt x="2002867" y="27671"/>
                  </a:moveTo>
                  <a:lnTo>
                    <a:pt x="2002867" y="1318"/>
                  </a:lnTo>
                  <a:lnTo>
                    <a:pt x="2070069" y="1318"/>
                  </a:lnTo>
                  <a:lnTo>
                    <a:pt x="2070069" y="27671"/>
                  </a:lnTo>
                  <a:lnTo>
                    <a:pt x="2002867" y="27671"/>
                  </a:lnTo>
                  <a:close/>
                  <a:moveTo>
                    <a:pt x="2135952" y="26354"/>
                  </a:moveTo>
                  <a:lnTo>
                    <a:pt x="2135952" y="0"/>
                  </a:lnTo>
                  <a:lnTo>
                    <a:pt x="2203154" y="0"/>
                  </a:lnTo>
                  <a:lnTo>
                    <a:pt x="2203154" y="26354"/>
                  </a:lnTo>
                  <a:lnTo>
                    <a:pt x="2135952" y="26354"/>
                  </a:lnTo>
                  <a:close/>
                  <a:moveTo>
                    <a:pt x="2269038" y="26354"/>
                  </a:moveTo>
                  <a:lnTo>
                    <a:pt x="2269038" y="0"/>
                  </a:lnTo>
                  <a:lnTo>
                    <a:pt x="2336239" y="0"/>
                  </a:lnTo>
                  <a:lnTo>
                    <a:pt x="2336239" y="26354"/>
                  </a:lnTo>
                  <a:lnTo>
                    <a:pt x="2269038" y="26354"/>
                  </a:lnTo>
                  <a:close/>
                  <a:moveTo>
                    <a:pt x="2403440" y="26354"/>
                  </a:moveTo>
                  <a:lnTo>
                    <a:pt x="2403440" y="0"/>
                  </a:lnTo>
                  <a:lnTo>
                    <a:pt x="2470642" y="0"/>
                  </a:lnTo>
                  <a:lnTo>
                    <a:pt x="2470642" y="26354"/>
                  </a:lnTo>
                  <a:lnTo>
                    <a:pt x="240344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24FB174-B3EA-3284-B267-DAD9396870B1}"/>
                </a:ext>
              </a:extLst>
            </p:cNvPr>
            <p:cNvSpPr/>
            <p:nvPr/>
          </p:nvSpPr>
          <p:spPr>
            <a:xfrm>
              <a:off x="7259866" y="4378148"/>
              <a:ext cx="26353" cy="32941"/>
            </a:xfrm>
            <a:custGeom>
              <a:avLst/>
              <a:gdLst>
                <a:gd name="connsiteX0" fmla="*/ 0 w 26353"/>
                <a:gd name="connsiteY0" fmla="*/ 0 h 32941"/>
                <a:gd name="connsiteX1" fmla="*/ 26353 w 26353"/>
                <a:gd name="connsiteY1" fmla="*/ 0 h 32941"/>
                <a:gd name="connsiteX2" fmla="*/ 26353 w 26353"/>
                <a:gd name="connsiteY2" fmla="*/ 32942 h 32941"/>
                <a:gd name="connsiteX3" fmla="*/ 0 w 26353"/>
                <a:gd name="connsiteY3" fmla="*/ 32942 h 3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53" h="32941">
                  <a:moveTo>
                    <a:pt x="0" y="0"/>
                  </a:moveTo>
                  <a:lnTo>
                    <a:pt x="26353" y="0"/>
                  </a:lnTo>
                  <a:lnTo>
                    <a:pt x="26353" y="32942"/>
                  </a:lnTo>
                  <a:lnTo>
                    <a:pt x="0" y="32942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50939B4-C893-3078-EE97-DB9D08F5C983}"/>
              </a:ext>
            </a:extLst>
          </p:cNvPr>
          <p:cNvCxnSpPr>
            <a:cxnSpLocks/>
          </p:cNvCxnSpPr>
          <p:nvPr/>
        </p:nvCxnSpPr>
        <p:spPr>
          <a:xfrm flipH="1">
            <a:off x="4513020" y="2151369"/>
            <a:ext cx="0" cy="47845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BDE2B18-9C99-95C6-8AA8-BA8CE16CFA3A}"/>
              </a:ext>
            </a:extLst>
          </p:cNvPr>
          <p:cNvSpPr/>
          <p:nvPr/>
        </p:nvSpPr>
        <p:spPr>
          <a:xfrm flipH="1">
            <a:off x="8663398" y="3529642"/>
            <a:ext cx="3528601" cy="697807"/>
          </a:xfrm>
          <a:custGeom>
            <a:avLst/>
            <a:gdLst>
              <a:gd name="connsiteX0" fmla="*/ 0 w 1715613"/>
              <a:gd name="connsiteY0" fmla="*/ 0 h 382125"/>
              <a:gd name="connsiteX1" fmla="*/ 1715614 w 1715613"/>
              <a:gd name="connsiteY1" fmla="*/ 0 h 382125"/>
              <a:gd name="connsiteX2" fmla="*/ 1715614 w 1715613"/>
              <a:gd name="connsiteY2" fmla="*/ 382126 h 382125"/>
              <a:gd name="connsiteX3" fmla="*/ 0 w 1715613"/>
              <a:gd name="connsiteY3" fmla="*/ 382126 h 38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5613" h="382125">
                <a:moveTo>
                  <a:pt x="0" y="0"/>
                </a:moveTo>
                <a:lnTo>
                  <a:pt x="1715614" y="0"/>
                </a:lnTo>
                <a:lnTo>
                  <a:pt x="1715614" y="382126"/>
                </a:lnTo>
                <a:lnTo>
                  <a:pt x="0" y="3821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lt1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15C0DCE-2196-7E73-AF3A-61F67CD83AAF}"/>
              </a:ext>
            </a:extLst>
          </p:cNvPr>
          <p:cNvGrpSpPr/>
          <p:nvPr/>
        </p:nvGrpSpPr>
        <p:grpSpPr>
          <a:xfrm>
            <a:off x="8628941" y="2640177"/>
            <a:ext cx="3563059" cy="1577647"/>
            <a:chOff x="8628941" y="2640177"/>
            <a:chExt cx="5706207" cy="157764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927A8BF-1EA1-BAB3-928C-E160F0193BF0}"/>
                </a:ext>
              </a:extLst>
            </p:cNvPr>
            <p:cNvSpPr/>
            <p:nvPr/>
          </p:nvSpPr>
          <p:spPr>
            <a:xfrm flipH="1" flipV="1">
              <a:off x="8628941" y="2640177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6E3D663-8134-7575-86E6-DEE3D5A91CE1}"/>
                </a:ext>
              </a:extLst>
            </p:cNvPr>
            <p:cNvSpPr/>
            <p:nvPr/>
          </p:nvSpPr>
          <p:spPr>
            <a:xfrm flipH="1" flipV="1">
              <a:off x="8628941" y="3294674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E2CB4E6-ECAA-B646-9948-4123A6D508AD}"/>
                </a:ext>
              </a:extLst>
            </p:cNvPr>
            <p:cNvSpPr/>
            <p:nvPr/>
          </p:nvSpPr>
          <p:spPr>
            <a:xfrm flipH="1">
              <a:off x="8628941" y="4193763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824F40C-84A3-3E67-ABF7-F8665C832A12}"/>
                </a:ext>
              </a:extLst>
            </p:cNvPr>
            <p:cNvSpPr/>
            <p:nvPr/>
          </p:nvSpPr>
          <p:spPr>
            <a:xfrm flipH="1">
              <a:off x="8628941" y="3539266"/>
              <a:ext cx="5706207" cy="24061"/>
            </a:xfrm>
            <a:custGeom>
              <a:avLst/>
              <a:gdLst>
                <a:gd name="connsiteX0" fmla="*/ 0 w 1715613"/>
                <a:gd name="connsiteY0" fmla="*/ 0 h 13176"/>
                <a:gd name="connsiteX1" fmla="*/ 1715614 w 1715613"/>
                <a:gd name="connsiteY1" fmla="*/ 0 h 13176"/>
                <a:gd name="connsiteX2" fmla="*/ 1715614 w 1715613"/>
                <a:gd name="connsiteY2" fmla="*/ 13177 h 13176"/>
                <a:gd name="connsiteX3" fmla="*/ 0 w 1715613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5613" h="13176">
                  <a:moveTo>
                    <a:pt x="0" y="0"/>
                  </a:moveTo>
                  <a:lnTo>
                    <a:pt x="1715614" y="0"/>
                  </a:lnTo>
                  <a:lnTo>
                    <a:pt x="1715614" y="13177"/>
                  </a:lnTo>
                  <a:lnTo>
                    <a:pt x="0" y="13177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9" name="Graphic 1">
            <a:extLst>
              <a:ext uri="{FF2B5EF4-FFF2-40B4-BE49-F238E27FC236}">
                <a16:creationId xmlns:a16="http://schemas.microsoft.com/office/drawing/2014/main" id="{D7070BBC-E947-1DEE-7B92-746E48F5B711}"/>
              </a:ext>
            </a:extLst>
          </p:cNvPr>
          <p:cNvGrpSpPr/>
          <p:nvPr/>
        </p:nvGrpSpPr>
        <p:grpSpPr>
          <a:xfrm flipH="1">
            <a:off x="2866571" y="3530748"/>
            <a:ext cx="5878439" cy="2317205"/>
            <a:chOff x="5138408" y="3982845"/>
            <a:chExt cx="3219081" cy="1268921"/>
          </a:xfrm>
          <a:solidFill>
            <a:schemeClr val="accent3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F8F98B9-9128-0C96-ABEF-E8624642CCAE}"/>
                </a:ext>
              </a:extLst>
            </p:cNvPr>
            <p:cNvSpPr/>
            <p:nvPr/>
          </p:nvSpPr>
          <p:spPr>
            <a:xfrm>
              <a:off x="5138408" y="3982845"/>
              <a:ext cx="3219081" cy="1268921"/>
            </a:xfrm>
            <a:custGeom>
              <a:avLst/>
              <a:gdLst>
                <a:gd name="connsiteX0" fmla="*/ 3219082 w 3219081"/>
                <a:gd name="connsiteY0" fmla="*/ 633802 h 1268921"/>
                <a:gd name="connsiteX1" fmla="*/ 2585280 w 3219081"/>
                <a:gd name="connsiteY1" fmla="*/ 0 h 1268921"/>
                <a:gd name="connsiteX2" fmla="*/ 2585280 w 3219081"/>
                <a:gd name="connsiteY2" fmla="*/ 0 h 1268921"/>
                <a:gd name="connsiteX3" fmla="*/ 0 w 3219081"/>
                <a:gd name="connsiteY3" fmla="*/ 0 h 1268921"/>
                <a:gd name="connsiteX4" fmla="*/ 0 w 3219081"/>
                <a:gd name="connsiteY4" fmla="*/ 382126 h 1268921"/>
                <a:gd name="connsiteX5" fmla="*/ 2583962 w 3219081"/>
                <a:gd name="connsiteY5" fmla="*/ 382126 h 1268921"/>
                <a:gd name="connsiteX6" fmla="*/ 2583962 w 3219081"/>
                <a:gd name="connsiteY6" fmla="*/ 382126 h 1268921"/>
                <a:gd name="connsiteX7" fmla="*/ 2836956 w 3219081"/>
                <a:gd name="connsiteY7" fmla="*/ 635120 h 1268921"/>
                <a:gd name="connsiteX8" fmla="*/ 2583962 w 3219081"/>
                <a:gd name="connsiteY8" fmla="*/ 888113 h 1268921"/>
                <a:gd name="connsiteX9" fmla="*/ 2330968 w 3219081"/>
                <a:gd name="connsiteY9" fmla="*/ 635120 h 1268921"/>
                <a:gd name="connsiteX10" fmla="*/ 2330968 w 3219081"/>
                <a:gd name="connsiteY10" fmla="*/ 633802 h 1268921"/>
                <a:gd name="connsiteX11" fmla="*/ 2330968 w 3219081"/>
                <a:gd name="connsiteY11" fmla="*/ 396620 h 1268921"/>
                <a:gd name="connsiteX12" fmla="*/ 1948842 w 3219081"/>
                <a:gd name="connsiteY12" fmla="*/ 396620 h 1268921"/>
                <a:gd name="connsiteX13" fmla="*/ 1948842 w 3219081"/>
                <a:gd name="connsiteY13" fmla="*/ 633802 h 1268921"/>
                <a:gd name="connsiteX14" fmla="*/ 1948842 w 3219081"/>
                <a:gd name="connsiteY14" fmla="*/ 635120 h 1268921"/>
                <a:gd name="connsiteX15" fmla="*/ 2582644 w 3219081"/>
                <a:gd name="connsiteY15" fmla="*/ 1268922 h 1268921"/>
                <a:gd name="connsiteX16" fmla="*/ 3219082 w 3219081"/>
                <a:gd name="connsiteY16" fmla="*/ 633802 h 126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9081" h="1268921">
                  <a:moveTo>
                    <a:pt x="3219082" y="633802"/>
                  </a:moveTo>
                  <a:cubicBezTo>
                    <a:pt x="3219082" y="284618"/>
                    <a:pt x="2934464" y="0"/>
                    <a:pt x="2585280" y="0"/>
                  </a:cubicBezTo>
                  <a:lnTo>
                    <a:pt x="2585280" y="0"/>
                  </a:lnTo>
                  <a:lnTo>
                    <a:pt x="0" y="0"/>
                  </a:lnTo>
                  <a:lnTo>
                    <a:pt x="0" y="382126"/>
                  </a:lnTo>
                  <a:lnTo>
                    <a:pt x="2583962" y="382126"/>
                  </a:lnTo>
                  <a:lnTo>
                    <a:pt x="2583962" y="382126"/>
                  </a:lnTo>
                  <a:cubicBezTo>
                    <a:pt x="2723636" y="382126"/>
                    <a:pt x="2836956" y="495446"/>
                    <a:pt x="2836956" y="635120"/>
                  </a:cubicBezTo>
                  <a:cubicBezTo>
                    <a:pt x="2836956" y="774793"/>
                    <a:pt x="2723636" y="888113"/>
                    <a:pt x="2583962" y="888113"/>
                  </a:cubicBezTo>
                  <a:cubicBezTo>
                    <a:pt x="2444288" y="888113"/>
                    <a:pt x="2330968" y="774793"/>
                    <a:pt x="2330968" y="635120"/>
                  </a:cubicBezTo>
                  <a:cubicBezTo>
                    <a:pt x="2330968" y="635120"/>
                    <a:pt x="2330968" y="635120"/>
                    <a:pt x="2330968" y="633802"/>
                  </a:cubicBezTo>
                  <a:lnTo>
                    <a:pt x="2330968" y="396620"/>
                  </a:lnTo>
                  <a:lnTo>
                    <a:pt x="1948842" y="396620"/>
                  </a:lnTo>
                  <a:lnTo>
                    <a:pt x="1948842" y="633802"/>
                  </a:lnTo>
                  <a:cubicBezTo>
                    <a:pt x="1948842" y="633802"/>
                    <a:pt x="1948842" y="633802"/>
                    <a:pt x="1948842" y="635120"/>
                  </a:cubicBezTo>
                  <a:cubicBezTo>
                    <a:pt x="1948842" y="984304"/>
                    <a:pt x="2233460" y="1268922"/>
                    <a:pt x="2582644" y="1268922"/>
                  </a:cubicBezTo>
                  <a:cubicBezTo>
                    <a:pt x="2934464" y="1267604"/>
                    <a:pt x="3219082" y="982986"/>
                    <a:pt x="3219082" y="6338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BA5454F-9D17-249E-F3B4-0A5831CB9B42}"/>
                </a:ext>
              </a:extLst>
            </p:cNvPr>
            <p:cNvSpPr/>
            <p:nvPr/>
          </p:nvSpPr>
          <p:spPr>
            <a:xfrm>
              <a:off x="5138408" y="4346524"/>
              <a:ext cx="2585279" cy="13176"/>
            </a:xfrm>
            <a:custGeom>
              <a:avLst/>
              <a:gdLst>
                <a:gd name="connsiteX0" fmla="*/ 0 w 2585279"/>
                <a:gd name="connsiteY0" fmla="*/ 0 h 13176"/>
                <a:gd name="connsiteX1" fmla="*/ 2585280 w 2585279"/>
                <a:gd name="connsiteY1" fmla="*/ 0 h 13176"/>
                <a:gd name="connsiteX2" fmla="*/ 2585280 w 2585279"/>
                <a:gd name="connsiteY2" fmla="*/ 13177 h 13176"/>
                <a:gd name="connsiteX3" fmla="*/ 0 w 2585279"/>
                <a:gd name="connsiteY3" fmla="*/ 13177 h 1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5279" h="13176">
                  <a:moveTo>
                    <a:pt x="0" y="0"/>
                  </a:moveTo>
                  <a:lnTo>
                    <a:pt x="2585280" y="0"/>
                  </a:lnTo>
                  <a:lnTo>
                    <a:pt x="2585280" y="13177"/>
                  </a:lnTo>
                  <a:lnTo>
                    <a:pt x="0" y="13177"/>
                  </a:lnTo>
                  <a:close/>
                </a:path>
              </a:pathLst>
            </a:custGeom>
            <a:grpFill/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4EBFBB0-0D05-A1B2-356B-1C3644FBEAB7}"/>
              </a:ext>
            </a:extLst>
          </p:cNvPr>
          <p:cNvSpPr/>
          <p:nvPr/>
        </p:nvSpPr>
        <p:spPr>
          <a:xfrm flipH="1">
            <a:off x="2876194" y="3537970"/>
            <a:ext cx="5871221" cy="2300360"/>
          </a:xfrm>
          <a:custGeom>
            <a:avLst/>
            <a:gdLst>
              <a:gd name="connsiteX0" fmla="*/ 2585280 w 3215128"/>
              <a:gd name="connsiteY0" fmla="*/ 1259698 h 1259697"/>
              <a:gd name="connsiteX1" fmla="*/ 1955431 w 3215128"/>
              <a:gd name="connsiteY1" fmla="*/ 629849 h 1259697"/>
              <a:gd name="connsiteX2" fmla="*/ 1955431 w 3215128"/>
              <a:gd name="connsiteY2" fmla="*/ 391349 h 1259697"/>
              <a:gd name="connsiteX3" fmla="*/ 1968608 w 3215128"/>
              <a:gd name="connsiteY3" fmla="*/ 391349 h 1259697"/>
              <a:gd name="connsiteX4" fmla="*/ 1968608 w 3215128"/>
              <a:gd name="connsiteY4" fmla="*/ 629849 h 1259697"/>
              <a:gd name="connsiteX5" fmla="*/ 2585280 w 3215128"/>
              <a:gd name="connsiteY5" fmla="*/ 1246521 h 1259697"/>
              <a:gd name="connsiteX6" fmla="*/ 3201952 w 3215128"/>
              <a:gd name="connsiteY6" fmla="*/ 629849 h 1259697"/>
              <a:gd name="connsiteX7" fmla="*/ 2585280 w 3215128"/>
              <a:gd name="connsiteY7" fmla="*/ 13177 h 1259697"/>
              <a:gd name="connsiteX8" fmla="*/ 0 w 3215128"/>
              <a:gd name="connsiteY8" fmla="*/ 14494 h 1259697"/>
              <a:gd name="connsiteX9" fmla="*/ 0 w 3215128"/>
              <a:gd name="connsiteY9" fmla="*/ 1318 h 1259697"/>
              <a:gd name="connsiteX10" fmla="*/ 2585280 w 3215128"/>
              <a:gd name="connsiteY10" fmla="*/ 0 h 1259697"/>
              <a:gd name="connsiteX11" fmla="*/ 3215129 w 3215128"/>
              <a:gd name="connsiteY11" fmla="*/ 629849 h 1259697"/>
              <a:gd name="connsiteX12" fmla="*/ 2585280 w 3215128"/>
              <a:gd name="connsiteY12" fmla="*/ 1259698 h 125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5128" h="1259697">
                <a:moveTo>
                  <a:pt x="2585280" y="1259698"/>
                </a:moveTo>
                <a:cubicBezTo>
                  <a:pt x="2238731" y="1259698"/>
                  <a:pt x="1955431" y="977715"/>
                  <a:pt x="1955431" y="629849"/>
                </a:cubicBezTo>
                <a:lnTo>
                  <a:pt x="1955431" y="391349"/>
                </a:lnTo>
                <a:lnTo>
                  <a:pt x="1968608" y="391349"/>
                </a:lnTo>
                <a:lnTo>
                  <a:pt x="1968608" y="629849"/>
                </a:lnTo>
                <a:cubicBezTo>
                  <a:pt x="1968608" y="969809"/>
                  <a:pt x="2245319" y="1246521"/>
                  <a:pt x="2585280" y="1246521"/>
                </a:cubicBezTo>
                <a:cubicBezTo>
                  <a:pt x="2925240" y="1246521"/>
                  <a:pt x="3201952" y="969809"/>
                  <a:pt x="3201952" y="629849"/>
                </a:cubicBezTo>
                <a:cubicBezTo>
                  <a:pt x="3201952" y="289889"/>
                  <a:pt x="2925240" y="13177"/>
                  <a:pt x="2585280" y="13177"/>
                </a:cubicBezTo>
                <a:lnTo>
                  <a:pt x="0" y="14494"/>
                </a:lnTo>
                <a:lnTo>
                  <a:pt x="0" y="1318"/>
                </a:lnTo>
                <a:lnTo>
                  <a:pt x="2585280" y="0"/>
                </a:lnTo>
                <a:cubicBezTo>
                  <a:pt x="2931828" y="0"/>
                  <a:pt x="3215129" y="281982"/>
                  <a:pt x="3215129" y="629849"/>
                </a:cubicBezTo>
                <a:cubicBezTo>
                  <a:pt x="3215129" y="976398"/>
                  <a:pt x="2933146" y="1259698"/>
                  <a:pt x="2585280" y="1259698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5D93230-3186-5357-5497-9F84271E3476}"/>
              </a:ext>
            </a:extLst>
          </p:cNvPr>
          <p:cNvSpPr/>
          <p:nvPr/>
        </p:nvSpPr>
        <p:spPr>
          <a:xfrm flipH="1">
            <a:off x="3530692" y="4196218"/>
            <a:ext cx="991369" cy="993774"/>
          </a:xfrm>
          <a:custGeom>
            <a:avLst/>
            <a:gdLst>
              <a:gd name="connsiteX0" fmla="*/ 271441 w 542882"/>
              <a:gd name="connsiteY0" fmla="*/ 544200 h 544199"/>
              <a:gd name="connsiteX1" fmla="*/ 0 w 542882"/>
              <a:gd name="connsiteY1" fmla="*/ 272759 h 544199"/>
              <a:gd name="connsiteX2" fmla="*/ 13177 w 542882"/>
              <a:gd name="connsiteY2" fmla="*/ 271441 h 544199"/>
              <a:gd name="connsiteX3" fmla="*/ 271441 w 542882"/>
              <a:gd name="connsiteY3" fmla="*/ 529705 h 544199"/>
              <a:gd name="connsiteX4" fmla="*/ 529706 w 542882"/>
              <a:gd name="connsiteY4" fmla="*/ 271441 h 544199"/>
              <a:gd name="connsiteX5" fmla="*/ 271441 w 542882"/>
              <a:gd name="connsiteY5" fmla="*/ 13177 h 544199"/>
              <a:gd name="connsiteX6" fmla="*/ 271441 w 542882"/>
              <a:gd name="connsiteY6" fmla="*/ 0 h 544199"/>
              <a:gd name="connsiteX7" fmla="*/ 542883 w 542882"/>
              <a:gd name="connsiteY7" fmla="*/ 271441 h 544199"/>
              <a:gd name="connsiteX8" fmla="*/ 271441 w 542882"/>
              <a:gd name="connsiteY8" fmla="*/ 544200 h 54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882" h="544199">
                <a:moveTo>
                  <a:pt x="271441" y="544200"/>
                </a:moveTo>
                <a:cubicBezTo>
                  <a:pt x="122544" y="544200"/>
                  <a:pt x="0" y="422974"/>
                  <a:pt x="0" y="272759"/>
                </a:cubicBezTo>
                <a:lnTo>
                  <a:pt x="13177" y="271441"/>
                </a:lnTo>
                <a:cubicBezTo>
                  <a:pt x="13177" y="413750"/>
                  <a:pt x="129132" y="529705"/>
                  <a:pt x="271441" y="529705"/>
                </a:cubicBezTo>
                <a:cubicBezTo>
                  <a:pt x="413750" y="529705"/>
                  <a:pt x="529706" y="413750"/>
                  <a:pt x="529706" y="271441"/>
                </a:cubicBezTo>
                <a:cubicBezTo>
                  <a:pt x="529706" y="129132"/>
                  <a:pt x="413750" y="13177"/>
                  <a:pt x="271441" y="13177"/>
                </a:cubicBezTo>
                <a:lnTo>
                  <a:pt x="271441" y="0"/>
                </a:lnTo>
                <a:cubicBezTo>
                  <a:pt x="420338" y="0"/>
                  <a:pt x="542883" y="121226"/>
                  <a:pt x="542883" y="271441"/>
                </a:cubicBezTo>
                <a:cubicBezTo>
                  <a:pt x="542883" y="421656"/>
                  <a:pt x="420338" y="544200"/>
                  <a:pt x="271441" y="544200"/>
                </a:cubicBez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2" name="Graphic 1">
            <a:extLst>
              <a:ext uri="{FF2B5EF4-FFF2-40B4-BE49-F238E27FC236}">
                <a16:creationId xmlns:a16="http://schemas.microsoft.com/office/drawing/2014/main" id="{92AB4111-CE29-2939-DC1B-76486B1F828E}"/>
              </a:ext>
            </a:extLst>
          </p:cNvPr>
          <p:cNvGrpSpPr/>
          <p:nvPr/>
        </p:nvGrpSpPr>
        <p:grpSpPr>
          <a:xfrm flipH="1">
            <a:off x="3184193" y="3845966"/>
            <a:ext cx="5560800" cy="1686771"/>
            <a:chOff x="5138417" y="4155461"/>
            <a:chExt cx="3045139" cy="923690"/>
          </a:xfrm>
          <a:solidFill>
            <a:srgbClr val="FFFFFF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A024EC6-17F8-AF99-9EA5-8C4ECA2021D4}"/>
                </a:ext>
              </a:extLst>
            </p:cNvPr>
            <p:cNvSpPr/>
            <p:nvPr/>
          </p:nvSpPr>
          <p:spPr>
            <a:xfrm rot="-15109">
              <a:off x="5138417" y="4166034"/>
              <a:ext cx="32942" cy="26353"/>
            </a:xfrm>
            <a:custGeom>
              <a:avLst/>
              <a:gdLst>
                <a:gd name="connsiteX0" fmla="*/ 0 w 32942"/>
                <a:gd name="connsiteY0" fmla="*/ 0 h 26353"/>
                <a:gd name="connsiteX1" fmla="*/ 32942 w 32942"/>
                <a:gd name="connsiteY1" fmla="*/ 0 h 26353"/>
                <a:gd name="connsiteX2" fmla="*/ 32942 w 32942"/>
                <a:gd name="connsiteY2" fmla="*/ 26354 h 26353"/>
                <a:gd name="connsiteX3" fmla="*/ 0 w 32942"/>
                <a:gd name="connsiteY3" fmla="*/ 26354 h 2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42" h="26353">
                  <a:moveTo>
                    <a:pt x="0" y="0"/>
                  </a:moveTo>
                  <a:lnTo>
                    <a:pt x="32942" y="0"/>
                  </a:lnTo>
                  <a:lnTo>
                    <a:pt x="32942" y="26354"/>
                  </a:lnTo>
                  <a:lnTo>
                    <a:pt x="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632F8B4-C5D8-ED12-9479-D8644C1937E8}"/>
                </a:ext>
              </a:extLst>
            </p:cNvPr>
            <p:cNvSpPr/>
            <p:nvPr/>
          </p:nvSpPr>
          <p:spPr>
            <a:xfrm>
              <a:off x="5237234" y="4155461"/>
              <a:ext cx="2946322" cy="923690"/>
            </a:xfrm>
            <a:custGeom>
              <a:avLst/>
              <a:gdLst>
                <a:gd name="connsiteX0" fmla="*/ 2485137 w 2946322"/>
                <a:gd name="connsiteY0" fmla="*/ 923691 h 923690"/>
                <a:gd name="connsiteX1" fmla="*/ 2441653 w 2946322"/>
                <a:gd name="connsiteY1" fmla="*/ 921055 h 923690"/>
                <a:gd name="connsiteX2" fmla="*/ 2444288 w 2946322"/>
                <a:gd name="connsiteY2" fmla="*/ 894702 h 923690"/>
                <a:gd name="connsiteX3" fmla="*/ 2508855 w 2946322"/>
                <a:gd name="connsiteY3" fmla="*/ 896019 h 923690"/>
                <a:gd name="connsiteX4" fmla="*/ 2510172 w 2946322"/>
                <a:gd name="connsiteY4" fmla="*/ 922373 h 923690"/>
                <a:gd name="connsiteX5" fmla="*/ 2485137 w 2946322"/>
                <a:gd name="connsiteY5" fmla="*/ 923691 h 923690"/>
                <a:gd name="connsiteX6" fmla="*/ 2578692 w 2946322"/>
                <a:gd name="connsiteY6" fmla="*/ 913149 h 923690"/>
                <a:gd name="connsiteX7" fmla="*/ 2573421 w 2946322"/>
                <a:gd name="connsiteY7" fmla="*/ 886796 h 923690"/>
                <a:gd name="connsiteX8" fmla="*/ 2635351 w 2946322"/>
                <a:gd name="connsiteY8" fmla="*/ 869666 h 923690"/>
                <a:gd name="connsiteX9" fmla="*/ 2644575 w 2946322"/>
                <a:gd name="connsiteY9" fmla="*/ 894702 h 923690"/>
                <a:gd name="connsiteX10" fmla="*/ 2578692 w 2946322"/>
                <a:gd name="connsiteY10" fmla="*/ 913149 h 923690"/>
                <a:gd name="connsiteX11" fmla="*/ 2374452 w 2946322"/>
                <a:gd name="connsiteY11" fmla="*/ 910514 h 923690"/>
                <a:gd name="connsiteX12" fmla="*/ 2308568 w 2946322"/>
                <a:gd name="connsiteY12" fmla="*/ 889431 h 923690"/>
                <a:gd name="connsiteX13" fmla="*/ 2319109 w 2946322"/>
                <a:gd name="connsiteY13" fmla="*/ 865713 h 923690"/>
                <a:gd name="connsiteX14" fmla="*/ 2381040 w 2946322"/>
                <a:gd name="connsiteY14" fmla="*/ 885478 h 923690"/>
                <a:gd name="connsiteX15" fmla="*/ 2374452 w 2946322"/>
                <a:gd name="connsiteY15" fmla="*/ 910514 h 923690"/>
                <a:gd name="connsiteX16" fmla="*/ 2707824 w 2946322"/>
                <a:gd name="connsiteY16" fmla="*/ 867031 h 923690"/>
                <a:gd name="connsiteX17" fmla="*/ 2694647 w 2946322"/>
                <a:gd name="connsiteY17" fmla="*/ 843312 h 923690"/>
                <a:gd name="connsiteX18" fmla="*/ 2748672 w 2946322"/>
                <a:gd name="connsiteY18" fmla="*/ 807735 h 923690"/>
                <a:gd name="connsiteX19" fmla="*/ 2764484 w 2946322"/>
                <a:gd name="connsiteY19" fmla="*/ 828818 h 923690"/>
                <a:gd name="connsiteX20" fmla="*/ 2707824 w 2946322"/>
                <a:gd name="connsiteY20" fmla="*/ 867031 h 923690"/>
                <a:gd name="connsiteX21" fmla="*/ 2247955 w 2946322"/>
                <a:gd name="connsiteY21" fmla="*/ 857807 h 923690"/>
                <a:gd name="connsiteX22" fmla="*/ 2191295 w 2946322"/>
                <a:gd name="connsiteY22" fmla="*/ 818277 h 923690"/>
                <a:gd name="connsiteX23" fmla="*/ 2208425 w 2946322"/>
                <a:gd name="connsiteY23" fmla="*/ 798511 h 923690"/>
                <a:gd name="connsiteX24" fmla="*/ 2261132 w 2946322"/>
                <a:gd name="connsiteY24" fmla="*/ 835406 h 923690"/>
                <a:gd name="connsiteX25" fmla="*/ 2247955 w 2946322"/>
                <a:gd name="connsiteY25" fmla="*/ 857807 h 923690"/>
                <a:gd name="connsiteX26" fmla="*/ 2815873 w 2946322"/>
                <a:gd name="connsiteY26" fmla="*/ 784017 h 923690"/>
                <a:gd name="connsiteX27" fmla="*/ 2797426 w 2946322"/>
                <a:gd name="connsiteY27" fmla="*/ 765570 h 923690"/>
                <a:gd name="connsiteX28" fmla="*/ 2839591 w 2946322"/>
                <a:gd name="connsiteY28" fmla="*/ 715498 h 923690"/>
                <a:gd name="connsiteX29" fmla="*/ 2860674 w 2946322"/>
                <a:gd name="connsiteY29" fmla="*/ 731310 h 923690"/>
                <a:gd name="connsiteX30" fmla="*/ 2815873 w 2946322"/>
                <a:gd name="connsiteY30" fmla="*/ 784017 h 923690"/>
                <a:gd name="connsiteX31" fmla="*/ 2142541 w 2946322"/>
                <a:gd name="connsiteY31" fmla="*/ 770840 h 923690"/>
                <a:gd name="connsiteX32" fmla="*/ 2100375 w 2946322"/>
                <a:gd name="connsiteY32" fmla="*/ 716815 h 923690"/>
                <a:gd name="connsiteX33" fmla="*/ 2122776 w 2946322"/>
                <a:gd name="connsiteY33" fmla="*/ 702321 h 923690"/>
                <a:gd name="connsiteX34" fmla="*/ 2162306 w 2946322"/>
                <a:gd name="connsiteY34" fmla="*/ 753711 h 923690"/>
                <a:gd name="connsiteX35" fmla="*/ 2142541 w 2946322"/>
                <a:gd name="connsiteY35" fmla="*/ 770840 h 923690"/>
                <a:gd name="connsiteX36" fmla="*/ 2896251 w 2946322"/>
                <a:gd name="connsiteY36" fmla="*/ 672015 h 923690"/>
                <a:gd name="connsiteX37" fmla="*/ 2872533 w 2946322"/>
                <a:gd name="connsiteY37" fmla="*/ 660156 h 923690"/>
                <a:gd name="connsiteX38" fmla="*/ 2897569 w 2946322"/>
                <a:gd name="connsiteY38" fmla="*/ 600860 h 923690"/>
                <a:gd name="connsiteX39" fmla="*/ 2922605 w 2946322"/>
                <a:gd name="connsiteY39" fmla="*/ 608766 h 923690"/>
                <a:gd name="connsiteX40" fmla="*/ 2896251 w 2946322"/>
                <a:gd name="connsiteY40" fmla="*/ 672015 h 923690"/>
                <a:gd name="connsiteX41" fmla="*/ 2066116 w 2946322"/>
                <a:gd name="connsiteY41" fmla="*/ 656203 h 923690"/>
                <a:gd name="connsiteX42" fmla="*/ 2041080 w 2946322"/>
                <a:gd name="connsiteY42" fmla="*/ 591636 h 923690"/>
                <a:gd name="connsiteX43" fmla="*/ 2066116 w 2946322"/>
                <a:gd name="connsiteY43" fmla="*/ 583731 h 923690"/>
                <a:gd name="connsiteX44" fmla="*/ 2088516 w 2946322"/>
                <a:gd name="connsiteY44" fmla="*/ 644343 h 923690"/>
                <a:gd name="connsiteX45" fmla="*/ 2066116 w 2946322"/>
                <a:gd name="connsiteY45" fmla="*/ 656203 h 923690"/>
                <a:gd name="connsiteX46" fmla="*/ 2939735 w 2946322"/>
                <a:gd name="connsiteY46" fmla="*/ 542882 h 923690"/>
                <a:gd name="connsiteX47" fmla="*/ 2913381 w 2946322"/>
                <a:gd name="connsiteY47" fmla="*/ 537612 h 923690"/>
                <a:gd name="connsiteX48" fmla="*/ 2919969 w 2946322"/>
                <a:gd name="connsiteY48" fmla="*/ 473045 h 923690"/>
                <a:gd name="connsiteX49" fmla="*/ 2946323 w 2946322"/>
                <a:gd name="connsiteY49" fmla="*/ 474363 h 923690"/>
                <a:gd name="connsiteX50" fmla="*/ 2939735 w 2946322"/>
                <a:gd name="connsiteY50" fmla="*/ 542882 h 923690"/>
                <a:gd name="connsiteX51" fmla="*/ 2027903 w 2946322"/>
                <a:gd name="connsiteY51" fmla="*/ 525752 h 923690"/>
                <a:gd name="connsiteX52" fmla="*/ 2023950 w 2946322"/>
                <a:gd name="connsiteY52" fmla="*/ 461186 h 923690"/>
                <a:gd name="connsiteX53" fmla="*/ 2023950 w 2946322"/>
                <a:gd name="connsiteY53" fmla="*/ 457234 h 923690"/>
                <a:gd name="connsiteX54" fmla="*/ 2050303 w 2946322"/>
                <a:gd name="connsiteY54" fmla="*/ 457234 h 923690"/>
                <a:gd name="connsiteX55" fmla="*/ 2050303 w 2946322"/>
                <a:gd name="connsiteY55" fmla="*/ 459869 h 923690"/>
                <a:gd name="connsiteX56" fmla="*/ 2054257 w 2946322"/>
                <a:gd name="connsiteY56" fmla="*/ 521800 h 923690"/>
                <a:gd name="connsiteX57" fmla="*/ 2027903 w 2946322"/>
                <a:gd name="connsiteY57" fmla="*/ 525752 h 923690"/>
                <a:gd name="connsiteX58" fmla="*/ 2918652 w 2946322"/>
                <a:gd name="connsiteY58" fmla="*/ 409797 h 923690"/>
                <a:gd name="connsiteX59" fmla="*/ 2906793 w 2946322"/>
                <a:gd name="connsiteY59" fmla="*/ 346549 h 923690"/>
                <a:gd name="connsiteX60" fmla="*/ 2931828 w 2946322"/>
                <a:gd name="connsiteY60" fmla="*/ 339961 h 923690"/>
                <a:gd name="connsiteX61" fmla="*/ 2945005 w 2946322"/>
                <a:gd name="connsiteY61" fmla="*/ 407162 h 923690"/>
                <a:gd name="connsiteX62" fmla="*/ 2918652 w 2946322"/>
                <a:gd name="connsiteY62" fmla="*/ 409797 h 923690"/>
                <a:gd name="connsiteX63" fmla="*/ 2048986 w 2946322"/>
                <a:gd name="connsiteY63" fmla="*/ 390032 h 923690"/>
                <a:gd name="connsiteX64" fmla="*/ 2022632 w 2946322"/>
                <a:gd name="connsiteY64" fmla="*/ 390032 h 923690"/>
                <a:gd name="connsiteX65" fmla="*/ 2022632 w 2946322"/>
                <a:gd name="connsiteY65" fmla="*/ 324148 h 923690"/>
                <a:gd name="connsiteX66" fmla="*/ 2048986 w 2946322"/>
                <a:gd name="connsiteY66" fmla="*/ 324148 h 923690"/>
                <a:gd name="connsiteX67" fmla="*/ 2048986 w 2946322"/>
                <a:gd name="connsiteY67" fmla="*/ 390032 h 923690"/>
                <a:gd name="connsiteX68" fmla="*/ 2884392 w 2946322"/>
                <a:gd name="connsiteY68" fmla="*/ 284618 h 923690"/>
                <a:gd name="connsiteX69" fmla="*/ 2854086 w 2946322"/>
                <a:gd name="connsiteY69" fmla="*/ 227958 h 923690"/>
                <a:gd name="connsiteX70" fmla="*/ 2876486 w 2946322"/>
                <a:gd name="connsiteY70" fmla="*/ 213464 h 923690"/>
                <a:gd name="connsiteX71" fmla="*/ 2909428 w 2946322"/>
                <a:gd name="connsiteY71" fmla="*/ 274077 h 923690"/>
                <a:gd name="connsiteX72" fmla="*/ 2884392 w 2946322"/>
                <a:gd name="connsiteY72" fmla="*/ 284618 h 923690"/>
                <a:gd name="connsiteX73" fmla="*/ 2814555 w 2946322"/>
                <a:gd name="connsiteY73" fmla="*/ 176568 h 923690"/>
                <a:gd name="connsiteX74" fmla="*/ 2768437 w 2946322"/>
                <a:gd name="connsiteY74" fmla="*/ 130450 h 923690"/>
                <a:gd name="connsiteX75" fmla="*/ 2785566 w 2946322"/>
                <a:gd name="connsiteY75" fmla="*/ 110685 h 923690"/>
                <a:gd name="connsiteX76" fmla="*/ 2834321 w 2946322"/>
                <a:gd name="connsiteY76" fmla="*/ 159439 h 923690"/>
                <a:gd name="connsiteX77" fmla="*/ 2814555 w 2946322"/>
                <a:gd name="connsiteY77" fmla="*/ 176568 h 923690"/>
                <a:gd name="connsiteX78" fmla="*/ 2717048 w 2946322"/>
                <a:gd name="connsiteY78" fmla="*/ 92237 h 923690"/>
                <a:gd name="connsiteX79" fmla="*/ 2660387 w 2946322"/>
                <a:gd name="connsiteY79" fmla="*/ 61931 h 923690"/>
                <a:gd name="connsiteX80" fmla="*/ 2670929 w 2946322"/>
                <a:gd name="connsiteY80" fmla="*/ 38213 h 923690"/>
                <a:gd name="connsiteX81" fmla="*/ 2731542 w 2946322"/>
                <a:gd name="connsiteY81" fmla="*/ 69837 h 923690"/>
                <a:gd name="connsiteX82" fmla="*/ 2717048 w 2946322"/>
                <a:gd name="connsiteY82" fmla="*/ 92237 h 923690"/>
                <a:gd name="connsiteX83" fmla="*/ 2598457 w 2946322"/>
                <a:gd name="connsiteY83" fmla="*/ 40848 h 923690"/>
                <a:gd name="connsiteX84" fmla="*/ 2535208 w 2946322"/>
                <a:gd name="connsiteY84" fmla="*/ 28989 h 923690"/>
                <a:gd name="connsiteX85" fmla="*/ 2537844 w 2946322"/>
                <a:gd name="connsiteY85" fmla="*/ 2636 h 923690"/>
                <a:gd name="connsiteX86" fmla="*/ 2605045 w 2946322"/>
                <a:gd name="connsiteY86" fmla="*/ 15812 h 923690"/>
                <a:gd name="connsiteX87" fmla="*/ 2598457 w 2946322"/>
                <a:gd name="connsiteY87" fmla="*/ 40848 h 923690"/>
                <a:gd name="connsiteX88" fmla="*/ 0 w 2946322"/>
                <a:gd name="connsiteY88" fmla="*/ 36895 h 923690"/>
                <a:gd name="connsiteX89" fmla="*/ 0 w 2946322"/>
                <a:gd name="connsiteY89" fmla="*/ 10542 h 923690"/>
                <a:gd name="connsiteX90" fmla="*/ 67201 w 2946322"/>
                <a:gd name="connsiteY90" fmla="*/ 10542 h 923690"/>
                <a:gd name="connsiteX91" fmla="*/ 67201 w 2946322"/>
                <a:gd name="connsiteY91" fmla="*/ 36895 h 923690"/>
                <a:gd name="connsiteX92" fmla="*/ 0 w 2946322"/>
                <a:gd name="connsiteY92" fmla="*/ 36895 h 923690"/>
                <a:gd name="connsiteX93" fmla="*/ 134403 w 2946322"/>
                <a:gd name="connsiteY93" fmla="*/ 35577 h 923690"/>
                <a:gd name="connsiteX94" fmla="*/ 134403 w 2946322"/>
                <a:gd name="connsiteY94" fmla="*/ 9224 h 923690"/>
                <a:gd name="connsiteX95" fmla="*/ 201604 w 2946322"/>
                <a:gd name="connsiteY95" fmla="*/ 9224 h 923690"/>
                <a:gd name="connsiteX96" fmla="*/ 201604 w 2946322"/>
                <a:gd name="connsiteY96" fmla="*/ 35577 h 923690"/>
                <a:gd name="connsiteX97" fmla="*/ 134403 w 2946322"/>
                <a:gd name="connsiteY97" fmla="*/ 35577 h 923690"/>
                <a:gd name="connsiteX98" fmla="*/ 267488 w 2946322"/>
                <a:gd name="connsiteY98" fmla="*/ 35577 h 923690"/>
                <a:gd name="connsiteX99" fmla="*/ 267488 w 2946322"/>
                <a:gd name="connsiteY99" fmla="*/ 9224 h 923690"/>
                <a:gd name="connsiteX100" fmla="*/ 334690 w 2946322"/>
                <a:gd name="connsiteY100" fmla="*/ 9224 h 923690"/>
                <a:gd name="connsiteX101" fmla="*/ 334690 w 2946322"/>
                <a:gd name="connsiteY101" fmla="*/ 35577 h 923690"/>
                <a:gd name="connsiteX102" fmla="*/ 267488 w 2946322"/>
                <a:gd name="connsiteY102" fmla="*/ 35577 h 923690"/>
                <a:gd name="connsiteX103" fmla="*/ 400573 w 2946322"/>
                <a:gd name="connsiteY103" fmla="*/ 35577 h 923690"/>
                <a:gd name="connsiteX104" fmla="*/ 400573 w 2946322"/>
                <a:gd name="connsiteY104" fmla="*/ 9224 h 923690"/>
                <a:gd name="connsiteX105" fmla="*/ 467775 w 2946322"/>
                <a:gd name="connsiteY105" fmla="*/ 9224 h 923690"/>
                <a:gd name="connsiteX106" fmla="*/ 467775 w 2946322"/>
                <a:gd name="connsiteY106" fmla="*/ 35577 h 923690"/>
                <a:gd name="connsiteX107" fmla="*/ 400573 w 2946322"/>
                <a:gd name="connsiteY107" fmla="*/ 35577 h 923690"/>
                <a:gd name="connsiteX108" fmla="*/ 533659 w 2946322"/>
                <a:gd name="connsiteY108" fmla="*/ 34260 h 923690"/>
                <a:gd name="connsiteX109" fmla="*/ 533659 w 2946322"/>
                <a:gd name="connsiteY109" fmla="*/ 7906 h 923690"/>
                <a:gd name="connsiteX110" fmla="*/ 600860 w 2946322"/>
                <a:gd name="connsiteY110" fmla="*/ 7906 h 923690"/>
                <a:gd name="connsiteX111" fmla="*/ 600860 w 2946322"/>
                <a:gd name="connsiteY111" fmla="*/ 34260 h 923690"/>
                <a:gd name="connsiteX112" fmla="*/ 533659 w 2946322"/>
                <a:gd name="connsiteY112" fmla="*/ 34260 h 923690"/>
                <a:gd name="connsiteX113" fmla="*/ 668062 w 2946322"/>
                <a:gd name="connsiteY113" fmla="*/ 34260 h 923690"/>
                <a:gd name="connsiteX114" fmla="*/ 668062 w 2946322"/>
                <a:gd name="connsiteY114" fmla="*/ 7906 h 923690"/>
                <a:gd name="connsiteX115" fmla="*/ 735263 w 2946322"/>
                <a:gd name="connsiteY115" fmla="*/ 7906 h 923690"/>
                <a:gd name="connsiteX116" fmla="*/ 735263 w 2946322"/>
                <a:gd name="connsiteY116" fmla="*/ 34260 h 923690"/>
                <a:gd name="connsiteX117" fmla="*/ 668062 w 2946322"/>
                <a:gd name="connsiteY117" fmla="*/ 34260 h 923690"/>
                <a:gd name="connsiteX118" fmla="*/ 801147 w 2946322"/>
                <a:gd name="connsiteY118" fmla="*/ 32942 h 923690"/>
                <a:gd name="connsiteX119" fmla="*/ 801147 w 2946322"/>
                <a:gd name="connsiteY119" fmla="*/ 6588 h 923690"/>
                <a:gd name="connsiteX120" fmla="*/ 868348 w 2946322"/>
                <a:gd name="connsiteY120" fmla="*/ 6588 h 923690"/>
                <a:gd name="connsiteX121" fmla="*/ 868348 w 2946322"/>
                <a:gd name="connsiteY121" fmla="*/ 32942 h 923690"/>
                <a:gd name="connsiteX122" fmla="*/ 801147 w 2946322"/>
                <a:gd name="connsiteY122" fmla="*/ 32942 h 923690"/>
                <a:gd name="connsiteX123" fmla="*/ 934232 w 2946322"/>
                <a:gd name="connsiteY123" fmla="*/ 32942 h 923690"/>
                <a:gd name="connsiteX124" fmla="*/ 934232 w 2946322"/>
                <a:gd name="connsiteY124" fmla="*/ 6588 h 923690"/>
                <a:gd name="connsiteX125" fmla="*/ 1001433 w 2946322"/>
                <a:gd name="connsiteY125" fmla="*/ 6588 h 923690"/>
                <a:gd name="connsiteX126" fmla="*/ 1001433 w 2946322"/>
                <a:gd name="connsiteY126" fmla="*/ 32942 h 923690"/>
                <a:gd name="connsiteX127" fmla="*/ 934232 w 2946322"/>
                <a:gd name="connsiteY127" fmla="*/ 32942 h 923690"/>
                <a:gd name="connsiteX128" fmla="*/ 1068635 w 2946322"/>
                <a:gd name="connsiteY128" fmla="*/ 31624 h 923690"/>
                <a:gd name="connsiteX129" fmla="*/ 1068635 w 2946322"/>
                <a:gd name="connsiteY129" fmla="*/ 5271 h 923690"/>
                <a:gd name="connsiteX130" fmla="*/ 1135837 w 2946322"/>
                <a:gd name="connsiteY130" fmla="*/ 5271 h 923690"/>
                <a:gd name="connsiteX131" fmla="*/ 1135837 w 2946322"/>
                <a:gd name="connsiteY131" fmla="*/ 31624 h 923690"/>
                <a:gd name="connsiteX132" fmla="*/ 1068635 w 2946322"/>
                <a:gd name="connsiteY132" fmla="*/ 31624 h 923690"/>
                <a:gd name="connsiteX133" fmla="*/ 1201720 w 2946322"/>
                <a:gd name="connsiteY133" fmla="*/ 31624 h 923690"/>
                <a:gd name="connsiteX134" fmla="*/ 1201720 w 2946322"/>
                <a:gd name="connsiteY134" fmla="*/ 5271 h 923690"/>
                <a:gd name="connsiteX135" fmla="*/ 1268922 w 2946322"/>
                <a:gd name="connsiteY135" fmla="*/ 5271 h 923690"/>
                <a:gd name="connsiteX136" fmla="*/ 1268922 w 2946322"/>
                <a:gd name="connsiteY136" fmla="*/ 31624 h 923690"/>
                <a:gd name="connsiteX137" fmla="*/ 1201720 w 2946322"/>
                <a:gd name="connsiteY137" fmla="*/ 31624 h 923690"/>
                <a:gd name="connsiteX138" fmla="*/ 1334806 w 2946322"/>
                <a:gd name="connsiteY138" fmla="*/ 30307 h 923690"/>
                <a:gd name="connsiteX139" fmla="*/ 1334806 w 2946322"/>
                <a:gd name="connsiteY139" fmla="*/ 3953 h 923690"/>
                <a:gd name="connsiteX140" fmla="*/ 1402007 w 2946322"/>
                <a:gd name="connsiteY140" fmla="*/ 3953 h 923690"/>
                <a:gd name="connsiteX141" fmla="*/ 1402007 w 2946322"/>
                <a:gd name="connsiteY141" fmla="*/ 30307 h 923690"/>
                <a:gd name="connsiteX142" fmla="*/ 1334806 w 2946322"/>
                <a:gd name="connsiteY142" fmla="*/ 30307 h 923690"/>
                <a:gd name="connsiteX143" fmla="*/ 1469208 w 2946322"/>
                <a:gd name="connsiteY143" fmla="*/ 30307 h 923690"/>
                <a:gd name="connsiteX144" fmla="*/ 1469208 w 2946322"/>
                <a:gd name="connsiteY144" fmla="*/ 3953 h 923690"/>
                <a:gd name="connsiteX145" fmla="*/ 1536410 w 2946322"/>
                <a:gd name="connsiteY145" fmla="*/ 3953 h 923690"/>
                <a:gd name="connsiteX146" fmla="*/ 1536410 w 2946322"/>
                <a:gd name="connsiteY146" fmla="*/ 30307 h 923690"/>
                <a:gd name="connsiteX147" fmla="*/ 1469208 w 2946322"/>
                <a:gd name="connsiteY147" fmla="*/ 30307 h 923690"/>
                <a:gd name="connsiteX148" fmla="*/ 1602294 w 2946322"/>
                <a:gd name="connsiteY148" fmla="*/ 28989 h 923690"/>
                <a:gd name="connsiteX149" fmla="*/ 1602294 w 2946322"/>
                <a:gd name="connsiteY149" fmla="*/ 2636 h 923690"/>
                <a:gd name="connsiteX150" fmla="*/ 1669495 w 2946322"/>
                <a:gd name="connsiteY150" fmla="*/ 2636 h 923690"/>
                <a:gd name="connsiteX151" fmla="*/ 1669495 w 2946322"/>
                <a:gd name="connsiteY151" fmla="*/ 28989 h 923690"/>
                <a:gd name="connsiteX152" fmla="*/ 1602294 w 2946322"/>
                <a:gd name="connsiteY152" fmla="*/ 28989 h 923690"/>
                <a:gd name="connsiteX153" fmla="*/ 1735379 w 2946322"/>
                <a:gd name="connsiteY153" fmla="*/ 28989 h 923690"/>
                <a:gd name="connsiteX154" fmla="*/ 1735379 w 2946322"/>
                <a:gd name="connsiteY154" fmla="*/ 2636 h 923690"/>
                <a:gd name="connsiteX155" fmla="*/ 1802580 w 2946322"/>
                <a:gd name="connsiteY155" fmla="*/ 2636 h 923690"/>
                <a:gd name="connsiteX156" fmla="*/ 1802580 w 2946322"/>
                <a:gd name="connsiteY156" fmla="*/ 28989 h 923690"/>
                <a:gd name="connsiteX157" fmla="*/ 1735379 w 2946322"/>
                <a:gd name="connsiteY157" fmla="*/ 28989 h 923690"/>
                <a:gd name="connsiteX158" fmla="*/ 1868464 w 2946322"/>
                <a:gd name="connsiteY158" fmla="*/ 27671 h 923690"/>
                <a:gd name="connsiteX159" fmla="*/ 1868464 w 2946322"/>
                <a:gd name="connsiteY159" fmla="*/ 1318 h 923690"/>
                <a:gd name="connsiteX160" fmla="*/ 1935666 w 2946322"/>
                <a:gd name="connsiteY160" fmla="*/ 1318 h 923690"/>
                <a:gd name="connsiteX161" fmla="*/ 1935666 w 2946322"/>
                <a:gd name="connsiteY161" fmla="*/ 27671 h 923690"/>
                <a:gd name="connsiteX162" fmla="*/ 1868464 w 2946322"/>
                <a:gd name="connsiteY162" fmla="*/ 27671 h 923690"/>
                <a:gd name="connsiteX163" fmla="*/ 2002867 w 2946322"/>
                <a:gd name="connsiteY163" fmla="*/ 27671 h 923690"/>
                <a:gd name="connsiteX164" fmla="*/ 2002867 w 2946322"/>
                <a:gd name="connsiteY164" fmla="*/ 1318 h 923690"/>
                <a:gd name="connsiteX165" fmla="*/ 2070069 w 2946322"/>
                <a:gd name="connsiteY165" fmla="*/ 1318 h 923690"/>
                <a:gd name="connsiteX166" fmla="*/ 2070069 w 2946322"/>
                <a:gd name="connsiteY166" fmla="*/ 27671 h 923690"/>
                <a:gd name="connsiteX167" fmla="*/ 2002867 w 2946322"/>
                <a:gd name="connsiteY167" fmla="*/ 27671 h 923690"/>
                <a:gd name="connsiteX168" fmla="*/ 2135952 w 2946322"/>
                <a:gd name="connsiteY168" fmla="*/ 26354 h 923690"/>
                <a:gd name="connsiteX169" fmla="*/ 2135952 w 2946322"/>
                <a:gd name="connsiteY169" fmla="*/ 0 h 923690"/>
                <a:gd name="connsiteX170" fmla="*/ 2203154 w 2946322"/>
                <a:gd name="connsiteY170" fmla="*/ 0 h 923690"/>
                <a:gd name="connsiteX171" fmla="*/ 2203154 w 2946322"/>
                <a:gd name="connsiteY171" fmla="*/ 26354 h 923690"/>
                <a:gd name="connsiteX172" fmla="*/ 2135952 w 2946322"/>
                <a:gd name="connsiteY172" fmla="*/ 26354 h 923690"/>
                <a:gd name="connsiteX173" fmla="*/ 2269038 w 2946322"/>
                <a:gd name="connsiteY173" fmla="*/ 26354 h 923690"/>
                <a:gd name="connsiteX174" fmla="*/ 2269038 w 2946322"/>
                <a:gd name="connsiteY174" fmla="*/ 0 h 923690"/>
                <a:gd name="connsiteX175" fmla="*/ 2336239 w 2946322"/>
                <a:gd name="connsiteY175" fmla="*/ 0 h 923690"/>
                <a:gd name="connsiteX176" fmla="*/ 2336239 w 2946322"/>
                <a:gd name="connsiteY176" fmla="*/ 26354 h 923690"/>
                <a:gd name="connsiteX177" fmla="*/ 2269038 w 2946322"/>
                <a:gd name="connsiteY177" fmla="*/ 26354 h 923690"/>
                <a:gd name="connsiteX178" fmla="*/ 2403440 w 2946322"/>
                <a:gd name="connsiteY178" fmla="*/ 26354 h 923690"/>
                <a:gd name="connsiteX179" fmla="*/ 2403440 w 2946322"/>
                <a:gd name="connsiteY179" fmla="*/ 0 h 923690"/>
                <a:gd name="connsiteX180" fmla="*/ 2470642 w 2946322"/>
                <a:gd name="connsiteY180" fmla="*/ 0 h 923690"/>
                <a:gd name="connsiteX181" fmla="*/ 2470642 w 2946322"/>
                <a:gd name="connsiteY181" fmla="*/ 26354 h 923690"/>
                <a:gd name="connsiteX182" fmla="*/ 2403440 w 2946322"/>
                <a:gd name="connsiteY182" fmla="*/ 26354 h 92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2946322" h="923690">
                  <a:moveTo>
                    <a:pt x="2485137" y="923691"/>
                  </a:moveTo>
                  <a:cubicBezTo>
                    <a:pt x="2470642" y="923691"/>
                    <a:pt x="2456147" y="922373"/>
                    <a:pt x="2441653" y="921055"/>
                  </a:cubicBezTo>
                  <a:lnTo>
                    <a:pt x="2444288" y="894702"/>
                  </a:lnTo>
                  <a:cubicBezTo>
                    <a:pt x="2465371" y="897337"/>
                    <a:pt x="2487772" y="897337"/>
                    <a:pt x="2508855" y="896019"/>
                  </a:cubicBezTo>
                  <a:lnTo>
                    <a:pt x="2510172" y="922373"/>
                  </a:lnTo>
                  <a:cubicBezTo>
                    <a:pt x="2502266" y="923691"/>
                    <a:pt x="2494360" y="923691"/>
                    <a:pt x="2485137" y="923691"/>
                  </a:cubicBezTo>
                  <a:close/>
                  <a:moveTo>
                    <a:pt x="2578692" y="913149"/>
                  </a:moveTo>
                  <a:lnTo>
                    <a:pt x="2573421" y="886796"/>
                  </a:lnTo>
                  <a:cubicBezTo>
                    <a:pt x="2594503" y="882843"/>
                    <a:pt x="2615586" y="876254"/>
                    <a:pt x="2635351" y="869666"/>
                  </a:cubicBezTo>
                  <a:lnTo>
                    <a:pt x="2644575" y="894702"/>
                  </a:lnTo>
                  <a:cubicBezTo>
                    <a:pt x="2623492" y="902608"/>
                    <a:pt x="2601092" y="909196"/>
                    <a:pt x="2578692" y="913149"/>
                  </a:cubicBezTo>
                  <a:close/>
                  <a:moveTo>
                    <a:pt x="2374452" y="910514"/>
                  </a:moveTo>
                  <a:cubicBezTo>
                    <a:pt x="2352051" y="905243"/>
                    <a:pt x="2330968" y="897337"/>
                    <a:pt x="2308568" y="889431"/>
                  </a:cubicBezTo>
                  <a:lnTo>
                    <a:pt x="2319109" y="865713"/>
                  </a:lnTo>
                  <a:cubicBezTo>
                    <a:pt x="2338874" y="873619"/>
                    <a:pt x="2359957" y="880208"/>
                    <a:pt x="2381040" y="885478"/>
                  </a:cubicBezTo>
                  <a:lnTo>
                    <a:pt x="2374452" y="910514"/>
                  </a:lnTo>
                  <a:close/>
                  <a:moveTo>
                    <a:pt x="2707824" y="867031"/>
                  </a:moveTo>
                  <a:lnTo>
                    <a:pt x="2694647" y="843312"/>
                  </a:lnTo>
                  <a:cubicBezTo>
                    <a:pt x="2713094" y="832771"/>
                    <a:pt x="2731542" y="820912"/>
                    <a:pt x="2748672" y="807735"/>
                  </a:cubicBezTo>
                  <a:lnTo>
                    <a:pt x="2764484" y="828818"/>
                  </a:lnTo>
                  <a:cubicBezTo>
                    <a:pt x="2746036" y="843312"/>
                    <a:pt x="2727589" y="855171"/>
                    <a:pt x="2707824" y="867031"/>
                  </a:cubicBezTo>
                  <a:close/>
                  <a:moveTo>
                    <a:pt x="2247955" y="857807"/>
                  </a:moveTo>
                  <a:cubicBezTo>
                    <a:pt x="2228190" y="845948"/>
                    <a:pt x="2209742" y="832771"/>
                    <a:pt x="2191295" y="818277"/>
                  </a:cubicBezTo>
                  <a:lnTo>
                    <a:pt x="2208425" y="798511"/>
                  </a:lnTo>
                  <a:cubicBezTo>
                    <a:pt x="2225554" y="811688"/>
                    <a:pt x="2242684" y="824865"/>
                    <a:pt x="2261132" y="835406"/>
                  </a:cubicBezTo>
                  <a:lnTo>
                    <a:pt x="2247955" y="857807"/>
                  </a:lnTo>
                  <a:close/>
                  <a:moveTo>
                    <a:pt x="2815873" y="784017"/>
                  </a:moveTo>
                  <a:lnTo>
                    <a:pt x="2797426" y="765570"/>
                  </a:lnTo>
                  <a:cubicBezTo>
                    <a:pt x="2811920" y="749757"/>
                    <a:pt x="2826414" y="733945"/>
                    <a:pt x="2839591" y="715498"/>
                  </a:cubicBezTo>
                  <a:lnTo>
                    <a:pt x="2860674" y="731310"/>
                  </a:lnTo>
                  <a:cubicBezTo>
                    <a:pt x="2847497" y="749757"/>
                    <a:pt x="2831685" y="766887"/>
                    <a:pt x="2815873" y="784017"/>
                  </a:cubicBezTo>
                  <a:close/>
                  <a:moveTo>
                    <a:pt x="2142541" y="770840"/>
                  </a:moveTo>
                  <a:cubicBezTo>
                    <a:pt x="2126729" y="753711"/>
                    <a:pt x="2113552" y="735263"/>
                    <a:pt x="2100375" y="716815"/>
                  </a:cubicBezTo>
                  <a:lnTo>
                    <a:pt x="2122776" y="702321"/>
                  </a:lnTo>
                  <a:cubicBezTo>
                    <a:pt x="2134635" y="720769"/>
                    <a:pt x="2147811" y="737898"/>
                    <a:pt x="2162306" y="753711"/>
                  </a:cubicBezTo>
                  <a:lnTo>
                    <a:pt x="2142541" y="770840"/>
                  </a:lnTo>
                  <a:close/>
                  <a:moveTo>
                    <a:pt x="2896251" y="672015"/>
                  </a:moveTo>
                  <a:lnTo>
                    <a:pt x="2872533" y="660156"/>
                  </a:lnTo>
                  <a:cubicBezTo>
                    <a:pt x="2883075" y="640390"/>
                    <a:pt x="2890980" y="620625"/>
                    <a:pt x="2897569" y="600860"/>
                  </a:cubicBezTo>
                  <a:lnTo>
                    <a:pt x="2922605" y="608766"/>
                  </a:lnTo>
                  <a:cubicBezTo>
                    <a:pt x="2916017" y="631167"/>
                    <a:pt x="2906793" y="652249"/>
                    <a:pt x="2896251" y="672015"/>
                  </a:cubicBezTo>
                  <a:close/>
                  <a:moveTo>
                    <a:pt x="2066116" y="656203"/>
                  </a:moveTo>
                  <a:cubicBezTo>
                    <a:pt x="2056892" y="635120"/>
                    <a:pt x="2047668" y="614037"/>
                    <a:pt x="2041080" y="591636"/>
                  </a:cubicBezTo>
                  <a:lnTo>
                    <a:pt x="2066116" y="583731"/>
                  </a:lnTo>
                  <a:cubicBezTo>
                    <a:pt x="2072704" y="604813"/>
                    <a:pt x="2080610" y="624578"/>
                    <a:pt x="2088516" y="644343"/>
                  </a:cubicBezTo>
                  <a:lnTo>
                    <a:pt x="2066116" y="656203"/>
                  </a:lnTo>
                  <a:close/>
                  <a:moveTo>
                    <a:pt x="2939735" y="542882"/>
                  </a:moveTo>
                  <a:lnTo>
                    <a:pt x="2913381" y="537612"/>
                  </a:lnTo>
                  <a:cubicBezTo>
                    <a:pt x="2917334" y="516529"/>
                    <a:pt x="2919969" y="495446"/>
                    <a:pt x="2919969" y="473045"/>
                  </a:cubicBezTo>
                  <a:lnTo>
                    <a:pt x="2946323" y="474363"/>
                  </a:lnTo>
                  <a:cubicBezTo>
                    <a:pt x="2946323" y="498082"/>
                    <a:pt x="2943687" y="520482"/>
                    <a:pt x="2939735" y="542882"/>
                  </a:cubicBezTo>
                  <a:close/>
                  <a:moveTo>
                    <a:pt x="2027903" y="525752"/>
                  </a:moveTo>
                  <a:cubicBezTo>
                    <a:pt x="2025268" y="504670"/>
                    <a:pt x="2023950" y="482269"/>
                    <a:pt x="2023950" y="461186"/>
                  </a:cubicBezTo>
                  <a:lnTo>
                    <a:pt x="2023950" y="457234"/>
                  </a:lnTo>
                  <a:lnTo>
                    <a:pt x="2050303" y="457234"/>
                  </a:lnTo>
                  <a:lnTo>
                    <a:pt x="2050303" y="459869"/>
                  </a:lnTo>
                  <a:cubicBezTo>
                    <a:pt x="2050303" y="480952"/>
                    <a:pt x="2051621" y="500717"/>
                    <a:pt x="2054257" y="521800"/>
                  </a:cubicBezTo>
                  <a:lnTo>
                    <a:pt x="2027903" y="525752"/>
                  </a:lnTo>
                  <a:close/>
                  <a:moveTo>
                    <a:pt x="2918652" y="409797"/>
                  </a:moveTo>
                  <a:cubicBezTo>
                    <a:pt x="2916017" y="388714"/>
                    <a:pt x="2912063" y="367631"/>
                    <a:pt x="2906793" y="346549"/>
                  </a:cubicBezTo>
                  <a:lnTo>
                    <a:pt x="2931828" y="339961"/>
                  </a:lnTo>
                  <a:cubicBezTo>
                    <a:pt x="2938417" y="362361"/>
                    <a:pt x="2942370" y="384761"/>
                    <a:pt x="2945005" y="407162"/>
                  </a:cubicBezTo>
                  <a:lnTo>
                    <a:pt x="2918652" y="409797"/>
                  </a:lnTo>
                  <a:close/>
                  <a:moveTo>
                    <a:pt x="2048986" y="390032"/>
                  </a:moveTo>
                  <a:lnTo>
                    <a:pt x="2022632" y="390032"/>
                  </a:lnTo>
                  <a:lnTo>
                    <a:pt x="2022632" y="324148"/>
                  </a:lnTo>
                  <a:lnTo>
                    <a:pt x="2048986" y="324148"/>
                  </a:lnTo>
                  <a:lnTo>
                    <a:pt x="2048986" y="390032"/>
                  </a:lnTo>
                  <a:close/>
                  <a:moveTo>
                    <a:pt x="2884392" y="284618"/>
                  </a:moveTo>
                  <a:cubicBezTo>
                    <a:pt x="2875169" y="264853"/>
                    <a:pt x="2865945" y="246405"/>
                    <a:pt x="2854086" y="227958"/>
                  </a:cubicBezTo>
                  <a:lnTo>
                    <a:pt x="2876486" y="213464"/>
                  </a:lnTo>
                  <a:cubicBezTo>
                    <a:pt x="2888345" y="233229"/>
                    <a:pt x="2900204" y="252994"/>
                    <a:pt x="2909428" y="274077"/>
                  </a:cubicBezTo>
                  <a:lnTo>
                    <a:pt x="2884392" y="284618"/>
                  </a:lnTo>
                  <a:close/>
                  <a:moveTo>
                    <a:pt x="2814555" y="176568"/>
                  </a:moveTo>
                  <a:cubicBezTo>
                    <a:pt x="2800061" y="160757"/>
                    <a:pt x="2785566" y="144944"/>
                    <a:pt x="2768437" y="130450"/>
                  </a:cubicBezTo>
                  <a:lnTo>
                    <a:pt x="2785566" y="110685"/>
                  </a:lnTo>
                  <a:cubicBezTo>
                    <a:pt x="2802696" y="125179"/>
                    <a:pt x="2819826" y="142309"/>
                    <a:pt x="2834321" y="159439"/>
                  </a:cubicBezTo>
                  <a:lnTo>
                    <a:pt x="2814555" y="176568"/>
                  </a:lnTo>
                  <a:close/>
                  <a:moveTo>
                    <a:pt x="2717048" y="92237"/>
                  </a:moveTo>
                  <a:cubicBezTo>
                    <a:pt x="2698600" y="80378"/>
                    <a:pt x="2680152" y="71154"/>
                    <a:pt x="2660387" y="61931"/>
                  </a:cubicBezTo>
                  <a:lnTo>
                    <a:pt x="2670929" y="38213"/>
                  </a:lnTo>
                  <a:cubicBezTo>
                    <a:pt x="2692012" y="47436"/>
                    <a:pt x="2711777" y="57978"/>
                    <a:pt x="2731542" y="69837"/>
                  </a:cubicBezTo>
                  <a:lnTo>
                    <a:pt x="2717048" y="92237"/>
                  </a:lnTo>
                  <a:close/>
                  <a:moveTo>
                    <a:pt x="2598457" y="40848"/>
                  </a:moveTo>
                  <a:cubicBezTo>
                    <a:pt x="2577374" y="35577"/>
                    <a:pt x="2556291" y="31624"/>
                    <a:pt x="2535208" y="28989"/>
                  </a:cubicBezTo>
                  <a:lnTo>
                    <a:pt x="2537844" y="2636"/>
                  </a:lnTo>
                  <a:cubicBezTo>
                    <a:pt x="2560244" y="5271"/>
                    <a:pt x="2582644" y="9224"/>
                    <a:pt x="2605045" y="15812"/>
                  </a:cubicBezTo>
                  <a:lnTo>
                    <a:pt x="2598457" y="40848"/>
                  </a:lnTo>
                  <a:close/>
                  <a:moveTo>
                    <a:pt x="0" y="36895"/>
                  </a:moveTo>
                  <a:lnTo>
                    <a:pt x="0" y="10542"/>
                  </a:lnTo>
                  <a:lnTo>
                    <a:pt x="67201" y="10542"/>
                  </a:lnTo>
                  <a:lnTo>
                    <a:pt x="67201" y="36895"/>
                  </a:lnTo>
                  <a:lnTo>
                    <a:pt x="0" y="36895"/>
                  </a:lnTo>
                  <a:close/>
                  <a:moveTo>
                    <a:pt x="134403" y="35577"/>
                  </a:moveTo>
                  <a:lnTo>
                    <a:pt x="134403" y="9224"/>
                  </a:lnTo>
                  <a:lnTo>
                    <a:pt x="201604" y="9224"/>
                  </a:lnTo>
                  <a:lnTo>
                    <a:pt x="201604" y="35577"/>
                  </a:lnTo>
                  <a:lnTo>
                    <a:pt x="134403" y="35577"/>
                  </a:lnTo>
                  <a:close/>
                  <a:moveTo>
                    <a:pt x="267488" y="35577"/>
                  </a:moveTo>
                  <a:lnTo>
                    <a:pt x="267488" y="9224"/>
                  </a:lnTo>
                  <a:lnTo>
                    <a:pt x="334690" y="9224"/>
                  </a:lnTo>
                  <a:lnTo>
                    <a:pt x="334690" y="35577"/>
                  </a:lnTo>
                  <a:lnTo>
                    <a:pt x="267488" y="35577"/>
                  </a:lnTo>
                  <a:close/>
                  <a:moveTo>
                    <a:pt x="400573" y="35577"/>
                  </a:moveTo>
                  <a:lnTo>
                    <a:pt x="400573" y="9224"/>
                  </a:lnTo>
                  <a:lnTo>
                    <a:pt x="467775" y="9224"/>
                  </a:lnTo>
                  <a:lnTo>
                    <a:pt x="467775" y="35577"/>
                  </a:lnTo>
                  <a:lnTo>
                    <a:pt x="400573" y="35577"/>
                  </a:lnTo>
                  <a:close/>
                  <a:moveTo>
                    <a:pt x="533659" y="34260"/>
                  </a:moveTo>
                  <a:lnTo>
                    <a:pt x="533659" y="7906"/>
                  </a:lnTo>
                  <a:lnTo>
                    <a:pt x="600860" y="7906"/>
                  </a:lnTo>
                  <a:lnTo>
                    <a:pt x="600860" y="34260"/>
                  </a:lnTo>
                  <a:lnTo>
                    <a:pt x="533659" y="34260"/>
                  </a:lnTo>
                  <a:close/>
                  <a:moveTo>
                    <a:pt x="668062" y="34260"/>
                  </a:moveTo>
                  <a:lnTo>
                    <a:pt x="668062" y="7906"/>
                  </a:lnTo>
                  <a:lnTo>
                    <a:pt x="735263" y="7906"/>
                  </a:lnTo>
                  <a:lnTo>
                    <a:pt x="735263" y="34260"/>
                  </a:lnTo>
                  <a:lnTo>
                    <a:pt x="668062" y="34260"/>
                  </a:lnTo>
                  <a:close/>
                  <a:moveTo>
                    <a:pt x="801147" y="32942"/>
                  </a:moveTo>
                  <a:lnTo>
                    <a:pt x="801147" y="6588"/>
                  </a:lnTo>
                  <a:lnTo>
                    <a:pt x="868348" y="6588"/>
                  </a:lnTo>
                  <a:lnTo>
                    <a:pt x="868348" y="32942"/>
                  </a:lnTo>
                  <a:lnTo>
                    <a:pt x="801147" y="32942"/>
                  </a:lnTo>
                  <a:close/>
                  <a:moveTo>
                    <a:pt x="934232" y="32942"/>
                  </a:moveTo>
                  <a:lnTo>
                    <a:pt x="934232" y="6588"/>
                  </a:lnTo>
                  <a:lnTo>
                    <a:pt x="1001433" y="6588"/>
                  </a:lnTo>
                  <a:lnTo>
                    <a:pt x="1001433" y="32942"/>
                  </a:lnTo>
                  <a:lnTo>
                    <a:pt x="934232" y="32942"/>
                  </a:lnTo>
                  <a:close/>
                  <a:moveTo>
                    <a:pt x="1068635" y="31624"/>
                  </a:moveTo>
                  <a:lnTo>
                    <a:pt x="1068635" y="5271"/>
                  </a:lnTo>
                  <a:lnTo>
                    <a:pt x="1135837" y="5271"/>
                  </a:lnTo>
                  <a:lnTo>
                    <a:pt x="1135837" y="31624"/>
                  </a:lnTo>
                  <a:lnTo>
                    <a:pt x="1068635" y="31624"/>
                  </a:lnTo>
                  <a:close/>
                  <a:moveTo>
                    <a:pt x="1201720" y="31624"/>
                  </a:moveTo>
                  <a:lnTo>
                    <a:pt x="1201720" y="5271"/>
                  </a:lnTo>
                  <a:lnTo>
                    <a:pt x="1268922" y="5271"/>
                  </a:lnTo>
                  <a:lnTo>
                    <a:pt x="1268922" y="31624"/>
                  </a:lnTo>
                  <a:lnTo>
                    <a:pt x="1201720" y="31624"/>
                  </a:lnTo>
                  <a:close/>
                  <a:moveTo>
                    <a:pt x="1334806" y="30307"/>
                  </a:moveTo>
                  <a:lnTo>
                    <a:pt x="1334806" y="3953"/>
                  </a:lnTo>
                  <a:lnTo>
                    <a:pt x="1402007" y="3953"/>
                  </a:lnTo>
                  <a:lnTo>
                    <a:pt x="1402007" y="30307"/>
                  </a:lnTo>
                  <a:lnTo>
                    <a:pt x="1334806" y="30307"/>
                  </a:lnTo>
                  <a:close/>
                  <a:moveTo>
                    <a:pt x="1469208" y="30307"/>
                  </a:moveTo>
                  <a:lnTo>
                    <a:pt x="1469208" y="3953"/>
                  </a:lnTo>
                  <a:lnTo>
                    <a:pt x="1536410" y="3953"/>
                  </a:lnTo>
                  <a:lnTo>
                    <a:pt x="1536410" y="30307"/>
                  </a:lnTo>
                  <a:lnTo>
                    <a:pt x="1469208" y="30307"/>
                  </a:lnTo>
                  <a:close/>
                  <a:moveTo>
                    <a:pt x="1602294" y="28989"/>
                  </a:moveTo>
                  <a:lnTo>
                    <a:pt x="1602294" y="2636"/>
                  </a:lnTo>
                  <a:lnTo>
                    <a:pt x="1669495" y="2636"/>
                  </a:lnTo>
                  <a:lnTo>
                    <a:pt x="1669495" y="28989"/>
                  </a:lnTo>
                  <a:lnTo>
                    <a:pt x="1602294" y="28989"/>
                  </a:lnTo>
                  <a:close/>
                  <a:moveTo>
                    <a:pt x="1735379" y="28989"/>
                  </a:moveTo>
                  <a:lnTo>
                    <a:pt x="1735379" y="2636"/>
                  </a:lnTo>
                  <a:lnTo>
                    <a:pt x="1802580" y="2636"/>
                  </a:lnTo>
                  <a:lnTo>
                    <a:pt x="1802580" y="28989"/>
                  </a:lnTo>
                  <a:lnTo>
                    <a:pt x="1735379" y="28989"/>
                  </a:lnTo>
                  <a:close/>
                  <a:moveTo>
                    <a:pt x="1868464" y="27671"/>
                  </a:moveTo>
                  <a:lnTo>
                    <a:pt x="1868464" y="1318"/>
                  </a:lnTo>
                  <a:lnTo>
                    <a:pt x="1935666" y="1318"/>
                  </a:lnTo>
                  <a:lnTo>
                    <a:pt x="1935666" y="27671"/>
                  </a:lnTo>
                  <a:lnTo>
                    <a:pt x="1868464" y="27671"/>
                  </a:lnTo>
                  <a:close/>
                  <a:moveTo>
                    <a:pt x="2002867" y="27671"/>
                  </a:moveTo>
                  <a:lnTo>
                    <a:pt x="2002867" y="1318"/>
                  </a:lnTo>
                  <a:lnTo>
                    <a:pt x="2070069" y="1318"/>
                  </a:lnTo>
                  <a:lnTo>
                    <a:pt x="2070069" y="27671"/>
                  </a:lnTo>
                  <a:lnTo>
                    <a:pt x="2002867" y="27671"/>
                  </a:lnTo>
                  <a:close/>
                  <a:moveTo>
                    <a:pt x="2135952" y="26354"/>
                  </a:moveTo>
                  <a:lnTo>
                    <a:pt x="2135952" y="0"/>
                  </a:lnTo>
                  <a:lnTo>
                    <a:pt x="2203154" y="0"/>
                  </a:lnTo>
                  <a:lnTo>
                    <a:pt x="2203154" y="26354"/>
                  </a:lnTo>
                  <a:lnTo>
                    <a:pt x="2135952" y="26354"/>
                  </a:lnTo>
                  <a:close/>
                  <a:moveTo>
                    <a:pt x="2269038" y="26354"/>
                  </a:moveTo>
                  <a:lnTo>
                    <a:pt x="2269038" y="0"/>
                  </a:lnTo>
                  <a:lnTo>
                    <a:pt x="2336239" y="0"/>
                  </a:lnTo>
                  <a:lnTo>
                    <a:pt x="2336239" y="26354"/>
                  </a:lnTo>
                  <a:lnTo>
                    <a:pt x="2269038" y="26354"/>
                  </a:lnTo>
                  <a:close/>
                  <a:moveTo>
                    <a:pt x="2403440" y="26354"/>
                  </a:moveTo>
                  <a:lnTo>
                    <a:pt x="2403440" y="0"/>
                  </a:lnTo>
                  <a:lnTo>
                    <a:pt x="2470642" y="0"/>
                  </a:lnTo>
                  <a:lnTo>
                    <a:pt x="2470642" y="26354"/>
                  </a:lnTo>
                  <a:lnTo>
                    <a:pt x="2403440" y="26354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AA02250-C616-A6ED-7AE2-6BD2FE18AC2B}"/>
                </a:ext>
              </a:extLst>
            </p:cNvPr>
            <p:cNvSpPr/>
            <p:nvPr/>
          </p:nvSpPr>
          <p:spPr>
            <a:xfrm>
              <a:off x="7259866" y="4378148"/>
              <a:ext cx="26353" cy="32941"/>
            </a:xfrm>
            <a:custGeom>
              <a:avLst/>
              <a:gdLst>
                <a:gd name="connsiteX0" fmla="*/ 0 w 26353"/>
                <a:gd name="connsiteY0" fmla="*/ 0 h 32941"/>
                <a:gd name="connsiteX1" fmla="*/ 26353 w 26353"/>
                <a:gd name="connsiteY1" fmla="*/ 0 h 32941"/>
                <a:gd name="connsiteX2" fmla="*/ 26353 w 26353"/>
                <a:gd name="connsiteY2" fmla="*/ 32942 h 32941"/>
                <a:gd name="connsiteX3" fmla="*/ 0 w 26353"/>
                <a:gd name="connsiteY3" fmla="*/ 32942 h 3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53" h="32941">
                  <a:moveTo>
                    <a:pt x="0" y="0"/>
                  </a:moveTo>
                  <a:lnTo>
                    <a:pt x="26353" y="0"/>
                  </a:lnTo>
                  <a:lnTo>
                    <a:pt x="26353" y="32942"/>
                  </a:lnTo>
                  <a:lnTo>
                    <a:pt x="0" y="32942"/>
                  </a:lnTo>
                  <a:close/>
                </a:path>
              </a:pathLst>
            </a:custGeom>
            <a:solidFill>
              <a:srgbClr val="FFFFFF"/>
            </a:solidFill>
            <a:ln w="131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5C35FD-9377-40EE-EE25-547E95CD5E6F}"/>
              </a:ext>
            </a:extLst>
          </p:cNvPr>
          <p:cNvCxnSpPr>
            <a:cxnSpLocks/>
          </p:cNvCxnSpPr>
          <p:nvPr/>
        </p:nvCxnSpPr>
        <p:spPr>
          <a:xfrm flipH="1" flipV="1">
            <a:off x="4513020" y="4228174"/>
            <a:ext cx="0" cy="47845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48383195-4E96-4D57-89EF-CB7074411DF0}"/>
              </a:ext>
            </a:extLst>
          </p:cNvPr>
          <p:cNvSpPr/>
          <p:nvPr/>
        </p:nvSpPr>
        <p:spPr>
          <a:xfrm>
            <a:off x="1" y="0"/>
            <a:ext cx="16710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C6A8DA-678E-7CDF-8E23-412D841208CF}"/>
              </a:ext>
            </a:extLst>
          </p:cNvPr>
          <p:cNvSpPr txBox="1"/>
          <p:nvPr/>
        </p:nvSpPr>
        <p:spPr>
          <a:xfrm rot="16200000">
            <a:off x="-1838740" y="2925786"/>
            <a:ext cx="5348516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600" b="1" dirty="0">
                <a:solidFill>
                  <a:schemeClr val="bg1"/>
                </a:solidFill>
                <a:latin typeface="+mj-lt"/>
              </a:rPr>
              <a:t>Roadmaps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9253CD3-3588-EC04-7218-FA5F088B181A}"/>
              </a:ext>
            </a:extLst>
          </p:cNvPr>
          <p:cNvSpPr/>
          <p:nvPr/>
        </p:nvSpPr>
        <p:spPr>
          <a:xfrm flipH="1">
            <a:off x="3632917" y="4315535"/>
            <a:ext cx="777879" cy="777853"/>
          </a:xfrm>
          <a:custGeom>
            <a:avLst/>
            <a:gdLst>
              <a:gd name="connsiteX0" fmla="*/ 210828 w 421669"/>
              <a:gd name="connsiteY0" fmla="*/ 421656 h 421656"/>
              <a:gd name="connsiteX1" fmla="*/ 0 w 421669"/>
              <a:gd name="connsiteY1" fmla="*/ 210828 h 421656"/>
              <a:gd name="connsiteX2" fmla="*/ 0 w 421669"/>
              <a:gd name="connsiteY2" fmla="*/ 0 h 421656"/>
              <a:gd name="connsiteX3" fmla="*/ 210828 w 421669"/>
              <a:gd name="connsiteY3" fmla="*/ 0 h 421656"/>
              <a:gd name="connsiteX4" fmla="*/ 421656 w 421669"/>
              <a:gd name="connsiteY4" fmla="*/ 210828 h 421656"/>
              <a:gd name="connsiteX5" fmla="*/ 210828 w 421669"/>
              <a:gd name="connsiteY5" fmla="*/ 421656 h 42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669" h="421656">
                <a:moveTo>
                  <a:pt x="210828" y="421656"/>
                </a:moveTo>
                <a:cubicBezTo>
                  <a:pt x="94873" y="421656"/>
                  <a:pt x="0" y="326784"/>
                  <a:pt x="0" y="210828"/>
                </a:cubicBezTo>
                <a:lnTo>
                  <a:pt x="0" y="0"/>
                </a:lnTo>
                <a:lnTo>
                  <a:pt x="210828" y="0"/>
                </a:lnTo>
                <a:cubicBezTo>
                  <a:pt x="326783" y="0"/>
                  <a:pt x="421656" y="94873"/>
                  <a:pt x="421656" y="210828"/>
                </a:cubicBezTo>
                <a:cubicBezTo>
                  <a:pt x="422974" y="326784"/>
                  <a:pt x="328101" y="421656"/>
                  <a:pt x="210828" y="4216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14300" dist="38100" dir="2700000" sx="109000" sy="109000" algn="tl" rotWithShape="0">
              <a:schemeClr val="accent4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218987C-A85C-F8BC-0059-7199CF845D96}"/>
              </a:ext>
            </a:extLst>
          </p:cNvPr>
          <p:cNvSpPr/>
          <p:nvPr/>
        </p:nvSpPr>
        <p:spPr>
          <a:xfrm flipH="1" flipV="1">
            <a:off x="3632917" y="1764613"/>
            <a:ext cx="777879" cy="777853"/>
          </a:xfrm>
          <a:custGeom>
            <a:avLst/>
            <a:gdLst>
              <a:gd name="connsiteX0" fmla="*/ 210828 w 421669"/>
              <a:gd name="connsiteY0" fmla="*/ 421656 h 421656"/>
              <a:gd name="connsiteX1" fmla="*/ 0 w 421669"/>
              <a:gd name="connsiteY1" fmla="*/ 210828 h 421656"/>
              <a:gd name="connsiteX2" fmla="*/ 0 w 421669"/>
              <a:gd name="connsiteY2" fmla="*/ 0 h 421656"/>
              <a:gd name="connsiteX3" fmla="*/ 210828 w 421669"/>
              <a:gd name="connsiteY3" fmla="*/ 0 h 421656"/>
              <a:gd name="connsiteX4" fmla="*/ 421656 w 421669"/>
              <a:gd name="connsiteY4" fmla="*/ 210828 h 421656"/>
              <a:gd name="connsiteX5" fmla="*/ 210828 w 421669"/>
              <a:gd name="connsiteY5" fmla="*/ 421656 h 42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669" h="421656">
                <a:moveTo>
                  <a:pt x="210828" y="421656"/>
                </a:moveTo>
                <a:cubicBezTo>
                  <a:pt x="94873" y="421656"/>
                  <a:pt x="0" y="326784"/>
                  <a:pt x="0" y="210828"/>
                </a:cubicBezTo>
                <a:lnTo>
                  <a:pt x="0" y="0"/>
                </a:lnTo>
                <a:lnTo>
                  <a:pt x="210828" y="0"/>
                </a:lnTo>
                <a:cubicBezTo>
                  <a:pt x="326783" y="0"/>
                  <a:pt x="421656" y="94873"/>
                  <a:pt x="421656" y="210828"/>
                </a:cubicBezTo>
                <a:cubicBezTo>
                  <a:pt x="422974" y="326784"/>
                  <a:pt x="328101" y="421656"/>
                  <a:pt x="210828" y="4216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14300" dist="38100" dir="2700000" sx="109000" sy="109000" algn="tl" rotWithShape="0">
              <a:schemeClr val="accent4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02568969-BB66-0BB1-2432-180EB2915BA5}"/>
              </a:ext>
            </a:extLst>
          </p:cNvPr>
          <p:cNvSpPr/>
          <p:nvPr/>
        </p:nvSpPr>
        <p:spPr>
          <a:xfrm flipH="1" flipV="1">
            <a:off x="8696796" y="2949468"/>
            <a:ext cx="3448372" cy="48126"/>
          </a:xfrm>
          <a:custGeom>
            <a:avLst/>
            <a:gdLst>
              <a:gd name="connsiteX0" fmla="*/ 149928 w 3448372"/>
              <a:gd name="connsiteY0" fmla="*/ 48126 h 48126"/>
              <a:gd name="connsiteX1" fmla="*/ 0 w 3448372"/>
              <a:gd name="connsiteY1" fmla="*/ 48126 h 48126"/>
              <a:gd name="connsiteX2" fmla="*/ 0 w 3448372"/>
              <a:gd name="connsiteY2" fmla="*/ 0 h 48126"/>
              <a:gd name="connsiteX3" fmla="*/ 149928 w 3448372"/>
              <a:gd name="connsiteY3" fmla="*/ 0 h 48126"/>
              <a:gd name="connsiteX4" fmla="*/ 449787 w 3448372"/>
              <a:gd name="connsiteY4" fmla="*/ 48126 h 48126"/>
              <a:gd name="connsiteX5" fmla="*/ 299858 w 3448372"/>
              <a:gd name="connsiteY5" fmla="*/ 48126 h 48126"/>
              <a:gd name="connsiteX6" fmla="*/ 299858 w 3448372"/>
              <a:gd name="connsiteY6" fmla="*/ 0 h 48126"/>
              <a:gd name="connsiteX7" fmla="*/ 449787 w 3448372"/>
              <a:gd name="connsiteY7" fmla="*/ 0 h 48126"/>
              <a:gd name="connsiteX8" fmla="*/ 749647 w 3448372"/>
              <a:gd name="connsiteY8" fmla="*/ 48126 h 48126"/>
              <a:gd name="connsiteX9" fmla="*/ 599717 w 3448372"/>
              <a:gd name="connsiteY9" fmla="*/ 48126 h 48126"/>
              <a:gd name="connsiteX10" fmla="*/ 599717 w 3448372"/>
              <a:gd name="connsiteY10" fmla="*/ 0 h 48126"/>
              <a:gd name="connsiteX11" fmla="*/ 749647 w 3448372"/>
              <a:gd name="connsiteY11" fmla="*/ 0 h 48126"/>
              <a:gd name="connsiteX12" fmla="*/ 1049504 w 3448372"/>
              <a:gd name="connsiteY12" fmla="*/ 48126 h 48126"/>
              <a:gd name="connsiteX13" fmla="*/ 899574 w 3448372"/>
              <a:gd name="connsiteY13" fmla="*/ 48126 h 48126"/>
              <a:gd name="connsiteX14" fmla="*/ 899574 w 3448372"/>
              <a:gd name="connsiteY14" fmla="*/ 0 h 48126"/>
              <a:gd name="connsiteX15" fmla="*/ 1049504 w 3448372"/>
              <a:gd name="connsiteY15" fmla="*/ 0 h 48126"/>
              <a:gd name="connsiteX16" fmla="*/ 1349363 w 3448372"/>
              <a:gd name="connsiteY16" fmla="*/ 48126 h 48126"/>
              <a:gd name="connsiteX17" fmla="*/ 1199434 w 3448372"/>
              <a:gd name="connsiteY17" fmla="*/ 48126 h 48126"/>
              <a:gd name="connsiteX18" fmla="*/ 1199434 w 3448372"/>
              <a:gd name="connsiteY18" fmla="*/ 0 h 48126"/>
              <a:gd name="connsiteX19" fmla="*/ 1349363 w 3448372"/>
              <a:gd name="connsiteY19" fmla="*/ 0 h 48126"/>
              <a:gd name="connsiteX20" fmla="*/ 1649220 w 3448372"/>
              <a:gd name="connsiteY20" fmla="*/ 48126 h 48126"/>
              <a:gd name="connsiteX21" fmla="*/ 1499291 w 3448372"/>
              <a:gd name="connsiteY21" fmla="*/ 48126 h 48126"/>
              <a:gd name="connsiteX22" fmla="*/ 1499291 w 3448372"/>
              <a:gd name="connsiteY22" fmla="*/ 0 h 48126"/>
              <a:gd name="connsiteX23" fmla="*/ 1649220 w 3448372"/>
              <a:gd name="connsiteY23" fmla="*/ 0 h 48126"/>
              <a:gd name="connsiteX24" fmla="*/ 1949080 w 3448372"/>
              <a:gd name="connsiteY24" fmla="*/ 48126 h 48126"/>
              <a:gd name="connsiteX25" fmla="*/ 1799150 w 3448372"/>
              <a:gd name="connsiteY25" fmla="*/ 48126 h 48126"/>
              <a:gd name="connsiteX26" fmla="*/ 1799150 w 3448372"/>
              <a:gd name="connsiteY26" fmla="*/ 0 h 48126"/>
              <a:gd name="connsiteX27" fmla="*/ 1949080 w 3448372"/>
              <a:gd name="connsiteY27" fmla="*/ 0 h 48126"/>
              <a:gd name="connsiteX28" fmla="*/ 2248937 w 3448372"/>
              <a:gd name="connsiteY28" fmla="*/ 48126 h 48126"/>
              <a:gd name="connsiteX29" fmla="*/ 2099010 w 3448372"/>
              <a:gd name="connsiteY29" fmla="*/ 48126 h 48126"/>
              <a:gd name="connsiteX30" fmla="*/ 2099010 w 3448372"/>
              <a:gd name="connsiteY30" fmla="*/ 0 h 48126"/>
              <a:gd name="connsiteX31" fmla="*/ 2248937 w 3448372"/>
              <a:gd name="connsiteY31" fmla="*/ 0 h 48126"/>
              <a:gd name="connsiteX32" fmla="*/ 2548796 w 3448372"/>
              <a:gd name="connsiteY32" fmla="*/ 48126 h 48126"/>
              <a:gd name="connsiteX33" fmla="*/ 2398866 w 3448372"/>
              <a:gd name="connsiteY33" fmla="*/ 48126 h 48126"/>
              <a:gd name="connsiteX34" fmla="*/ 2398866 w 3448372"/>
              <a:gd name="connsiteY34" fmla="*/ 0 h 48126"/>
              <a:gd name="connsiteX35" fmla="*/ 2548796 w 3448372"/>
              <a:gd name="connsiteY35" fmla="*/ 0 h 48126"/>
              <a:gd name="connsiteX36" fmla="*/ 2848656 w 3448372"/>
              <a:gd name="connsiteY36" fmla="*/ 48126 h 48126"/>
              <a:gd name="connsiteX37" fmla="*/ 2698726 w 3448372"/>
              <a:gd name="connsiteY37" fmla="*/ 48126 h 48126"/>
              <a:gd name="connsiteX38" fmla="*/ 2698726 w 3448372"/>
              <a:gd name="connsiteY38" fmla="*/ 0 h 48126"/>
              <a:gd name="connsiteX39" fmla="*/ 2848656 w 3448372"/>
              <a:gd name="connsiteY39" fmla="*/ 0 h 48126"/>
              <a:gd name="connsiteX40" fmla="*/ 3148513 w 3448372"/>
              <a:gd name="connsiteY40" fmla="*/ 48126 h 48126"/>
              <a:gd name="connsiteX41" fmla="*/ 2998583 w 3448372"/>
              <a:gd name="connsiteY41" fmla="*/ 48126 h 48126"/>
              <a:gd name="connsiteX42" fmla="*/ 2998583 w 3448372"/>
              <a:gd name="connsiteY42" fmla="*/ 0 h 48126"/>
              <a:gd name="connsiteX43" fmla="*/ 3148513 w 3448372"/>
              <a:gd name="connsiteY43" fmla="*/ 0 h 48126"/>
              <a:gd name="connsiteX44" fmla="*/ 3448372 w 3448372"/>
              <a:gd name="connsiteY44" fmla="*/ 48126 h 48126"/>
              <a:gd name="connsiteX45" fmla="*/ 3298442 w 3448372"/>
              <a:gd name="connsiteY45" fmla="*/ 48126 h 48126"/>
              <a:gd name="connsiteX46" fmla="*/ 3298442 w 3448372"/>
              <a:gd name="connsiteY46" fmla="*/ 0 h 48126"/>
              <a:gd name="connsiteX47" fmla="*/ 3448372 w 3448372"/>
              <a:gd name="connsiteY47" fmla="*/ 0 h 4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448372" h="48126">
                <a:moveTo>
                  <a:pt x="149928" y="48126"/>
                </a:moveTo>
                <a:lnTo>
                  <a:pt x="0" y="48126"/>
                </a:lnTo>
                <a:lnTo>
                  <a:pt x="0" y="0"/>
                </a:lnTo>
                <a:lnTo>
                  <a:pt x="149928" y="0"/>
                </a:lnTo>
                <a:close/>
                <a:moveTo>
                  <a:pt x="449787" y="48126"/>
                </a:moveTo>
                <a:lnTo>
                  <a:pt x="299858" y="48126"/>
                </a:lnTo>
                <a:lnTo>
                  <a:pt x="299858" y="0"/>
                </a:lnTo>
                <a:lnTo>
                  <a:pt x="449787" y="0"/>
                </a:lnTo>
                <a:close/>
                <a:moveTo>
                  <a:pt x="749647" y="48126"/>
                </a:moveTo>
                <a:lnTo>
                  <a:pt x="599717" y="48126"/>
                </a:lnTo>
                <a:lnTo>
                  <a:pt x="599717" y="0"/>
                </a:lnTo>
                <a:lnTo>
                  <a:pt x="749647" y="0"/>
                </a:lnTo>
                <a:close/>
                <a:moveTo>
                  <a:pt x="1049504" y="48126"/>
                </a:moveTo>
                <a:lnTo>
                  <a:pt x="899574" y="48126"/>
                </a:lnTo>
                <a:lnTo>
                  <a:pt x="899574" y="0"/>
                </a:lnTo>
                <a:lnTo>
                  <a:pt x="1049504" y="0"/>
                </a:lnTo>
                <a:close/>
                <a:moveTo>
                  <a:pt x="1349363" y="48126"/>
                </a:moveTo>
                <a:lnTo>
                  <a:pt x="1199434" y="48126"/>
                </a:lnTo>
                <a:lnTo>
                  <a:pt x="1199434" y="0"/>
                </a:lnTo>
                <a:lnTo>
                  <a:pt x="1349363" y="0"/>
                </a:lnTo>
                <a:close/>
                <a:moveTo>
                  <a:pt x="1649220" y="48126"/>
                </a:moveTo>
                <a:lnTo>
                  <a:pt x="1499291" y="48126"/>
                </a:lnTo>
                <a:lnTo>
                  <a:pt x="1499291" y="0"/>
                </a:lnTo>
                <a:lnTo>
                  <a:pt x="1649220" y="0"/>
                </a:lnTo>
                <a:close/>
                <a:moveTo>
                  <a:pt x="1949080" y="48126"/>
                </a:moveTo>
                <a:lnTo>
                  <a:pt x="1799150" y="48126"/>
                </a:lnTo>
                <a:lnTo>
                  <a:pt x="1799150" y="0"/>
                </a:lnTo>
                <a:lnTo>
                  <a:pt x="1949080" y="0"/>
                </a:lnTo>
                <a:close/>
                <a:moveTo>
                  <a:pt x="2248937" y="48126"/>
                </a:moveTo>
                <a:lnTo>
                  <a:pt x="2099010" y="48126"/>
                </a:lnTo>
                <a:lnTo>
                  <a:pt x="2099010" y="0"/>
                </a:lnTo>
                <a:lnTo>
                  <a:pt x="2248937" y="0"/>
                </a:lnTo>
                <a:close/>
                <a:moveTo>
                  <a:pt x="2548796" y="48126"/>
                </a:moveTo>
                <a:lnTo>
                  <a:pt x="2398866" y="48126"/>
                </a:lnTo>
                <a:lnTo>
                  <a:pt x="2398866" y="0"/>
                </a:lnTo>
                <a:lnTo>
                  <a:pt x="2548796" y="0"/>
                </a:lnTo>
                <a:close/>
                <a:moveTo>
                  <a:pt x="2848656" y="48126"/>
                </a:moveTo>
                <a:lnTo>
                  <a:pt x="2698726" y="48126"/>
                </a:lnTo>
                <a:lnTo>
                  <a:pt x="2698726" y="0"/>
                </a:lnTo>
                <a:lnTo>
                  <a:pt x="2848656" y="0"/>
                </a:lnTo>
                <a:close/>
                <a:moveTo>
                  <a:pt x="3148513" y="48126"/>
                </a:moveTo>
                <a:lnTo>
                  <a:pt x="2998583" y="48126"/>
                </a:lnTo>
                <a:lnTo>
                  <a:pt x="2998583" y="0"/>
                </a:lnTo>
                <a:lnTo>
                  <a:pt x="3148513" y="0"/>
                </a:lnTo>
                <a:close/>
                <a:moveTo>
                  <a:pt x="3448372" y="48126"/>
                </a:moveTo>
                <a:lnTo>
                  <a:pt x="3298442" y="48126"/>
                </a:lnTo>
                <a:lnTo>
                  <a:pt x="3298442" y="0"/>
                </a:lnTo>
                <a:lnTo>
                  <a:pt x="3448372" y="0"/>
                </a:ln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8F5736B-E51B-B1A0-70F0-EC6BDD3E3886}"/>
              </a:ext>
            </a:extLst>
          </p:cNvPr>
          <p:cNvSpPr/>
          <p:nvPr/>
        </p:nvSpPr>
        <p:spPr>
          <a:xfrm flipH="1" flipV="1">
            <a:off x="8696796" y="3854482"/>
            <a:ext cx="3448372" cy="48126"/>
          </a:xfrm>
          <a:custGeom>
            <a:avLst/>
            <a:gdLst>
              <a:gd name="connsiteX0" fmla="*/ 149928 w 3448372"/>
              <a:gd name="connsiteY0" fmla="*/ 48126 h 48126"/>
              <a:gd name="connsiteX1" fmla="*/ 0 w 3448372"/>
              <a:gd name="connsiteY1" fmla="*/ 48126 h 48126"/>
              <a:gd name="connsiteX2" fmla="*/ 0 w 3448372"/>
              <a:gd name="connsiteY2" fmla="*/ 0 h 48126"/>
              <a:gd name="connsiteX3" fmla="*/ 149928 w 3448372"/>
              <a:gd name="connsiteY3" fmla="*/ 0 h 48126"/>
              <a:gd name="connsiteX4" fmla="*/ 449787 w 3448372"/>
              <a:gd name="connsiteY4" fmla="*/ 48126 h 48126"/>
              <a:gd name="connsiteX5" fmla="*/ 299858 w 3448372"/>
              <a:gd name="connsiteY5" fmla="*/ 48126 h 48126"/>
              <a:gd name="connsiteX6" fmla="*/ 299858 w 3448372"/>
              <a:gd name="connsiteY6" fmla="*/ 0 h 48126"/>
              <a:gd name="connsiteX7" fmla="*/ 449787 w 3448372"/>
              <a:gd name="connsiteY7" fmla="*/ 0 h 48126"/>
              <a:gd name="connsiteX8" fmla="*/ 749647 w 3448372"/>
              <a:gd name="connsiteY8" fmla="*/ 48126 h 48126"/>
              <a:gd name="connsiteX9" fmla="*/ 599717 w 3448372"/>
              <a:gd name="connsiteY9" fmla="*/ 48126 h 48126"/>
              <a:gd name="connsiteX10" fmla="*/ 599717 w 3448372"/>
              <a:gd name="connsiteY10" fmla="*/ 0 h 48126"/>
              <a:gd name="connsiteX11" fmla="*/ 749647 w 3448372"/>
              <a:gd name="connsiteY11" fmla="*/ 0 h 48126"/>
              <a:gd name="connsiteX12" fmla="*/ 1049504 w 3448372"/>
              <a:gd name="connsiteY12" fmla="*/ 48126 h 48126"/>
              <a:gd name="connsiteX13" fmla="*/ 899574 w 3448372"/>
              <a:gd name="connsiteY13" fmla="*/ 48126 h 48126"/>
              <a:gd name="connsiteX14" fmla="*/ 899574 w 3448372"/>
              <a:gd name="connsiteY14" fmla="*/ 0 h 48126"/>
              <a:gd name="connsiteX15" fmla="*/ 1049504 w 3448372"/>
              <a:gd name="connsiteY15" fmla="*/ 0 h 48126"/>
              <a:gd name="connsiteX16" fmla="*/ 1349363 w 3448372"/>
              <a:gd name="connsiteY16" fmla="*/ 48126 h 48126"/>
              <a:gd name="connsiteX17" fmla="*/ 1199434 w 3448372"/>
              <a:gd name="connsiteY17" fmla="*/ 48126 h 48126"/>
              <a:gd name="connsiteX18" fmla="*/ 1199434 w 3448372"/>
              <a:gd name="connsiteY18" fmla="*/ 0 h 48126"/>
              <a:gd name="connsiteX19" fmla="*/ 1349363 w 3448372"/>
              <a:gd name="connsiteY19" fmla="*/ 0 h 48126"/>
              <a:gd name="connsiteX20" fmla="*/ 1649220 w 3448372"/>
              <a:gd name="connsiteY20" fmla="*/ 48126 h 48126"/>
              <a:gd name="connsiteX21" fmla="*/ 1499291 w 3448372"/>
              <a:gd name="connsiteY21" fmla="*/ 48126 h 48126"/>
              <a:gd name="connsiteX22" fmla="*/ 1499291 w 3448372"/>
              <a:gd name="connsiteY22" fmla="*/ 0 h 48126"/>
              <a:gd name="connsiteX23" fmla="*/ 1649220 w 3448372"/>
              <a:gd name="connsiteY23" fmla="*/ 0 h 48126"/>
              <a:gd name="connsiteX24" fmla="*/ 1949080 w 3448372"/>
              <a:gd name="connsiteY24" fmla="*/ 48126 h 48126"/>
              <a:gd name="connsiteX25" fmla="*/ 1799150 w 3448372"/>
              <a:gd name="connsiteY25" fmla="*/ 48126 h 48126"/>
              <a:gd name="connsiteX26" fmla="*/ 1799150 w 3448372"/>
              <a:gd name="connsiteY26" fmla="*/ 0 h 48126"/>
              <a:gd name="connsiteX27" fmla="*/ 1949080 w 3448372"/>
              <a:gd name="connsiteY27" fmla="*/ 0 h 48126"/>
              <a:gd name="connsiteX28" fmla="*/ 2248937 w 3448372"/>
              <a:gd name="connsiteY28" fmla="*/ 48126 h 48126"/>
              <a:gd name="connsiteX29" fmla="*/ 2099010 w 3448372"/>
              <a:gd name="connsiteY29" fmla="*/ 48126 h 48126"/>
              <a:gd name="connsiteX30" fmla="*/ 2099010 w 3448372"/>
              <a:gd name="connsiteY30" fmla="*/ 0 h 48126"/>
              <a:gd name="connsiteX31" fmla="*/ 2248937 w 3448372"/>
              <a:gd name="connsiteY31" fmla="*/ 0 h 48126"/>
              <a:gd name="connsiteX32" fmla="*/ 2548796 w 3448372"/>
              <a:gd name="connsiteY32" fmla="*/ 48126 h 48126"/>
              <a:gd name="connsiteX33" fmla="*/ 2398866 w 3448372"/>
              <a:gd name="connsiteY33" fmla="*/ 48126 h 48126"/>
              <a:gd name="connsiteX34" fmla="*/ 2398866 w 3448372"/>
              <a:gd name="connsiteY34" fmla="*/ 0 h 48126"/>
              <a:gd name="connsiteX35" fmla="*/ 2548796 w 3448372"/>
              <a:gd name="connsiteY35" fmla="*/ 0 h 48126"/>
              <a:gd name="connsiteX36" fmla="*/ 2848656 w 3448372"/>
              <a:gd name="connsiteY36" fmla="*/ 48126 h 48126"/>
              <a:gd name="connsiteX37" fmla="*/ 2698726 w 3448372"/>
              <a:gd name="connsiteY37" fmla="*/ 48126 h 48126"/>
              <a:gd name="connsiteX38" fmla="*/ 2698726 w 3448372"/>
              <a:gd name="connsiteY38" fmla="*/ 0 h 48126"/>
              <a:gd name="connsiteX39" fmla="*/ 2848656 w 3448372"/>
              <a:gd name="connsiteY39" fmla="*/ 0 h 48126"/>
              <a:gd name="connsiteX40" fmla="*/ 3148513 w 3448372"/>
              <a:gd name="connsiteY40" fmla="*/ 48126 h 48126"/>
              <a:gd name="connsiteX41" fmla="*/ 2998583 w 3448372"/>
              <a:gd name="connsiteY41" fmla="*/ 48126 h 48126"/>
              <a:gd name="connsiteX42" fmla="*/ 2998583 w 3448372"/>
              <a:gd name="connsiteY42" fmla="*/ 0 h 48126"/>
              <a:gd name="connsiteX43" fmla="*/ 3148513 w 3448372"/>
              <a:gd name="connsiteY43" fmla="*/ 0 h 48126"/>
              <a:gd name="connsiteX44" fmla="*/ 3448372 w 3448372"/>
              <a:gd name="connsiteY44" fmla="*/ 48126 h 48126"/>
              <a:gd name="connsiteX45" fmla="*/ 3298442 w 3448372"/>
              <a:gd name="connsiteY45" fmla="*/ 48126 h 48126"/>
              <a:gd name="connsiteX46" fmla="*/ 3298442 w 3448372"/>
              <a:gd name="connsiteY46" fmla="*/ 0 h 48126"/>
              <a:gd name="connsiteX47" fmla="*/ 3448372 w 3448372"/>
              <a:gd name="connsiteY47" fmla="*/ 0 h 4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448372" h="48126">
                <a:moveTo>
                  <a:pt x="149928" y="48126"/>
                </a:moveTo>
                <a:lnTo>
                  <a:pt x="0" y="48126"/>
                </a:lnTo>
                <a:lnTo>
                  <a:pt x="0" y="0"/>
                </a:lnTo>
                <a:lnTo>
                  <a:pt x="149928" y="0"/>
                </a:lnTo>
                <a:close/>
                <a:moveTo>
                  <a:pt x="449787" y="48126"/>
                </a:moveTo>
                <a:lnTo>
                  <a:pt x="299858" y="48126"/>
                </a:lnTo>
                <a:lnTo>
                  <a:pt x="299858" y="0"/>
                </a:lnTo>
                <a:lnTo>
                  <a:pt x="449787" y="0"/>
                </a:lnTo>
                <a:close/>
                <a:moveTo>
                  <a:pt x="749647" y="48126"/>
                </a:moveTo>
                <a:lnTo>
                  <a:pt x="599717" y="48126"/>
                </a:lnTo>
                <a:lnTo>
                  <a:pt x="599717" y="0"/>
                </a:lnTo>
                <a:lnTo>
                  <a:pt x="749647" y="0"/>
                </a:lnTo>
                <a:close/>
                <a:moveTo>
                  <a:pt x="1049504" y="48126"/>
                </a:moveTo>
                <a:lnTo>
                  <a:pt x="899574" y="48126"/>
                </a:lnTo>
                <a:lnTo>
                  <a:pt x="899574" y="0"/>
                </a:lnTo>
                <a:lnTo>
                  <a:pt x="1049504" y="0"/>
                </a:lnTo>
                <a:close/>
                <a:moveTo>
                  <a:pt x="1349363" y="48126"/>
                </a:moveTo>
                <a:lnTo>
                  <a:pt x="1199434" y="48126"/>
                </a:lnTo>
                <a:lnTo>
                  <a:pt x="1199434" y="0"/>
                </a:lnTo>
                <a:lnTo>
                  <a:pt x="1349363" y="0"/>
                </a:lnTo>
                <a:close/>
                <a:moveTo>
                  <a:pt x="1649220" y="48126"/>
                </a:moveTo>
                <a:lnTo>
                  <a:pt x="1499291" y="48126"/>
                </a:lnTo>
                <a:lnTo>
                  <a:pt x="1499291" y="0"/>
                </a:lnTo>
                <a:lnTo>
                  <a:pt x="1649220" y="0"/>
                </a:lnTo>
                <a:close/>
                <a:moveTo>
                  <a:pt x="1949080" y="48126"/>
                </a:moveTo>
                <a:lnTo>
                  <a:pt x="1799150" y="48126"/>
                </a:lnTo>
                <a:lnTo>
                  <a:pt x="1799150" y="0"/>
                </a:lnTo>
                <a:lnTo>
                  <a:pt x="1949080" y="0"/>
                </a:lnTo>
                <a:close/>
                <a:moveTo>
                  <a:pt x="2248937" y="48126"/>
                </a:moveTo>
                <a:lnTo>
                  <a:pt x="2099010" y="48126"/>
                </a:lnTo>
                <a:lnTo>
                  <a:pt x="2099010" y="0"/>
                </a:lnTo>
                <a:lnTo>
                  <a:pt x="2248937" y="0"/>
                </a:lnTo>
                <a:close/>
                <a:moveTo>
                  <a:pt x="2548796" y="48126"/>
                </a:moveTo>
                <a:lnTo>
                  <a:pt x="2398866" y="48126"/>
                </a:lnTo>
                <a:lnTo>
                  <a:pt x="2398866" y="0"/>
                </a:lnTo>
                <a:lnTo>
                  <a:pt x="2548796" y="0"/>
                </a:lnTo>
                <a:close/>
                <a:moveTo>
                  <a:pt x="2848656" y="48126"/>
                </a:moveTo>
                <a:lnTo>
                  <a:pt x="2698726" y="48126"/>
                </a:lnTo>
                <a:lnTo>
                  <a:pt x="2698726" y="0"/>
                </a:lnTo>
                <a:lnTo>
                  <a:pt x="2848656" y="0"/>
                </a:lnTo>
                <a:close/>
                <a:moveTo>
                  <a:pt x="3148513" y="48126"/>
                </a:moveTo>
                <a:lnTo>
                  <a:pt x="2998583" y="48126"/>
                </a:lnTo>
                <a:lnTo>
                  <a:pt x="2998583" y="0"/>
                </a:lnTo>
                <a:lnTo>
                  <a:pt x="3148513" y="0"/>
                </a:lnTo>
                <a:close/>
                <a:moveTo>
                  <a:pt x="3448372" y="48126"/>
                </a:moveTo>
                <a:lnTo>
                  <a:pt x="3298442" y="48126"/>
                </a:lnTo>
                <a:lnTo>
                  <a:pt x="3298442" y="0"/>
                </a:lnTo>
                <a:lnTo>
                  <a:pt x="3448372" y="0"/>
                </a:lnTo>
                <a:close/>
              </a:path>
            </a:pathLst>
          </a:custGeom>
          <a:solidFill>
            <a:srgbClr val="FFFFFF"/>
          </a:solidFill>
          <a:ln w="131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F34578C-E712-12E8-6892-97E0D80C4ED9}"/>
              </a:ext>
            </a:extLst>
          </p:cNvPr>
          <p:cNvSpPr/>
          <p:nvPr/>
        </p:nvSpPr>
        <p:spPr>
          <a:xfrm>
            <a:off x="8136102" y="910282"/>
            <a:ext cx="4055897" cy="119623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A6D49D0-E40C-2547-60E0-1C4066A5FECF}"/>
              </a:ext>
            </a:extLst>
          </p:cNvPr>
          <p:cNvGrpSpPr/>
          <p:nvPr/>
        </p:nvGrpSpPr>
        <p:grpSpPr>
          <a:xfrm>
            <a:off x="5623313" y="1122264"/>
            <a:ext cx="5946856" cy="772268"/>
            <a:chOff x="5623313" y="1262067"/>
            <a:chExt cx="5946856" cy="772268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A66D0D45-D57B-B5B3-4A6E-7B169840EB1B}"/>
                </a:ext>
              </a:extLst>
            </p:cNvPr>
            <p:cNvGrpSpPr/>
            <p:nvPr/>
          </p:nvGrpSpPr>
          <p:grpSpPr>
            <a:xfrm>
              <a:off x="6909499" y="1262067"/>
              <a:ext cx="4660670" cy="772268"/>
              <a:chOff x="2279955" y="2878935"/>
              <a:chExt cx="4660670" cy="77226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38F00F9-F8DD-D059-1F76-71121B38B3FF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4660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frameworks to provide a robust synopsis for high level overviews. Iterative approaches to corporate.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1F6F9005-FE62-B71E-5D07-3EAF1E4D057E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A</a:t>
                </a: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DC795FC-AA0A-E0A5-BB55-B602DE8CA387}"/>
                </a:ext>
              </a:extLst>
            </p:cNvPr>
            <p:cNvSpPr txBox="1"/>
            <p:nvPr/>
          </p:nvSpPr>
          <p:spPr>
            <a:xfrm>
              <a:off x="5623313" y="1380436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56B6ECAC-6561-3965-5433-05F6EB93E42B}"/>
              </a:ext>
            </a:extLst>
          </p:cNvPr>
          <p:cNvSpPr/>
          <p:nvPr/>
        </p:nvSpPr>
        <p:spPr>
          <a:xfrm>
            <a:off x="8136102" y="4751487"/>
            <a:ext cx="4055897" cy="1196232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EB24C25-5520-8AF9-CA8A-C009B162F06C}"/>
              </a:ext>
            </a:extLst>
          </p:cNvPr>
          <p:cNvGrpSpPr/>
          <p:nvPr/>
        </p:nvGrpSpPr>
        <p:grpSpPr>
          <a:xfrm>
            <a:off x="5623313" y="4963469"/>
            <a:ext cx="5946856" cy="772268"/>
            <a:chOff x="5623313" y="1262067"/>
            <a:chExt cx="5946856" cy="772268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9AFFE24-38AC-AC30-7867-EE9CB0F7E6E2}"/>
                </a:ext>
              </a:extLst>
            </p:cNvPr>
            <p:cNvGrpSpPr/>
            <p:nvPr/>
          </p:nvGrpSpPr>
          <p:grpSpPr>
            <a:xfrm>
              <a:off x="6909499" y="1262067"/>
              <a:ext cx="4660670" cy="772268"/>
              <a:chOff x="2279955" y="2878935"/>
              <a:chExt cx="4660670" cy="772268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7C6064A-A4B7-C780-278D-AEC6F5456CC2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4660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frameworks to provide a robust synopsis for high level overviews. Iterative approaches to corporate.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D0850D0-5820-B23B-3949-9CABC39232CF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B</a:t>
                </a: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5000E10-144C-5F45-3D25-F1729026B886}"/>
                </a:ext>
              </a:extLst>
            </p:cNvPr>
            <p:cNvSpPr txBox="1"/>
            <p:nvPr/>
          </p:nvSpPr>
          <p:spPr>
            <a:xfrm>
              <a:off x="5623313" y="1380436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2026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FE880979-47D8-6A4A-3F21-6F7A1F9A6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3169" y="1964852"/>
            <a:ext cx="377374" cy="37737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941DA59-0D42-B752-0E37-CD2B0460CD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3169" y="4515774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68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62EF58B5-CDED-E2C8-F381-EFC53C5C1070}"/>
              </a:ext>
            </a:extLst>
          </p:cNvPr>
          <p:cNvSpPr/>
          <p:nvPr/>
        </p:nvSpPr>
        <p:spPr>
          <a:xfrm flipH="1">
            <a:off x="9827062" y="865480"/>
            <a:ext cx="2364937" cy="1957548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7EC2BA2-EA42-8E70-113B-F06FC4A92318}"/>
              </a:ext>
            </a:extLst>
          </p:cNvPr>
          <p:cNvSpPr/>
          <p:nvPr/>
        </p:nvSpPr>
        <p:spPr>
          <a:xfrm flipH="1">
            <a:off x="9827062" y="4034971"/>
            <a:ext cx="2364937" cy="1957548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9F896E4-455F-367E-76D3-80CFBCD95B4D}"/>
              </a:ext>
            </a:extLst>
          </p:cNvPr>
          <p:cNvSpPr/>
          <p:nvPr/>
        </p:nvSpPr>
        <p:spPr>
          <a:xfrm>
            <a:off x="0" y="865480"/>
            <a:ext cx="2364934" cy="1957548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CA7AC90-529E-2DDD-D2EC-3C15347B319F}"/>
              </a:ext>
            </a:extLst>
          </p:cNvPr>
          <p:cNvSpPr/>
          <p:nvPr/>
        </p:nvSpPr>
        <p:spPr>
          <a:xfrm>
            <a:off x="0" y="4034971"/>
            <a:ext cx="2364934" cy="1957548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A5A725FC-800E-3D31-8D61-AD2E38E2C37C}"/>
              </a:ext>
            </a:extLst>
          </p:cNvPr>
          <p:cNvSpPr/>
          <p:nvPr/>
        </p:nvSpPr>
        <p:spPr>
          <a:xfrm>
            <a:off x="1572534" y="-959071"/>
            <a:ext cx="8776152" cy="8776142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A75B6C1-F778-2ADC-A578-14BD8618690F}"/>
              </a:ext>
            </a:extLst>
          </p:cNvPr>
          <p:cNvSpPr/>
          <p:nvPr/>
        </p:nvSpPr>
        <p:spPr>
          <a:xfrm>
            <a:off x="3227163" y="695556"/>
            <a:ext cx="5466894" cy="5466888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BE11E1F-7BD6-E9FD-60C9-40C82A383CCA}"/>
              </a:ext>
            </a:extLst>
          </p:cNvPr>
          <p:cNvGrpSpPr/>
          <p:nvPr/>
        </p:nvGrpSpPr>
        <p:grpSpPr>
          <a:xfrm flipH="1">
            <a:off x="3796181" y="1130300"/>
            <a:ext cx="4599638" cy="4597400"/>
            <a:chOff x="3905899" y="1257398"/>
            <a:chExt cx="4343211" cy="434109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4EBF756-D923-1E6F-B99B-3D0F267C6402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906957" y="1256340"/>
              <a:ext cx="4341096" cy="4343211"/>
            </a:xfrm>
            <a:custGeom>
              <a:avLst/>
              <a:gdLst>
                <a:gd name="T0" fmla="*/ 1110 w 2219"/>
                <a:gd name="T1" fmla="*/ 2219 h 2219"/>
                <a:gd name="T2" fmla="*/ 678 w 2219"/>
                <a:gd name="T3" fmla="*/ 2132 h 2219"/>
                <a:gd name="T4" fmla="*/ 325 w 2219"/>
                <a:gd name="T5" fmla="*/ 1894 h 2219"/>
                <a:gd name="T6" fmla="*/ 87 w 2219"/>
                <a:gd name="T7" fmla="*/ 1542 h 2219"/>
                <a:gd name="T8" fmla="*/ 0 w 2219"/>
                <a:gd name="T9" fmla="*/ 1110 h 2219"/>
                <a:gd name="T10" fmla="*/ 87 w 2219"/>
                <a:gd name="T11" fmla="*/ 678 h 2219"/>
                <a:gd name="T12" fmla="*/ 325 w 2219"/>
                <a:gd name="T13" fmla="*/ 325 h 2219"/>
                <a:gd name="T14" fmla="*/ 678 w 2219"/>
                <a:gd name="T15" fmla="*/ 88 h 2219"/>
                <a:gd name="T16" fmla="*/ 1110 w 2219"/>
                <a:gd name="T17" fmla="*/ 0 h 2219"/>
                <a:gd name="T18" fmla="*/ 1541 w 2219"/>
                <a:gd name="T19" fmla="*/ 88 h 2219"/>
                <a:gd name="T20" fmla="*/ 1894 w 2219"/>
                <a:gd name="T21" fmla="*/ 325 h 2219"/>
                <a:gd name="T22" fmla="*/ 2132 w 2219"/>
                <a:gd name="T23" fmla="*/ 678 h 2219"/>
                <a:gd name="T24" fmla="*/ 2219 w 2219"/>
                <a:gd name="T25" fmla="*/ 1110 h 2219"/>
                <a:gd name="T26" fmla="*/ 2132 w 2219"/>
                <a:gd name="T27" fmla="*/ 1542 h 2219"/>
                <a:gd name="T28" fmla="*/ 1894 w 2219"/>
                <a:gd name="T29" fmla="*/ 1894 h 2219"/>
                <a:gd name="T30" fmla="*/ 1541 w 2219"/>
                <a:gd name="T31" fmla="*/ 2132 h 2219"/>
                <a:gd name="T32" fmla="*/ 1110 w 2219"/>
                <a:gd name="T33" fmla="*/ 2219 h 2219"/>
                <a:gd name="T34" fmla="*/ 1110 w 2219"/>
                <a:gd name="T35" fmla="*/ 233 h 2219"/>
                <a:gd name="T36" fmla="*/ 233 w 2219"/>
                <a:gd name="T37" fmla="*/ 1110 h 2219"/>
                <a:gd name="T38" fmla="*/ 1110 w 2219"/>
                <a:gd name="T39" fmla="*/ 1987 h 2219"/>
                <a:gd name="T40" fmla="*/ 1986 w 2219"/>
                <a:gd name="T41" fmla="*/ 1110 h 2219"/>
                <a:gd name="T42" fmla="*/ 1110 w 2219"/>
                <a:gd name="T43" fmla="*/ 233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19" h="2219">
                  <a:moveTo>
                    <a:pt x="1110" y="2219"/>
                  </a:moveTo>
                  <a:cubicBezTo>
                    <a:pt x="960" y="2219"/>
                    <a:pt x="815" y="2190"/>
                    <a:pt x="678" y="2132"/>
                  </a:cubicBezTo>
                  <a:cubicBezTo>
                    <a:pt x="546" y="2076"/>
                    <a:pt x="427" y="1996"/>
                    <a:pt x="325" y="1894"/>
                  </a:cubicBezTo>
                  <a:cubicBezTo>
                    <a:pt x="223" y="1793"/>
                    <a:pt x="143" y="1674"/>
                    <a:pt x="87" y="1542"/>
                  </a:cubicBezTo>
                  <a:cubicBezTo>
                    <a:pt x="29" y="1405"/>
                    <a:pt x="0" y="1260"/>
                    <a:pt x="0" y="1110"/>
                  </a:cubicBezTo>
                  <a:cubicBezTo>
                    <a:pt x="0" y="960"/>
                    <a:pt x="29" y="815"/>
                    <a:pt x="87" y="678"/>
                  </a:cubicBezTo>
                  <a:cubicBezTo>
                    <a:pt x="143" y="546"/>
                    <a:pt x="223" y="427"/>
                    <a:pt x="325" y="325"/>
                  </a:cubicBezTo>
                  <a:cubicBezTo>
                    <a:pt x="427" y="224"/>
                    <a:pt x="546" y="144"/>
                    <a:pt x="678" y="88"/>
                  </a:cubicBezTo>
                  <a:cubicBezTo>
                    <a:pt x="815" y="30"/>
                    <a:pt x="960" y="0"/>
                    <a:pt x="1110" y="0"/>
                  </a:cubicBezTo>
                  <a:cubicBezTo>
                    <a:pt x="1259" y="0"/>
                    <a:pt x="1405" y="30"/>
                    <a:pt x="1541" y="88"/>
                  </a:cubicBezTo>
                  <a:cubicBezTo>
                    <a:pt x="1674" y="144"/>
                    <a:pt x="1792" y="224"/>
                    <a:pt x="1894" y="325"/>
                  </a:cubicBezTo>
                  <a:cubicBezTo>
                    <a:pt x="1996" y="427"/>
                    <a:pt x="2076" y="546"/>
                    <a:pt x="2132" y="678"/>
                  </a:cubicBezTo>
                  <a:cubicBezTo>
                    <a:pt x="2190" y="815"/>
                    <a:pt x="2219" y="960"/>
                    <a:pt x="2219" y="1110"/>
                  </a:cubicBezTo>
                  <a:cubicBezTo>
                    <a:pt x="2219" y="1260"/>
                    <a:pt x="2190" y="1405"/>
                    <a:pt x="2132" y="1542"/>
                  </a:cubicBezTo>
                  <a:cubicBezTo>
                    <a:pt x="2076" y="1674"/>
                    <a:pt x="1996" y="1793"/>
                    <a:pt x="1894" y="1894"/>
                  </a:cubicBezTo>
                  <a:cubicBezTo>
                    <a:pt x="1792" y="1996"/>
                    <a:pt x="1674" y="2076"/>
                    <a:pt x="1541" y="2132"/>
                  </a:cubicBezTo>
                  <a:cubicBezTo>
                    <a:pt x="1405" y="2190"/>
                    <a:pt x="1259" y="2219"/>
                    <a:pt x="1110" y="2219"/>
                  </a:cubicBezTo>
                  <a:close/>
                  <a:moveTo>
                    <a:pt x="1110" y="233"/>
                  </a:moveTo>
                  <a:cubicBezTo>
                    <a:pt x="626" y="233"/>
                    <a:pt x="233" y="626"/>
                    <a:pt x="233" y="1110"/>
                  </a:cubicBezTo>
                  <a:cubicBezTo>
                    <a:pt x="233" y="1593"/>
                    <a:pt x="626" y="1987"/>
                    <a:pt x="1110" y="1987"/>
                  </a:cubicBezTo>
                  <a:cubicBezTo>
                    <a:pt x="1593" y="1987"/>
                    <a:pt x="1986" y="1593"/>
                    <a:pt x="1986" y="1110"/>
                  </a:cubicBezTo>
                  <a:cubicBezTo>
                    <a:pt x="1986" y="626"/>
                    <a:pt x="1593" y="233"/>
                    <a:pt x="1110" y="233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1D9EFF6-EFB9-1407-31CA-C9CFEEE600B0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4123907" y="1475405"/>
              <a:ext cx="3902964" cy="3907197"/>
            </a:xfrm>
            <a:custGeom>
              <a:avLst/>
              <a:gdLst>
                <a:gd name="T0" fmla="*/ 913 w 1996"/>
                <a:gd name="T1" fmla="*/ 1992 h 1996"/>
                <a:gd name="T2" fmla="*/ 1000 w 1996"/>
                <a:gd name="T3" fmla="*/ 1986 h 1996"/>
                <a:gd name="T4" fmla="*/ 1086 w 1996"/>
                <a:gd name="T5" fmla="*/ 1982 h 1996"/>
                <a:gd name="T6" fmla="*/ 1087 w 1996"/>
                <a:gd name="T7" fmla="*/ 1992 h 1996"/>
                <a:gd name="T8" fmla="*/ 744 w 1996"/>
                <a:gd name="T9" fmla="*/ 1953 h 1996"/>
                <a:gd name="T10" fmla="*/ 1258 w 1996"/>
                <a:gd name="T11" fmla="*/ 1962 h 1996"/>
                <a:gd name="T12" fmla="*/ 1341 w 1996"/>
                <a:gd name="T13" fmla="*/ 1935 h 1996"/>
                <a:gd name="T14" fmla="*/ 578 w 1996"/>
                <a:gd name="T15" fmla="*/ 1904 h 1996"/>
                <a:gd name="T16" fmla="*/ 659 w 1996"/>
                <a:gd name="T17" fmla="*/ 1937 h 1996"/>
                <a:gd name="T18" fmla="*/ 1493 w 1996"/>
                <a:gd name="T19" fmla="*/ 1853 h 1996"/>
                <a:gd name="T20" fmla="*/ 501 w 1996"/>
                <a:gd name="T21" fmla="*/ 1864 h 1996"/>
                <a:gd name="T22" fmla="*/ 506 w 1996"/>
                <a:gd name="T23" fmla="*/ 1855 h 1996"/>
                <a:gd name="T24" fmla="*/ 1565 w 1996"/>
                <a:gd name="T25" fmla="*/ 1807 h 1996"/>
                <a:gd name="T26" fmla="*/ 1571 w 1996"/>
                <a:gd name="T27" fmla="*/ 1815 h 1996"/>
                <a:gd name="T28" fmla="*/ 301 w 1996"/>
                <a:gd name="T29" fmla="*/ 1699 h 1996"/>
                <a:gd name="T30" fmla="*/ 1704 w 1996"/>
                <a:gd name="T31" fmla="*/ 1703 h 1996"/>
                <a:gd name="T32" fmla="*/ 1763 w 1996"/>
                <a:gd name="T33" fmla="*/ 1639 h 1996"/>
                <a:gd name="T34" fmla="*/ 182 w 1996"/>
                <a:gd name="T35" fmla="*/ 1573 h 1996"/>
                <a:gd name="T36" fmla="*/ 235 w 1996"/>
                <a:gd name="T37" fmla="*/ 1642 h 1996"/>
                <a:gd name="T38" fmla="*/ 1854 w 1996"/>
                <a:gd name="T39" fmla="*/ 1492 h 1996"/>
                <a:gd name="T40" fmla="*/ 135 w 1996"/>
                <a:gd name="T41" fmla="*/ 1500 h 1996"/>
                <a:gd name="T42" fmla="*/ 143 w 1996"/>
                <a:gd name="T43" fmla="*/ 1495 h 1996"/>
                <a:gd name="T44" fmla="*/ 1894 w 1996"/>
                <a:gd name="T45" fmla="*/ 1415 h 1996"/>
                <a:gd name="T46" fmla="*/ 1903 w 1996"/>
                <a:gd name="T47" fmla="*/ 1419 h 1996"/>
                <a:gd name="T48" fmla="*/ 44 w 1996"/>
                <a:gd name="T49" fmla="*/ 1258 h 1996"/>
                <a:gd name="T50" fmla="*/ 1962 w 1996"/>
                <a:gd name="T51" fmla="*/ 1256 h 1996"/>
                <a:gd name="T52" fmla="*/ 1981 w 1996"/>
                <a:gd name="T53" fmla="*/ 1171 h 1996"/>
                <a:gd name="T54" fmla="*/ 4 w 1996"/>
                <a:gd name="T55" fmla="*/ 1089 h 1996"/>
                <a:gd name="T56" fmla="*/ 15 w 1996"/>
                <a:gd name="T57" fmla="*/ 1175 h 1996"/>
                <a:gd name="T58" fmla="*/ 1986 w 1996"/>
                <a:gd name="T59" fmla="*/ 998 h 1996"/>
                <a:gd name="T60" fmla="*/ 1996 w 1996"/>
                <a:gd name="T61" fmla="*/ 998 h 1996"/>
                <a:gd name="T62" fmla="*/ 0 w 1996"/>
                <a:gd name="T63" fmla="*/ 998 h 1996"/>
                <a:gd name="T64" fmla="*/ 9 w 1996"/>
                <a:gd name="T65" fmla="*/ 998 h 1996"/>
                <a:gd name="T66" fmla="*/ 1981 w 1996"/>
                <a:gd name="T67" fmla="*/ 903 h 1996"/>
                <a:gd name="T68" fmla="*/ 1991 w 1996"/>
                <a:gd name="T69" fmla="*/ 902 h 1996"/>
                <a:gd name="T70" fmla="*/ 14 w 1996"/>
                <a:gd name="T71" fmla="*/ 829 h 1996"/>
                <a:gd name="T72" fmla="*/ 23 w 1996"/>
                <a:gd name="T73" fmla="*/ 831 h 1996"/>
                <a:gd name="T74" fmla="*/ 1933 w 1996"/>
                <a:gd name="T75" fmla="*/ 648 h 1996"/>
                <a:gd name="T76" fmla="*/ 67 w 1996"/>
                <a:gd name="T77" fmla="*/ 665 h 1996"/>
                <a:gd name="T78" fmla="*/ 99 w 1996"/>
                <a:gd name="T79" fmla="*/ 585 h 1996"/>
                <a:gd name="T80" fmla="*/ 1849 w 1996"/>
                <a:gd name="T81" fmla="*/ 497 h 1996"/>
                <a:gd name="T82" fmla="*/ 1890 w 1996"/>
                <a:gd name="T83" fmla="*/ 573 h 1996"/>
                <a:gd name="T84" fmla="*/ 177 w 1996"/>
                <a:gd name="T85" fmla="*/ 430 h 1996"/>
                <a:gd name="T86" fmla="*/ 1803 w 1996"/>
                <a:gd name="T87" fmla="*/ 424 h 1996"/>
                <a:gd name="T88" fmla="*/ 1810 w 1996"/>
                <a:gd name="T89" fmla="*/ 419 h 1996"/>
                <a:gd name="T90" fmla="*/ 229 w 1996"/>
                <a:gd name="T91" fmla="*/ 361 h 1996"/>
                <a:gd name="T92" fmla="*/ 237 w 1996"/>
                <a:gd name="T93" fmla="*/ 367 h 1996"/>
                <a:gd name="T94" fmla="*/ 1633 w 1996"/>
                <a:gd name="T95" fmla="*/ 228 h 1996"/>
                <a:gd name="T96" fmla="*/ 358 w 1996"/>
                <a:gd name="T97" fmla="*/ 245 h 1996"/>
                <a:gd name="T98" fmla="*/ 426 w 1996"/>
                <a:gd name="T99" fmla="*/ 192 h 1996"/>
                <a:gd name="T100" fmla="*/ 1485 w 1996"/>
                <a:gd name="T101" fmla="*/ 138 h 1996"/>
                <a:gd name="T102" fmla="*/ 1558 w 1996"/>
                <a:gd name="T103" fmla="*/ 184 h 1996"/>
                <a:gd name="T104" fmla="*/ 570 w 1996"/>
                <a:gd name="T105" fmla="*/ 96 h 1996"/>
                <a:gd name="T106" fmla="*/ 1409 w 1996"/>
                <a:gd name="T107" fmla="*/ 99 h 1996"/>
                <a:gd name="T108" fmla="*/ 1413 w 1996"/>
                <a:gd name="T109" fmla="*/ 90 h 1996"/>
                <a:gd name="T110" fmla="*/ 650 w 1996"/>
                <a:gd name="T111" fmla="*/ 62 h 1996"/>
                <a:gd name="T112" fmla="*/ 654 w 1996"/>
                <a:gd name="T113" fmla="*/ 71 h 1996"/>
                <a:gd name="T114" fmla="*/ 1164 w 1996"/>
                <a:gd name="T115" fmla="*/ 14 h 1996"/>
                <a:gd name="T116" fmla="*/ 820 w 1996"/>
                <a:gd name="T117" fmla="*/ 26 h 1996"/>
                <a:gd name="T118" fmla="*/ 905 w 1996"/>
                <a:gd name="T119" fmla="*/ 14 h 1996"/>
                <a:gd name="T120" fmla="*/ 991 w 1996"/>
                <a:gd name="T121" fmla="*/ 10 h 1996"/>
                <a:gd name="T122" fmla="*/ 1077 w 1996"/>
                <a:gd name="T123" fmla="*/ 13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6" h="1996">
                  <a:moveTo>
                    <a:pt x="1000" y="1996"/>
                  </a:moveTo>
                  <a:cubicBezTo>
                    <a:pt x="998" y="1996"/>
                    <a:pt x="998" y="1996"/>
                    <a:pt x="998" y="1996"/>
                  </a:cubicBezTo>
                  <a:cubicBezTo>
                    <a:pt x="969" y="1996"/>
                    <a:pt x="941" y="1995"/>
                    <a:pt x="913" y="1992"/>
                  </a:cubicBezTo>
                  <a:cubicBezTo>
                    <a:pt x="914" y="1983"/>
                    <a:pt x="914" y="1983"/>
                    <a:pt x="914" y="1983"/>
                  </a:cubicBezTo>
                  <a:cubicBezTo>
                    <a:pt x="941" y="1985"/>
                    <a:pt x="970" y="1986"/>
                    <a:pt x="998" y="1986"/>
                  </a:cubicBezTo>
                  <a:cubicBezTo>
                    <a:pt x="1000" y="1986"/>
                    <a:pt x="1000" y="1986"/>
                    <a:pt x="1000" y="1986"/>
                  </a:cubicBezTo>
                  <a:lnTo>
                    <a:pt x="1000" y="1996"/>
                  </a:lnTo>
                  <a:close/>
                  <a:moveTo>
                    <a:pt x="1087" y="1992"/>
                  </a:moveTo>
                  <a:cubicBezTo>
                    <a:pt x="1086" y="1982"/>
                    <a:pt x="1086" y="1982"/>
                    <a:pt x="1086" y="1982"/>
                  </a:cubicBezTo>
                  <a:cubicBezTo>
                    <a:pt x="1114" y="1980"/>
                    <a:pt x="1143" y="1976"/>
                    <a:pt x="1171" y="1971"/>
                  </a:cubicBezTo>
                  <a:cubicBezTo>
                    <a:pt x="1173" y="1981"/>
                    <a:pt x="1173" y="1981"/>
                    <a:pt x="1173" y="1981"/>
                  </a:cubicBezTo>
                  <a:cubicBezTo>
                    <a:pt x="1144" y="1986"/>
                    <a:pt x="1115" y="1989"/>
                    <a:pt x="1087" y="1992"/>
                  </a:cubicBezTo>
                  <a:close/>
                  <a:moveTo>
                    <a:pt x="827" y="1981"/>
                  </a:moveTo>
                  <a:cubicBezTo>
                    <a:pt x="798" y="1976"/>
                    <a:pt x="770" y="1970"/>
                    <a:pt x="742" y="1963"/>
                  </a:cubicBezTo>
                  <a:cubicBezTo>
                    <a:pt x="744" y="1953"/>
                    <a:pt x="744" y="1953"/>
                    <a:pt x="744" y="1953"/>
                  </a:cubicBezTo>
                  <a:cubicBezTo>
                    <a:pt x="772" y="1961"/>
                    <a:pt x="800" y="1967"/>
                    <a:pt x="828" y="1972"/>
                  </a:cubicBezTo>
                  <a:lnTo>
                    <a:pt x="827" y="1981"/>
                  </a:lnTo>
                  <a:close/>
                  <a:moveTo>
                    <a:pt x="1258" y="1962"/>
                  </a:moveTo>
                  <a:cubicBezTo>
                    <a:pt x="1255" y="1952"/>
                    <a:pt x="1255" y="1952"/>
                    <a:pt x="1255" y="1952"/>
                  </a:cubicBezTo>
                  <a:cubicBezTo>
                    <a:pt x="1283" y="1945"/>
                    <a:pt x="1310" y="1936"/>
                    <a:pt x="1337" y="1926"/>
                  </a:cubicBezTo>
                  <a:cubicBezTo>
                    <a:pt x="1341" y="1935"/>
                    <a:pt x="1341" y="1935"/>
                    <a:pt x="1341" y="1935"/>
                  </a:cubicBezTo>
                  <a:cubicBezTo>
                    <a:pt x="1313" y="1945"/>
                    <a:pt x="1286" y="1954"/>
                    <a:pt x="1258" y="1962"/>
                  </a:cubicBezTo>
                  <a:close/>
                  <a:moveTo>
                    <a:pt x="659" y="1937"/>
                  </a:moveTo>
                  <a:cubicBezTo>
                    <a:pt x="632" y="1927"/>
                    <a:pt x="605" y="1916"/>
                    <a:pt x="578" y="1904"/>
                  </a:cubicBezTo>
                  <a:cubicBezTo>
                    <a:pt x="582" y="1895"/>
                    <a:pt x="582" y="1895"/>
                    <a:pt x="582" y="1895"/>
                  </a:cubicBezTo>
                  <a:cubicBezTo>
                    <a:pt x="608" y="1907"/>
                    <a:pt x="635" y="1918"/>
                    <a:pt x="662" y="1928"/>
                  </a:cubicBezTo>
                  <a:lnTo>
                    <a:pt x="659" y="1937"/>
                  </a:lnTo>
                  <a:close/>
                  <a:moveTo>
                    <a:pt x="1421" y="1902"/>
                  </a:moveTo>
                  <a:cubicBezTo>
                    <a:pt x="1417" y="1893"/>
                    <a:pt x="1417" y="1893"/>
                    <a:pt x="1417" y="1893"/>
                  </a:cubicBezTo>
                  <a:cubicBezTo>
                    <a:pt x="1443" y="1881"/>
                    <a:pt x="1468" y="1868"/>
                    <a:pt x="1493" y="1853"/>
                  </a:cubicBezTo>
                  <a:cubicBezTo>
                    <a:pt x="1498" y="1862"/>
                    <a:pt x="1498" y="1862"/>
                    <a:pt x="1498" y="1862"/>
                  </a:cubicBezTo>
                  <a:cubicBezTo>
                    <a:pt x="1473" y="1876"/>
                    <a:pt x="1447" y="1890"/>
                    <a:pt x="1421" y="1902"/>
                  </a:cubicBezTo>
                  <a:close/>
                  <a:moveTo>
                    <a:pt x="501" y="1864"/>
                  </a:moveTo>
                  <a:cubicBezTo>
                    <a:pt x="476" y="1850"/>
                    <a:pt x="451" y="1834"/>
                    <a:pt x="428" y="1817"/>
                  </a:cubicBezTo>
                  <a:cubicBezTo>
                    <a:pt x="433" y="1809"/>
                    <a:pt x="433" y="1809"/>
                    <a:pt x="433" y="1809"/>
                  </a:cubicBezTo>
                  <a:cubicBezTo>
                    <a:pt x="457" y="1826"/>
                    <a:pt x="481" y="1841"/>
                    <a:pt x="506" y="1855"/>
                  </a:cubicBezTo>
                  <a:lnTo>
                    <a:pt x="501" y="1864"/>
                  </a:lnTo>
                  <a:close/>
                  <a:moveTo>
                    <a:pt x="1571" y="1815"/>
                  </a:moveTo>
                  <a:cubicBezTo>
                    <a:pt x="1565" y="1807"/>
                    <a:pt x="1565" y="1807"/>
                    <a:pt x="1565" y="1807"/>
                  </a:cubicBezTo>
                  <a:cubicBezTo>
                    <a:pt x="1589" y="1790"/>
                    <a:pt x="1612" y="1773"/>
                    <a:pt x="1634" y="1754"/>
                  </a:cubicBezTo>
                  <a:cubicBezTo>
                    <a:pt x="1640" y="1762"/>
                    <a:pt x="1640" y="1762"/>
                    <a:pt x="1640" y="1762"/>
                  </a:cubicBezTo>
                  <a:cubicBezTo>
                    <a:pt x="1618" y="1780"/>
                    <a:pt x="1595" y="1798"/>
                    <a:pt x="1571" y="1815"/>
                  </a:cubicBezTo>
                  <a:close/>
                  <a:moveTo>
                    <a:pt x="358" y="1765"/>
                  </a:moveTo>
                  <a:cubicBezTo>
                    <a:pt x="336" y="1746"/>
                    <a:pt x="315" y="1726"/>
                    <a:pt x="294" y="1706"/>
                  </a:cubicBezTo>
                  <a:cubicBezTo>
                    <a:pt x="301" y="1699"/>
                    <a:pt x="301" y="1699"/>
                    <a:pt x="301" y="1699"/>
                  </a:cubicBezTo>
                  <a:cubicBezTo>
                    <a:pt x="321" y="1719"/>
                    <a:pt x="343" y="1739"/>
                    <a:pt x="365" y="1757"/>
                  </a:cubicBezTo>
                  <a:lnTo>
                    <a:pt x="358" y="1765"/>
                  </a:lnTo>
                  <a:close/>
                  <a:moveTo>
                    <a:pt x="1704" y="1703"/>
                  </a:moveTo>
                  <a:cubicBezTo>
                    <a:pt x="1697" y="1696"/>
                    <a:pt x="1697" y="1696"/>
                    <a:pt x="1697" y="1696"/>
                  </a:cubicBezTo>
                  <a:cubicBezTo>
                    <a:pt x="1717" y="1676"/>
                    <a:pt x="1737" y="1654"/>
                    <a:pt x="1755" y="1632"/>
                  </a:cubicBezTo>
                  <a:cubicBezTo>
                    <a:pt x="1763" y="1639"/>
                    <a:pt x="1763" y="1639"/>
                    <a:pt x="1763" y="1639"/>
                  </a:cubicBezTo>
                  <a:cubicBezTo>
                    <a:pt x="1744" y="1661"/>
                    <a:pt x="1724" y="1682"/>
                    <a:pt x="1704" y="1703"/>
                  </a:cubicBezTo>
                  <a:close/>
                  <a:moveTo>
                    <a:pt x="235" y="1642"/>
                  </a:moveTo>
                  <a:cubicBezTo>
                    <a:pt x="217" y="1620"/>
                    <a:pt x="199" y="1597"/>
                    <a:pt x="182" y="1573"/>
                  </a:cubicBezTo>
                  <a:cubicBezTo>
                    <a:pt x="190" y="1568"/>
                    <a:pt x="190" y="1568"/>
                    <a:pt x="190" y="1568"/>
                  </a:cubicBezTo>
                  <a:cubicBezTo>
                    <a:pt x="206" y="1591"/>
                    <a:pt x="224" y="1614"/>
                    <a:pt x="243" y="1636"/>
                  </a:cubicBezTo>
                  <a:lnTo>
                    <a:pt x="235" y="1642"/>
                  </a:lnTo>
                  <a:close/>
                  <a:moveTo>
                    <a:pt x="1816" y="1570"/>
                  </a:moveTo>
                  <a:cubicBezTo>
                    <a:pt x="1808" y="1564"/>
                    <a:pt x="1808" y="1564"/>
                    <a:pt x="1808" y="1564"/>
                  </a:cubicBezTo>
                  <a:cubicBezTo>
                    <a:pt x="1824" y="1541"/>
                    <a:pt x="1840" y="1516"/>
                    <a:pt x="1854" y="1492"/>
                  </a:cubicBezTo>
                  <a:cubicBezTo>
                    <a:pt x="1862" y="1496"/>
                    <a:pt x="1862" y="1496"/>
                    <a:pt x="1862" y="1496"/>
                  </a:cubicBezTo>
                  <a:cubicBezTo>
                    <a:pt x="1848" y="1521"/>
                    <a:pt x="1832" y="1546"/>
                    <a:pt x="1816" y="1570"/>
                  </a:cubicBezTo>
                  <a:close/>
                  <a:moveTo>
                    <a:pt x="135" y="1500"/>
                  </a:moveTo>
                  <a:cubicBezTo>
                    <a:pt x="120" y="1475"/>
                    <a:pt x="107" y="1449"/>
                    <a:pt x="94" y="1423"/>
                  </a:cubicBezTo>
                  <a:cubicBezTo>
                    <a:pt x="103" y="1419"/>
                    <a:pt x="103" y="1419"/>
                    <a:pt x="103" y="1419"/>
                  </a:cubicBezTo>
                  <a:cubicBezTo>
                    <a:pt x="115" y="1445"/>
                    <a:pt x="129" y="1471"/>
                    <a:pt x="143" y="1495"/>
                  </a:cubicBezTo>
                  <a:lnTo>
                    <a:pt x="135" y="1500"/>
                  </a:lnTo>
                  <a:close/>
                  <a:moveTo>
                    <a:pt x="1903" y="1419"/>
                  </a:moveTo>
                  <a:cubicBezTo>
                    <a:pt x="1894" y="1415"/>
                    <a:pt x="1894" y="1415"/>
                    <a:pt x="1894" y="1415"/>
                  </a:cubicBezTo>
                  <a:cubicBezTo>
                    <a:pt x="1906" y="1389"/>
                    <a:pt x="1917" y="1362"/>
                    <a:pt x="1927" y="1336"/>
                  </a:cubicBezTo>
                  <a:cubicBezTo>
                    <a:pt x="1936" y="1339"/>
                    <a:pt x="1936" y="1339"/>
                    <a:pt x="1936" y="1339"/>
                  </a:cubicBezTo>
                  <a:cubicBezTo>
                    <a:pt x="1926" y="1366"/>
                    <a:pt x="1915" y="1393"/>
                    <a:pt x="1903" y="1419"/>
                  </a:cubicBezTo>
                  <a:close/>
                  <a:moveTo>
                    <a:pt x="61" y="1343"/>
                  </a:moveTo>
                  <a:cubicBezTo>
                    <a:pt x="51" y="1316"/>
                    <a:pt x="42" y="1288"/>
                    <a:pt x="34" y="1260"/>
                  </a:cubicBezTo>
                  <a:cubicBezTo>
                    <a:pt x="44" y="1258"/>
                    <a:pt x="44" y="1258"/>
                    <a:pt x="44" y="1258"/>
                  </a:cubicBezTo>
                  <a:cubicBezTo>
                    <a:pt x="51" y="1285"/>
                    <a:pt x="60" y="1313"/>
                    <a:pt x="70" y="1340"/>
                  </a:cubicBezTo>
                  <a:lnTo>
                    <a:pt x="61" y="1343"/>
                  </a:lnTo>
                  <a:close/>
                  <a:moveTo>
                    <a:pt x="1962" y="1256"/>
                  </a:moveTo>
                  <a:cubicBezTo>
                    <a:pt x="1952" y="1253"/>
                    <a:pt x="1952" y="1253"/>
                    <a:pt x="1952" y="1253"/>
                  </a:cubicBezTo>
                  <a:cubicBezTo>
                    <a:pt x="1960" y="1226"/>
                    <a:pt x="1966" y="1198"/>
                    <a:pt x="1971" y="1169"/>
                  </a:cubicBezTo>
                  <a:cubicBezTo>
                    <a:pt x="1981" y="1171"/>
                    <a:pt x="1981" y="1171"/>
                    <a:pt x="1981" y="1171"/>
                  </a:cubicBezTo>
                  <a:cubicBezTo>
                    <a:pt x="1976" y="1199"/>
                    <a:pt x="1969" y="1228"/>
                    <a:pt x="1962" y="1256"/>
                  </a:cubicBezTo>
                  <a:close/>
                  <a:moveTo>
                    <a:pt x="15" y="1175"/>
                  </a:moveTo>
                  <a:cubicBezTo>
                    <a:pt x="10" y="1147"/>
                    <a:pt x="6" y="1118"/>
                    <a:pt x="4" y="1089"/>
                  </a:cubicBezTo>
                  <a:cubicBezTo>
                    <a:pt x="13" y="1088"/>
                    <a:pt x="13" y="1088"/>
                    <a:pt x="13" y="1088"/>
                  </a:cubicBezTo>
                  <a:cubicBezTo>
                    <a:pt x="16" y="1117"/>
                    <a:pt x="20" y="1146"/>
                    <a:pt x="25" y="1174"/>
                  </a:cubicBezTo>
                  <a:lnTo>
                    <a:pt x="15" y="1175"/>
                  </a:lnTo>
                  <a:close/>
                  <a:moveTo>
                    <a:pt x="1992" y="1085"/>
                  </a:moveTo>
                  <a:cubicBezTo>
                    <a:pt x="1982" y="1084"/>
                    <a:pt x="1982" y="1084"/>
                    <a:pt x="1982" y="1084"/>
                  </a:cubicBezTo>
                  <a:cubicBezTo>
                    <a:pt x="1985" y="1056"/>
                    <a:pt x="1986" y="1027"/>
                    <a:pt x="1986" y="998"/>
                  </a:cubicBezTo>
                  <a:cubicBezTo>
                    <a:pt x="1986" y="995"/>
                    <a:pt x="1986" y="992"/>
                    <a:pt x="1986" y="989"/>
                  </a:cubicBezTo>
                  <a:cubicBezTo>
                    <a:pt x="1996" y="989"/>
                    <a:pt x="1996" y="989"/>
                    <a:pt x="1996" y="989"/>
                  </a:cubicBezTo>
                  <a:cubicBezTo>
                    <a:pt x="1996" y="992"/>
                    <a:pt x="1996" y="995"/>
                    <a:pt x="1996" y="998"/>
                  </a:cubicBezTo>
                  <a:cubicBezTo>
                    <a:pt x="1996" y="1027"/>
                    <a:pt x="1994" y="1056"/>
                    <a:pt x="1992" y="1085"/>
                  </a:cubicBezTo>
                  <a:close/>
                  <a:moveTo>
                    <a:pt x="0" y="1002"/>
                  </a:moveTo>
                  <a:cubicBezTo>
                    <a:pt x="0" y="998"/>
                    <a:pt x="0" y="998"/>
                    <a:pt x="0" y="998"/>
                  </a:cubicBezTo>
                  <a:cubicBezTo>
                    <a:pt x="0" y="971"/>
                    <a:pt x="1" y="943"/>
                    <a:pt x="3" y="916"/>
                  </a:cubicBezTo>
                  <a:cubicBezTo>
                    <a:pt x="13" y="916"/>
                    <a:pt x="13" y="916"/>
                    <a:pt x="13" y="916"/>
                  </a:cubicBezTo>
                  <a:cubicBezTo>
                    <a:pt x="10" y="943"/>
                    <a:pt x="9" y="971"/>
                    <a:pt x="9" y="998"/>
                  </a:cubicBezTo>
                  <a:cubicBezTo>
                    <a:pt x="9" y="1002"/>
                    <a:pt x="9" y="1002"/>
                    <a:pt x="9" y="1002"/>
                  </a:cubicBezTo>
                  <a:lnTo>
                    <a:pt x="0" y="1002"/>
                  </a:lnTo>
                  <a:close/>
                  <a:moveTo>
                    <a:pt x="1981" y="903"/>
                  </a:moveTo>
                  <a:cubicBezTo>
                    <a:pt x="1979" y="874"/>
                    <a:pt x="1975" y="846"/>
                    <a:pt x="1969" y="818"/>
                  </a:cubicBezTo>
                  <a:cubicBezTo>
                    <a:pt x="1979" y="816"/>
                    <a:pt x="1979" y="816"/>
                    <a:pt x="1979" y="816"/>
                  </a:cubicBezTo>
                  <a:cubicBezTo>
                    <a:pt x="1984" y="844"/>
                    <a:pt x="1988" y="873"/>
                    <a:pt x="1991" y="902"/>
                  </a:cubicBezTo>
                  <a:lnTo>
                    <a:pt x="1981" y="903"/>
                  </a:lnTo>
                  <a:close/>
                  <a:moveTo>
                    <a:pt x="23" y="831"/>
                  </a:moveTo>
                  <a:cubicBezTo>
                    <a:pt x="14" y="829"/>
                    <a:pt x="14" y="829"/>
                    <a:pt x="14" y="829"/>
                  </a:cubicBezTo>
                  <a:cubicBezTo>
                    <a:pt x="19" y="801"/>
                    <a:pt x="25" y="772"/>
                    <a:pt x="32" y="744"/>
                  </a:cubicBezTo>
                  <a:cubicBezTo>
                    <a:pt x="41" y="747"/>
                    <a:pt x="41" y="747"/>
                    <a:pt x="41" y="747"/>
                  </a:cubicBezTo>
                  <a:cubicBezTo>
                    <a:pt x="34" y="774"/>
                    <a:pt x="28" y="803"/>
                    <a:pt x="23" y="831"/>
                  </a:cubicBezTo>
                  <a:close/>
                  <a:moveTo>
                    <a:pt x="1950" y="734"/>
                  </a:moveTo>
                  <a:cubicBezTo>
                    <a:pt x="1942" y="706"/>
                    <a:pt x="1934" y="679"/>
                    <a:pt x="1924" y="652"/>
                  </a:cubicBezTo>
                  <a:cubicBezTo>
                    <a:pt x="1933" y="648"/>
                    <a:pt x="1933" y="648"/>
                    <a:pt x="1933" y="648"/>
                  </a:cubicBezTo>
                  <a:cubicBezTo>
                    <a:pt x="1943" y="676"/>
                    <a:pt x="1952" y="703"/>
                    <a:pt x="1960" y="731"/>
                  </a:cubicBezTo>
                  <a:lnTo>
                    <a:pt x="1950" y="734"/>
                  </a:lnTo>
                  <a:close/>
                  <a:moveTo>
                    <a:pt x="67" y="665"/>
                  </a:moveTo>
                  <a:cubicBezTo>
                    <a:pt x="58" y="661"/>
                    <a:pt x="58" y="661"/>
                    <a:pt x="58" y="661"/>
                  </a:cubicBezTo>
                  <a:cubicBezTo>
                    <a:pt x="67" y="634"/>
                    <a:pt x="79" y="607"/>
                    <a:pt x="91" y="581"/>
                  </a:cubicBezTo>
                  <a:cubicBezTo>
                    <a:pt x="99" y="585"/>
                    <a:pt x="99" y="585"/>
                    <a:pt x="99" y="585"/>
                  </a:cubicBezTo>
                  <a:cubicBezTo>
                    <a:pt x="88" y="611"/>
                    <a:pt x="77" y="638"/>
                    <a:pt x="67" y="665"/>
                  </a:cubicBezTo>
                  <a:close/>
                  <a:moveTo>
                    <a:pt x="1890" y="573"/>
                  </a:moveTo>
                  <a:cubicBezTo>
                    <a:pt x="1878" y="547"/>
                    <a:pt x="1864" y="521"/>
                    <a:pt x="1849" y="497"/>
                  </a:cubicBezTo>
                  <a:cubicBezTo>
                    <a:pt x="1858" y="492"/>
                    <a:pt x="1858" y="492"/>
                    <a:pt x="1858" y="492"/>
                  </a:cubicBezTo>
                  <a:cubicBezTo>
                    <a:pt x="1873" y="517"/>
                    <a:pt x="1886" y="542"/>
                    <a:pt x="1899" y="568"/>
                  </a:cubicBezTo>
                  <a:lnTo>
                    <a:pt x="1890" y="573"/>
                  </a:lnTo>
                  <a:close/>
                  <a:moveTo>
                    <a:pt x="139" y="508"/>
                  </a:moveTo>
                  <a:cubicBezTo>
                    <a:pt x="130" y="503"/>
                    <a:pt x="130" y="503"/>
                    <a:pt x="130" y="503"/>
                  </a:cubicBezTo>
                  <a:cubicBezTo>
                    <a:pt x="145" y="478"/>
                    <a:pt x="160" y="454"/>
                    <a:pt x="177" y="430"/>
                  </a:cubicBezTo>
                  <a:cubicBezTo>
                    <a:pt x="185" y="435"/>
                    <a:pt x="185" y="435"/>
                    <a:pt x="185" y="435"/>
                  </a:cubicBezTo>
                  <a:cubicBezTo>
                    <a:pt x="169" y="459"/>
                    <a:pt x="153" y="483"/>
                    <a:pt x="139" y="508"/>
                  </a:cubicBezTo>
                  <a:close/>
                  <a:moveTo>
                    <a:pt x="1803" y="424"/>
                  </a:moveTo>
                  <a:cubicBezTo>
                    <a:pt x="1786" y="401"/>
                    <a:pt x="1768" y="378"/>
                    <a:pt x="1750" y="357"/>
                  </a:cubicBezTo>
                  <a:cubicBezTo>
                    <a:pt x="1757" y="350"/>
                    <a:pt x="1757" y="350"/>
                    <a:pt x="1757" y="350"/>
                  </a:cubicBezTo>
                  <a:cubicBezTo>
                    <a:pt x="1776" y="372"/>
                    <a:pt x="1794" y="395"/>
                    <a:pt x="1810" y="419"/>
                  </a:cubicBezTo>
                  <a:lnTo>
                    <a:pt x="1803" y="424"/>
                  </a:lnTo>
                  <a:close/>
                  <a:moveTo>
                    <a:pt x="237" y="367"/>
                  </a:moveTo>
                  <a:cubicBezTo>
                    <a:pt x="229" y="361"/>
                    <a:pt x="229" y="361"/>
                    <a:pt x="229" y="361"/>
                  </a:cubicBezTo>
                  <a:cubicBezTo>
                    <a:pt x="248" y="338"/>
                    <a:pt x="268" y="317"/>
                    <a:pt x="288" y="296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75" y="323"/>
                    <a:pt x="255" y="345"/>
                    <a:pt x="237" y="367"/>
                  </a:cubicBezTo>
                  <a:close/>
                  <a:moveTo>
                    <a:pt x="1691" y="294"/>
                  </a:moveTo>
                  <a:cubicBezTo>
                    <a:pt x="1670" y="274"/>
                    <a:pt x="1649" y="254"/>
                    <a:pt x="1627" y="236"/>
                  </a:cubicBezTo>
                  <a:cubicBezTo>
                    <a:pt x="1633" y="228"/>
                    <a:pt x="1633" y="228"/>
                    <a:pt x="1633" y="228"/>
                  </a:cubicBezTo>
                  <a:cubicBezTo>
                    <a:pt x="1655" y="247"/>
                    <a:pt x="1677" y="266"/>
                    <a:pt x="1698" y="287"/>
                  </a:cubicBezTo>
                  <a:lnTo>
                    <a:pt x="1691" y="294"/>
                  </a:lnTo>
                  <a:close/>
                  <a:moveTo>
                    <a:pt x="358" y="245"/>
                  </a:moveTo>
                  <a:cubicBezTo>
                    <a:pt x="352" y="237"/>
                    <a:pt x="352" y="237"/>
                    <a:pt x="352" y="237"/>
                  </a:cubicBezTo>
                  <a:cubicBezTo>
                    <a:pt x="374" y="218"/>
                    <a:pt x="397" y="200"/>
                    <a:pt x="420" y="184"/>
                  </a:cubicBezTo>
                  <a:cubicBezTo>
                    <a:pt x="426" y="192"/>
                    <a:pt x="426" y="192"/>
                    <a:pt x="426" y="192"/>
                  </a:cubicBezTo>
                  <a:cubicBezTo>
                    <a:pt x="403" y="208"/>
                    <a:pt x="380" y="226"/>
                    <a:pt x="358" y="245"/>
                  </a:cubicBezTo>
                  <a:close/>
                  <a:moveTo>
                    <a:pt x="1558" y="184"/>
                  </a:moveTo>
                  <a:cubicBezTo>
                    <a:pt x="1535" y="168"/>
                    <a:pt x="1510" y="152"/>
                    <a:pt x="1485" y="138"/>
                  </a:cubicBezTo>
                  <a:cubicBezTo>
                    <a:pt x="1490" y="130"/>
                    <a:pt x="1490" y="130"/>
                    <a:pt x="1490" y="130"/>
                  </a:cubicBezTo>
                  <a:cubicBezTo>
                    <a:pt x="1515" y="144"/>
                    <a:pt x="1540" y="160"/>
                    <a:pt x="1564" y="176"/>
                  </a:cubicBezTo>
                  <a:lnTo>
                    <a:pt x="1558" y="184"/>
                  </a:lnTo>
                  <a:close/>
                  <a:moveTo>
                    <a:pt x="498" y="145"/>
                  </a:moveTo>
                  <a:cubicBezTo>
                    <a:pt x="493" y="136"/>
                    <a:pt x="493" y="136"/>
                    <a:pt x="493" y="136"/>
                  </a:cubicBezTo>
                  <a:cubicBezTo>
                    <a:pt x="518" y="122"/>
                    <a:pt x="544" y="108"/>
                    <a:pt x="570" y="96"/>
                  </a:cubicBezTo>
                  <a:cubicBezTo>
                    <a:pt x="574" y="105"/>
                    <a:pt x="574" y="105"/>
                    <a:pt x="574" y="105"/>
                  </a:cubicBezTo>
                  <a:cubicBezTo>
                    <a:pt x="549" y="117"/>
                    <a:pt x="523" y="130"/>
                    <a:pt x="498" y="145"/>
                  </a:cubicBezTo>
                  <a:close/>
                  <a:moveTo>
                    <a:pt x="1409" y="99"/>
                  </a:moveTo>
                  <a:cubicBezTo>
                    <a:pt x="1383" y="87"/>
                    <a:pt x="1356" y="76"/>
                    <a:pt x="1329" y="67"/>
                  </a:cubicBezTo>
                  <a:cubicBezTo>
                    <a:pt x="1332" y="57"/>
                    <a:pt x="1332" y="57"/>
                    <a:pt x="1332" y="57"/>
                  </a:cubicBezTo>
                  <a:cubicBezTo>
                    <a:pt x="1359" y="67"/>
                    <a:pt x="1386" y="78"/>
                    <a:pt x="1413" y="90"/>
                  </a:cubicBezTo>
                  <a:lnTo>
                    <a:pt x="1409" y="99"/>
                  </a:lnTo>
                  <a:close/>
                  <a:moveTo>
                    <a:pt x="654" y="71"/>
                  </a:moveTo>
                  <a:cubicBezTo>
                    <a:pt x="650" y="62"/>
                    <a:pt x="650" y="62"/>
                    <a:pt x="650" y="62"/>
                  </a:cubicBezTo>
                  <a:cubicBezTo>
                    <a:pt x="677" y="52"/>
                    <a:pt x="705" y="43"/>
                    <a:pt x="733" y="35"/>
                  </a:cubicBezTo>
                  <a:cubicBezTo>
                    <a:pt x="736" y="45"/>
                    <a:pt x="736" y="45"/>
                    <a:pt x="736" y="45"/>
                  </a:cubicBezTo>
                  <a:cubicBezTo>
                    <a:pt x="708" y="52"/>
                    <a:pt x="680" y="61"/>
                    <a:pt x="654" y="71"/>
                  </a:cubicBezTo>
                  <a:close/>
                  <a:moveTo>
                    <a:pt x="1246" y="41"/>
                  </a:moveTo>
                  <a:cubicBezTo>
                    <a:pt x="1219" y="34"/>
                    <a:pt x="1190" y="28"/>
                    <a:pt x="1162" y="23"/>
                  </a:cubicBezTo>
                  <a:cubicBezTo>
                    <a:pt x="1164" y="14"/>
                    <a:pt x="1164" y="14"/>
                    <a:pt x="1164" y="14"/>
                  </a:cubicBezTo>
                  <a:cubicBezTo>
                    <a:pt x="1192" y="19"/>
                    <a:pt x="1221" y="25"/>
                    <a:pt x="1249" y="32"/>
                  </a:cubicBezTo>
                  <a:lnTo>
                    <a:pt x="1246" y="41"/>
                  </a:lnTo>
                  <a:close/>
                  <a:moveTo>
                    <a:pt x="820" y="26"/>
                  </a:moveTo>
                  <a:cubicBezTo>
                    <a:pt x="818" y="16"/>
                    <a:pt x="818" y="16"/>
                    <a:pt x="818" y="16"/>
                  </a:cubicBezTo>
                  <a:cubicBezTo>
                    <a:pt x="846" y="11"/>
                    <a:pt x="875" y="7"/>
                    <a:pt x="904" y="4"/>
                  </a:cubicBezTo>
                  <a:cubicBezTo>
                    <a:pt x="905" y="14"/>
                    <a:pt x="905" y="14"/>
                    <a:pt x="905" y="14"/>
                  </a:cubicBezTo>
                  <a:cubicBezTo>
                    <a:pt x="876" y="17"/>
                    <a:pt x="848" y="21"/>
                    <a:pt x="820" y="26"/>
                  </a:cubicBezTo>
                  <a:close/>
                  <a:moveTo>
                    <a:pt x="1077" y="13"/>
                  </a:moveTo>
                  <a:cubicBezTo>
                    <a:pt x="1048" y="11"/>
                    <a:pt x="1019" y="9"/>
                    <a:pt x="991" y="10"/>
                  </a:cubicBezTo>
                  <a:cubicBezTo>
                    <a:pt x="991" y="0"/>
                    <a:pt x="991" y="0"/>
                    <a:pt x="991" y="0"/>
                  </a:cubicBezTo>
                  <a:cubicBezTo>
                    <a:pt x="1020" y="0"/>
                    <a:pt x="1049" y="1"/>
                    <a:pt x="1078" y="3"/>
                  </a:cubicBezTo>
                  <a:lnTo>
                    <a:pt x="107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463B4E7-6102-2473-CC19-2444DA007435}"/>
                </a:ext>
              </a:extLst>
            </p:cNvPr>
            <p:cNvSpPr/>
            <p:nvPr/>
          </p:nvSpPr>
          <p:spPr>
            <a:xfrm>
              <a:off x="4331895" y="1683657"/>
              <a:ext cx="3490686" cy="3490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37C954-ECA7-2E9A-98D4-F3E618E83327}"/>
              </a:ext>
            </a:extLst>
          </p:cNvPr>
          <p:cNvGrpSpPr/>
          <p:nvPr/>
        </p:nvGrpSpPr>
        <p:grpSpPr>
          <a:xfrm>
            <a:off x="4508500" y="2541050"/>
            <a:ext cx="3175000" cy="1852607"/>
            <a:chOff x="4508500" y="3029757"/>
            <a:chExt cx="3175000" cy="185260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E043D3-BC62-C3CD-6680-70A5D602E6F8}"/>
                </a:ext>
              </a:extLst>
            </p:cNvPr>
            <p:cNvSpPr txBox="1"/>
            <p:nvPr/>
          </p:nvSpPr>
          <p:spPr>
            <a:xfrm>
              <a:off x="4508500" y="3029757"/>
              <a:ext cx="317500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7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Road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5397295-60DB-FCB5-C0C5-B1E2C517BD3B}"/>
                </a:ext>
              </a:extLst>
            </p:cNvPr>
            <p:cNvSpPr txBox="1"/>
            <p:nvPr/>
          </p:nvSpPr>
          <p:spPr>
            <a:xfrm>
              <a:off x="4508500" y="3792835"/>
              <a:ext cx="3175000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7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Maps</a:t>
              </a: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7A13FC47-D058-D904-6ADB-E6AB67AAC6E3}"/>
              </a:ext>
            </a:extLst>
          </p:cNvPr>
          <p:cNvSpPr/>
          <p:nvPr/>
        </p:nvSpPr>
        <p:spPr>
          <a:xfrm>
            <a:off x="7012128" y="1271998"/>
            <a:ext cx="1152244" cy="1152238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180913A-1631-B40C-4829-993E4A61C736}"/>
              </a:ext>
            </a:extLst>
          </p:cNvPr>
          <p:cNvSpPr/>
          <p:nvPr/>
        </p:nvSpPr>
        <p:spPr>
          <a:xfrm>
            <a:off x="7012128" y="4433765"/>
            <a:ext cx="1152244" cy="1152238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CE80CEE-6DA9-80DB-9ACD-FBBAF7F7D260}"/>
              </a:ext>
            </a:extLst>
          </p:cNvPr>
          <p:cNvSpPr/>
          <p:nvPr/>
        </p:nvSpPr>
        <p:spPr>
          <a:xfrm>
            <a:off x="4027628" y="1271998"/>
            <a:ext cx="1152244" cy="1152238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E0D9ED4-21B6-BAEA-CF28-27D77A8F1352}"/>
              </a:ext>
            </a:extLst>
          </p:cNvPr>
          <p:cNvSpPr/>
          <p:nvPr/>
        </p:nvSpPr>
        <p:spPr>
          <a:xfrm>
            <a:off x="4027628" y="4433765"/>
            <a:ext cx="1152244" cy="1152238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3074E7-97CC-9C8D-BB80-2C95A41F088A}"/>
              </a:ext>
            </a:extLst>
          </p:cNvPr>
          <p:cNvGrpSpPr/>
          <p:nvPr/>
        </p:nvGrpSpPr>
        <p:grpSpPr>
          <a:xfrm>
            <a:off x="8684448" y="1218362"/>
            <a:ext cx="2608205" cy="1251785"/>
            <a:chOff x="896995" y="2054963"/>
            <a:chExt cx="2608205" cy="125178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AAFB393-47EC-4471-2CF7-3A9277DB583B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CF5EC17-523D-7945-A401-7BCCCB51B969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F35604D-761E-1C04-C212-7A66BBA135E8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A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034D76A-4697-0266-DB17-FDC7A06C9E77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5616D5-B71B-4CF1-D23E-DD8B3E3B275F}"/>
              </a:ext>
            </a:extLst>
          </p:cNvPr>
          <p:cNvGrpSpPr/>
          <p:nvPr/>
        </p:nvGrpSpPr>
        <p:grpSpPr>
          <a:xfrm>
            <a:off x="8684448" y="4387853"/>
            <a:ext cx="2608205" cy="1251785"/>
            <a:chOff x="896995" y="2054963"/>
            <a:chExt cx="2608205" cy="125178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463BBA1-79C4-124B-BE62-B2C0408C8363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1BF99C8-9BEC-34A9-D544-962F9E6D6140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B13F271-E961-9493-259E-7CFC8367AFF5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B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20EEF9-7534-6562-5FA0-22674B53274B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2026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A9758C7-AF07-5AFA-B3AC-AFB91DF0B08D}"/>
              </a:ext>
            </a:extLst>
          </p:cNvPr>
          <p:cNvGrpSpPr/>
          <p:nvPr/>
        </p:nvGrpSpPr>
        <p:grpSpPr>
          <a:xfrm flipH="1">
            <a:off x="899348" y="1218362"/>
            <a:ext cx="2608205" cy="1251785"/>
            <a:chOff x="896995" y="2054963"/>
            <a:chExt cx="2608205" cy="1251785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6DCC7698-9966-4A0A-7F11-3DAAA8DB3DBE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D583F41-5700-541F-3644-4BC6DF2E026F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B972B87-644F-7CC9-4216-CBF8A036DD50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D</a:t>
                </a: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5B81FF0-4907-A153-F73B-FFB17D0372A5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2028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1AF8740-81E0-305B-B3C9-50B12480A88C}"/>
              </a:ext>
            </a:extLst>
          </p:cNvPr>
          <p:cNvGrpSpPr/>
          <p:nvPr/>
        </p:nvGrpSpPr>
        <p:grpSpPr>
          <a:xfrm flipH="1">
            <a:off x="899348" y="4387853"/>
            <a:ext cx="2608205" cy="1251785"/>
            <a:chOff x="896995" y="2054963"/>
            <a:chExt cx="2608205" cy="1251785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8E96D4C-9AD6-A8E2-24DA-9D81EAE071B4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498B6F-F51F-C232-1ABE-BDA3756DEFAB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052AE6B-60B4-E41A-939B-38239F534C83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C</a:t>
                </a: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09BF0D8-7059-1679-E8E6-EF8B75EAA621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2027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5EBD5BE0-C78E-1CFA-5352-C767F7CBA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38786" y="1598653"/>
            <a:ext cx="498928" cy="49892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957DDD3-4AA9-E8F3-9FBB-D44AB77D01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54286" y="4760420"/>
            <a:ext cx="498928" cy="49892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9B5DDB4-BE15-0D5A-ED88-D585FE6400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38786" y="4760420"/>
            <a:ext cx="498928" cy="49892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34685DB-9CF7-2E35-0F9B-F119B6689A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54286" y="1598653"/>
            <a:ext cx="498928" cy="49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35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1088FF5-CD9C-546D-D8B4-E570D2A7499F}"/>
              </a:ext>
            </a:extLst>
          </p:cNvPr>
          <p:cNvSpPr txBox="1"/>
          <p:nvPr/>
        </p:nvSpPr>
        <p:spPr>
          <a:xfrm rot="16200000">
            <a:off x="-3497000" y="2586462"/>
            <a:ext cx="8217594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500" b="1" dirty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</a:rPr>
              <a:t>Roadmaps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238B45B-B0F6-1BF9-1C4B-E53B1B3DBEBE}"/>
              </a:ext>
            </a:extLst>
          </p:cNvPr>
          <p:cNvSpPr/>
          <p:nvPr/>
        </p:nvSpPr>
        <p:spPr>
          <a:xfrm>
            <a:off x="1572534" y="-959071"/>
            <a:ext cx="8776152" cy="8776142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7B1D6E0-C4F8-6C70-64EA-FF5EE85358B3}"/>
              </a:ext>
            </a:extLst>
          </p:cNvPr>
          <p:cNvSpPr/>
          <p:nvPr/>
        </p:nvSpPr>
        <p:spPr>
          <a:xfrm>
            <a:off x="3227163" y="695556"/>
            <a:ext cx="5466894" cy="5466888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906D272-AB95-F809-4269-78D81D9C2962}"/>
              </a:ext>
            </a:extLst>
          </p:cNvPr>
          <p:cNvSpPr/>
          <p:nvPr/>
        </p:nvSpPr>
        <p:spPr>
          <a:xfrm flipH="1">
            <a:off x="4302758" y="1771895"/>
            <a:ext cx="3316211" cy="3316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4ACBDFAB-7EC4-5E31-3E47-93B52645F5D3}"/>
              </a:ext>
            </a:extLst>
          </p:cNvPr>
          <p:cNvSpPr>
            <a:spLocks noEditPoints="1"/>
          </p:cNvSpPr>
          <p:nvPr/>
        </p:nvSpPr>
        <p:spPr bwMode="auto">
          <a:xfrm rot="16200000" flipH="1">
            <a:off x="3898552" y="1365938"/>
            <a:ext cx="4124116" cy="4126124"/>
          </a:xfrm>
          <a:custGeom>
            <a:avLst/>
            <a:gdLst>
              <a:gd name="T0" fmla="*/ 1110 w 2219"/>
              <a:gd name="T1" fmla="*/ 2219 h 2219"/>
              <a:gd name="T2" fmla="*/ 678 w 2219"/>
              <a:gd name="T3" fmla="*/ 2132 h 2219"/>
              <a:gd name="T4" fmla="*/ 325 w 2219"/>
              <a:gd name="T5" fmla="*/ 1894 h 2219"/>
              <a:gd name="T6" fmla="*/ 87 w 2219"/>
              <a:gd name="T7" fmla="*/ 1542 h 2219"/>
              <a:gd name="T8" fmla="*/ 0 w 2219"/>
              <a:gd name="T9" fmla="*/ 1110 h 2219"/>
              <a:gd name="T10" fmla="*/ 87 w 2219"/>
              <a:gd name="T11" fmla="*/ 678 h 2219"/>
              <a:gd name="T12" fmla="*/ 325 w 2219"/>
              <a:gd name="T13" fmla="*/ 325 h 2219"/>
              <a:gd name="T14" fmla="*/ 678 w 2219"/>
              <a:gd name="T15" fmla="*/ 88 h 2219"/>
              <a:gd name="T16" fmla="*/ 1110 w 2219"/>
              <a:gd name="T17" fmla="*/ 0 h 2219"/>
              <a:gd name="T18" fmla="*/ 1541 w 2219"/>
              <a:gd name="T19" fmla="*/ 88 h 2219"/>
              <a:gd name="T20" fmla="*/ 1894 w 2219"/>
              <a:gd name="T21" fmla="*/ 325 h 2219"/>
              <a:gd name="T22" fmla="*/ 2132 w 2219"/>
              <a:gd name="T23" fmla="*/ 678 h 2219"/>
              <a:gd name="T24" fmla="*/ 2219 w 2219"/>
              <a:gd name="T25" fmla="*/ 1110 h 2219"/>
              <a:gd name="T26" fmla="*/ 2132 w 2219"/>
              <a:gd name="T27" fmla="*/ 1542 h 2219"/>
              <a:gd name="T28" fmla="*/ 1894 w 2219"/>
              <a:gd name="T29" fmla="*/ 1894 h 2219"/>
              <a:gd name="T30" fmla="*/ 1541 w 2219"/>
              <a:gd name="T31" fmla="*/ 2132 h 2219"/>
              <a:gd name="T32" fmla="*/ 1110 w 2219"/>
              <a:gd name="T33" fmla="*/ 2219 h 2219"/>
              <a:gd name="T34" fmla="*/ 1110 w 2219"/>
              <a:gd name="T35" fmla="*/ 233 h 2219"/>
              <a:gd name="T36" fmla="*/ 233 w 2219"/>
              <a:gd name="T37" fmla="*/ 1110 h 2219"/>
              <a:gd name="T38" fmla="*/ 1110 w 2219"/>
              <a:gd name="T39" fmla="*/ 1987 h 2219"/>
              <a:gd name="T40" fmla="*/ 1986 w 2219"/>
              <a:gd name="T41" fmla="*/ 1110 h 2219"/>
              <a:gd name="T42" fmla="*/ 1110 w 2219"/>
              <a:gd name="T43" fmla="*/ 233 h 2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19" h="2219">
                <a:moveTo>
                  <a:pt x="1110" y="2219"/>
                </a:moveTo>
                <a:cubicBezTo>
                  <a:pt x="960" y="2219"/>
                  <a:pt x="815" y="2190"/>
                  <a:pt x="678" y="2132"/>
                </a:cubicBezTo>
                <a:cubicBezTo>
                  <a:pt x="546" y="2076"/>
                  <a:pt x="427" y="1996"/>
                  <a:pt x="325" y="1894"/>
                </a:cubicBezTo>
                <a:cubicBezTo>
                  <a:pt x="223" y="1793"/>
                  <a:pt x="143" y="1674"/>
                  <a:pt x="87" y="1542"/>
                </a:cubicBezTo>
                <a:cubicBezTo>
                  <a:pt x="29" y="1405"/>
                  <a:pt x="0" y="1260"/>
                  <a:pt x="0" y="1110"/>
                </a:cubicBezTo>
                <a:cubicBezTo>
                  <a:pt x="0" y="960"/>
                  <a:pt x="29" y="815"/>
                  <a:pt x="87" y="678"/>
                </a:cubicBezTo>
                <a:cubicBezTo>
                  <a:pt x="143" y="546"/>
                  <a:pt x="223" y="427"/>
                  <a:pt x="325" y="325"/>
                </a:cubicBezTo>
                <a:cubicBezTo>
                  <a:pt x="427" y="224"/>
                  <a:pt x="546" y="144"/>
                  <a:pt x="678" y="88"/>
                </a:cubicBezTo>
                <a:cubicBezTo>
                  <a:pt x="815" y="30"/>
                  <a:pt x="960" y="0"/>
                  <a:pt x="1110" y="0"/>
                </a:cubicBezTo>
                <a:cubicBezTo>
                  <a:pt x="1259" y="0"/>
                  <a:pt x="1405" y="30"/>
                  <a:pt x="1541" y="88"/>
                </a:cubicBezTo>
                <a:cubicBezTo>
                  <a:pt x="1674" y="144"/>
                  <a:pt x="1792" y="224"/>
                  <a:pt x="1894" y="325"/>
                </a:cubicBezTo>
                <a:cubicBezTo>
                  <a:pt x="1996" y="427"/>
                  <a:pt x="2076" y="546"/>
                  <a:pt x="2132" y="678"/>
                </a:cubicBezTo>
                <a:cubicBezTo>
                  <a:pt x="2190" y="815"/>
                  <a:pt x="2219" y="960"/>
                  <a:pt x="2219" y="1110"/>
                </a:cubicBezTo>
                <a:cubicBezTo>
                  <a:pt x="2219" y="1260"/>
                  <a:pt x="2190" y="1405"/>
                  <a:pt x="2132" y="1542"/>
                </a:cubicBezTo>
                <a:cubicBezTo>
                  <a:pt x="2076" y="1674"/>
                  <a:pt x="1996" y="1793"/>
                  <a:pt x="1894" y="1894"/>
                </a:cubicBezTo>
                <a:cubicBezTo>
                  <a:pt x="1792" y="1996"/>
                  <a:pt x="1674" y="2076"/>
                  <a:pt x="1541" y="2132"/>
                </a:cubicBezTo>
                <a:cubicBezTo>
                  <a:pt x="1405" y="2190"/>
                  <a:pt x="1259" y="2219"/>
                  <a:pt x="1110" y="2219"/>
                </a:cubicBezTo>
                <a:close/>
                <a:moveTo>
                  <a:pt x="1110" y="233"/>
                </a:moveTo>
                <a:cubicBezTo>
                  <a:pt x="626" y="233"/>
                  <a:pt x="233" y="626"/>
                  <a:pt x="233" y="1110"/>
                </a:cubicBezTo>
                <a:cubicBezTo>
                  <a:pt x="233" y="1593"/>
                  <a:pt x="626" y="1987"/>
                  <a:pt x="1110" y="1987"/>
                </a:cubicBezTo>
                <a:cubicBezTo>
                  <a:pt x="1593" y="1987"/>
                  <a:pt x="1986" y="1593"/>
                  <a:pt x="1986" y="1110"/>
                </a:cubicBezTo>
                <a:cubicBezTo>
                  <a:pt x="1986" y="626"/>
                  <a:pt x="1593" y="233"/>
                  <a:pt x="1110" y="233"/>
                </a:cubicBez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DA10C2A8-6D50-2846-9A15-246355E3F25F}"/>
              </a:ext>
            </a:extLst>
          </p:cNvPr>
          <p:cNvSpPr>
            <a:spLocks noEditPoints="1"/>
          </p:cNvSpPr>
          <p:nvPr/>
        </p:nvSpPr>
        <p:spPr bwMode="auto">
          <a:xfrm rot="16200000" flipH="1">
            <a:off x="4108678" y="1574053"/>
            <a:ext cx="3707883" cy="3711903"/>
          </a:xfrm>
          <a:custGeom>
            <a:avLst/>
            <a:gdLst>
              <a:gd name="T0" fmla="*/ 913 w 1996"/>
              <a:gd name="T1" fmla="*/ 1992 h 1996"/>
              <a:gd name="T2" fmla="*/ 1000 w 1996"/>
              <a:gd name="T3" fmla="*/ 1986 h 1996"/>
              <a:gd name="T4" fmla="*/ 1086 w 1996"/>
              <a:gd name="T5" fmla="*/ 1982 h 1996"/>
              <a:gd name="T6" fmla="*/ 1087 w 1996"/>
              <a:gd name="T7" fmla="*/ 1992 h 1996"/>
              <a:gd name="T8" fmla="*/ 744 w 1996"/>
              <a:gd name="T9" fmla="*/ 1953 h 1996"/>
              <a:gd name="T10" fmla="*/ 1258 w 1996"/>
              <a:gd name="T11" fmla="*/ 1962 h 1996"/>
              <a:gd name="T12" fmla="*/ 1341 w 1996"/>
              <a:gd name="T13" fmla="*/ 1935 h 1996"/>
              <a:gd name="T14" fmla="*/ 578 w 1996"/>
              <a:gd name="T15" fmla="*/ 1904 h 1996"/>
              <a:gd name="T16" fmla="*/ 659 w 1996"/>
              <a:gd name="T17" fmla="*/ 1937 h 1996"/>
              <a:gd name="T18" fmla="*/ 1493 w 1996"/>
              <a:gd name="T19" fmla="*/ 1853 h 1996"/>
              <a:gd name="T20" fmla="*/ 501 w 1996"/>
              <a:gd name="T21" fmla="*/ 1864 h 1996"/>
              <a:gd name="T22" fmla="*/ 506 w 1996"/>
              <a:gd name="T23" fmla="*/ 1855 h 1996"/>
              <a:gd name="T24" fmla="*/ 1565 w 1996"/>
              <a:gd name="T25" fmla="*/ 1807 h 1996"/>
              <a:gd name="T26" fmla="*/ 1571 w 1996"/>
              <a:gd name="T27" fmla="*/ 1815 h 1996"/>
              <a:gd name="T28" fmla="*/ 301 w 1996"/>
              <a:gd name="T29" fmla="*/ 1699 h 1996"/>
              <a:gd name="T30" fmla="*/ 1704 w 1996"/>
              <a:gd name="T31" fmla="*/ 1703 h 1996"/>
              <a:gd name="T32" fmla="*/ 1763 w 1996"/>
              <a:gd name="T33" fmla="*/ 1639 h 1996"/>
              <a:gd name="T34" fmla="*/ 182 w 1996"/>
              <a:gd name="T35" fmla="*/ 1573 h 1996"/>
              <a:gd name="T36" fmla="*/ 235 w 1996"/>
              <a:gd name="T37" fmla="*/ 1642 h 1996"/>
              <a:gd name="T38" fmla="*/ 1854 w 1996"/>
              <a:gd name="T39" fmla="*/ 1492 h 1996"/>
              <a:gd name="T40" fmla="*/ 135 w 1996"/>
              <a:gd name="T41" fmla="*/ 1500 h 1996"/>
              <a:gd name="T42" fmla="*/ 143 w 1996"/>
              <a:gd name="T43" fmla="*/ 1495 h 1996"/>
              <a:gd name="T44" fmla="*/ 1894 w 1996"/>
              <a:gd name="T45" fmla="*/ 1415 h 1996"/>
              <a:gd name="T46" fmla="*/ 1903 w 1996"/>
              <a:gd name="T47" fmla="*/ 1419 h 1996"/>
              <a:gd name="T48" fmla="*/ 44 w 1996"/>
              <a:gd name="T49" fmla="*/ 1258 h 1996"/>
              <a:gd name="T50" fmla="*/ 1962 w 1996"/>
              <a:gd name="T51" fmla="*/ 1256 h 1996"/>
              <a:gd name="T52" fmla="*/ 1981 w 1996"/>
              <a:gd name="T53" fmla="*/ 1171 h 1996"/>
              <a:gd name="T54" fmla="*/ 4 w 1996"/>
              <a:gd name="T55" fmla="*/ 1089 h 1996"/>
              <a:gd name="T56" fmla="*/ 15 w 1996"/>
              <a:gd name="T57" fmla="*/ 1175 h 1996"/>
              <a:gd name="T58" fmla="*/ 1986 w 1996"/>
              <a:gd name="T59" fmla="*/ 998 h 1996"/>
              <a:gd name="T60" fmla="*/ 1996 w 1996"/>
              <a:gd name="T61" fmla="*/ 998 h 1996"/>
              <a:gd name="T62" fmla="*/ 0 w 1996"/>
              <a:gd name="T63" fmla="*/ 998 h 1996"/>
              <a:gd name="T64" fmla="*/ 9 w 1996"/>
              <a:gd name="T65" fmla="*/ 998 h 1996"/>
              <a:gd name="T66" fmla="*/ 1981 w 1996"/>
              <a:gd name="T67" fmla="*/ 903 h 1996"/>
              <a:gd name="T68" fmla="*/ 1991 w 1996"/>
              <a:gd name="T69" fmla="*/ 902 h 1996"/>
              <a:gd name="T70" fmla="*/ 14 w 1996"/>
              <a:gd name="T71" fmla="*/ 829 h 1996"/>
              <a:gd name="T72" fmla="*/ 23 w 1996"/>
              <a:gd name="T73" fmla="*/ 831 h 1996"/>
              <a:gd name="T74" fmla="*/ 1933 w 1996"/>
              <a:gd name="T75" fmla="*/ 648 h 1996"/>
              <a:gd name="T76" fmla="*/ 67 w 1996"/>
              <a:gd name="T77" fmla="*/ 665 h 1996"/>
              <a:gd name="T78" fmla="*/ 99 w 1996"/>
              <a:gd name="T79" fmla="*/ 585 h 1996"/>
              <a:gd name="T80" fmla="*/ 1849 w 1996"/>
              <a:gd name="T81" fmla="*/ 497 h 1996"/>
              <a:gd name="T82" fmla="*/ 1890 w 1996"/>
              <a:gd name="T83" fmla="*/ 573 h 1996"/>
              <a:gd name="T84" fmla="*/ 177 w 1996"/>
              <a:gd name="T85" fmla="*/ 430 h 1996"/>
              <a:gd name="T86" fmla="*/ 1803 w 1996"/>
              <a:gd name="T87" fmla="*/ 424 h 1996"/>
              <a:gd name="T88" fmla="*/ 1810 w 1996"/>
              <a:gd name="T89" fmla="*/ 419 h 1996"/>
              <a:gd name="T90" fmla="*/ 229 w 1996"/>
              <a:gd name="T91" fmla="*/ 361 h 1996"/>
              <a:gd name="T92" fmla="*/ 237 w 1996"/>
              <a:gd name="T93" fmla="*/ 367 h 1996"/>
              <a:gd name="T94" fmla="*/ 1633 w 1996"/>
              <a:gd name="T95" fmla="*/ 228 h 1996"/>
              <a:gd name="T96" fmla="*/ 358 w 1996"/>
              <a:gd name="T97" fmla="*/ 245 h 1996"/>
              <a:gd name="T98" fmla="*/ 426 w 1996"/>
              <a:gd name="T99" fmla="*/ 192 h 1996"/>
              <a:gd name="T100" fmla="*/ 1485 w 1996"/>
              <a:gd name="T101" fmla="*/ 138 h 1996"/>
              <a:gd name="T102" fmla="*/ 1558 w 1996"/>
              <a:gd name="T103" fmla="*/ 184 h 1996"/>
              <a:gd name="T104" fmla="*/ 570 w 1996"/>
              <a:gd name="T105" fmla="*/ 96 h 1996"/>
              <a:gd name="T106" fmla="*/ 1409 w 1996"/>
              <a:gd name="T107" fmla="*/ 99 h 1996"/>
              <a:gd name="T108" fmla="*/ 1413 w 1996"/>
              <a:gd name="T109" fmla="*/ 90 h 1996"/>
              <a:gd name="T110" fmla="*/ 650 w 1996"/>
              <a:gd name="T111" fmla="*/ 62 h 1996"/>
              <a:gd name="T112" fmla="*/ 654 w 1996"/>
              <a:gd name="T113" fmla="*/ 71 h 1996"/>
              <a:gd name="T114" fmla="*/ 1164 w 1996"/>
              <a:gd name="T115" fmla="*/ 14 h 1996"/>
              <a:gd name="T116" fmla="*/ 820 w 1996"/>
              <a:gd name="T117" fmla="*/ 26 h 1996"/>
              <a:gd name="T118" fmla="*/ 905 w 1996"/>
              <a:gd name="T119" fmla="*/ 14 h 1996"/>
              <a:gd name="T120" fmla="*/ 991 w 1996"/>
              <a:gd name="T121" fmla="*/ 10 h 1996"/>
              <a:gd name="T122" fmla="*/ 1077 w 1996"/>
              <a:gd name="T123" fmla="*/ 13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6" h="1996">
                <a:moveTo>
                  <a:pt x="1000" y="1996"/>
                </a:moveTo>
                <a:cubicBezTo>
                  <a:pt x="998" y="1996"/>
                  <a:pt x="998" y="1996"/>
                  <a:pt x="998" y="1996"/>
                </a:cubicBezTo>
                <a:cubicBezTo>
                  <a:pt x="969" y="1996"/>
                  <a:pt x="941" y="1995"/>
                  <a:pt x="913" y="1992"/>
                </a:cubicBezTo>
                <a:cubicBezTo>
                  <a:pt x="914" y="1983"/>
                  <a:pt x="914" y="1983"/>
                  <a:pt x="914" y="1983"/>
                </a:cubicBezTo>
                <a:cubicBezTo>
                  <a:pt x="941" y="1985"/>
                  <a:pt x="970" y="1986"/>
                  <a:pt x="998" y="1986"/>
                </a:cubicBezTo>
                <a:cubicBezTo>
                  <a:pt x="1000" y="1986"/>
                  <a:pt x="1000" y="1986"/>
                  <a:pt x="1000" y="1986"/>
                </a:cubicBezTo>
                <a:lnTo>
                  <a:pt x="1000" y="1996"/>
                </a:lnTo>
                <a:close/>
                <a:moveTo>
                  <a:pt x="1087" y="1992"/>
                </a:moveTo>
                <a:cubicBezTo>
                  <a:pt x="1086" y="1982"/>
                  <a:pt x="1086" y="1982"/>
                  <a:pt x="1086" y="1982"/>
                </a:cubicBezTo>
                <a:cubicBezTo>
                  <a:pt x="1114" y="1980"/>
                  <a:pt x="1143" y="1976"/>
                  <a:pt x="1171" y="1971"/>
                </a:cubicBezTo>
                <a:cubicBezTo>
                  <a:pt x="1173" y="1981"/>
                  <a:pt x="1173" y="1981"/>
                  <a:pt x="1173" y="1981"/>
                </a:cubicBezTo>
                <a:cubicBezTo>
                  <a:pt x="1144" y="1986"/>
                  <a:pt x="1115" y="1989"/>
                  <a:pt x="1087" y="1992"/>
                </a:cubicBezTo>
                <a:close/>
                <a:moveTo>
                  <a:pt x="827" y="1981"/>
                </a:moveTo>
                <a:cubicBezTo>
                  <a:pt x="798" y="1976"/>
                  <a:pt x="770" y="1970"/>
                  <a:pt x="742" y="1963"/>
                </a:cubicBezTo>
                <a:cubicBezTo>
                  <a:pt x="744" y="1953"/>
                  <a:pt x="744" y="1953"/>
                  <a:pt x="744" y="1953"/>
                </a:cubicBezTo>
                <a:cubicBezTo>
                  <a:pt x="772" y="1961"/>
                  <a:pt x="800" y="1967"/>
                  <a:pt x="828" y="1972"/>
                </a:cubicBezTo>
                <a:lnTo>
                  <a:pt x="827" y="1981"/>
                </a:lnTo>
                <a:close/>
                <a:moveTo>
                  <a:pt x="1258" y="1962"/>
                </a:moveTo>
                <a:cubicBezTo>
                  <a:pt x="1255" y="1952"/>
                  <a:pt x="1255" y="1952"/>
                  <a:pt x="1255" y="1952"/>
                </a:cubicBezTo>
                <a:cubicBezTo>
                  <a:pt x="1283" y="1945"/>
                  <a:pt x="1310" y="1936"/>
                  <a:pt x="1337" y="1926"/>
                </a:cubicBezTo>
                <a:cubicBezTo>
                  <a:pt x="1341" y="1935"/>
                  <a:pt x="1341" y="1935"/>
                  <a:pt x="1341" y="1935"/>
                </a:cubicBezTo>
                <a:cubicBezTo>
                  <a:pt x="1313" y="1945"/>
                  <a:pt x="1286" y="1954"/>
                  <a:pt x="1258" y="1962"/>
                </a:cubicBezTo>
                <a:close/>
                <a:moveTo>
                  <a:pt x="659" y="1937"/>
                </a:moveTo>
                <a:cubicBezTo>
                  <a:pt x="632" y="1927"/>
                  <a:pt x="605" y="1916"/>
                  <a:pt x="578" y="1904"/>
                </a:cubicBezTo>
                <a:cubicBezTo>
                  <a:pt x="582" y="1895"/>
                  <a:pt x="582" y="1895"/>
                  <a:pt x="582" y="1895"/>
                </a:cubicBezTo>
                <a:cubicBezTo>
                  <a:pt x="608" y="1907"/>
                  <a:pt x="635" y="1918"/>
                  <a:pt x="662" y="1928"/>
                </a:cubicBezTo>
                <a:lnTo>
                  <a:pt x="659" y="1937"/>
                </a:lnTo>
                <a:close/>
                <a:moveTo>
                  <a:pt x="1421" y="1902"/>
                </a:moveTo>
                <a:cubicBezTo>
                  <a:pt x="1417" y="1893"/>
                  <a:pt x="1417" y="1893"/>
                  <a:pt x="1417" y="1893"/>
                </a:cubicBezTo>
                <a:cubicBezTo>
                  <a:pt x="1443" y="1881"/>
                  <a:pt x="1468" y="1868"/>
                  <a:pt x="1493" y="1853"/>
                </a:cubicBezTo>
                <a:cubicBezTo>
                  <a:pt x="1498" y="1862"/>
                  <a:pt x="1498" y="1862"/>
                  <a:pt x="1498" y="1862"/>
                </a:cubicBezTo>
                <a:cubicBezTo>
                  <a:pt x="1473" y="1876"/>
                  <a:pt x="1447" y="1890"/>
                  <a:pt x="1421" y="1902"/>
                </a:cubicBezTo>
                <a:close/>
                <a:moveTo>
                  <a:pt x="501" y="1864"/>
                </a:moveTo>
                <a:cubicBezTo>
                  <a:pt x="476" y="1850"/>
                  <a:pt x="451" y="1834"/>
                  <a:pt x="428" y="1817"/>
                </a:cubicBezTo>
                <a:cubicBezTo>
                  <a:pt x="433" y="1809"/>
                  <a:pt x="433" y="1809"/>
                  <a:pt x="433" y="1809"/>
                </a:cubicBezTo>
                <a:cubicBezTo>
                  <a:pt x="457" y="1826"/>
                  <a:pt x="481" y="1841"/>
                  <a:pt x="506" y="1855"/>
                </a:cubicBezTo>
                <a:lnTo>
                  <a:pt x="501" y="1864"/>
                </a:lnTo>
                <a:close/>
                <a:moveTo>
                  <a:pt x="1571" y="1815"/>
                </a:moveTo>
                <a:cubicBezTo>
                  <a:pt x="1565" y="1807"/>
                  <a:pt x="1565" y="1807"/>
                  <a:pt x="1565" y="1807"/>
                </a:cubicBezTo>
                <a:cubicBezTo>
                  <a:pt x="1589" y="1790"/>
                  <a:pt x="1612" y="1773"/>
                  <a:pt x="1634" y="1754"/>
                </a:cubicBezTo>
                <a:cubicBezTo>
                  <a:pt x="1640" y="1762"/>
                  <a:pt x="1640" y="1762"/>
                  <a:pt x="1640" y="1762"/>
                </a:cubicBezTo>
                <a:cubicBezTo>
                  <a:pt x="1618" y="1780"/>
                  <a:pt x="1595" y="1798"/>
                  <a:pt x="1571" y="1815"/>
                </a:cubicBezTo>
                <a:close/>
                <a:moveTo>
                  <a:pt x="358" y="1765"/>
                </a:moveTo>
                <a:cubicBezTo>
                  <a:pt x="336" y="1746"/>
                  <a:pt x="315" y="1726"/>
                  <a:pt x="294" y="1706"/>
                </a:cubicBezTo>
                <a:cubicBezTo>
                  <a:pt x="301" y="1699"/>
                  <a:pt x="301" y="1699"/>
                  <a:pt x="301" y="1699"/>
                </a:cubicBezTo>
                <a:cubicBezTo>
                  <a:pt x="321" y="1719"/>
                  <a:pt x="343" y="1739"/>
                  <a:pt x="365" y="1757"/>
                </a:cubicBezTo>
                <a:lnTo>
                  <a:pt x="358" y="1765"/>
                </a:lnTo>
                <a:close/>
                <a:moveTo>
                  <a:pt x="1704" y="1703"/>
                </a:moveTo>
                <a:cubicBezTo>
                  <a:pt x="1697" y="1696"/>
                  <a:pt x="1697" y="1696"/>
                  <a:pt x="1697" y="1696"/>
                </a:cubicBezTo>
                <a:cubicBezTo>
                  <a:pt x="1717" y="1676"/>
                  <a:pt x="1737" y="1654"/>
                  <a:pt x="1755" y="1632"/>
                </a:cubicBezTo>
                <a:cubicBezTo>
                  <a:pt x="1763" y="1639"/>
                  <a:pt x="1763" y="1639"/>
                  <a:pt x="1763" y="1639"/>
                </a:cubicBezTo>
                <a:cubicBezTo>
                  <a:pt x="1744" y="1661"/>
                  <a:pt x="1724" y="1682"/>
                  <a:pt x="1704" y="1703"/>
                </a:cubicBezTo>
                <a:close/>
                <a:moveTo>
                  <a:pt x="235" y="1642"/>
                </a:moveTo>
                <a:cubicBezTo>
                  <a:pt x="217" y="1620"/>
                  <a:pt x="199" y="1597"/>
                  <a:pt x="182" y="1573"/>
                </a:cubicBezTo>
                <a:cubicBezTo>
                  <a:pt x="190" y="1568"/>
                  <a:pt x="190" y="1568"/>
                  <a:pt x="190" y="1568"/>
                </a:cubicBezTo>
                <a:cubicBezTo>
                  <a:pt x="206" y="1591"/>
                  <a:pt x="224" y="1614"/>
                  <a:pt x="243" y="1636"/>
                </a:cubicBezTo>
                <a:lnTo>
                  <a:pt x="235" y="1642"/>
                </a:lnTo>
                <a:close/>
                <a:moveTo>
                  <a:pt x="1816" y="1570"/>
                </a:moveTo>
                <a:cubicBezTo>
                  <a:pt x="1808" y="1564"/>
                  <a:pt x="1808" y="1564"/>
                  <a:pt x="1808" y="1564"/>
                </a:cubicBezTo>
                <a:cubicBezTo>
                  <a:pt x="1824" y="1541"/>
                  <a:pt x="1840" y="1516"/>
                  <a:pt x="1854" y="1492"/>
                </a:cubicBezTo>
                <a:cubicBezTo>
                  <a:pt x="1862" y="1496"/>
                  <a:pt x="1862" y="1496"/>
                  <a:pt x="1862" y="1496"/>
                </a:cubicBezTo>
                <a:cubicBezTo>
                  <a:pt x="1848" y="1521"/>
                  <a:pt x="1832" y="1546"/>
                  <a:pt x="1816" y="1570"/>
                </a:cubicBezTo>
                <a:close/>
                <a:moveTo>
                  <a:pt x="135" y="1500"/>
                </a:moveTo>
                <a:cubicBezTo>
                  <a:pt x="120" y="1475"/>
                  <a:pt x="107" y="1449"/>
                  <a:pt x="94" y="1423"/>
                </a:cubicBezTo>
                <a:cubicBezTo>
                  <a:pt x="103" y="1419"/>
                  <a:pt x="103" y="1419"/>
                  <a:pt x="103" y="1419"/>
                </a:cubicBezTo>
                <a:cubicBezTo>
                  <a:pt x="115" y="1445"/>
                  <a:pt x="129" y="1471"/>
                  <a:pt x="143" y="1495"/>
                </a:cubicBezTo>
                <a:lnTo>
                  <a:pt x="135" y="1500"/>
                </a:lnTo>
                <a:close/>
                <a:moveTo>
                  <a:pt x="1903" y="1419"/>
                </a:moveTo>
                <a:cubicBezTo>
                  <a:pt x="1894" y="1415"/>
                  <a:pt x="1894" y="1415"/>
                  <a:pt x="1894" y="1415"/>
                </a:cubicBezTo>
                <a:cubicBezTo>
                  <a:pt x="1906" y="1389"/>
                  <a:pt x="1917" y="1362"/>
                  <a:pt x="1927" y="1336"/>
                </a:cubicBezTo>
                <a:cubicBezTo>
                  <a:pt x="1936" y="1339"/>
                  <a:pt x="1936" y="1339"/>
                  <a:pt x="1936" y="1339"/>
                </a:cubicBezTo>
                <a:cubicBezTo>
                  <a:pt x="1926" y="1366"/>
                  <a:pt x="1915" y="1393"/>
                  <a:pt x="1903" y="1419"/>
                </a:cubicBezTo>
                <a:close/>
                <a:moveTo>
                  <a:pt x="61" y="1343"/>
                </a:moveTo>
                <a:cubicBezTo>
                  <a:pt x="51" y="1316"/>
                  <a:pt x="42" y="1288"/>
                  <a:pt x="34" y="1260"/>
                </a:cubicBezTo>
                <a:cubicBezTo>
                  <a:pt x="44" y="1258"/>
                  <a:pt x="44" y="1258"/>
                  <a:pt x="44" y="1258"/>
                </a:cubicBezTo>
                <a:cubicBezTo>
                  <a:pt x="51" y="1285"/>
                  <a:pt x="60" y="1313"/>
                  <a:pt x="70" y="1340"/>
                </a:cubicBezTo>
                <a:lnTo>
                  <a:pt x="61" y="1343"/>
                </a:lnTo>
                <a:close/>
                <a:moveTo>
                  <a:pt x="1962" y="1256"/>
                </a:moveTo>
                <a:cubicBezTo>
                  <a:pt x="1952" y="1253"/>
                  <a:pt x="1952" y="1253"/>
                  <a:pt x="1952" y="1253"/>
                </a:cubicBezTo>
                <a:cubicBezTo>
                  <a:pt x="1960" y="1226"/>
                  <a:pt x="1966" y="1198"/>
                  <a:pt x="1971" y="1169"/>
                </a:cubicBezTo>
                <a:cubicBezTo>
                  <a:pt x="1981" y="1171"/>
                  <a:pt x="1981" y="1171"/>
                  <a:pt x="1981" y="1171"/>
                </a:cubicBezTo>
                <a:cubicBezTo>
                  <a:pt x="1976" y="1199"/>
                  <a:pt x="1969" y="1228"/>
                  <a:pt x="1962" y="1256"/>
                </a:cubicBezTo>
                <a:close/>
                <a:moveTo>
                  <a:pt x="15" y="1175"/>
                </a:moveTo>
                <a:cubicBezTo>
                  <a:pt x="10" y="1147"/>
                  <a:pt x="6" y="1118"/>
                  <a:pt x="4" y="1089"/>
                </a:cubicBezTo>
                <a:cubicBezTo>
                  <a:pt x="13" y="1088"/>
                  <a:pt x="13" y="1088"/>
                  <a:pt x="13" y="1088"/>
                </a:cubicBezTo>
                <a:cubicBezTo>
                  <a:pt x="16" y="1117"/>
                  <a:pt x="20" y="1146"/>
                  <a:pt x="25" y="1174"/>
                </a:cubicBezTo>
                <a:lnTo>
                  <a:pt x="15" y="1175"/>
                </a:lnTo>
                <a:close/>
                <a:moveTo>
                  <a:pt x="1992" y="1085"/>
                </a:moveTo>
                <a:cubicBezTo>
                  <a:pt x="1982" y="1084"/>
                  <a:pt x="1982" y="1084"/>
                  <a:pt x="1982" y="1084"/>
                </a:cubicBezTo>
                <a:cubicBezTo>
                  <a:pt x="1985" y="1056"/>
                  <a:pt x="1986" y="1027"/>
                  <a:pt x="1986" y="998"/>
                </a:cubicBezTo>
                <a:cubicBezTo>
                  <a:pt x="1986" y="995"/>
                  <a:pt x="1986" y="992"/>
                  <a:pt x="1986" y="989"/>
                </a:cubicBezTo>
                <a:cubicBezTo>
                  <a:pt x="1996" y="989"/>
                  <a:pt x="1996" y="989"/>
                  <a:pt x="1996" y="989"/>
                </a:cubicBezTo>
                <a:cubicBezTo>
                  <a:pt x="1996" y="992"/>
                  <a:pt x="1996" y="995"/>
                  <a:pt x="1996" y="998"/>
                </a:cubicBezTo>
                <a:cubicBezTo>
                  <a:pt x="1996" y="1027"/>
                  <a:pt x="1994" y="1056"/>
                  <a:pt x="1992" y="1085"/>
                </a:cubicBezTo>
                <a:close/>
                <a:moveTo>
                  <a:pt x="0" y="1002"/>
                </a:moveTo>
                <a:cubicBezTo>
                  <a:pt x="0" y="998"/>
                  <a:pt x="0" y="998"/>
                  <a:pt x="0" y="998"/>
                </a:cubicBezTo>
                <a:cubicBezTo>
                  <a:pt x="0" y="971"/>
                  <a:pt x="1" y="943"/>
                  <a:pt x="3" y="916"/>
                </a:cubicBezTo>
                <a:cubicBezTo>
                  <a:pt x="13" y="916"/>
                  <a:pt x="13" y="916"/>
                  <a:pt x="13" y="916"/>
                </a:cubicBezTo>
                <a:cubicBezTo>
                  <a:pt x="10" y="943"/>
                  <a:pt x="9" y="971"/>
                  <a:pt x="9" y="998"/>
                </a:cubicBezTo>
                <a:cubicBezTo>
                  <a:pt x="9" y="1002"/>
                  <a:pt x="9" y="1002"/>
                  <a:pt x="9" y="1002"/>
                </a:cubicBezTo>
                <a:lnTo>
                  <a:pt x="0" y="1002"/>
                </a:lnTo>
                <a:close/>
                <a:moveTo>
                  <a:pt x="1981" y="903"/>
                </a:moveTo>
                <a:cubicBezTo>
                  <a:pt x="1979" y="874"/>
                  <a:pt x="1975" y="846"/>
                  <a:pt x="1969" y="818"/>
                </a:cubicBezTo>
                <a:cubicBezTo>
                  <a:pt x="1979" y="816"/>
                  <a:pt x="1979" y="816"/>
                  <a:pt x="1979" y="816"/>
                </a:cubicBezTo>
                <a:cubicBezTo>
                  <a:pt x="1984" y="844"/>
                  <a:pt x="1988" y="873"/>
                  <a:pt x="1991" y="902"/>
                </a:cubicBezTo>
                <a:lnTo>
                  <a:pt x="1981" y="903"/>
                </a:lnTo>
                <a:close/>
                <a:moveTo>
                  <a:pt x="23" y="831"/>
                </a:moveTo>
                <a:cubicBezTo>
                  <a:pt x="14" y="829"/>
                  <a:pt x="14" y="829"/>
                  <a:pt x="14" y="829"/>
                </a:cubicBezTo>
                <a:cubicBezTo>
                  <a:pt x="19" y="801"/>
                  <a:pt x="25" y="772"/>
                  <a:pt x="32" y="744"/>
                </a:cubicBezTo>
                <a:cubicBezTo>
                  <a:pt x="41" y="747"/>
                  <a:pt x="41" y="747"/>
                  <a:pt x="41" y="747"/>
                </a:cubicBezTo>
                <a:cubicBezTo>
                  <a:pt x="34" y="774"/>
                  <a:pt x="28" y="803"/>
                  <a:pt x="23" y="831"/>
                </a:cubicBezTo>
                <a:close/>
                <a:moveTo>
                  <a:pt x="1950" y="734"/>
                </a:moveTo>
                <a:cubicBezTo>
                  <a:pt x="1942" y="706"/>
                  <a:pt x="1934" y="679"/>
                  <a:pt x="1924" y="652"/>
                </a:cubicBezTo>
                <a:cubicBezTo>
                  <a:pt x="1933" y="648"/>
                  <a:pt x="1933" y="648"/>
                  <a:pt x="1933" y="648"/>
                </a:cubicBezTo>
                <a:cubicBezTo>
                  <a:pt x="1943" y="676"/>
                  <a:pt x="1952" y="703"/>
                  <a:pt x="1960" y="731"/>
                </a:cubicBezTo>
                <a:lnTo>
                  <a:pt x="1950" y="734"/>
                </a:lnTo>
                <a:close/>
                <a:moveTo>
                  <a:pt x="67" y="665"/>
                </a:moveTo>
                <a:cubicBezTo>
                  <a:pt x="58" y="661"/>
                  <a:pt x="58" y="661"/>
                  <a:pt x="58" y="661"/>
                </a:cubicBezTo>
                <a:cubicBezTo>
                  <a:pt x="67" y="634"/>
                  <a:pt x="79" y="607"/>
                  <a:pt x="91" y="581"/>
                </a:cubicBezTo>
                <a:cubicBezTo>
                  <a:pt x="99" y="585"/>
                  <a:pt x="99" y="585"/>
                  <a:pt x="99" y="585"/>
                </a:cubicBezTo>
                <a:cubicBezTo>
                  <a:pt x="88" y="611"/>
                  <a:pt x="77" y="638"/>
                  <a:pt x="67" y="665"/>
                </a:cubicBezTo>
                <a:close/>
                <a:moveTo>
                  <a:pt x="1890" y="573"/>
                </a:moveTo>
                <a:cubicBezTo>
                  <a:pt x="1878" y="547"/>
                  <a:pt x="1864" y="521"/>
                  <a:pt x="1849" y="497"/>
                </a:cubicBezTo>
                <a:cubicBezTo>
                  <a:pt x="1858" y="492"/>
                  <a:pt x="1858" y="492"/>
                  <a:pt x="1858" y="492"/>
                </a:cubicBezTo>
                <a:cubicBezTo>
                  <a:pt x="1873" y="517"/>
                  <a:pt x="1886" y="542"/>
                  <a:pt x="1899" y="568"/>
                </a:cubicBezTo>
                <a:lnTo>
                  <a:pt x="1890" y="573"/>
                </a:lnTo>
                <a:close/>
                <a:moveTo>
                  <a:pt x="139" y="508"/>
                </a:moveTo>
                <a:cubicBezTo>
                  <a:pt x="130" y="503"/>
                  <a:pt x="130" y="503"/>
                  <a:pt x="130" y="503"/>
                </a:cubicBezTo>
                <a:cubicBezTo>
                  <a:pt x="145" y="478"/>
                  <a:pt x="160" y="454"/>
                  <a:pt x="177" y="430"/>
                </a:cubicBezTo>
                <a:cubicBezTo>
                  <a:pt x="185" y="435"/>
                  <a:pt x="185" y="435"/>
                  <a:pt x="185" y="435"/>
                </a:cubicBezTo>
                <a:cubicBezTo>
                  <a:pt x="169" y="459"/>
                  <a:pt x="153" y="483"/>
                  <a:pt x="139" y="508"/>
                </a:cubicBezTo>
                <a:close/>
                <a:moveTo>
                  <a:pt x="1803" y="424"/>
                </a:moveTo>
                <a:cubicBezTo>
                  <a:pt x="1786" y="401"/>
                  <a:pt x="1768" y="378"/>
                  <a:pt x="1750" y="357"/>
                </a:cubicBezTo>
                <a:cubicBezTo>
                  <a:pt x="1757" y="350"/>
                  <a:pt x="1757" y="350"/>
                  <a:pt x="1757" y="350"/>
                </a:cubicBezTo>
                <a:cubicBezTo>
                  <a:pt x="1776" y="372"/>
                  <a:pt x="1794" y="395"/>
                  <a:pt x="1810" y="419"/>
                </a:cubicBezTo>
                <a:lnTo>
                  <a:pt x="1803" y="424"/>
                </a:lnTo>
                <a:close/>
                <a:moveTo>
                  <a:pt x="237" y="367"/>
                </a:moveTo>
                <a:cubicBezTo>
                  <a:pt x="229" y="361"/>
                  <a:pt x="229" y="361"/>
                  <a:pt x="229" y="361"/>
                </a:cubicBezTo>
                <a:cubicBezTo>
                  <a:pt x="248" y="338"/>
                  <a:pt x="268" y="317"/>
                  <a:pt x="288" y="296"/>
                </a:cubicBezTo>
                <a:cubicBezTo>
                  <a:pt x="295" y="303"/>
                  <a:pt x="295" y="303"/>
                  <a:pt x="295" y="303"/>
                </a:cubicBezTo>
                <a:cubicBezTo>
                  <a:pt x="275" y="323"/>
                  <a:pt x="255" y="345"/>
                  <a:pt x="237" y="367"/>
                </a:cubicBezTo>
                <a:close/>
                <a:moveTo>
                  <a:pt x="1691" y="294"/>
                </a:moveTo>
                <a:cubicBezTo>
                  <a:pt x="1670" y="274"/>
                  <a:pt x="1649" y="254"/>
                  <a:pt x="1627" y="236"/>
                </a:cubicBezTo>
                <a:cubicBezTo>
                  <a:pt x="1633" y="228"/>
                  <a:pt x="1633" y="228"/>
                  <a:pt x="1633" y="228"/>
                </a:cubicBezTo>
                <a:cubicBezTo>
                  <a:pt x="1655" y="247"/>
                  <a:pt x="1677" y="266"/>
                  <a:pt x="1698" y="287"/>
                </a:cubicBezTo>
                <a:lnTo>
                  <a:pt x="1691" y="294"/>
                </a:lnTo>
                <a:close/>
                <a:moveTo>
                  <a:pt x="358" y="245"/>
                </a:moveTo>
                <a:cubicBezTo>
                  <a:pt x="352" y="237"/>
                  <a:pt x="352" y="237"/>
                  <a:pt x="352" y="237"/>
                </a:cubicBezTo>
                <a:cubicBezTo>
                  <a:pt x="374" y="218"/>
                  <a:pt x="397" y="200"/>
                  <a:pt x="420" y="184"/>
                </a:cubicBezTo>
                <a:cubicBezTo>
                  <a:pt x="426" y="192"/>
                  <a:pt x="426" y="192"/>
                  <a:pt x="426" y="192"/>
                </a:cubicBezTo>
                <a:cubicBezTo>
                  <a:pt x="403" y="208"/>
                  <a:pt x="380" y="226"/>
                  <a:pt x="358" y="245"/>
                </a:cubicBezTo>
                <a:close/>
                <a:moveTo>
                  <a:pt x="1558" y="184"/>
                </a:moveTo>
                <a:cubicBezTo>
                  <a:pt x="1535" y="168"/>
                  <a:pt x="1510" y="152"/>
                  <a:pt x="1485" y="138"/>
                </a:cubicBezTo>
                <a:cubicBezTo>
                  <a:pt x="1490" y="130"/>
                  <a:pt x="1490" y="130"/>
                  <a:pt x="1490" y="130"/>
                </a:cubicBezTo>
                <a:cubicBezTo>
                  <a:pt x="1515" y="144"/>
                  <a:pt x="1540" y="160"/>
                  <a:pt x="1564" y="176"/>
                </a:cubicBezTo>
                <a:lnTo>
                  <a:pt x="1558" y="184"/>
                </a:lnTo>
                <a:close/>
                <a:moveTo>
                  <a:pt x="498" y="145"/>
                </a:moveTo>
                <a:cubicBezTo>
                  <a:pt x="493" y="136"/>
                  <a:pt x="493" y="136"/>
                  <a:pt x="493" y="136"/>
                </a:cubicBezTo>
                <a:cubicBezTo>
                  <a:pt x="518" y="122"/>
                  <a:pt x="544" y="108"/>
                  <a:pt x="570" y="96"/>
                </a:cubicBezTo>
                <a:cubicBezTo>
                  <a:pt x="574" y="105"/>
                  <a:pt x="574" y="105"/>
                  <a:pt x="574" y="105"/>
                </a:cubicBezTo>
                <a:cubicBezTo>
                  <a:pt x="549" y="117"/>
                  <a:pt x="523" y="130"/>
                  <a:pt x="498" y="145"/>
                </a:cubicBezTo>
                <a:close/>
                <a:moveTo>
                  <a:pt x="1409" y="99"/>
                </a:moveTo>
                <a:cubicBezTo>
                  <a:pt x="1383" y="87"/>
                  <a:pt x="1356" y="76"/>
                  <a:pt x="1329" y="67"/>
                </a:cubicBezTo>
                <a:cubicBezTo>
                  <a:pt x="1332" y="57"/>
                  <a:pt x="1332" y="57"/>
                  <a:pt x="1332" y="57"/>
                </a:cubicBezTo>
                <a:cubicBezTo>
                  <a:pt x="1359" y="67"/>
                  <a:pt x="1386" y="78"/>
                  <a:pt x="1413" y="90"/>
                </a:cubicBezTo>
                <a:lnTo>
                  <a:pt x="1409" y="99"/>
                </a:lnTo>
                <a:close/>
                <a:moveTo>
                  <a:pt x="654" y="71"/>
                </a:moveTo>
                <a:cubicBezTo>
                  <a:pt x="650" y="62"/>
                  <a:pt x="650" y="62"/>
                  <a:pt x="650" y="62"/>
                </a:cubicBezTo>
                <a:cubicBezTo>
                  <a:pt x="677" y="52"/>
                  <a:pt x="705" y="43"/>
                  <a:pt x="733" y="35"/>
                </a:cubicBezTo>
                <a:cubicBezTo>
                  <a:pt x="736" y="45"/>
                  <a:pt x="736" y="45"/>
                  <a:pt x="736" y="45"/>
                </a:cubicBezTo>
                <a:cubicBezTo>
                  <a:pt x="708" y="52"/>
                  <a:pt x="680" y="61"/>
                  <a:pt x="654" y="71"/>
                </a:cubicBezTo>
                <a:close/>
                <a:moveTo>
                  <a:pt x="1246" y="41"/>
                </a:moveTo>
                <a:cubicBezTo>
                  <a:pt x="1219" y="34"/>
                  <a:pt x="1190" y="28"/>
                  <a:pt x="1162" y="23"/>
                </a:cubicBezTo>
                <a:cubicBezTo>
                  <a:pt x="1164" y="14"/>
                  <a:pt x="1164" y="14"/>
                  <a:pt x="1164" y="14"/>
                </a:cubicBezTo>
                <a:cubicBezTo>
                  <a:pt x="1192" y="19"/>
                  <a:pt x="1221" y="25"/>
                  <a:pt x="1249" y="32"/>
                </a:cubicBezTo>
                <a:lnTo>
                  <a:pt x="1246" y="41"/>
                </a:lnTo>
                <a:close/>
                <a:moveTo>
                  <a:pt x="820" y="26"/>
                </a:moveTo>
                <a:cubicBezTo>
                  <a:pt x="818" y="16"/>
                  <a:pt x="818" y="16"/>
                  <a:pt x="818" y="16"/>
                </a:cubicBezTo>
                <a:cubicBezTo>
                  <a:pt x="846" y="11"/>
                  <a:pt x="875" y="7"/>
                  <a:pt x="904" y="4"/>
                </a:cubicBezTo>
                <a:cubicBezTo>
                  <a:pt x="905" y="14"/>
                  <a:pt x="905" y="14"/>
                  <a:pt x="905" y="14"/>
                </a:cubicBezTo>
                <a:cubicBezTo>
                  <a:pt x="876" y="17"/>
                  <a:pt x="848" y="21"/>
                  <a:pt x="820" y="26"/>
                </a:cubicBezTo>
                <a:close/>
                <a:moveTo>
                  <a:pt x="1077" y="13"/>
                </a:moveTo>
                <a:cubicBezTo>
                  <a:pt x="1048" y="11"/>
                  <a:pt x="1019" y="9"/>
                  <a:pt x="991" y="10"/>
                </a:cubicBezTo>
                <a:cubicBezTo>
                  <a:pt x="991" y="0"/>
                  <a:pt x="991" y="0"/>
                  <a:pt x="991" y="0"/>
                </a:cubicBezTo>
                <a:cubicBezTo>
                  <a:pt x="1020" y="0"/>
                  <a:pt x="1049" y="1"/>
                  <a:pt x="1078" y="3"/>
                </a:cubicBezTo>
                <a:lnTo>
                  <a:pt x="1077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0223A32-D437-F88D-4589-2FEF7A515ACA}"/>
              </a:ext>
            </a:extLst>
          </p:cNvPr>
          <p:cNvGrpSpPr/>
          <p:nvPr/>
        </p:nvGrpSpPr>
        <p:grpSpPr>
          <a:xfrm>
            <a:off x="7930902" y="3211940"/>
            <a:ext cx="4261098" cy="434111"/>
            <a:chOff x="7930902" y="3211940"/>
            <a:chExt cx="4261098" cy="434111"/>
          </a:xfrm>
        </p:grpSpPr>
        <p:sp>
          <p:nvSpPr>
            <p:cNvPr id="15" name="Freeform 36">
              <a:extLst>
                <a:ext uri="{FF2B5EF4-FFF2-40B4-BE49-F238E27FC236}">
                  <a16:creationId xmlns:a16="http://schemas.microsoft.com/office/drawing/2014/main" id="{5D3BBC7B-C7BE-8AE5-2ACA-A5EB3E9E1537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7930902" y="3211940"/>
              <a:ext cx="4261098" cy="434111"/>
            </a:xfrm>
            <a:custGeom>
              <a:avLst/>
              <a:gdLst>
                <a:gd name="T0" fmla="*/ 0 w 922"/>
                <a:gd name="T1" fmla="*/ 268 h 268"/>
                <a:gd name="T2" fmla="*/ 922 w 922"/>
                <a:gd name="T3" fmla="*/ 268 h 268"/>
                <a:gd name="T4" fmla="*/ 922 w 922"/>
                <a:gd name="T5" fmla="*/ 134 h 268"/>
                <a:gd name="T6" fmla="*/ 922 w 922"/>
                <a:gd name="T7" fmla="*/ 0 h 268"/>
                <a:gd name="T8" fmla="*/ 0 w 922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268">
                  <a:moveTo>
                    <a:pt x="0" y="268"/>
                  </a:moveTo>
                  <a:lnTo>
                    <a:pt x="922" y="268"/>
                  </a:lnTo>
                  <a:lnTo>
                    <a:pt x="922" y="134"/>
                  </a:lnTo>
                  <a:lnTo>
                    <a:pt x="922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3FA6E63-5ACA-86BF-F22A-3089FA502409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 flipV="1">
              <a:off x="8006839" y="3427973"/>
              <a:ext cx="4185161" cy="1022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37D8E3-6537-7D50-0C99-DE1D8B3E5E82}"/>
              </a:ext>
            </a:extLst>
          </p:cNvPr>
          <p:cNvGrpSpPr/>
          <p:nvPr/>
        </p:nvGrpSpPr>
        <p:grpSpPr>
          <a:xfrm>
            <a:off x="4373109" y="2541050"/>
            <a:ext cx="3175000" cy="1769507"/>
            <a:chOff x="4508500" y="3029757"/>
            <a:chExt cx="3175000" cy="176950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487DFA1-DE39-0BD0-8E28-5A761E707F86}"/>
                </a:ext>
              </a:extLst>
            </p:cNvPr>
            <p:cNvSpPr txBox="1"/>
            <p:nvPr/>
          </p:nvSpPr>
          <p:spPr>
            <a:xfrm>
              <a:off x="4508500" y="3029757"/>
              <a:ext cx="3175000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Road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D0A2315-9578-6780-2CB9-E1F203E06446}"/>
                </a:ext>
              </a:extLst>
            </p:cNvPr>
            <p:cNvSpPr txBox="1"/>
            <p:nvPr/>
          </p:nvSpPr>
          <p:spPr>
            <a:xfrm>
              <a:off x="4508500" y="3792835"/>
              <a:ext cx="3175000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</a:rPr>
                <a:t>Maps</a:t>
              </a: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B9907A9F-E765-9BEA-5EFD-10CB2BDB6591}"/>
              </a:ext>
            </a:extLst>
          </p:cNvPr>
          <p:cNvSpPr/>
          <p:nvPr/>
        </p:nvSpPr>
        <p:spPr>
          <a:xfrm>
            <a:off x="6774351" y="1571826"/>
            <a:ext cx="869552" cy="86954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37C597-BA90-B7A2-7FC3-25E8884F6B47}"/>
              </a:ext>
            </a:extLst>
          </p:cNvPr>
          <p:cNvGrpSpPr/>
          <p:nvPr/>
        </p:nvGrpSpPr>
        <p:grpSpPr>
          <a:xfrm>
            <a:off x="8436736" y="1380708"/>
            <a:ext cx="2608205" cy="1251785"/>
            <a:chOff x="896995" y="2054963"/>
            <a:chExt cx="2608205" cy="125178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633414-F823-AC76-A054-B2AC24125EEC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6508C0E-F44A-5C92-DB61-8E2C9557FEC5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607E125-5AA9-4E07-400D-2BDF753E3F8E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A</a:t>
                </a: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FA3CAF-6AD3-65C4-FDBA-6E352E1640BC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2025</a:t>
              </a: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A616E072-E2A0-D9A4-671A-ACA157599092}"/>
              </a:ext>
            </a:extLst>
          </p:cNvPr>
          <p:cNvSpPr/>
          <p:nvPr/>
        </p:nvSpPr>
        <p:spPr>
          <a:xfrm>
            <a:off x="6774351" y="4416626"/>
            <a:ext cx="869552" cy="86954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E77FE7-5F33-DFA7-BC6F-8B23EB0B13DB}"/>
              </a:ext>
            </a:extLst>
          </p:cNvPr>
          <p:cNvGrpSpPr/>
          <p:nvPr/>
        </p:nvGrpSpPr>
        <p:grpSpPr>
          <a:xfrm>
            <a:off x="8436736" y="4225508"/>
            <a:ext cx="2608205" cy="1251785"/>
            <a:chOff x="896995" y="2054963"/>
            <a:chExt cx="2608205" cy="125178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4830A73-7AA5-D7E6-F661-51F39BF042F4}"/>
                </a:ext>
              </a:extLst>
            </p:cNvPr>
            <p:cNvGrpSpPr/>
            <p:nvPr/>
          </p:nvGrpSpPr>
          <p:grpSpPr>
            <a:xfrm>
              <a:off x="896995" y="2534480"/>
              <a:ext cx="2608205" cy="772268"/>
              <a:chOff x="2279955" y="2878935"/>
              <a:chExt cx="2608205" cy="772268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EE6C870-A691-331D-EA7D-2D43203EB938}"/>
                  </a:ext>
                </a:extLst>
              </p:cNvPr>
              <p:cNvSpPr txBox="1"/>
              <p:nvPr/>
            </p:nvSpPr>
            <p:spPr>
              <a:xfrm>
                <a:off x="2279955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D72E0DF-AA18-172C-479F-18A2ACAC61F7}"/>
                  </a:ext>
                </a:extLst>
              </p:cNvPr>
              <p:cNvSpPr txBox="1"/>
              <p:nvPr/>
            </p:nvSpPr>
            <p:spPr>
              <a:xfrm>
                <a:off x="2279955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B</a:t>
                </a: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9BCEDD2-7250-0F85-4BB7-91D0BB29F54B}"/>
                </a:ext>
              </a:extLst>
            </p:cNvPr>
            <p:cNvSpPr txBox="1"/>
            <p:nvPr/>
          </p:nvSpPr>
          <p:spPr>
            <a:xfrm>
              <a:off x="896995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2026</a:t>
              </a:r>
            </a:p>
          </p:txBody>
        </p:sp>
      </p:grpSp>
      <p:sp>
        <p:nvSpPr>
          <p:cNvPr id="41" name="Oval 40">
            <a:extLst>
              <a:ext uri="{FF2B5EF4-FFF2-40B4-BE49-F238E27FC236}">
                <a16:creationId xmlns:a16="http://schemas.microsoft.com/office/drawing/2014/main" id="{B3CBF346-CCEA-AD33-743E-E5E74DB42259}"/>
              </a:ext>
            </a:extLst>
          </p:cNvPr>
          <p:cNvSpPr/>
          <p:nvPr/>
        </p:nvSpPr>
        <p:spPr>
          <a:xfrm flipH="1">
            <a:off x="3628191" y="2994226"/>
            <a:ext cx="869552" cy="86954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635000" dist="1143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F75536C-CDA2-5CFF-C955-9710C0833AFD}"/>
              </a:ext>
            </a:extLst>
          </p:cNvPr>
          <p:cNvGrpSpPr/>
          <p:nvPr/>
        </p:nvGrpSpPr>
        <p:grpSpPr>
          <a:xfrm flipH="1">
            <a:off x="791967" y="2803108"/>
            <a:ext cx="2608205" cy="1251785"/>
            <a:chOff x="332181" y="2054963"/>
            <a:chExt cx="2608205" cy="125178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3E7374F-6A9B-8127-96F8-7B2067F635D6}"/>
                </a:ext>
              </a:extLst>
            </p:cNvPr>
            <p:cNvGrpSpPr/>
            <p:nvPr/>
          </p:nvGrpSpPr>
          <p:grpSpPr>
            <a:xfrm>
              <a:off x="332181" y="2534480"/>
              <a:ext cx="2608205" cy="772268"/>
              <a:chOff x="1715141" y="2878935"/>
              <a:chExt cx="2608205" cy="772268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752B9CF-4AD7-C784-1B68-ABC99FB2A3F0}"/>
                  </a:ext>
                </a:extLst>
              </p:cNvPr>
              <p:cNvSpPr txBox="1"/>
              <p:nvPr/>
            </p:nvSpPr>
            <p:spPr>
              <a:xfrm>
                <a:off x="1715141" y="3189538"/>
                <a:ext cx="26082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Leverage agile to provide a robust synopsis for high level.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B64FB01-B57D-751A-F58D-C7F45404073A}"/>
                  </a:ext>
                </a:extLst>
              </p:cNvPr>
              <p:cNvSpPr txBox="1"/>
              <p:nvPr/>
            </p:nvSpPr>
            <p:spPr>
              <a:xfrm>
                <a:off x="1715141" y="2878935"/>
                <a:ext cx="1960065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</a:rPr>
                  <a:t>Project Task C</a:t>
                </a: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41E29B1-3B21-FBA5-1FAA-C55647296238}"/>
                </a:ext>
              </a:extLst>
            </p:cNvPr>
            <p:cNvSpPr txBox="1"/>
            <p:nvPr/>
          </p:nvSpPr>
          <p:spPr>
            <a:xfrm>
              <a:off x="332181" y="2054963"/>
              <a:ext cx="13639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2027</a:t>
              </a:r>
            </a:p>
          </p:txBody>
        </p:sp>
      </p:grp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38D996B-8743-FFB3-0D5E-1C6E49DEEA76}"/>
              </a:ext>
            </a:extLst>
          </p:cNvPr>
          <p:cNvSpPr/>
          <p:nvPr/>
        </p:nvSpPr>
        <p:spPr>
          <a:xfrm>
            <a:off x="2014042" y="4555472"/>
            <a:ext cx="2609491" cy="2302528"/>
          </a:xfrm>
          <a:custGeom>
            <a:avLst/>
            <a:gdLst>
              <a:gd name="connsiteX0" fmla="*/ 2302528 w 2609491"/>
              <a:gd name="connsiteY0" fmla="*/ 0 h 2302528"/>
              <a:gd name="connsiteX1" fmla="*/ 2609491 w 2609491"/>
              <a:gd name="connsiteY1" fmla="*/ 306963 h 2302528"/>
              <a:gd name="connsiteX2" fmla="*/ 613926 w 2609491"/>
              <a:gd name="connsiteY2" fmla="*/ 2302528 h 2302528"/>
              <a:gd name="connsiteX3" fmla="*/ 0 w 2609491"/>
              <a:gd name="connsiteY3" fmla="*/ 2302528 h 230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491" h="2302528">
                <a:moveTo>
                  <a:pt x="2302528" y="0"/>
                </a:moveTo>
                <a:lnTo>
                  <a:pt x="2609491" y="306963"/>
                </a:lnTo>
                <a:lnTo>
                  <a:pt x="613926" y="2302528"/>
                </a:lnTo>
                <a:lnTo>
                  <a:pt x="0" y="2302528"/>
                </a:lnTo>
                <a:close/>
              </a:path>
            </a:pathLst>
          </a:custGeom>
          <a:solidFill>
            <a:schemeClr val="accent3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tx1"/>
              </a:solidFill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688073A-36A9-2203-169F-9AC5714B92C7}"/>
              </a:ext>
            </a:extLst>
          </p:cNvPr>
          <p:cNvCxnSpPr>
            <a:cxnSpLocks/>
          </p:cNvCxnSpPr>
          <p:nvPr/>
        </p:nvCxnSpPr>
        <p:spPr>
          <a:xfrm flipV="1">
            <a:off x="2388717" y="4763372"/>
            <a:ext cx="2028361" cy="202836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93EC6964-CB0E-BBDD-BD14-4C279BD7E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20440" y="1817913"/>
            <a:ext cx="377374" cy="3773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E1D5E44-8283-3CD3-6C6B-CD815AC07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4280" y="3240313"/>
            <a:ext cx="377374" cy="37737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C14B4D2-D1A9-514B-072D-0DD70C67FB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20440" y="4662713"/>
            <a:ext cx="377374" cy="3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78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l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9496E0"/>
      </a:accent1>
      <a:accent2>
        <a:srgbClr val="9CB1E7"/>
      </a:accent2>
      <a:accent3>
        <a:srgbClr val="9DD3E6"/>
      </a:accent3>
      <a:accent4>
        <a:srgbClr val="A7E5D7"/>
      </a:accent4>
      <a:accent5>
        <a:srgbClr val="B2B2B2"/>
      </a:accent5>
      <a:accent6>
        <a:srgbClr val="969696"/>
      </a:accent6>
      <a:hlink>
        <a:srgbClr val="0563C1"/>
      </a:hlink>
      <a:folHlink>
        <a:srgbClr val="954F72"/>
      </a:folHlink>
    </a:clrScheme>
    <a:fontScheme name="Mueligoe Funnel">
      <a:majorFont>
        <a:latin typeface="Manrope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1387</Words>
  <Application>Microsoft Office PowerPoint</Application>
  <PresentationFormat>Widescreen</PresentationFormat>
  <Paragraphs>251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Sora ExtraBold</vt:lpstr>
      <vt:lpstr>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Bayu Kresna</dc:creator>
  <cp:lastModifiedBy>Fajar Yunanto</cp:lastModifiedBy>
  <cp:revision>290</cp:revision>
  <dcterms:created xsi:type="dcterms:W3CDTF">2023-03-20T04:42:37Z</dcterms:created>
  <dcterms:modified xsi:type="dcterms:W3CDTF">2024-07-19T08:43:30Z</dcterms:modified>
</cp:coreProperties>
</file>