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92" r:id="rId3"/>
    <p:sldMasterId id="2147483710" r:id="rId4"/>
  </p:sldMasterIdLst>
  <p:notesMasterIdLst>
    <p:notesMasterId r:id="rId39"/>
  </p:notesMasterIdLst>
  <p:sldIdLst>
    <p:sldId id="256" r:id="rId5"/>
    <p:sldId id="258" r:id="rId6"/>
    <p:sldId id="259" r:id="rId7"/>
    <p:sldId id="260" r:id="rId8"/>
    <p:sldId id="261" r:id="rId9"/>
    <p:sldId id="267" r:id="rId10"/>
    <p:sldId id="268" r:id="rId11"/>
    <p:sldId id="269" r:id="rId12"/>
    <p:sldId id="272" r:id="rId13"/>
    <p:sldId id="273" r:id="rId14"/>
    <p:sldId id="274" r:id="rId15"/>
    <p:sldId id="277" r:id="rId16"/>
    <p:sldId id="278" r:id="rId17"/>
    <p:sldId id="282" r:id="rId18"/>
    <p:sldId id="283" r:id="rId19"/>
    <p:sldId id="285" r:id="rId20"/>
    <p:sldId id="289" r:id="rId21"/>
    <p:sldId id="292" r:id="rId22"/>
    <p:sldId id="464" r:id="rId23"/>
    <p:sldId id="465" r:id="rId24"/>
    <p:sldId id="458" r:id="rId25"/>
    <p:sldId id="466" r:id="rId26"/>
    <p:sldId id="467" r:id="rId27"/>
    <p:sldId id="457" r:id="rId28"/>
    <p:sldId id="441" r:id="rId29"/>
    <p:sldId id="447" r:id="rId30"/>
    <p:sldId id="469" r:id="rId31"/>
    <p:sldId id="471" r:id="rId32"/>
    <p:sldId id="472" r:id="rId33"/>
    <p:sldId id="473" r:id="rId34"/>
    <p:sldId id="445" r:id="rId35"/>
    <p:sldId id="444" r:id="rId36"/>
    <p:sldId id="451" r:id="rId37"/>
    <p:sldId id="293" r:id="rId38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 slide" id="{05C51E0D-AFDD-4652-BF83-C4E5AE5ABEB1}">
          <p14:sldIdLst>
            <p14:sldId id="256"/>
          </p14:sldIdLst>
        </p14:section>
        <p14:section name="about us" id="{6DECCD05-13EC-47F5-8BA8-3FC8D95693FF}">
          <p14:sldIdLst>
            <p14:sldId id="258"/>
            <p14:sldId id="259"/>
            <p14:sldId id="260"/>
            <p14:sldId id="261"/>
          </p14:sldIdLst>
        </p14:section>
        <p14:section name="our team" id="{F069CDEE-AF5B-4227-A86C-D44358E1B025}">
          <p14:sldIdLst>
            <p14:sldId id="267"/>
            <p14:sldId id="268"/>
            <p14:sldId id="269"/>
          </p14:sldIdLst>
        </p14:section>
        <p14:section name="our services" id="{BCA98AAB-D354-4E53-8154-9CF3FAB9B46F}">
          <p14:sldIdLst>
            <p14:sldId id="272"/>
            <p14:sldId id="273"/>
            <p14:sldId id="274"/>
          </p14:sldIdLst>
        </p14:section>
        <p14:section name="portfolio" id="{7B0A6476-10FD-4ECF-A6F4-104575A530C6}">
          <p14:sldIdLst>
            <p14:sldId id="277"/>
            <p14:sldId id="278"/>
          </p14:sldIdLst>
        </p14:section>
        <p14:section name="mockup" id="{B554BE29-9A22-4EE5-961C-8349B2AA287F}">
          <p14:sldIdLst>
            <p14:sldId id="282"/>
            <p14:sldId id="283"/>
          </p14:sldIdLst>
        </p14:section>
        <p14:section name="pricing table" id="{4724C5B0-9516-4543-93F1-23890018F1B9}">
          <p14:sldIdLst>
            <p14:sldId id="285"/>
          </p14:sldIdLst>
        </p14:section>
        <p14:section name="infographics" id="{2133E6D9-39E3-44D2-B423-4F18398F7775}">
          <p14:sldIdLst>
            <p14:sldId id="289"/>
          </p14:sldIdLst>
        </p14:section>
        <p14:section name="end slide" id="{9F7B8DE7-711D-4412-841E-21355981C70D}">
          <p14:sldIdLst>
            <p14:sldId id="292"/>
            <p14:sldId id="464"/>
            <p14:sldId id="465"/>
            <p14:sldId id="458"/>
            <p14:sldId id="466"/>
            <p14:sldId id="467"/>
            <p14:sldId id="457"/>
            <p14:sldId id="441"/>
            <p14:sldId id="447"/>
            <p14:sldId id="469"/>
            <p14:sldId id="471"/>
            <p14:sldId id="472"/>
            <p14:sldId id="473"/>
            <p14:sldId id="445"/>
            <p14:sldId id="444"/>
            <p14:sldId id="451"/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2B"/>
    <a:srgbClr val="00863D"/>
    <a:srgbClr val="30694B"/>
    <a:srgbClr val="FFFFFF"/>
    <a:srgbClr val="4472C4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86" autoAdjust="0"/>
    <p:restoredTop sz="92403" autoAdjust="0"/>
  </p:normalViewPr>
  <p:slideViewPr>
    <p:cSldViewPr snapToGrid="0">
      <p:cViewPr varScale="1">
        <p:scale>
          <a:sx n="69" d="100"/>
          <a:sy n="69" d="100"/>
        </p:scale>
        <p:origin x="5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8FA9D-81B0-4EEE-BFEF-53BDAF14D829}" type="datetimeFigureOut">
              <a:rPr lang="id-ID" smtClean="0"/>
              <a:t>28/12/2024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896B1-ED08-45AA-B18E-99F668625BC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86160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8896B1-ED08-45AA-B18E-99F668625BCC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86713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68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426A537-32A2-9ADA-E4E7-B00A46D33DC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54311" y="1285001"/>
            <a:ext cx="4732122" cy="4288001"/>
          </a:xfrm>
          <a:prstGeom prst="roundRect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749767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1149026-E638-5A18-511E-0AEBC62EAF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28707" y="3579714"/>
            <a:ext cx="3426667" cy="2281663"/>
          </a:xfrm>
          <a:prstGeom prst="roundRect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A8DC9D-4560-FF34-5BF3-349394FC6D0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44989" y="996624"/>
            <a:ext cx="2318306" cy="4864752"/>
          </a:xfrm>
          <a:prstGeom prst="roundRect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1C06158-A6A1-98AB-D544-CEF61C2BFF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28707" y="996625"/>
            <a:ext cx="3426667" cy="2281663"/>
          </a:xfrm>
          <a:prstGeom prst="roundRect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2208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80C3B8-97AE-05C7-C8E2-F11F35DE25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91920" y="3567499"/>
            <a:ext cx="6780554" cy="2817492"/>
          </a:xfrm>
          <a:prstGeom prst="roundRect">
            <a:avLst>
              <a:gd name="adj" fmla="val 9834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C5FC92E-7F2B-7E1F-E8D6-C8D145AF4A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9522" y="3567499"/>
            <a:ext cx="3702576" cy="2817492"/>
          </a:xfrm>
          <a:prstGeom prst="roundRect">
            <a:avLst>
              <a:gd name="adj" fmla="val 11201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BF09BEB-F2A3-F7C9-2AF7-630075CEBD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91920" y="473009"/>
            <a:ext cx="6780554" cy="2817492"/>
          </a:xfrm>
          <a:prstGeom prst="roundRect">
            <a:avLst>
              <a:gd name="adj" fmla="val 9151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629A183-AA48-574A-6798-E294B6EA77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9522" y="473009"/>
            <a:ext cx="3702576" cy="2817492"/>
          </a:xfrm>
          <a:prstGeom prst="roundRect">
            <a:avLst>
              <a:gd name="adj" fmla="val 9834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7368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05C4896-1764-052B-DE72-7247774213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5273" y="1397954"/>
            <a:ext cx="1980818" cy="4024601"/>
          </a:xfrm>
          <a:prstGeom prst="roundRect">
            <a:avLst>
              <a:gd name="adj" fmla="val 10350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440F7AD-F881-8D4B-E2BA-43F693F819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86438" y="1397954"/>
            <a:ext cx="1980818" cy="4024601"/>
          </a:xfrm>
          <a:prstGeom prst="roundRect">
            <a:avLst>
              <a:gd name="adj" fmla="val 9864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31262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091BE1C-DE81-66F1-714A-993E8B313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67080" y="3747801"/>
            <a:ext cx="2756230" cy="1741284"/>
          </a:xfrm>
          <a:custGeom>
            <a:avLst/>
            <a:gdLst>
              <a:gd name="connsiteX0" fmla="*/ 0 w 2756230"/>
              <a:gd name="connsiteY0" fmla="*/ 0 h 1741284"/>
              <a:gd name="connsiteX1" fmla="*/ 2756230 w 2756230"/>
              <a:gd name="connsiteY1" fmla="*/ 0 h 1741284"/>
              <a:gd name="connsiteX2" fmla="*/ 2756230 w 2756230"/>
              <a:gd name="connsiteY2" fmla="*/ 1741284 h 1741284"/>
              <a:gd name="connsiteX3" fmla="*/ 0 w 2756230"/>
              <a:gd name="connsiteY3" fmla="*/ 1741284 h 1741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6230" h="1741284">
                <a:moveTo>
                  <a:pt x="0" y="0"/>
                </a:moveTo>
                <a:lnTo>
                  <a:pt x="2756230" y="0"/>
                </a:lnTo>
                <a:lnTo>
                  <a:pt x="2756230" y="1741284"/>
                </a:lnTo>
                <a:lnTo>
                  <a:pt x="0" y="1741284"/>
                </a:lnTo>
                <a:close/>
              </a:path>
            </a:pathLst>
          </a:cu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CC50EB3-9B26-60CE-ED1F-6088D7DC3C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04694" y="1148990"/>
            <a:ext cx="2756230" cy="1741284"/>
          </a:xfrm>
          <a:custGeom>
            <a:avLst/>
            <a:gdLst>
              <a:gd name="connsiteX0" fmla="*/ 0 w 2756230"/>
              <a:gd name="connsiteY0" fmla="*/ 0 h 1741284"/>
              <a:gd name="connsiteX1" fmla="*/ 2756230 w 2756230"/>
              <a:gd name="connsiteY1" fmla="*/ 0 h 1741284"/>
              <a:gd name="connsiteX2" fmla="*/ 2756230 w 2756230"/>
              <a:gd name="connsiteY2" fmla="*/ 1741284 h 1741284"/>
              <a:gd name="connsiteX3" fmla="*/ 0 w 2756230"/>
              <a:gd name="connsiteY3" fmla="*/ 1741284 h 1741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6230" h="1741284">
                <a:moveTo>
                  <a:pt x="0" y="0"/>
                </a:moveTo>
                <a:lnTo>
                  <a:pt x="2756230" y="0"/>
                </a:lnTo>
                <a:lnTo>
                  <a:pt x="2756230" y="1741284"/>
                </a:lnTo>
                <a:lnTo>
                  <a:pt x="0" y="1741284"/>
                </a:lnTo>
                <a:close/>
              </a:path>
            </a:pathLst>
          </a:cu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82676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F9D36D1-6646-4350-8DB0-68EF13713A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448800" cy="6858000"/>
          </a:xfrm>
          <a:custGeom>
            <a:avLst/>
            <a:gdLst>
              <a:gd name="connsiteX0" fmla="*/ 0 w 9448800"/>
              <a:gd name="connsiteY0" fmla="*/ 0 h 6858000"/>
              <a:gd name="connsiteX1" fmla="*/ 9448800 w 9448800"/>
              <a:gd name="connsiteY1" fmla="*/ 0 h 6858000"/>
              <a:gd name="connsiteX2" fmla="*/ 9448800 w 9448800"/>
              <a:gd name="connsiteY2" fmla="*/ 6858000 h 6858000"/>
              <a:gd name="connsiteX3" fmla="*/ 0 w 9448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48800" h="6858000">
                <a:moveTo>
                  <a:pt x="0" y="0"/>
                </a:moveTo>
                <a:lnTo>
                  <a:pt x="9448800" y="0"/>
                </a:lnTo>
                <a:lnTo>
                  <a:pt x="9448800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2782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49C17DAA-0AED-0435-1BB2-89BA4F5685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25800" y="4460875"/>
            <a:ext cx="3235325" cy="1871663"/>
          </a:xfrm>
          <a:prstGeom prst="roundRect">
            <a:avLst>
              <a:gd name="adj" fmla="val 499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  <p:sp>
        <p:nvSpPr>
          <p:cNvPr id="15" name="Picture Placeholder 8">
            <a:extLst>
              <a:ext uri="{FF2B5EF4-FFF2-40B4-BE49-F238E27FC236}">
                <a16:creationId xmlns:a16="http://schemas.microsoft.com/office/drawing/2014/main" id="{A9FD4832-057D-B1C5-7267-CA41D67744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31965" y="4460875"/>
            <a:ext cx="4297680" cy="1871663"/>
          </a:xfrm>
          <a:prstGeom prst="roundRect">
            <a:avLst>
              <a:gd name="adj" fmla="val 477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967E7627-8246-1AE4-DCCA-FA94BA487C1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04139" y="2432651"/>
            <a:ext cx="319754" cy="319754"/>
          </a:xfrm>
          <a:prstGeom prst="ellipse">
            <a:avLst/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 dirty="0"/>
              <a:t>.</a:t>
            </a:r>
            <a:endParaRPr lang="en-ID" dirty="0"/>
          </a:p>
        </p:txBody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6BB9ED61-2B89-B1B9-AF72-CB30F5D4005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1966" y="2432651"/>
            <a:ext cx="319754" cy="319754"/>
          </a:xfrm>
          <a:prstGeom prst="ellipse">
            <a:avLst/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 dirty="0"/>
              <a:t>.</a:t>
            </a:r>
            <a:endParaRPr lang="en-ID" dirty="0"/>
          </a:p>
        </p:txBody>
      </p:sp>
      <p:sp>
        <p:nvSpPr>
          <p:cNvPr id="18" name="Picture Placeholder 8">
            <a:extLst>
              <a:ext uri="{FF2B5EF4-FFF2-40B4-BE49-F238E27FC236}">
                <a16:creationId xmlns:a16="http://schemas.microsoft.com/office/drawing/2014/main" id="{9F139880-50C1-617A-08D3-AF04027F193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319793" y="2432651"/>
            <a:ext cx="319754" cy="319754"/>
          </a:xfrm>
          <a:prstGeom prst="ellipse">
            <a:avLst/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 dirty="0"/>
              <a:t>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06369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2BF095CD-BAFA-FD9E-9C18-FB5CD30E65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06070" y="1698636"/>
            <a:ext cx="1957736" cy="1298560"/>
          </a:xfrm>
          <a:prstGeom prst="roundRect">
            <a:avLst>
              <a:gd name="adj" fmla="val 793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98725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1F0F01CD-1BED-457D-AD51-D95D57979E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82537" y="4589288"/>
            <a:ext cx="3747801" cy="2268711"/>
          </a:xfrm>
          <a:prstGeom prst="round2SameRect">
            <a:avLst>
              <a:gd name="adj1" fmla="val 5191"/>
              <a:gd name="adj2" fmla="val 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03008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315CCAF-D998-103A-87E9-C2C103FCD1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66806" y="4754880"/>
            <a:ext cx="1957736" cy="1376412"/>
          </a:xfrm>
          <a:prstGeom prst="roundRect">
            <a:avLst>
              <a:gd name="adj" fmla="val 793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3749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E375023-B8EA-8568-3BCA-8041054318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36785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5CA84467-D1DA-E687-A98C-8286BCFD5A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40740" y="2716608"/>
            <a:ext cx="3827587" cy="2777713"/>
          </a:xfrm>
          <a:prstGeom prst="roundRect">
            <a:avLst>
              <a:gd name="adj" fmla="val 4272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55068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58547CF-C382-0AB8-833C-81C4141AE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8949" y="1665288"/>
            <a:ext cx="4159111" cy="3342625"/>
          </a:xfrm>
          <a:prstGeom prst="roundRect">
            <a:avLst>
              <a:gd name="adj" fmla="val 4272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19750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C72E3E93-E904-C2FB-229C-1234811C49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1549" y="1665288"/>
            <a:ext cx="2886135" cy="2758851"/>
          </a:xfrm>
          <a:prstGeom prst="roundRect">
            <a:avLst>
              <a:gd name="adj" fmla="val 5561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B9DE3DC7-950E-49DB-7BB9-4B0A55105A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01549" y="4677877"/>
            <a:ext cx="2886135" cy="2180122"/>
          </a:xfrm>
          <a:prstGeom prst="round2SameRect">
            <a:avLst>
              <a:gd name="adj1" fmla="val 5191"/>
              <a:gd name="adj2" fmla="val 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375704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8E7034-64A4-1E00-399F-BCE60CD462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05090" y="4403695"/>
            <a:ext cx="3463950" cy="2454304"/>
          </a:xfrm>
          <a:prstGeom prst="round2SameRect">
            <a:avLst>
              <a:gd name="adj1" fmla="val 5191"/>
              <a:gd name="adj2" fmla="val 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689709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86A129D-B758-716B-4B14-61A3512ED3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1335" y="3428999"/>
            <a:ext cx="4051386" cy="2870200"/>
          </a:xfrm>
          <a:prstGeom prst="roundRect">
            <a:avLst>
              <a:gd name="adj" fmla="val 408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A21D37EA-19B0-DE6B-DA07-B35892E9DF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25784" y="3428999"/>
            <a:ext cx="3065865" cy="3429000"/>
          </a:xfrm>
          <a:prstGeom prst="round2SameRect">
            <a:avLst>
              <a:gd name="adj1" fmla="val 3120"/>
              <a:gd name="adj2" fmla="val 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27915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43CFF91F-CC46-D277-D310-0B332F1594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52412" y="2548413"/>
            <a:ext cx="2143588" cy="2870200"/>
          </a:xfrm>
          <a:prstGeom prst="roundRect">
            <a:avLst>
              <a:gd name="adj" fmla="val 408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2E7CCC5-A9BB-82D1-160B-24B9E1E68D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44303" y="2548413"/>
            <a:ext cx="2143588" cy="2870200"/>
          </a:xfrm>
          <a:prstGeom prst="roundRect">
            <a:avLst>
              <a:gd name="adj" fmla="val 408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01198E96-7AD9-216C-096F-A513183690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63646" y="2548413"/>
            <a:ext cx="2143588" cy="2870200"/>
          </a:xfrm>
          <a:prstGeom prst="roundRect">
            <a:avLst>
              <a:gd name="adj" fmla="val 408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161230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9F795088-3F40-EEE5-6A76-03A380E714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5207" y="1683634"/>
            <a:ext cx="3881327" cy="3754638"/>
          </a:xfrm>
          <a:prstGeom prst="roundRect">
            <a:avLst>
              <a:gd name="adj" fmla="val 408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99563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10BF450-80DB-C86B-6103-5F015CB520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65531" y="4514807"/>
            <a:ext cx="4459287" cy="2343192"/>
          </a:xfrm>
          <a:prstGeom prst="round2SameRect">
            <a:avLst>
              <a:gd name="adj1" fmla="val 5191"/>
              <a:gd name="adj2" fmla="val 0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984357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16A9C597-2263-E466-D522-8378449C457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5242" y="1766337"/>
            <a:ext cx="2270262" cy="3793769"/>
          </a:xfrm>
          <a:prstGeom prst="roundRect">
            <a:avLst>
              <a:gd name="adj" fmla="val 408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46788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814A3300-328C-A307-26A1-60F8D988D4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0276" y="1959378"/>
            <a:ext cx="2877954" cy="3793769"/>
          </a:xfrm>
          <a:prstGeom prst="roundRect">
            <a:avLst>
              <a:gd name="adj" fmla="val 4086"/>
            </a:avLst>
          </a:prstGeom>
          <a:pattFill prst="pct25">
            <a:fgClr>
              <a:schemeClr val="bg1"/>
            </a:fgClr>
            <a:bgClr>
              <a:schemeClr val="bg1">
                <a:lumMod val="85000"/>
              </a:schemeClr>
            </a:bgClr>
          </a:pattFill>
        </p:spPr>
        <p:txBody>
          <a:bodyPr/>
          <a:lstStyle>
            <a:lvl1pPr>
              <a:defRPr sz="12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23612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29CB0CF-5DF2-F212-BDDC-996E1555F0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4139" y="655639"/>
            <a:ext cx="5546724" cy="5546723"/>
          </a:xfrm>
          <a:prstGeom prst="diamond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155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4F8E-14FE-4D31-A451-22653500D07F}" type="datetimeFigureOut">
              <a:rPr lang="en-ID" smtClean="0"/>
              <a:t>28/12/2024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A667-A969-4AF5-A16C-6B61573EB8C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08116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bg>
      <p:bgPr>
        <a:solidFill>
          <a:srgbClr val="AA5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591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BFD9826-6883-1476-3B89-597534EABFB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105775" y="696686"/>
            <a:ext cx="4086225" cy="5038951"/>
          </a:xfrm>
          <a:custGeom>
            <a:avLst/>
            <a:gdLst>
              <a:gd name="connsiteX0" fmla="*/ 0 w 4086225"/>
              <a:gd name="connsiteY0" fmla="*/ 0 h 5038951"/>
              <a:gd name="connsiteX1" fmla="*/ 4086225 w 4086225"/>
              <a:gd name="connsiteY1" fmla="*/ 0 h 5038951"/>
              <a:gd name="connsiteX2" fmla="*/ 4086225 w 4086225"/>
              <a:gd name="connsiteY2" fmla="*/ 5038951 h 5038951"/>
              <a:gd name="connsiteX3" fmla="*/ 0 w 4086225"/>
              <a:gd name="connsiteY3" fmla="*/ 5038951 h 5038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86225" h="5038951">
                <a:moveTo>
                  <a:pt x="0" y="0"/>
                </a:moveTo>
                <a:lnTo>
                  <a:pt x="4086225" y="0"/>
                </a:lnTo>
                <a:lnTo>
                  <a:pt x="4086225" y="5038951"/>
                </a:lnTo>
                <a:lnTo>
                  <a:pt x="0" y="5038951"/>
                </a:ln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98681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65B83F3-9BBC-91D3-87CA-200F76D4AFD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90704" y="2183979"/>
            <a:ext cx="2577295" cy="3406517"/>
          </a:xfrm>
          <a:custGeom>
            <a:avLst/>
            <a:gdLst>
              <a:gd name="connsiteX0" fmla="*/ 429558 w 2577295"/>
              <a:gd name="connsiteY0" fmla="*/ 0 h 3406517"/>
              <a:gd name="connsiteX1" fmla="*/ 2147737 w 2577295"/>
              <a:gd name="connsiteY1" fmla="*/ 0 h 3406517"/>
              <a:gd name="connsiteX2" fmla="*/ 2577295 w 2577295"/>
              <a:gd name="connsiteY2" fmla="*/ 429558 h 3406517"/>
              <a:gd name="connsiteX3" fmla="*/ 2577295 w 2577295"/>
              <a:gd name="connsiteY3" fmla="*/ 2976959 h 3406517"/>
              <a:gd name="connsiteX4" fmla="*/ 2147737 w 2577295"/>
              <a:gd name="connsiteY4" fmla="*/ 3406517 h 3406517"/>
              <a:gd name="connsiteX5" fmla="*/ 429558 w 2577295"/>
              <a:gd name="connsiteY5" fmla="*/ 3406517 h 3406517"/>
              <a:gd name="connsiteX6" fmla="*/ 0 w 2577295"/>
              <a:gd name="connsiteY6" fmla="*/ 2976959 h 3406517"/>
              <a:gd name="connsiteX7" fmla="*/ 0 w 2577295"/>
              <a:gd name="connsiteY7" fmla="*/ 429558 h 3406517"/>
              <a:gd name="connsiteX8" fmla="*/ 429558 w 2577295"/>
              <a:gd name="connsiteY8" fmla="*/ 0 h 3406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7295" h="3406517">
                <a:moveTo>
                  <a:pt x="429558" y="0"/>
                </a:moveTo>
                <a:lnTo>
                  <a:pt x="2147737" y="0"/>
                </a:lnTo>
                <a:cubicBezTo>
                  <a:pt x="2384975" y="0"/>
                  <a:pt x="2577295" y="192320"/>
                  <a:pt x="2577295" y="429558"/>
                </a:cubicBezTo>
                <a:lnTo>
                  <a:pt x="2577295" y="2976959"/>
                </a:lnTo>
                <a:cubicBezTo>
                  <a:pt x="2577295" y="3214197"/>
                  <a:pt x="2384975" y="3406517"/>
                  <a:pt x="2147737" y="3406517"/>
                </a:cubicBezTo>
                <a:lnTo>
                  <a:pt x="429558" y="3406517"/>
                </a:lnTo>
                <a:cubicBezTo>
                  <a:pt x="192320" y="3406517"/>
                  <a:pt x="0" y="3214197"/>
                  <a:pt x="0" y="2976959"/>
                </a:cubicBezTo>
                <a:lnTo>
                  <a:pt x="0" y="429558"/>
                </a:lnTo>
                <a:cubicBezTo>
                  <a:pt x="0" y="192320"/>
                  <a:pt x="192320" y="0"/>
                  <a:pt x="4295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2D1D34C-F997-DA4D-4983-1F3198D835B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73480" y="1267504"/>
            <a:ext cx="2577295" cy="2577295"/>
          </a:xfrm>
          <a:custGeom>
            <a:avLst/>
            <a:gdLst>
              <a:gd name="connsiteX0" fmla="*/ 429558 w 2577295"/>
              <a:gd name="connsiteY0" fmla="*/ 0 h 2577295"/>
              <a:gd name="connsiteX1" fmla="*/ 2147737 w 2577295"/>
              <a:gd name="connsiteY1" fmla="*/ 0 h 2577295"/>
              <a:gd name="connsiteX2" fmla="*/ 2577295 w 2577295"/>
              <a:gd name="connsiteY2" fmla="*/ 429558 h 2577295"/>
              <a:gd name="connsiteX3" fmla="*/ 2577295 w 2577295"/>
              <a:gd name="connsiteY3" fmla="*/ 2147737 h 2577295"/>
              <a:gd name="connsiteX4" fmla="*/ 2147737 w 2577295"/>
              <a:gd name="connsiteY4" fmla="*/ 2577295 h 2577295"/>
              <a:gd name="connsiteX5" fmla="*/ 429558 w 2577295"/>
              <a:gd name="connsiteY5" fmla="*/ 2577295 h 2577295"/>
              <a:gd name="connsiteX6" fmla="*/ 0 w 2577295"/>
              <a:gd name="connsiteY6" fmla="*/ 2147737 h 2577295"/>
              <a:gd name="connsiteX7" fmla="*/ 0 w 2577295"/>
              <a:gd name="connsiteY7" fmla="*/ 429558 h 2577295"/>
              <a:gd name="connsiteX8" fmla="*/ 429558 w 2577295"/>
              <a:gd name="connsiteY8" fmla="*/ 0 h 257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77295" h="2577295">
                <a:moveTo>
                  <a:pt x="429558" y="0"/>
                </a:moveTo>
                <a:lnTo>
                  <a:pt x="2147737" y="0"/>
                </a:lnTo>
                <a:cubicBezTo>
                  <a:pt x="2384975" y="0"/>
                  <a:pt x="2577295" y="192320"/>
                  <a:pt x="2577295" y="429558"/>
                </a:cubicBezTo>
                <a:lnTo>
                  <a:pt x="2577295" y="2147737"/>
                </a:lnTo>
                <a:cubicBezTo>
                  <a:pt x="2577295" y="2384975"/>
                  <a:pt x="2384975" y="2577295"/>
                  <a:pt x="2147737" y="2577295"/>
                </a:cubicBezTo>
                <a:lnTo>
                  <a:pt x="429558" y="2577295"/>
                </a:lnTo>
                <a:cubicBezTo>
                  <a:pt x="192320" y="2577295"/>
                  <a:pt x="0" y="2384975"/>
                  <a:pt x="0" y="2147737"/>
                </a:cubicBezTo>
                <a:lnTo>
                  <a:pt x="0" y="429558"/>
                </a:lnTo>
                <a:cubicBezTo>
                  <a:pt x="0" y="192320"/>
                  <a:pt x="192320" y="0"/>
                  <a:pt x="4295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812963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1431C96-70C1-F3EF-3B1D-E616F6A0D9C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086003" y="1657502"/>
            <a:ext cx="3542994" cy="3542994"/>
          </a:xfrm>
          <a:custGeom>
            <a:avLst/>
            <a:gdLst>
              <a:gd name="connsiteX0" fmla="*/ 503777 w 3022600"/>
              <a:gd name="connsiteY0" fmla="*/ 0 h 3022600"/>
              <a:gd name="connsiteX1" fmla="*/ 2518823 w 3022600"/>
              <a:gd name="connsiteY1" fmla="*/ 0 h 3022600"/>
              <a:gd name="connsiteX2" fmla="*/ 3022600 w 3022600"/>
              <a:gd name="connsiteY2" fmla="*/ 503777 h 3022600"/>
              <a:gd name="connsiteX3" fmla="*/ 3022600 w 3022600"/>
              <a:gd name="connsiteY3" fmla="*/ 2518823 h 3022600"/>
              <a:gd name="connsiteX4" fmla="*/ 2518823 w 3022600"/>
              <a:gd name="connsiteY4" fmla="*/ 3022600 h 3022600"/>
              <a:gd name="connsiteX5" fmla="*/ 503777 w 3022600"/>
              <a:gd name="connsiteY5" fmla="*/ 3022600 h 3022600"/>
              <a:gd name="connsiteX6" fmla="*/ 0 w 3022600"/>
              <a:gd name="connsiteY6" fmla="*/ 2518823 h 3022600"/>
              <a:gd name="connsiteX7" fmla="*/ 0 w 3022600"/>
              <a:gd name="connsiteY7" fmla="*/ 503777 h 3022600"/>
              <a:gd name="connsiteX8" fmla="*/ 503777 w 3022600"/>
              <a:gd name="connsiteY8" fmla="*/ 0 h 302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2600" h="3022600">
                <a:moveTo>
                  <a:pt x="503777" y="0"/>
                </a:moveTo>
                <a:lnTo>
                  <a:pt x="2518823" y="0"/>
                </a:lnTo>
                <a:cubicBezTo>
                  <a:pt x="2797051" y="0"/>
                  <a:pt x="3022600" y="225549"/>
                  <a:pt x="3022600" y="503777"/>
                </a:cubicBezTo>
                <a:lnTo>
                  <a:pt x="3022600" y="2518823"/>
                </a:lnTo>
                <a:cubicBezTo>
                  <a:pt x="3022600" y="2797051"/>
                  <a:pt x="2797051" y="3022600"/>
                  <a:pt x="2518823" y="3022600"/>
                </a:cubicBezTo>
                <a:lnTo>
                  <a:pt x="503777" y="3022600"/>
                </a:lnTo>
                <a:cubicBezTo>
                  <a:pt x="225549" y="3022600"/>
                  <a:pt x="0" y="2797051"/>
                  <a:pt x="0" y="2518823"/>
                </a:cubicBezTo>
                <a:lnTo>
                  <a:pt x="0" y="503777"/>
                </a:lnTo>
                <a:cubicBezTo>
                  <a:pt x="0" y="225549"/>
                  <a:pt x="225549" y="0"/>
                  <a:pt x="50377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674615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17213C4-B6EA-AFEF-E0C5-60DE48393A6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101748" y="4166309"/>
            <a:ext cx="1424187" cy="1424187"/>
          </a:xfrm>
          <a:custGeom>
            <a:avLst/>
            <a:gdLst>
              <a:gd name="connsiteX0" fmla="*/ 237369 w 1424187"/>
              <a:gd name="connsiteY0" fmla="*/ 0 h 1424187"/>
              <a:gd name="connsiteX1" fmla="*/ 1186818 w 1424187"/>
              <a:gd name="connsiteY1" fmla="*/ 0 h 1424187"/>
              <a:gd name="connsiteX2" fmla="*/ 1424187 w 1424187"/>
              <a:gd name="connsiteY2" fmla="*/ 237369 h 1424187"/>
              <a:gd name="connsiteX3" fmla="*/ 1424187 w 1424187"/>
              <a:gd name="connsiteY3" fmla="*/ 1186818 h 1424187"/>
              <a:gd name="connsiteX4" fmla="*/ 1186818 w 1424187"/>
              <a:gd name="connsiteY4" fmla="*/ 1424187 h 1424187"/>
              <a:gd name="connsiteX5" fmla="*/ 237369 w 1424187"/>
              <a:gd name="connsiteY5" fmla="*/ 1424187 h 1424187"/>
              <a:gd name="connsiteX6" fmla="*/ 0 w 1424187"/>
              <a:gd name="connsiteY6" fmla="*/ 1186818 h 1424187"/>
              <a:gd name="connsiteX7" fmla="*/ 0 w 1424187"/>
              <a:gd name="connsiteY7" fmla="*/ 237369 h 1424187"/>
              <a:gd name="connsiteX8" fmla="*/ 237369 w 1424187"/>
              <a:gd name="connsiteY8" fmla="*/ 0 h 142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4187" h="1424187">
                <a:moveTo>
                  <a:pt x="237369" y="0"/>
                </a:moveTo>
                <a:lnTo>
                  <a:pt x="1186818" y="0"/>
                </a:lnTo>
                <a:cubicBezTo>
                  <a:pt x="1317913" y="0"/>
                  <a:pt x="1424187" y="106274"/>
                  <a:pt x="1424187" y="237369"/>
                </a:cubicBezTo>
                <a:lnTo>
                  <a:pt x="1424187" y="1186818"/>
                </a:lnTo>
                <a:cubicBezTo>
                  <a:pt x="1424187" y="1317913"/>
                  <a:pt x="1317913" y="1424187"/>
                  <a:pt x="1186818" y="1424187"/>
                </a:cubicBezTo>
                <a:lnTo>
                  <a:pt x="237369" y="1424187"/>
                </a:lnTo>
                <a:cubicBezTo>
                  <a:pt x="106274" y="1424187"/>
                  <a:pt x="0" y="1317913"/>
                  <a:pt x="0" y="1186818"/>
                </a:cubicBezTo>
                <a:lnTo>
                  <a:pt x="0" y="237369"/>
                </a:lnTo>
                <a:cubicBezTo>
                  <a:pt x="0" y="106274"/>
                  <a:pt x="106274" y="0"/>
                  <a:pt x="2373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7D63521-FE95-01F0-C108-D7464B411C3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71813" y="4166309"/>
            <a:ext cx="1424187" cy="1424187"/>
          </a:xfrm>
          <a:custGeom>
            <a:avLst/>
            <a:gdLst>
              <a:gd name="connsiteX0" fmla="*/ 237369 w 1424187"/>
              <a:gd name="connsiteY0" fmla="*/ 0 h 1424187"/>
              <a:gd name="connsiteX1" fmla="*/ 1186818 w 1424187"/>
              <a:gd name="connsiteY1" fmla="*/ 0 h 1424187"/>
              <a:gd name="connsiteX2" fmla="*/ 1424187 w 1424187"/>
              <a:gd name="connsiteY2" fmla="*/ 237369 h 1424187"/>
              <a:gd name="connsiteX3" fmla="*/ 1424187 w 1424187"/>
              <a:gd name="connsiteY3" fmla="*/ 1186818 h 1424187"/>
              <a:gd name="connsiteX4" fmla="*/ 1186818 w 1424187"/>
              <a:gd name="connsiteY4" fmla="*/ 1424187 h 1424187"/>
              <a:gd name="connsiteX5" fmla="*/ 237369 w 1424187"/>
              <a:gd name="connsiteY5" fmla="*/ 1424187 h 1424187"/>
              <a:gd name="connsiteX6" fmla="*/ 0 w 1424187"/>
              <a:gd name="connsiteY6" fmla="*/ 1186818 h 1424187"/>
              <a:gd name="connsiteX7" fmla="*/ 0 w 1424187"/>
              <a:gd name="connsiteY7" fmla="*/ 237369 h 1424187"/>
              <a:gd name="connsiteX8" fmla="*/ 237369 w 1424187"/>
              <a:gd name="connsiteY8" fmla="*/ 0 h 142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4187" h="1424187">
                <a:moveTo>
                  <a:pt x="237369" y="0"/>
                </a:moveTo>
                <a:lnTo>
                  <a:pt x="1186818" y="0"/>
                </a:lnTo>
                <a:cubicBezTo>
                  <a:pt x="1317913" y="0"/>
                  <a:pt x="1424187" y="106274"/>
                  <a:pt x="1424187" y="237369"/>
                </a:cubicBezTo>
                <a:lnTo>
                  <a:pt x="1424187" y="1186818"/>
                </a:lnTo>
                <a:cubicBezTo>
                  <a:pt x="1424187" y="1317913"/>
                  <a:pt x="1317913" y="1424187"/>
                  <a:pt x="1186818" y="1424187"/>
                </a:cubicBezTo>
                <a:lnTo>
                  <a:pt x="237369" y="1424187"/>
                </a:lnTo>
                <a:cubicBezTo>
                  <a:pt x="106274" y="1424187"/>
                  <a:pt x="0" y="1317913"/>
                  <a:pt x="0" y="1186818"/>
                </a:cubicBezTo>
                <a:lnTo>
                  <a:pt x="0" y="237369"/>
                </a:lnTo>
                <a:cubicBezTo>
                  <a:pt x="0" y="106274"/>
                  <a:pt x="106274" y="0"/>
                  <a:pt x="2373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BFD26ED-8575-4FA4-A25A-1EE4EB2A69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31687" y="4166309"/>
            <a:ext cx="1424187" cy="1424187"/>
          </a:xfrm>
          <a:custGeom>
            <a:avLst/>
            <a:gdLst>
              <a:gd name="connsiteX0" fmla="*/ 237369 w 1424187"/>
              <a:gd name="connsiteY0" fmla="*/ 0 h 1424187"/>
              <a:gd name="connsiteX1" fmla="*/ 1186818 w 1424187"/>
              <a:gd name="connsiteY1" fmla="*/ 0 h 1424187"/>
              <a:gd name="connsiteX2" fmla="*/ 1424187 w 1424187"/>
              <a:gd name="connsiteY2" fmla="*/ 237369 h 1424187"/>
              <a:gd name="connsiteX3" fmla="*/ 1424187 w 1424187"/>
              <a:gd name="connsiteY3" fmla="*/ 1186818 h 1424187"/>
              <a:gd name="connsiteX4" fmla="*/ 1186818 w 1424187"/>
              <a:gd name="connsiteY4" fmla="*/ 1424187 h 1424187"/>
              <a:gd name="connsiteX5" fmla="*/ 237369 w 1424187"/>
              <a:gd name="connsiteY5" fmla="*/ 1424187 h 1424187"/>
              <a:gd name="connsiteX6" fmla="*/ 0 w 1424187"/>
              <a:gd name="connsiteY6" fmla="*/ 1186818 h 1424187"/>
              <a:gd name="connsiteX7" fmla="*/ 0 w 1424187"/>
              <a:gd name="connsiteY7" fmla="*/ 237369 h 1424187"/>
              <a:gd name="connsiteX8" fmla="*/ 237369 w 1424187"/>
              <a:gd name="connsiteY8" fmla="*/ 0 h 142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4187" h="1424187">
                <a:moveTo>
                  <a:pt x="237369" y="0"/>
                </a:moveTo>
                <a:lnTo>
                  <a:pt x="1186818" y="0"/>
                </a:lnTo>
                <a:cubicBezTo>
                  <a:pt x="1317913" y="0"/>
                  <a:pt x="1424187" y="106274"/>
                  <a:pt x="1424187" y="237369"/>
                </a:cubicBezTo>
                <a:lnTo>
                  <a:pt x="1424187" y="1186818"/>
                </a:lnTo>
                <a:cubicBezTo>
                  <a:pt x="1424187" y="1317913"/>
                  <a:pt x="1317913" y="1424187"/>
                  <a:pt x="1186818" y="1424187"/>
                </a:cubicBezTo>
                <a:lnTo>
                  <a:pt x="237369" y="1424187"/>
                </a:lnTo>
                <a:cubicBezTo>
                  <a:pt x="106274" y="1424187"/>
                  <a:pt x="0" y="1317913"/>
                  <a:pt x="0" y="1186818"/>
                </a:cubicBezTo>
                <a:lnTo>
                  <a:pt x="0" y="237369"/>
                </a:lnTo>
                <a:cubicBezTo>
                  <a:pt x="0" y="106274"/>
                  <a:pt x="106274" y="0"/>
                  <a:pt x="2373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07634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0592F9E-EDA5-39DA-CB41-EB429D102DA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333501" y="2811064"/>
            <a:ext cx="2143215" cy="1233010"/>
          </a:xfrm>
          <a:custGeom>
            <a:avLst/>
            <a:gdLst>
              <a:gd name="connsiteX0" fmla="*/ 205506 w 2143215"/>
              <a:gd name="connsiteY0" fmla="*/ 0 h 1233010"/>
              <a:gd name="connsiteX1" fmla="*/ 1937709 w 2143215"/>
              <a:gd name="connsiteY1" fmla="*/ 0 h 1233010"/>
              <a:gd name="connsiteX2" fmla="*/ 2143215 w 2143215"/>
              <a:gd name="connsiteY2" fmla="*/ 205506 h 1233010"/>
              <a:gd name="connsiteX3" fmla="*/ 2143215 w 2143215"/>
              <a:gd name="connsiteY3" fmla="*/ 1027504 h 1233010"/>
              <a:gd name="connsiteX4" fmla="*/ 1937709 w 2143215"/>
              <a:gd name="connsiteY4" fmla="*/ 1233010 h 1233010"/>
              <a:gd name="connsiteX5" fmla="*/ 205506 w 2143215"/>
              <a:gd name="connsiteY5" fmla="*/ 1233010 h 1233010"/>
              <a:gd name="connsiteX6" fmla="*/ 0 w 2143215"/>
              <a:gd name="connsiteY6" fmla="*/ 1027504 h 1233010"/>
              <a:gd name="connsiteX7" fmla="*/ 0 w 2143215"/>
              <a:gd name="connsiteY7" fmla="*/ 205506 h 1233010"/>
              <a:gd name="connsiteX8" fmla="*/ 205506 w 2143215"/>
              <a:gd name="connsiteY8" fmla="*/ 0 h 12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3215" h="1233010">
                <a:moveTo>
                  <a:pt x="205506" y="0"/>
                </a:moveTo>
                <a:lnTo>
                  <a:pt x="1937709" y="0"/>
                </a:lnTo>
                <a:cubicBezTo>
                  <a:pt x="2051207" y="0"/>
                  <a:pt x="2143215" y="92008"/>
                  <a:pt x="2143215" y="205506"/>
                </a:cubicBezTo>
                <a:lnTo>
                  <a:pt x="2143215" y="1027504"/>
                </a:lnTo>
                <a:cubicBezTo>
                  <a:pt x="2143215" y="1141002"/>
                  <a:pt x="2051207" y="1233010"/>
                  <a:pt x="1937709" y="1233010"/>
                </a:cubicBezTo>
                <a:lnTo>
                  <a:pt x="205506" y="1233010"/>
                </a:lnTo>
                <a:cubicBezTo>
                  <a:pt x="92008" y="1233010"/>
                  <a:pt x="0" y="1141002"/>
                  <a:pt x="0" y="1027504"/>
                </a:cubicBezTo>
                <a:lnTo>
                  <a:pt x="0" y="205506"/>
                </a:lnTo>
                <a:cubicBezTo>
                  <a:pt x="0" y="92008"/>
                  <a:pt x="92008" y="0"/>
                  <a:pt x="2055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1CAFFAB-F117-47AD-CADD-79D9CE99E6D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30594" y="2811064"/>
            <a:ext cx="2143215" cy="1233010"/>
          </a:xfrm>
          <a:custGeom>
            <a:avLst/>
            <a:gdLst>
              <a:gd name="connsiteX0" fmla="*/ 205506 w 2143215"/>
              <a:gd name="connsiteY0" fmla="*/ 0 h 1233010"/>
              <a:gd name="connsiteX1" fmla="*/ 1937709 w 2143215"/>
              <a:gd name="connsiteY1" fmla="*/ 0 h 1233010"/>
              <a:gd name="connsiteX2" fmla="*/ 2143215 w 2143215"/>
              <a:gd name="connsiteY2" fmla="*/ 205506 h 1233010"/>
              <a:gd name="connsiteX3" fmla="*/ 2143215 w 2143215"/>
              <a:gd name="connsiteY3" fmla="*/ 1027504 h 1233010"/>
              <a:gd name="connsiteX4" fmla="*/ 1937709 w 2143215"/>
              <a:gd name="connsiteY4" fmla="*/ 1233010 h 1233010"/>
              <a:gd name="connsiteX5" fmla="*/ 205506 w 2143215"/>
              <a:gd name="connsiteY5" fmla="*/ 1233010 h 1233010"/>
              <a:gd name="connsiteX6" fmla="*/ 0 w 2143215"/>
              <a:gd name="connsiteY6" fmla="*/ 1027504 h 1233010"/>
              <a:gd name="connsiteX7" fmla="*/ 0 w 2143215"/>
              <a:gd name="connsiteY7" fmla="*/ 205506 h 1233010"/>
              <a:gd name="connsiteX8" fmla="*/ 205506 w 2143215"/>
              <a:gd name="connsiteY8" fmla="*/ 0 h 12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3215" h="1233010">
                <a:moveTo>
                  <a:pt x="205506" y="0"/>
                </a:moveTo>
                <a:lnTo>
                  <a:pt x="1937709" y="0"/>
                </a:lnTo>
                <a:cubicBezTo>
                  <a:pt x="2051207" y="0"/>
                  <a:pt x="2143215" y="92008"/>
                  <a:pt x="2143215" y="205506"/>
                </a:cubicBezTo>
                <a:lnTo>
                  <a:pt x="2143215" y="1027504"/>
                </a:lnTo>
                <a:cubicBezTo>
                  <a:pt x="2143215" y="1141002"/>
                  <a:pt x="2051207" y="1233010"/>
                  <a:pt x="1937709" y="1233010"/>
                </a:cubicBezTo>
                <a:lnTo>
                  <a:pt x="205506" y="1233010"/>
                </a:lnTo>
                <a:cubicBezTo>
                  <a:pt x="92008" y="1233010"/>
                  <a:pt x="0" y="1141002"/>
                  <a:pt x="0" y="1027504"/>
                </a:cubicBezTo>
                <a:lnTo>
                  <a:pt x="0" y="205506"/>
                </a:lnTo>
                <a:cubicBezTo>
                  <a:pt x="0" y="92008"/>
                  <a:pt x="92008" y="0"/>
                  <a:pt x="2055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38C1426-08BF-47FC-0CBE-C3D644A0B2B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27689" y="2811064"/>
            <a:ext cx="2143215" cy="1233010"/>
          </a:xfrm>
          <a:custGeom>
            <a:avLst/>
            <a:gdLst>
              <a:gd name="connsiteX0" fmla="*/ 205506 w 2143215"/>
              <a:gd name="connsiteY0" fmla="*/ 0 h 1233010"/>
              <a:gd name="connsiteX1" fmla="*/ 1937709 w 2143215"/>
              <a:gd name="connsiteY1" fmla="*/ 0 h 1233010"/>
              <a:gd name="connsiteX2" fmla="*/ 2143215 w 2143215"/>
              <a:gd name="connsiteY2" fmla="*/ 205506 h 1233010"/>
              <a:gd name="connsiteX3" fmla="*/ 2143215 w 2143215"/>
              <a:gd name="connsiteY3" fmla="*/ 1027504 h 1233010"/>
              <a:gd name="connsiteX4" fmla="*/ 1937709 w 2143215"/>
              <a:gd name="connsiteY4" fmla="*/ 1233010 h 1233010"/>
              <a:gd name="connsiteX5" fmla="*/ 205506 w 2143215"/>
              <a:gd name="connsiteY5" fmla="*/ 1233010 h 1233010"/>
              <a:gd name="connsiteX6" fmla="*/ 0 w 2143215"/>
              <a:gd name="connsiteY6" fmla="*/ 1027504 h 1233010"/>
              <a:gd name="connsiteX7" fmla="*/ 0 w 2143215"/>
              <a:gd name="connsiteY7" fmla="*/ 205506 h 1233010"/>
              <a:gd name="connsiteX8" fmla="*/ 205506 w 2143215"/>
              <a:gd name="connsiteY8" fmla="*/ 0 h 12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3215" h="1233010">
                <a:moveTo>
                  <a:pt x="205506" y="0"/>
                </a:moveTo>
                <a:lnTo>
                  <a:pt x="1937709" y="0"/>
                </a:lnTo>
                <a:cubicBezTo>
                  <a:pt x="2051207" y="0"/>
                  <a:pt x="2143215" y="92008"/>
                  <a:pt x="2143215" y="205506"/>
                </a:cubicBezTo>
                <a:lnTo>
                  <a:pt x="2143215" y="1027504"/>
                </a:lnTo>
                <a:cubicBezTo>
                  <a:pt x="2143215" y="1141002"/>
                  <a:pt x="2051207" y="1233010"/>
                  <a:pt x="1937709" y="1233010"/>
                </a:cubicBezTo>
                <a:lnTo>
                  <a:pt x="205506" y="1233010"/>
                </a:lnTo>
                <a:cubicBezTo>
                  <a:pt x="92008" y="1233010"/>
                  <a:pt x="0" y="1141002"/>
                  <a:pt x="0" y="1027504"/>
                </a:cubicBezTo>
                <a:lnTo>
                  <a:pt x="0" y="205506"/>
                </a:lnTo>
                <a:cubicBezTo>
                  <a:pt x="0" y="92008"/>
                  <a:pt x="92008" y="0"/>
                  <a:pt x="2055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277AC70-C348-CEF6-A20C-3A38EB8169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524782" y="2811064"/>
            <a:ext cx="2143215" cy="1233010"/>
          </a:xfrm>
          <a:custGeom>
            <a:avLst/>
            <a:gdLst>
              <a:gd name="connsiteX0" fmla="*/ 205506 w 2143215"/>
              <a:gd name="connsiteY0" fmla="*/ 0 h 1233010"/>
              <a:gd name="connsiteX1" fmla="*/ 1937709 w 2143215"/>
              <a:gd name="connsiteY1" fmla="*/ 0 h 1233010"/>
              <a:gd name="connsiteX2" fmla="*/ 2143215 w 2143215"/>
              <a:gd name="connsiteY2" fmla="*/ 205506 h 1233010"/>
              <a:gd name="connsiteX3" fmla="*/ 2143215 w 2143215"/>
              <a:gd name="connsiteY3" fmla="*/ 1027504 h 1233010"/>
              <a:gd name="connsiteX4" fmla="*/ 1937709 w 2143215"/>
              <a:gd name="connsiteY4" fmla="*/ 1233010 h 1233010"/>
              <a:gd name="connsiteX5" fmla="*/ 205506 w 2143215"/>
              <a:gd name="connsiteY5" fmla="*/ 1233010 h 1233010"/>
              <a:gd name="connsiteX6" fmla="*/ 0 w 2143215"/>
              <a:gd name="connsiteY6" fmla="*/ 1027504 h 1233010"/>
              <a:gd name="connsiteX7" fmla="*/ 0 w 2143215"/>
              <a:gd name="connsiteY7" fmla="*/ 205506 h 1233010"/>
              <a:gd name="connsiteX8" fmla="*/ 205506 w 2143215"/>
              <a:gd name="connsiteY8" fmla="*/ 0 h 123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43215" h="1233010">
                <a:moveTo>
                  <a:pt x="205506" y="0"/>
                </a:moveTo>
                <a:lnTo>
                  <a:pt x="1937709" y="0"/>
                </a:lnTo>
                <a:cubicBezTo>
                  <a:pt x="2051207" y="0"/>
                  <a:pt x="2143215" y="92008"/>
                  <a:pt x="2143215" y="205506"/>
                </a:cubicBezTo>
                <a:lnTo>
                  <a:pt x="2143215" y="1027504"/>
                </a:lnTo>
                <a:cubicBezTo>
                  <a:pt x="2143215" y="1141002"/>
                  <a:pt x="2051207" y="1233010"/>
                  <a:pt x="1937709" y="1233010"/>
                </a:cubicBezTo>
                <a:lnTo>
                  <a:pt x="205506" y="1233010"/>
                </a:lnTo>
                <a:cubicBezTo>
                  <a:pt x="92008" y="1233010"/>
                  <a:pt x="0" y="1141002"/>
                  <a:pt x="0" y="1027504"/>
                </a:cubicBezTo>
                <a:lnTo>
                  <a:pt x="0" y="205506"/>
                </a:lnTo>
                <a:cubicBezTo>
                  <a:pt x="0" y="92008"/>
                  <a:pt x="92008" y="0"/>
                  <a:pt x="20550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221453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8995CB-DAF8-0E31-0F93-EFA12DEC185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49028" y="1383852"/>
            <a:ext cx="1854460" cy="2991980"/>
          </a:xfrm>
          <a:custGeom>
            <a:avLst/>
            <a:gdLst>
              <a:gd name="connsiteX0" fmla="*/ 309083 w 1854460"/>
              <a:gd name="connsiteY0" fmla="*/ 0 h 2991980"/>
              <a:gd name="connsiteX1" fmla="*/ 1545377 w 1854460"/>
              <a:gd name="connsiteY1" fmla="*/ 0 h 2991980"/>
              <a:gd name="connsiteX2" fmla="*/ 1854460 w 1854460"/>
              <a:gd name="connsiteY2" fmla="*/ 309083 h 2991980"/>
              <a:gd name="connsiteX3" fmla="*/ 1854460 w 1854460"/>
              <a:gd name="connsiteY3" fmla="*/ 2682897 h 2991980"/>
              <a:gd name="connsiteX4" fmla="*/ 1545377 w 1854460"/>
              <a:gd name="connsiteY4" fmla="*/ 2991980 h 2991980"/>
              <a:gd name="connsiteX5" fmla="*/ 309083 w 1854460"/>
              <a:gd name="connsiteY5" fmla="*/ 2991980 h 2991980"/>
              <a:gd name="connsiteX6" fmla="*/ 0 w 1854460"/>
              <a:gd name="connsiteY6" fmla="*/ 2682897 h 2991980"/>
              <a:gd name="connsiteX7" fmla="*/ 0 w 1854460"/>
              <a:gd name="connsiteY7" fmla="*/ 309083 h 2991980"/>
              <a:gd name="connsiteX8" fmla="*/ 309083 w 1854460"/>
              <a:gd name="connsiteY8" fmla="*/ 0 h 299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460" h="2991980">
                <a:moveTo>
                  <a:pt x="309083" y="0"/>
                </a:moveTo>
                <a:lnTo>
                  <a:pt x="1545377" y="0"/>
                </a:lnTo>
                <a:cubicBezTo>
                  <a:pt x="1716079" y="0"/>
                  <a:pt x="1854460" y="138381"/>
                  <a:pt x="1854460" y="309083"/>
                </a:cubicBezTo>
                <a:lnTo>
                  <a:pt x="1854460" y="2682897"/>
                </a:lnTo>
                <a:cubicBezTo>
                  <a:pt x="1854460" y="2853599"/>
                  <a:pt x="1716079" y="2991980"/>
                  <a:pt x="1545377" y="2991980"/>
                </a:cubicBezTo>
                <a:lnTo>
                  <a:pt x="309083" y="2991980"/>
                </a:lnTo>
                <a:cubicBezTo>
                  <a:pt x="138381" y="2991980"/>
                  <a:pt x="0" y="2853599"/>
                  <a:pt x="0" y="2682897"/>
                </a:cubicBezTo>
                <a:lnTo>
                  <a:pt x="0" y="309083"/>
                </a:lnTo>
                <a:cubicBezTo>
                  <a:pt x="0" y="138381"/>
                  <a:pt x="138381" y="0"/>
                  <a:pt x="30908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3493D6C-EAC6-CC40-E6A0-94205CE0A86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813540" y="1383852"/>
            <a:ext cx="1854460" cy="2991980"/>
          </a:xfrm>
          <a:custGeom>
            <a:avLst/>
            <a:gdLst>
              <a:gd name="connsiteX0" fmla="*/ 309083 w 1854460"/>
              <a:gd name="connsiteY0" fmla="*/ 0 h 2991980"/>
              <a:gd name="connsiteX1" fmla="*/ 1545377 w 1854460"/>
              <a:gd name="connsiteY1" fmla="*/ 0 h 2991980"/>
              <a:gd name="connsiteX2" fmla="*/ 1854460 w 1854460"/>
              <a:gd name="connsiteY2" fmla="*/ 309083 h 2991980"/>
              <a:gd name="connsiteX3" fmla="*/ 1854460 w 1854460"/>
              <a:gd name="connsiteY3" fmla="*/ 2682897 h 2991980"/>
              <a:gd name="connsiteX4" fmla="*/ 1545377 w 1854460"/>
              <a:gd name="connsiteY4" fmla="*/ 2991980 h 2991980"/>
              <a:gd name="connsiteX5" fmla="*/ 309083 w 1854460"/>
              <a:gd name="connsiteY5" fmla="*/ 2991980 h 2991980"/>
              <a:gd name="connsiteX6" fmla="*/ 0 w 1854460"/>
              <a:gd name="connsiteY6" fmla="*/ 2682897 h 2991980"/>
              <a:gd name="connsiteX7" fmla="*/ 0 w 1854460"/>
              <a:gd name="connsiteY7" fmla="*/ 309083 h 2991980"/>
              <a:gd name="connsiteX8" fmla="*/ 309083 w 1854460"/>
              <a:gd name="connsiteY8" fmla="*/ 0 h 299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460" h="2991980">
                <a:moveTo>
                  <a:pt x="309083" y="0"/>
                </a:moveTo>
                <a:lnTo>
                  <a:pt x="1545377" y="0"/>
                </a:lnTo>
                <a:cubicBezTo>
                  <a:pt x="1716079" y="0"/>
                  <a:pt x="1854460" y="138381"/>
                  <a:pt x="1854460" y="309083"/>
                </a:cubicBezTo>
                <a:lnTo>
                  <a:pt x="1854460" y="2682897"/>
                </a:lnTo>
                <a:cubicBezTo>
                  <a:pt x="1854460" y="2853599"/>
                  <a:pt x="1716079" y="2991980"/>
                  <a:pt x="1545377" y="2991980"/>
                </a:cubicBezTo>
                <a:lnTo>
                  <a:pt x="309083" y="2991980"/>
                </a:lnTo>
                <a:cubicBezTo>
                  <a:pt x="138381" y="2991980"/>
                  <a:pt x="0" y="2853599"/>
                  <a:pt x="0" y="2682897"/>
                </a:cubicBezTo>
                <a:lnTo>
                  <a:pt x="0" y="309083"/>
                </a:lnTo>
                <a:cubicBezTo>
                  <a:pt x="0" y="138381"/>
                  <a:pt x="138381" y="0"/>
                  <a:pt x="30908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6A3962B-94BD-56F0-E061-20B1175030F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84516" y="1383852"/>
            <a:ext cx="1854460" cy="2991980"/>
          </a:xfrm>
          <a:custGeom>
            <a:avLst/>
            <a:gdLst>
              <a:gd name="connsiteX0" fmla="*/ 309083 w 1854460"/>
              <a:gd name="connsiteY0" fmla="*/ 0 h 2991980"/>
              <a:gd name="connsiteX1" fmla="*/ 1545377 w 1854460"/>
              <a:gd name="connsiteY1" fmla="*/ 0 h 2991980"/>
              <a:gd name="connsiteX2" fmla="*/ 1854460 w 1854460"/>
              <a:gd name="connsiteY2" fmla="*/ 309083 h 2991980"/>
              <a:gd name="connsiteX3" fmla="*/ 1854460 w 1854460"/>
              <a:gd name="connsiteY3" fmla="*/ 2682897 h 2991980"/>
              <a:gd name="connsiteX4" fmla="*/ 1545377 w 1854460"/>
              <a:gd name="connsiteY4" fmla="*/ 2991980 h 2991980"/>
              <a:gd name="connsiteX5" fmla="*/ 309083 w 1854460"/>
              <a:gd name="connsiteY5" fmla="*/ 2991980 h 2991980"/>
              <a:gd name="connsiteX6" fmla="*/ 0 w 1854460"/>
              <a:gd name="connsiteY6" fmla="*/ 2682897 h 2991980"/>
              <a:gd name="connsiteX7" fmla="*/ 0 w 1854460"/>
              <a:gd name="connsiteY7" fmla="*/ 309083 h 2991980"/>
              <a:gd name="connsiteX8" fmla="*/ 309083 w 1854460"/>
              <a:gd name="connsiteY8" fmla="*/ 0 h 299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460" h="2991980">
                <a:moveTo>
                  <a:pt x="309083" y="0"/>
                </a:moveTo>
                <a:lnTo>
                  <a:pt x="1545377" y="0"/>
                </a:lnTo>
                <a:cubicBezTo>
                  <a:pt x="1716079" y="0"/>
                  <a:pt x="1854460" y="138381"/>
                  <a:pt x="1854460" y="309083"/>
                </a:cubicBezTo>
                <a:lnTo>
                  <a:pt x="1854460" y="2682897"/>
                </a:lnTo>
                <a:cubicBezTo>
                  <a:pt x="1854460" y="2853599"/>
                  <a:pt x="1716079" y="2991980"/>
                  <a:pt x="1545377" y="2991980"/>
                </a:cubicBezTo>
                <a:lnTo>
                  <a:pt x="309083" y="2991980"/>
                </a:lnTo>
                <a:cubicBezTo>
                  <a:pt x="138381" y="2991980"/>
                  <a:pt x="0" y="2853599"/>
                  <a:pt x="0" y="2682897"/>
                </a:cubicBezTo>
                <a:lnTo>
                  <a:pt x="0" y="309083"/>
                </a:lnTo>
                <a:cubicBezTo>
                  <a:pt x="0" y="138381"/>
                  <a:pt x="138381" y="0"/>
                  <a:pt x="30908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68950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8">
            <a:extLst>
              <a:ext uri="{FF2B5EF4-FFF2-40B4-BE49-F238E27FC236}">
                <a16:creationId xmlns:a16="http://schemas.microsoft.com/office/drawing/2014/main" id="{B3E399E7-27F6-B501-5C0A-2B68447CE3D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16236" y="1383852"/>
            <a:ext cx="3043633" cy="3043633"/>
          </a:xfrm>
          <a:custGeom>
            <a:avLst/>
            <a:gdLst>
              <a:gd name="connsiteX0" fmla="*/ 237369 w 1424187"/>
              <a:gd name="connsiteY0" fmla="*/ 0 h 1424187"/>
              <a:gd name="connsiteX1" fmla="*/ 1186818 w 1424187"/>
              <a:gd name="connsiteY1" fmla="*/ 0 h 1424187"/>
              <a:gd name="connsiteX2" fmla="*/ 1424187 w 1424187"/>
              <a:gd name="connsiteY2" fmla="*/ 237369 h 1424187"/>
              <a:gd name="connsiteX3" fmla="*/ 1424187 w 1424187"/>
              <a:gd name="connsiteY3" fmla="*/ 1186818 h 1424187"/>
              <a:gd name="connsiteX4" fmla="*/ 1186818 w 1424187"/>
              <a:gd name="connsiteY4" fmla="*/ 1424187 h 1424187"/>
              <a:gd name="connsiteX5" fmla="*/ 237369 w 1424187"/>
              <a:gd name="connsiteY5" fmla="*/ 1424187 h 1424187"/>
              <a:gd name="connsiteX6" fmla="*/ 0 w 1424187"/>
              <a:gd name="connsiteY6" fmla="*/ 1186818 h 1424187"/>
              <a:gd name="connsiteX7" fmla="*/ 0 w 1424187"/>
              <a:gd name="connsiteY7" fmla="*/ 237369 h 1424187"/>
              <a:gd name="connsiteX8" fmla="*/ 237369 w 1424187"/>
              <a:gd name="connsiteY8" fmla="*/ 0 h 142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4187" h="1424187">
                <a:moveTo>
                  <a:pt x="237369" y="0"/>
                </a:moveTo>
                <a:lnTo>
                  <a:pt x="1186818" y="0"/>
                </a:lnTo>
                <a:cubicBezTo>
                  <a:pt x="1317913" y="0"/>
                  <a:pt x="1424187" y="106274"/>
                  <a:pt x="1424187" y="237369"/>
                </a:cubicBezTo>
                <a:lnTo>
                  <a:pt x="1424187" y="1186818"/>
                </a:lnTo>
                <a:cubicBezTo>
                  <a:pt x="1424187" y="1317913"/>
                  <a:pt x="1317913" y="1424187"/>
                  <a:pt x="1186818" y="1424187"/>
                </a:cubicBezTo>
                <a:lnTo>
                  <a:pt x="237369" y="1424187"/>
                </a:lnTo>
                <a:cubicBezTo>
                  <a:pt x="106274" y="1424187"/>
                  <a:pt x="0" y="1317913"/>
                  <a:pt x="0" y="1186818"/>
                </a:cubicBezTo>
                <a:lnTo>
                  <a:pt x="0" y="237369"/>
                </a:lnTo>
                <a:cubicBezTo>
                  <a:pt x="0" y="106274"/>
                  <a:pt x="106274" y="0"/>
                  <a:pt x="2373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346736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BBB478-B67A-DB4E-8B79-3DA7150D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8F40-CA5F-48E3-B62A-DA23AAA01765}" type="datetimeFigureOut">
              <a:rPr lang="en-ID" smtClean="0"/>
              <a:t>28/12/2024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93C558-C032-47AF-61A3-988A677D9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F85DD1-2810-7066-FACB-7B79B9707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989DF-F6F5-4A35-B4A2-B8274258D2B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87951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5B41FB0-B636-25FA-97B8-44E5CBAEB7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47839" y="3554492"/>
            <a:ext cx="1889891" cy="1889891"/>
          </a:xfrm>
          <a:prstGeom prst="diamond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776E047-8F5E-C80F-6956-C2E8BDD90A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839" y="1119044"/>
            <a:ext cx="1889891" cy="1889891"/>
          </a:xfrm>
          <a:prstGeom prst="diamond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04335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C997A5C-D913-3F4A-C8B4-F3EC9DE1A0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77703" y="1049788"/>
            <a:ext cx="2413000" cy="2413000"/>
          </a:xfrm>
          <a:custGeom>
            <a:avLst/>
            <a:gdLst>
              <a:gd name="connsiteX0" fmla="*/ 1206500 w 2413000"/>
              <a:gd name="connsiteY0" fmla="*/ 0 h 2413000"/>
              <a:gd name="connsiteX1" fmla="*/ 2413000 w 2413000"/>
              <a:gd name="connsiteY1" fmla="*/ 1206500 h 2413000"/>
              <a:gd name="connsiteX2" fmla="*/ 1206500 w 2413000"/>
              <a:gd name="connsiteY2" fmla="*/ 2413000 h 2413000"/>
              <a:gd name="connsiteX3" fmla="*/ 0 w 2413000"/>
              <a:gd name="connsiteY3" fmla="*/ 1206500 h 2413000"/>
              <a:gd name="connsiteX4" fmla="*/ 1206500 w 2413000"/>
              <a:gd name="connsiteY4" fmla="*/ 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000" h="24130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cubicBezTo>
                  <a:pt x="2413000" y="1872832"/>
                  <a:pt x="1872832" y="2413000"/>
                  <a:pt x="1206500" y="2413000"/>
                </a:cubicBezTo>
                <a:cubicBezTo>
                  <a:pt x="540168" y="2413000"/>
                  <a:pt x="0" y="1872832"/>
                  <a:pt x="0" y="1206500"/>
                </a:cubicBez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4717DEB-7B57-B1F2-D682-EEE741CE92F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758006" y="1301291"/>
            <a:ext cx="1909994" cy="1909994"/>
          </a:xfrm>
          <a:custGeom>
            <a:avLst/>
            <a:gdLst>
              <a:gd name="connsiteX0" fmla="*/ 954997 w 1909994"/>
              <a:gd name="connsiteY0" fmla="*/ 0 h 1909994"/>
              <a:gd name="connsiteX1" fmla="*/ 1909994 w 1909994"/>
              <a:gd name="connsiteY1" fmla="*/ 954997 h 1909994"/>
              <a:gd name="connsiteX2" fmla="*/ 954997 w 1909994"/>
              <a:gd name="connsiteY2" fmla="*/ 1909994 h 1909994"/>
              <a:gd name="connsiteX3" fmla="*/ 0 w 1909994"/>
              <a:gd name="connsiteY3" fmla="*/ 954997 h 1909994"/>
              <a:gd name="connsiteX4" fmla="*/ 954997 w 1909994"/>
              <a:gd name="connsiteY4" fmla="*/ 0 h 190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9994" h="1909994">
                <a:moveTo>
                  <a:pt x="954997" y="0"/>
                </a:moveTo>
                <a:cubicBezTo>
                  <a:pt x="1482427" y="0"/>
                  <a:pt x="1909994" y="427567"/>
                  <a:pt x="1909994" y="954997"/>
                </a:cubicBezTo>
                <a:cubicBezTo>
                  <a:pt x="1909994" y="1482427"/>
                  <a:pt x="1482427" y="1909994"/>
                  <a:pt x="954997" y="1909994"/>
                </a:cubicBezTo>
                <a:cubicBezTo>
                  <a:pt x="427567" y="1909994"/>
                  <a:pt x="0" y="1482427"/>
                  <a:pt x="0" y="954997"/>
                </a:cubicBezTo>
                <a:cubicBezTo>
                  <a:pt x="0" y="427567"/>
                  <a:pt x="427567" y="0"/>
                  <a:pt x="95499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24193C7-CAD8-C0C2-462F-4C7C25C55F9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255000" y="3521235"/>
            <a:ext cx="2413000" cy="2413000"/>
          </a:xfrm>
          <a:custGeom>
            <a:avLst/>
            <a:gdLst>
              <a:gd name="connsiteX0" fmla="*/ 1206500 w 2413000"/>
              <a:gd name="connsiteY0" fmla="*/ 0 h 2413000"/>
              <a:gd name="connsiteX1" fmla="*/ 2413000 w 2413000"/>
              <a:gd name="connsiteY1" fmla="*/ 1206500 h 2413000"/>
              <a:gd name="connsiteX2" fmla="*/ 1206500 w 2413000"/>
              <a:gd name="connsiteY2" fmla="*/ 2413000 h 2413000"/>
              <a:gd name="connsiteX3" fmla="*/ 0 w 2413000"/>
              <a:gd name="connsiteY3" fmla="*/ 1206500 h 2413000"/>
              <a:gd name="connsiteX4" fmla="*/ 1206500 w 2413000"/>
              <a:gd name="connsiteY4" fmla="*/ 0 h 241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3000" h="2413000">
                <a:moveTo>
                  <a:pt x="1206500" y="0"/>
                </a:moveTo>
                <a:cubicBezTo>
                  <a:pt x="1872832" y="0"/>
                  <a:pt x="2413000" y="540168"/>
                  <a:pt x="2413000" y="1206500"/>
                </a:cubicBezTo>
                <a:cubicBezTo>
                  <a:pt x="2413000" y="1872832"/>
                  <a:pt x="1872832" y="2413000"/>
                  <a:pt x="1206500" y="2413000"/>
                </a:cubicBezTo>
                <a:cubicBezTo>
                  <a:pt x="540168" y="2413000"/>
                  <a:pt x="0" y="1872832"/>
                  <a:pt x="0" y="1206500"/>
                </a:cubicBezTo>
                <a:cubicBezTo>
                  <a:pt x="0" y="540168"/>
                  <a:pt x="540168" y="0"/>
                  <a:pt x="12065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084D8E0-EEEC-D8AE-0536-74F5546145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77703" y="3772737"/>
            <a:ext cx="1909994" cy="1909994"/>
          </a:xfrm>
          <a:custGeom>
            <a:avLst/>
            <a:gdLst>
              <a:gd name="connsiteX0" fmla="*/ 954997 w 1909994"/>
              <a:gd name="connsiteY0" fmla="*/ 0 h 1909994"/>
              <a:gd name="connsiteX1" fmla="*/ 1909994 w 1909994"/>
              <a:gd name="connsiteY1" fmla="*/ 954997 h 1909994"/>
              <a:gd name="connsiteX2" fmla="*/ 954997 w 1909994"/>
              <a:gd name="connsiteY2" fmla="*/ 1909994 h 1909994"/>
              <a:gd name="connsiteX3" fmla="*/ 0 w 1909994"/>
              <a:gd name="connsiteY3" fmla="*/ 954997 h 1909994"/>
              <a:gd name="connsiteX4" fmla="*/ 954997 w 1909994"/>
              <a:gd name="connsiteY4" fmla="*/ 0 h 190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9994" h="1909994">
                <a:moveTo>
                  <a:pt x="954997" y="0"/>
                </a:moveTo>
                <a:cubicBezTo>
                  <a:pt x="1482427" y="0"/>
                  <a:pt x="1909994" y="427567"/>
                  <a:pt x="1909994" y="954997"/>
                </a:cubicBezTo>
                <a:cubicBezTo>
                  <a:pt x="1909994" y="1482427"/>
                  <a:pt x="1482427" y="1909994"/>
                  <a:pt x="954997" y="1909994"/>
                </a:cubicBezTo>
                <a:cubicBezTo>
                  <a:pt x="427567" y="1909994"/>
                  <a:pt x="0" y="1482427"/>
                  <a:pt x="0" y="954997"/>
                </a:cubicBezTo>
                <a:cubicBezTo>
                  <a:pt x="0" y="427567"/>
                  <a:pt x="427567" y="0"/>
                  <a:pt x="95499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450324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5BED8FE-D123-5706-A6DB-2DCF7B07227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965807" y="1175659"/>
            <a:ext cx="2226196" cy="4506685"/>
          </a:xfrm>
          <a:custGeom>
            <a:avLst/>
            <a:gdLst>
              <a:gd name="connsiteX0" fmla="*/ 355857 w 2226196"/>
              <a:gd name="connsiteY0" fmla="*/ 0 h 4506685"/>
              <a:gd name="connsiteX1" fmla="*/ 2226196 w 2226196"/>
              <a:gd name="connsiteY1" fmla="*/ 0 h 4506685"/>
              <a:gd name="connsiteX2" fmla="*/ 2226196 w 2226196"/>
              <a:gd name="connsiteY2" fmla="*/ 4506685 h 4506685"/>
              <a:gd name="connsiteX3" fmla="*/ 355857 w 2226196"/>
              <a:gd name="connsiteY3" fmla="*/ 4506685 h 4506685"/>
              <a:gd name="connsiteX4" fmla="*/ 0 w 2226196"/>
              <a:gd name="connsiteY4" fmla="*/ 4150828 h 4506685"/>
              <a:gd name="connsiteX5" fmla="*/ 0 w 2226196"/>
              <a:gd name="connsiteY5" fmla="*/ 355856 h 4506685"/>
              <a:gd name="connsiteX6" fmla="*/ 355857 w 2226196"/>
              <a:gd name="connsiteY6" fmla="*/ 0 h 450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6196" h="4506685">
                <a:moveTo>
                  <a:pt x="355857" y="0"/>
                </a:moveTo>
                <a:lnTo>
                  <a:pt x="2226196" y="0"/>
                </a:lnTo>
                <a:lnTo>
                  <a:pt x="2226196" y="4506685"/>
                </a:lnTo>
                <a:lnTo>
                  <a:pt x="355857" y="4506685"/>
                </a:lnTo>
                <a:cubicBezTo>
                  <a:pt x="159323" y="4506685"/>
                  <a:pt x="0" y="4347362"/>
                  <a:pt x="0" y="4150828"/>
                </a:cubicBezTo>
                <a:lnTo>
                  <a:pt x="0" y="355856"/>
                </a:lnTo>
                <a:cubicBezTo>
                  <a:pt x="0" y="159322"/>
                  <a:pt x="159323" y="0"/>
                  <a:pt x="35585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391306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D272F4-82BC-660A-BD10-27841885242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72828" y="2584918"/>
            <a:ext cx="4717861" cy="2948925"/>
          </a:xfrm>
          <a:custGeom>
            <a:avLst/>
            <a:gdLst>
              <a:gd name="connsiteX0" fmla="*/ 0 w 4717861"/>
              <a:gd name="connsiteY0" fmla="*/ 0 h 2948925"/>
              <a:gd name="connsiteX1" fmla="*/ 4717861 w 4717861"/>
              <a:gd name="connsiteY1" fmla="*/ 0 h 2948925"/>
              <a:gd name="connsiteX2" fmla="*/ 4717861 w 4717861"/>
              <a:gd name="connsiteY2" fmla="*/ 2948925 h 2948925"/>
              <a:gd name="connsiteX3" fmla="*/ 0 w 4717861"/>
              <a:gd name="connsiteY3" fmla="*/ 2948925 h 294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7861" h="2948925">
                <a:moveTo>
                  <a:pt x="0" y="0"/>
                </a:moveTo>
                <a:lnTo>
                  <a:pt x="4717861" y="0"/>
                </a:lnTo>
                <a:lnTo>
                  <a:pt x="4717861" y="2948925"/>
                </a:lnTo>
                <a:lnTo>
                  <a:pt x="0" y="29489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79380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7">
            <a:extLst>
              <a:ext uri="{FF2B5EF4-FFF2-40B4-BE49-F238E27FC236}">
                <a16:creationId xmlns:a16="http://schemas.microsoft.com/office/drawing/2014/main" id="{2EDE617A-63C4-300D-33B6-8C22B54B54D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517518" y="3188416"/>
            <a:ext cx="2382260" cy="3769160"/>
          </a:xfrm>
          <a:custGeom>
            <a:avLst/>
            <a:gdLst>
              <a:gd name="connsiteX0" fmla="*/ 0 w 4717861"/>
              <a:gd name="connsiteY0" fmla="*/ 0 h 2948925"/>
              <a:gd name="connsiteX1" fmla="*/ 4717861 w 4717861"/>
              <a:gd name="connsiteY1" fmla="*/ 0 h 2948925"/>
              <a:gd name="connsiteX2" fmla="*/ 4717861 w 4717861"/>
              <a:gd name="connsiteY2" fmla="*/ 2948925 h 2948925"/>
              <a:gd name="connsiteX3" fmla="*/ 0 w 4717861"/>
              <a:gd name="connsiteY3" fmla="*/ 2948925 h 294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7861" h="2948925">
                <a:moveTo>
                  <a:pt x="0" y="0"/>
                </a:moveTo>
                <a:lnTo>
                  <a:pt x="4717861" y="0"/>
                </a:lnTo>
                <a:lnTo>
                  <a:pt x="4717861" y="2948925"/>
                </a:lnTo>
                <a:lnTo>
                  <a:pt x="0" y="29489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022330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2136D13-6FF3-4699-98BE-F930B2F495C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920030" y="2524867"/>
            <a:ext cx="1097066" cy="1097066"/>
          </a:xfrm>
          <a:custGeom>
            <a:avLst/>
            <a:gdLst>
              <a:gd name="connsiteX0" fmla="*/ 548533 w 1097066"/>
              <a:gd name="connsiteY0" fmla="*/ 0 h 1097066"/>
              <a:gd name="connsiteX1" fmla="*/ 1097066 w 1097066"/>
              <a:gd name="connsiteY1" fmla="*/ 548533 h 1097066"/>
              <a:gd name="connsiteX2" fmla="*/ 548533 w 1097066"/>
              <a:gd name="connsiteY2" fmla="*/ 1097066 h 1097066"/>
              <a:gd name="connsiteX3" fmla="*/ 0 w 1097066"/>
              <a:gd name="connsiteY3" fmla="*/ 548533 h 1097066"/>
              <a:gd name="connsiteX4" fmla="*/ 548533 w 1097066"/>
              <a:gd name="connsiteY4" fmla="*/ 0 h 10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066" h="1097066">
                <a:moveTo>
                  <a:pt x="548533" y="0"/>
                </a:moveTo>
                <a:cubicBezTo>
                  <a:pt x="851479" y="0"/>
                  <a:pt x="1097066" y="245587"/>
                  <a:pt x="1097066" y="548533"/>
                </a:cubicBezTo>
                <a:cubicBezTo>
                  <a:pt x="1097066" y="851479"/>
                  <a:pt x="851479" y="1097066"/>
                  <a:pt x="548533" y="1097066"/>
                </a:cubicBezTo>
                <a:cubicBezTo>
                  <a:pt x="245587" y="1097066"/>
                  <a:pt x="0" y="851479"/>
                  <a:pt x="0" y="548533"/>
                </a:cubicBezTo>
                <a:cubicBezTo>
                  <a:pt x="0" y="245587"/>
                  <a:pt x="245587" y="0"/>
                  <a:pt x="54853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E116BE8-6F11-8EB5-835D-E9391621DC5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308600" y="2286000"/>
            <a:ext cx="1574800" cy="1574800"/>
          </a:xfrm>
          <a:custGeom>
            <a:avLst/>
            <a:gdLst>
              <a:gd name="connsiteX0" fmla="*/ 787400 w 1574800"/>
              <a:gd name="connsiteY0" fmla="*/ 0 h 1574800"/>
              <a:gd name="connsiteX1" fmla="*/ 1574800 w 1574800"/>
              <a:gd name="connsiteY1" fmla="*/ 787400 h 1574800"/>
              <a:gd name="connsiteX2" fmla="*/ 787400 w 1574800"/>
              <a:gd name="connsiteY2" fmla="*/ 1574800 h 1574800"/>
              <a:gd name="connsiteX3" fmla="*/ 0 w 1574800"/>
              <a:gd name="connsiteY3" fmla="*/ 787400 h 1574800"/>
              <a:gd name="connsiteX4" fmla="*/ 787400 w 1574800"/>
              <a:gd name="connsiteY4" fmla="*/ 0 h 157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4800" h="1574800">
                <a:moveTo>
                  <a:pt x="787400" y="0"/>
                </a:moveTo>
                <a:cubicBezTo>
                  <a:pt x="1222269" y="0"/>
                  <a:pt x="1574800" y="352531"/>
                  <a:pt x="1574800" y="787400"/>
                </a:cubicBezTo>
                <a:cubicBezTo>
                  <a:pt x="1574800" y="1222269"/>
                  <a:pt x="1222269" y="1574800"/>
                  <a:pt x="787400" y="1574800"/>
                </a:cubicBezTo>
                <a:cubicBezTo>
                  <a:pt x="352531" y="1574800"/>
                  <a:pt x="0" y="1222269"/>
                  <a:pt x="0" y="787400"/>
                </a:cubicBezTo>
                <a:cubicBezTo>
                  <a:pt x="0" y="352531"/>
                  <a:pt x="352531" y="0"/>
                  <a:pt x="7874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2143CE6-DBEC-5474-40C6-1C98EFE087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74904" y="2524867"/>
            <a:ext cx="1097066" cy="1097066"/>
          </a:xfrm>
          <a:custGeom>
            <a:avLst/>
            <a:gdLst>
              <a:gd name="connsiteX0" fmla="*/ 548533 w 1097066"/>
              <a:gd name="connsiteY0" fmla="*/ 0 h 1097066"/>
              <a:gd name="connsiteX1" fmla="*/ 1097066 w 1097066"/>
              <a:gd name="connsiteY1" fmla="*/ 548533 h 1097066"/>
              <a:gd name="connsiteX2" fmla="*/ 548533 w 1097066"/>
              <a:gd name="connsiteY2" fmla="*/ 1097066 h 1097066"/>
              <a:gd name="connsiteX3" fmla="*/ 0 w 1097066"/>
              <a:gd name="connsiteY3" fmla="*/ 548533 h 1097066"/>
              <a:gd name="connsiteX4" fmla="*/ 548533 w 1097066"/>
              <a:gd name="connsiteY4" fmla="*/ 0 h 10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7066" h="1097066">
                <a:moveTo>
                  <a:pt x="548533" y="0"/>
                </a:moveTo>
                <a:cubicBezTo>
                  <a:pt x="851479" y="0"/>
                  <a:pt x="1097066" y="245587"/>
                  <a:pt x="1097066" y="548533"/>
                </a:cubicBezTo>
                <a:cubicBezTo>
                  <a:pt x="1097066" y="851479"/>
                  <a:pt x="851479" y="1097066"/>
                  <a:pt x="548533" y="1097066"/>
                </a:cubicBezTo>
                <a:cubicBezTo>
                  <a:pt x="245587" y="1097066"/>
                  <a:pt x="0" y="851479"/>
                  <a:pt x="0" y="548533"/>
                </a:cubicBezTo>
                <a:cubicBezTo>
                  <a:pt x="0" y="245587"/>
                  <a:pt x="245587" y="0"/>
                  <a:pt x="548533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354812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F5998F9-F193-75F1-062B-805E137E4D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64146" y="1267504"/>
            <a:ext cx="4027854" cy="5590497"/>
          </a:xfrm>
          <a:custGeom>
            <a:avLst/>
            <a:gdLst>
              <a:gd name="connsiteX0" fmla="*/ 671322 w 4027854"/>
              <a:gd name="connsiteY0" fmla="*/ 0 h 5590497"/>
              <a:gd name="connsiteX1" fmla="*/ 4027854 w 4027854"/>
              <a:gd name="connsiteY1" fmla="*/ 0 h 5590497"/>
              <a:gd name="connsiteX2" fmla="*/ 4027854 w 4027854"/>
              <a:gd name="connsiteY2" fmla="*/ 5590497 h 5590497"/>
              <a:gd name="connsiteX3" fmla="*/ 0 w 4027854"/>
              <a:gd name="connsiteY3" fmla="*/ 5590497 h 5590497"/>
              <a:gd name="connsiteX4" fmla="*/ 0 w 4027854"/>
              <a:gd name="connsiteY4" fmla="*/ 671322 h 5590497"/>
              <a:gd name="connsiteX5" fmla="*/ 671322 w 4027854"/>
              <a:gd name="connsiteY5" fmla="*/ 0 h 5590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7854" h="5590497">
                <a:moveTo>
                  <a:pt x="671322" y="0"/>
                </a:moveTo>
                <a:lnTo>
                  <a:pt x="4027854" y="0"/>
                </a:lnTo>
                <a:lnTo>
                  <a:pt x="4027854" y="5590497"/>
                </a:lnTo>
                <a:lnTo>
                  <a:pt x="0" y="5590497"/>
                </a:lnTo>
                <a:lnTo>
                  <a:pt x="0" y="671322"/>
                </a:lnTo>
                <a:cubicBezTo>
                  <a:pt x="0" y="300561"/>
                  <a:pt x="300561" y="0"/>
                  <a:pt x="671322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Image Here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048112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4F8E-14FE-4D31-A451-22653500D07F}" type="datetimeFigureOut">
              <a:rPr lang="en-ID" smtClean="0"/>
              <a:t>28/12/2024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A667-A969-4AF5-A16C-6B61573EB8C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968692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63879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96489" y="1214588"/>
            <a:ext cx="4428824" cy="4428824"/>
          </a:xfrm>
          <a:custGeom>
            <a:avLst/>
            <a:gdLst>
              <a:gd name="connsiteX0" fmla="*/ 471448 w 4428824"/>
              <a:gd name="connsiteY0" fmla="*/ 0 h 4428824"/>
              <a:gd name="connsiteX1" fmla="*/ 3957376 w 4428824"/>
              <a:gd name="connsiteY1" fmla="*/ 0 h 4428824"/>
              <a:gd name="connsiteX2" fmla="*/ 4428824 w 4428824"/>
              <a:gd name="connsiteY2" fmla="*/ 471448 h 4428824"/>
              <a:gd name="connsiteX3" fmla="*/ 4428824 w 4428824"/>
              <a:gd name="connsiteY3" fmla="*/ 3957376 h 4428824"/>
              <a:gd name="connsiteX4" fmla="*/ 3957376 w 4428824"/>
              <a:gd name="connsiteY4" fmla="*/ 4428824 h 4428824"/>
              <a:gd name="connsiteX5" fmla="*/ 471448 w 4428824"/>
              <a:gd name="connsiteY5" fmla="*/ 4428824 h 4428824"/>
              <a:gd name="connsiteX6" fmla="*/ 0 w 4428824"/>
              <a:gd name="connsiteY6" fmla="*/ 3957376 h 4428824"/>
              <a:gd name="connsiteX7" fmla="*/ 0 w 4428824"/>
              <a:gd name="connsiteY7" fmla="*/ 471448 h 4428824"/>
              <a:gd name="connsiteX8" fmla="*/ 471448 w 4428824"/>
              <a:gd name="connsiteY8" fmla="*/ 0 h 442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28824" h="4428824">
                <a:moveTo>
                  <a:pt x="471448" y="0"/>
                </a:moveTo>
                <a:lnTo>
                  <a:pt x="3957376" y="0"/>
                </a:lnTo>
                <a:cubicBezTo>
                  <a:pt x="4217750" y="0"/>
                  <a:pt x="4428824" y="211074"/>
                  <a:pt x="4428824" y="471448"/>
                </a:cubicBezTo>
                <a:lnTo>
                  <a:pt x="4428824" y="3957376"/>
                </a:lnTo>
                <a:cubicBezTo>
                  <a:pt x="4428824" y="4217750"/>
                  <a:pt x="4217750" y="4428824"/>
                  <a:pt x="3957376" y="4428824"/>
                </a:cubicBezTo>
                <a:lnTo>
                  <a:pt x="471448" y="4428824"/>
                </a:lnTo>
                <a:cubicBezTo>
                  <a:pt x="211074" y="4428824"/>
                  <a:pt x="0" y="4217750"/>
                  <a:pt x="0" y="3957376"/>
                </a:cubicBezTo>
                <a:lnTo>
                  <a:pt x="0" y="471448"/>
                </a:lnTo>
                <a:cubicBezTo>
                  <a:pt x="0" y="211074"/>
                  <a:pt x="211074" y="0"/>
                  <a:pt x="47144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0680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CEA59-C8CB-9286-486C-67DBB76FF8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70496B-6C10-61B2-34AB-63998976DE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55F914-190D-699A-2A48-D4CC3025A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B565F-1320-AD7F-0860-F6B0D874B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7EFC4-67C5-0BD1-F30F-77BDDAF35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98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2129551-1DE0-FE79-4674-692461E246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8120" y="725552"/>
            <a:ext cx="5406896" cy="5406896"/>
          </a:xfrm>
          <a:prstGeom prst="ellipse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91359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A6BBD-3DCB-F49B-88C0-77FB4BC39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A2EAD-4BFA-C7C5-0A41-47C93464E1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AEB9A-7B08-569C-45C6-3F93CB101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46CB4-5230-E334-7FE5-10624D626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1D4A3-3E25-6C79-AB00-CECE341DB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7884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D24E4-D0B0-7BBC-1DEF-C8B3C875A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2792B-62E9-B6EA-5DFD-9824DB98E5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2F9EAE-F449-95CD-2303-0C0490FBB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70429-5B91-5E07-3271-46297A0C4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1A1D8E-4460-017F-FB84-980ED195B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31697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E2AE3-8657-63F0-54F0-B59628B09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5AD9E-F0C7-BE79-9A37-4BAE150CE5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1ED060-EE02-A2B7-DD5E-EF7DCAAB5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B4A18-85DC-878D-1688-094AD78B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106812-B4D8-0CBE-F173-D398ED2CF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9A3591-F5D7-0DA9-97B4-6EC013010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475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F8662-5575-9162-F061-2F90FF95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B4647-49D3-5943-C482-5C1061A5EB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A3A1AD-561F-8755-67C1-376718BB69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9B07F4-79D5-0E0E-2726-A5EF13190D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C48B14-4494-23B8-6A93-D882F06F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4B8270-7792-714C-80D6-DCE0B73D8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AE2FD0-13D7-6D54-E10A-424715AB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3DB8CB-A74D-E5D4-2D16-B4CAE8F51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7438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F7EE6-C144-785B-1DDD-BBB01DDF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98B83A-1A2B-FC0A-B989-2732A4E81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4E84D5-6D84-E48A-F7F2-DDE7D60AF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2EA862-87F5-1F8D-73C3-F3F305990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93189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FAEE37-6EC5-5D88-A1D3-8E2AABB51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9C9427-77A3-1321-9327-4003B1892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8EE9C-C9C3-F6A5-49F5-57B6F7C9F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98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C5E9A-1F6B-9148-02EE-6A7248CE6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8F24A8-B034-21DD-4CB6-2537DF645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708CFC-E9F7-89B3-2AD7-B4911E03F4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C751A-D112-255E-7A60-A1ACC8228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68A6EC-8031-ABF0-CD13-8C669C2A8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96B1ED-7E40-1427-3591-786424D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8023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EE729-5C0B-5B5A-60BD-0621156E2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BDD43D-1C73-9E00-7FE3-04E486BF38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B6820C-2500-5434-E8A9-29413EA1E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A404C4-A706-E53F-0767-83AF67707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586C40-9B37-3202-7232-28304E582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1BBAEF-595F-DB67-B71E-0335E6DB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7221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165C6-42A8-AC44-3842-A01CCA1E4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38225E-34FE-914F-F517-C014DA07EF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F8813-7ED7-E06F-CED4-9621DB366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3D3C48-E9BD-C6B0-6E42-F80870AEA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6F616-9CF0-0EE4-B259-04E698E91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0065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B66B4E-1444-66C9-DAAB-DBDD7CA4F9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B11D5B-8715-B478-A84A-D84D31F2A4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7AD61-B3BD-7CF2-5192-2BBCB1337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32D74-57C7-F38B-EF0C-2F261EBC2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FD505-9882-6837-CD9E-3EE5F6952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0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567A2C1-5B74-D15E-55AF-86F6A7775C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622876" cy="6858000"/>
          </a:xfrm>
          <a:custGeom>
            <a:avLst/>
            <a:gdLst>
              <a:gd name="connsiteX0" fmla="*/ 0 w 3622876"/>
              <a:gd name="connsiteY0" fmla="*/ 0 h 6858000"/>
              <a:gd name="connsiteX1" fmla="*/ 3622876 w 3622876"/>
              <a:gd name="connsiteY1" fmla="*/ 0 h 6858000"/>
              <a:gd name="connsiteX2" fmla="*/ 3622876 w 3622876"/>
              <a:gd name="connsiteY2" fmla="*/ 6858000 h 6858000"/>
              <a:gd name="connsiteX3" fmla="*/ 0 w 362287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2876" h="6858000">
                <a:moveTo>
                  <a:pt x="0" y="0"/>
                </a:moveTo>
                <a:lnTo>
                  <a:pt x="3622876" y="0"/>
                </a:lnTo>
                <a:lnTo>
                  <a:pt x="3622876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CD72062-C1A1-731F-F664-A1E5984E29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57867" y="1663990"/>
            <a:ext cx="3530020" cy="3530020"/>
          </a:xfrm>
          <a:prstGeom prst="diamond">
            <a:avLst/>
          </a:prstGeom>
          <a:pattFill prst="pct50">
            <a:fgClr>
              <a:schemeClr val="accent1"/>
            </a:fgClr>
            <a:bgClr>
              <a:schemeClr val="bg1"/>
            </a:bgClr>
          </a:patt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49245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4F8E-14FE-4D31-A451-22653500D07F}" type="datetimeFigureOut">
              <a:rPr lang="en-ID" smtClean="0"/>
              <a:t>28/12/2024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0A667-A969-4AF5-A16C-6B61573EB8CD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645209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580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96489" y="1214588"/>
            <a:ext cx="4428824" cy="4428824"/>
          </a:xfrm>
          <a:custGeom>
            <a:avLst/>
            <a:gdLst>
              <a:gd name="connsiteX0" fmla="*/ 471448 w 4428824"/>
              <a:gd name="connsiteY0" fmla="*/ 0 h 4428824"/>
              <a:gd name="connsiteX1" fmla="*/ 3957376 w 4428824"/>
              <a:gd name="connsiteY1" fmla="*/ 0 h 4428824"/>
              <a:gd name="connsiteX2" fmla="*/ 4428824 w 4428824"/>
              <a:gd name="connsiteY2" fmla="*/ 471448 h 4428824"/>
              <a:gd name="connsiteX3" fmla="*/ 4428824 w 4428824"/>
              <a:gd name="connsiteY3" fmla="*/ 3957376 h 4428824"/>
              <a:gd name="connsiteX4" fmla="*/ 3957376 w 4428824"/>
              <a:gd name="connsiteY4" fmla="*/ 4428824 h 4428824"/>
              <a:gd name="connsiteX5" fmla="*/ 471448 w 4428824"/>
              <a:gd name="connsiteY5" fmla="*/ 4428824 h 4428824"/>
              <a:gd name="connsiteX6" fmla="*/ 0 w 4428824"/>
              <a:gd name="connsiteY6" fmla="*/ 3957376 h 4428824"/>
              <a:gd name="connsiteX7" fmla="*/ 0 w 4428824"/>
              <a:gd name="connsiteY7" fmla="*/ 471448 h 4428824"/>
              <a:gd name="connsiteX8" fmla="*/ 471448 w 4428824"/>
              <a:gd name="connsiteY8" fmla="*/ 0 h 442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28824" h="4428824">
                <a:moveTo>
                  <a:pt x="471448" y="0"/>
                </a:moveTo>
                <a:lnTo>
                  <a:pt x="3957376" y="0"/>
                </a:lnTo>
                <a:cubicBezTo>
                  <a:pt x="4217750" y="0"/>
                  <a:pt x="4428824" y="211074"/>
                  <a:pt x="4428824" y="471448"/>
                </a:cubicBezTo>
                <a:lnTo>
                  <a:pt x="4428824" y="3957376"/>
                </a:lnTo>
                <a:cubicBezTo>
                  <a:pt x="4428824" y="4217750"/>
                  <a:pt x="4217750" y="4428824"/>
                  <a:pt x="3957376" y="4428824"/>
                </a:cubicBezTo>
                <a:lnTo>
                  <a:pt x="471448" y="4428824"/>
                </a:lnTo>
                <a:cubicBezTo>
                  <a:pt x="211074" y="4428824"/>
                  <a:pt x="0" y="4217750"/>
                  <a:pt x="0" y="3957376"/>
                </a:cubicBezTo>
                <a:lnTo>
                  <a:pt x="0" y="471448"/>
                </a:lnTo>
                <a:cubicBezTo>
                  <a:pt x="0" y="211074"/>
                  <a:pt x="211074" y="0"/>
                  <a:pt x="47144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5733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155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E13CBDF-8379-ECD8-8A6D-BFE1D0844E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06489" y="1149299"/>
            <a:ext cx="3252190" cy="2865937"/>
          </a:xfrm>
          <a:prstGeom prst="roundRect">
            <a:avLst>
              <a:gd name="adj" fmla="val 9614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64A3A03-C8F2-739F-1F46-5E4A4BADCB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12638" y="2842766"/>
            <a:ext cx="3252189" cy="2865937"/>
          </a:xfrm>
          <a:prstGeom prst="roundRect">
            <a:avLst>
              <a:gd name="adj" fmla="val 10622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1498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77B2D25-AF29-956F-3020-9623E0390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16935" y="2465928"/>
            <a:ext cx="2690324" cy="2511662"/>
          </a:xfrm>
          <a:prstGeom prst="roundRect">
            <a:avLst>
              <a:gd name="adj" fmla="val 7853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4E19E17-E637-68E0-D91F-ABCA05FC068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9082" y="2465928"/>
            <a:ext cx="2690324" cy="2511662"/>
          </a:xfrm>
          <a:prstGeom prst="roundRect">
            <a:avLst>
              <a:gd name="adj" fmla="val 8236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16CAFBA-45E5-87E4-36F9-AED5027F673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84742" y="2465928"/>
            <a:ext cx="2690324" cy="2511662"/>
          </a:xfrm>
          <a:prstGeom prst="roundRect">
            <a:avLst>
              <a:gd name="adj" fmla="val 6703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7219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EFACD2C-AB45-51D2-105C-0EE044E8BC3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52806" y="1917149"/>
            <a:ext cx="3286386" cy="4132741"/>
          </a:xfrm>
          <a:prstGeom prst="roundRect">
            <a:avLst>
              <a:gd name="adj" fmla="val 5831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EC43B1F-8036-1DD5-407C-208131EEFB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34068" y="1917149"/>
            <a:ext cx="3286386" cy="4132741"/>
          </a:xfrm>
          <a:prstGeom prst="roundRect">
            <a:avLst>
              <a:gd name="adj" fmla="val 5830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40A6D7-8002-1E27-8618-E56AF934F3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1546" y="1917149"/>
            <a:ext cx="3286386" cy="4132741"/>
          </a:xfrm>
          <a:prstGeom prst="roundRect">
            <a:avLst>
              <a:gd name="adj" fmla="val 5537"/>
            </a:avLst>
          </a:prstGeom>
          <a:pattFill prst="pct5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08371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73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9" r:id="rId7"/>
    <p:sldLayoutId id="2147483660" r:id="rId8"/>
    <p:sldLayoutId id="2147483661" r:id="rId9"/>
    <p:sldLayoutId id="2147483664" r:id="rId10"/>
    <p:sldLayoutId id="2147483665" r:id="rId11"/>
    <p:sldLayoutId id="2147483666" r:id="rId12"/>
    <p:sldLayoutId id="2147483670" r:id="rId13"/>
    <p:sldLayoutId id="2147483671" r:id="rId14"/>
    <p:sldLayoutId id="214748367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630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23B8F0-D95E-4EF2-933C-025ADC787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6589C-8B65-2D87-B144-BC83577E2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9B219-AFD5-F8C6-2973-CAA43A68C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B8F40-CA5F-48E3-B62A-DA23AAA01765}" type="datetimeFigureOut">
              <a:rPr lang="en-ID" smtClean="0"/>
              <a:t>28/12/2024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58F92E-2FD3-877D-D8C8-D6D5E8DA92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CCEF9-3841-58E3-2BFD-E1173212A0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989DF-F6F5-4A35-B4A2-B8274258D2B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5971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752390-B841-3035-31E5-75381684F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F5D581-E903-A3E1-935C-2ADD68897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434C-CD20-7D80-7984-F42E63C59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21F99-CC92-4C8D-B0E8-2EC43C8BD150}" type="datetimeFigureOut">
              <a:rPr lang="en-US" smtClean="0"/>
              <a:t>28-Dec-24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1B3D4-CAF0-2B45-EF12-6E9D8AE38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695C33-9BE9-89FB-5BBE-9676A47E6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F3EA2-39EE-494A-8963-F929DED67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01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A8B68D-5EB4-2126-7365-D65DF8573F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D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475620-42BD-654E-8DF5-22132ED563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BDDC03C-B77D-B567-6C8B-BC994307CE68}"/>
              </a:ext>
            </a:extLst>
          </p:cNvPr>
          <p:cNvGrpSpPr/>
          <p:nvPr/>
        </p:nvGrpSpPr>
        <p:grpSpPr>
          <a:xfrm>
            <a:off x="2566828" y="2665640"/>
            <a:ext cx="7058343" cy="3850819"/>
            <a:chOff x="888673" y="4085170"/>
            <a:chExt cx="7058343" cy="385081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6AB3B3-AC8E-8BE6-AB82-46012E4907F8}"/>
                </a:ext>
              </a:extLst>
            </p:cNvPr>
            <p:cNvSpPr txBox="1"/>
            <p:nvPr/>
          </p:nvSpPr>
          <p:spPr>
            <a:xfrm>
              <a:off x="888673" y="4085170"/>
              <a:ext cx="705834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800" b="1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Study Learn</a:t>
              </a:r>
              <a:endParaRPr lang="id-ID" sz="8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47F431F-96A9-06B1-9791-79CFFB3CD852}"/>
                </a:ext>
              </a:extLst>
            </p:cNvPr>
            <p:cNvSpPr txBox="1"/>
            <p:nvPr/>
          </p:nvSpPr>
          <p:spPr>
            <a:xfrm>
              <a:off x="2496582" y="7628212"/>
              <a:ext cx="384252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ID" sz="1400" b="0" i="0" spc="140" dirty="0">
                  <a:solidFill>
                    <a:schemeClr val="bg1"/>
                  </a:solidFill>
                  <a:effectLst/>
                  <a:latin typeface="Poppins" panose="00000500000000000000" pitchFamily="2" charset="0"/>
                  <a:ea typeface="Open Sans" pitchFamily="2" charset="0"/>
                  <a:cs typeface="Poppins" panose="00000500000000000000" pitchFamily="2" charset="0"/>
                </a:rPr>
                <a:t>Education Presentation Template</a:t>
              </a:r>
              <a:endParaRPr lang="en-ID" sz="1400" spc="140" dirty="0">
                <a:solidFill>
                  <a:schemeClr val="bg1"/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98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7305A58-FD19-7A6B-0947-CBF206A477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573CB9C-9DEA-17D5-EA78-E4A6D233F125}"/>
              </a:ext>
            </a:extLst>
          </p:cNvPr>
          <p:cNvGrpSpPr/>
          <p:nvPr/>
        </p:nvGrpSpPr>
        <p:grpSpPr>
          <a:xfrm>
            <a:off x="1081161" y="1101315"/>
            <a:ext cx="10029679" cy="4464871"/>
            <a:chOff x="1081161" y="1248964"/>
            <a:chExt cx="10029679" cy="446487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166F41D-C05A-F062-FFDC-A924BCEA6159}"/>
                </a:ext>
              </a:extLst>
            </p:cNvPr>
            <p:cNvSpPr txBox="1"/>
            <p:nvPr/>
          </p:nvSpPr>
          <p:spPr>
            <a:xfrm>
              <a:off x="1090218" y="4574954"/>
              <a:ext cx="27113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14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01. The About One</a:t>
              </a:r>
              <a:endParaRPr lang="en-ID" sz="1400" b="1" spc="14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FCF474A-5E82-4A9B-2CCD-9D656C719252}"/>
                </a:ext>
              </a:extLst>
            </p:cNvPr>
            <p:cNvSpPr txBox="1"/>
            <p:nvPr/>
          </p:nvSpPr>
          <p:spPr>
            <a:xfrm>
              <a:off x="1081161" y="4888160"/>
              <a:ext cx="2729469" cy="82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Lorem ipsum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dolor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seteup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sitamet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scin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consectetuer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adipiscing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elit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,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seddiam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nonummy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nibh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euismod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AE4EFCA-7AA3-E5BD-619A-77E6486CC65D}"/>
                </a:ext>
              </a:extLst>
            </p:cNvPr>
            <p:cNvSpPr/>
            <p:nvPr/>
          </p:nvSpPr>
          <p:spPr>
            <a:xfrm>
              <a:off x="1988695" y="3429000"/>
              <a:ext cx="914400" cy="914400"/>
            </a:xfrm>
            <a:prstGeom prst="roundRect">
              <a:avLst>
                <a:gd name="adj" fmla="val 62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0F79FEE3-57E4-0D8D-2384-D4DC2A6B9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2223531" y="3660554"/>
              <a:ext cx="451292" cy="45129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C47EB46-5531-8B92-D23C-15B142512804}"/>
                </a:ext>
              </a:extLst>
            </p:cNvPr>
            <p:cNvSpPr txBox="1"/>
            <p:nvPr/>
          </p:nvSpPr>
          <p:spPr>
            <a:xfrm>
              <a:off x="4740323" y="4574954"/>
              <a:ext cx="27113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14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02. The About Two</a:t>
              </a:r>
              <a:endParaRPr lang="en-ID" sz="1400" b="1" spc="14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8D97C3F-8C07-CE1B-39B0-1A832A90F1D7}"/>
                </a:ext>
              </a:extLst>
            </p:cNvPr>
            <p:cNvSpPr txBox="1"/>
            <p:nvPr/>
          </p:nvSpPr>
          <p:spPr>
            <a:xfrm>
              <a:off x="4731266" y="4888160"/>
              <a:ext cx="2729469" cy="82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Lorem ipsum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dolor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seteup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sitamet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scin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consectetuer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adipiscing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elit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,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seddiam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nonummy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nibh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euismod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B156366-D406-632F-1325-F59271526D39}"/>
                </a:ext>
              </a:extLst>
            </p:cNvPr>
            <p:cNvSpPr/>
            <p:nvPr/>
          </p:nvSpPr>
          <p:spPr>
            <a:xfrm>
              <a:off x="5638800" y="3429000"/>
              <a:ext cx="914400" cy="914400"/>
            </a:xfrm>
            <a:prstGeom prst="roundRect">
              <a:avLst>
                <a:gd name="adj" fmla="val 62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D610FC8-3B62-6EB8-64D8-A7A43764B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873636" y="3660554"/>
              <a:ext cx="451292" cy="451292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9BBC2C1-758F-5FCC-F4C0-4D1EEBBEC80A}"/>
                </a:ext>
              </a:extLst>
            </p:cNvPr>
            <p:cNvSpPr txBox="1"/>
            <p:nvPr/>
          </p:nvSpPr>
          <p:spPr>
            <a:xfrm>
              <a:off x="8390428" y="4574954"/>
              <a:ext cx="27113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spc="14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03. The About Three</a:t>
              </a:r>
              <a:endParaRPr lang="en-ID" sz="1400" b="1" spc="14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926D969-9108-8807-2C26-63314D7EFC98}"/>
                </a:ext>
              </a:extLst>
            </p:cNvPr>
            <p:cNvSpPr txBox="1"/>
            <p:nvPr/>
          </p:nvSpPr>
          <p:spPr>
            <a:xfrm>
              <a:off x="8381371" y="4888160"/>
              <a:ext cx="2729469" cy="82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Lorem ipsum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dolor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seteup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sitamet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scin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consectetuer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adipiscing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elit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,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seddiam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nonummy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nibh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bg1"/>
                  </a:solidFill>
                  <a:cs typeface="Lato" panose="020F0502020204030203" pitchFamily="34" charset="0"/>
                </a:rPr>
                <a:t>euismod</a:t>
              </a:r>
              <a:r>
                <a:rPr lang="en-ID" sz="1100" spc="-20" dirty="0">
                  <a:solidFill>
                    <a:schemeClr val="bg1"/>
                  </a:solidFill>
                  <a:cs typeface="Lato" panose="020F0502020204030203" pitchFamily="34" charset="0"/>
                </a:rPr>
                <a:t> 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3AC9727-A44C-C7B1-985D-F920BE983DF8}"/>
                </a:ext>
              </a:extLst>
            </p:cNvPr>
            <p:cNvSpPr/>
            <p:nvPr/>
          </p:nvSpPr>
          <p:spPr>
            <a:xfrm>
              <a:off x="9288905" y="3429000"/>
              <a:ext cx="914400" cy="914400"/>
            </a:xfrm>
            <a:prstGeom prst="roundRect">
              <a:avLst>
                <a:gd name="adj" fmla="val 629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25121D13-5F7A-902A-822C-C51ADA7B0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9523741" y="3660554"/>
              <a:ext cx="451292" cy="45129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574F9A-3D93-5E40-1895-255F15D9E7E0}"/>
                </a:ext>
              </a:extLst>
            </p:cNvPr>
            <p:cNvSpPr txBox="1"/>
            <p:nvPr/>
          </p:nvSpPr>
          <p:spPr>
            <a:xfrm>
              <a:off x="3071149" y="1668413"/>
              <a:ext cx="64525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i="0" dirty="0">
                  <a:solidFill>
                    <a:schemeClr val="bg1"/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We Offer The Best Services Based On Our Excellent Education</a:t>
              </a:r>
              <a:endParaRPr lang="en-ID" sz="2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9EC9664-1931-5804-6978-E2CE8FB15BDF}"/>
                </a:ext>
              </a:extLst>
            </p:cNvPr>
            <p:cNvSpPr txBox="1"/>
            <p:nvPr/>
          </p:nvSpPr>
          <p:spPr>
            <a:xfrm>
              <a:off x="4402115" y="1248964"/>
              <a:ext cx="3387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spc="8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Our Services</a:t>
              </a:r>
              <a:endParaRPr lang="id-ID" sz="1100" spc="8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798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837EA18-FB86-BD04-95E2-C6DF4183E344}"/>
              </a:ext>
            </a:extLst>
          </p:cNvPr>
          <p:cNvSpPr txBox="1"/>
          <p:nvPr/>
        </p:nvSpPr>
        <p:spPr>
          <a:xfrm>
            <a:off x="3023914" y="2780144"/>
            <a:ext cx="2711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14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01. </a:t>
            </a:r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About One</a:t>
            </a:r>
            <a:endParaRPr lang="en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011A3D-0E16-5DC7-BE19-A756DE5EF507}"/>
              </a:ext>
            </a:extLst>
          </p:cNvPr>
          <p:cNvSpPr txBox="1"/>
          <p:nvPr/>
        </p:nvSpPr>
        <p:spPr>
          <a:xfrm>
            <a:off x="3011215" y="3093350"/>
            <a:ext cx="2729469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Lorem ipsum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dolor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seteup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sitamet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scin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consectetuer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adipiscing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elit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,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seddiam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nonummy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nibh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euismod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E6CEB7-EFC9-2579-D911-5C2B0BB3C955}"/>
              </a:ext>
            </a:extLst>
          </p:cNvPr>
          <p:cNvSpPr/>
          <p:nvPr/>
        </p:nvSpPr>
        <p:spPr>
          <a:xfrm>
            <a:off x="1579514" y="2819573"/>
            <a:ext cx="1128182" cy="1128182"/>
          </a:xfrm>
          <a:prstGeom prst="roundRect">
            <a:avLst>
              <a:gd name="adj" fmla="val 629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D97B0BE-03ED-90BA-C5D5-36262EEFB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869253" y="3105263"/>
            <a:ext cx="556802" cy="55680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B3F881D-C100-DECC-A240-663CEEC7D34E}"/>
              </a:ext>
            </a:extLst>
          </p:cNvPr>
          <p:cNvSpPr txBox="1"/>
          <p:nvPr/>
        </p:nvSpPr>
        <p:spPr>
          <a:xfrm>
            <a:off x="3023914" y="4728214"/>
            <a:ext cx="2711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14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03. </a:t>
            </a:r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About Three</a:t>
            </a:r>
            <a:endParaRPr lang="en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12E3AB-7F77-2149-EDD9-B924C2459589}"/>
              </a:ext>
            </a:extLst>
          </p:cNvPr>
          <p:cNvSpPr txBox="1"/>
          <p:nvPr/>
        </p:nvSpPr>
        <p:spPr>
          <a:xfrm>
            <a:off x="3011215" y="5041420"/>
            <a:ext cx="2729469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Lorem ipsum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dolor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seteup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sitamet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scin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consectetuer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adipiscing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elit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,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seddiam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nonummy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nibh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euismod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B293CE9-C98B-3152-AAAB-18CAA34EE7A5}"/>
              </a:ext>
            </a:extLst>
          </p:cNvPr>
          <p:cNvSpPr/>
          <p:nvPr/>
        </p:nvSpPr>
        <p:spPr>
          <a:xfrm>
            <a:off x="1579514" y="4767643"/>
            <a:ext cx="1128182" cy="1128182"/>
          </a:xfrm>
          <a:prstGeom prst="roundRect">
            <a:avLst>
              <a:gd name="adj" fmla="val 629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FB4B7E8-8307-020A-E25E-75CC4D62CC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869253" y="5053333"/>
            <a:ext cx="556802" cy="55680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0119277-E57C-B8AA-A654-8FD1D9A67B37}"/>
              </a:ext>
            </a:extLst>
          </p:cNvPr>
          <p:cNvSpPr txBox="1"/>
          <p:nvPr/>
        </p:nvSpPr>
        <p:spPr>
          <a:xfrm>
            <a:off x="7895717" y="2780144"/>
            <a:ext cx="2711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14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02. </a:t>
            </a:r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About Two</a:t>
            </a:r>
            <a:endParaRPr lang="en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24634E-6FE7-12ED-F12C-3C6D720E4FEC}"/>
              </a:ext>
            </a:extLst>
          </p:cNvPr>
          <p:cNvSpPr txBox="1"/>
          <p:nvPr/>
        </p:nvSpPr>
        <p:spPr>
          <a:xfrm>
            <a:off x="7883018" y="3093350"/>
            <a:ext cx="2729469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Lorem ipsum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dolor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seteup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sitamet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scin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consectetuer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adipiscing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elit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,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seddiam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nonummy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nibh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euismod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FE38AC2-C615-2EDF-AA78-8C689D4AAAEE}"/>
              </a:ext>
            </a:extLst>
          </p:cNvPr>
          <p:cNvSpPr/>
          <p:nvPr/>
        </p:nvSpPr>
        <p:spPr>
          <a:xfrm>
            <a:off x="6451317" y="2819573"/>
            <a:ext cx="1128182" cy="1128182"/>
          </a:xfrm>
          <a:prstGeom prst="roundRect">
            <a:avLst>
              <a:gd name="adj" fmla="val 629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8C504FD-6D52-E3AB-229A-C22928E00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741056" y="3105263"/>
            <a:ext cx="556802" cy="55680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A5E385D-79CB-582D-1303-BA6647D0A3ED}"/>
              </a:ext>
            </a:extLst>
          </p:cNvPr>
          <p:cNvSpPr txBox="1"/>
          <p:nvPr/>
        </p:nvSpPr>
        <p:spPr>
          <a:xfrm>
            <a:off x="7895717" y="4728214"/>
            <a:ext cx="2711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14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04. </a:t>
            </a:r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About Four</a:t>
            </a:r>
            <a:endParaRPr lang="en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C4F152-A9B2-4B94-3839-530D08D97D3C}"/>
              </a:ext>
            </a:extLst>
          </p:cNvPr>
          <p:cNvSpPr txBox="1"/>
          <p:nvPr/>
        </p:nvSpPr>
        <p:spPr>
          <a:xfrm>
            <a:off x="7883018" y="5041420"/>
            <a:ext cx="2729469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Lorem ipsum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dolor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seteup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sitamet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scin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consectetuer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adipiscing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elit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,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seddiam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nonummy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nibh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  <a:r>
              <a:rPr lang="en-ID" sz="1100" spc="-20" dirty="0" err="1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euismod</a:t>
            </a:r>
            <a:r>
              <a:rPr lang="en-ID" sz="1100" spc="-20" dirty="0">
                <a:solidFill>
                  <a:schemeClr val="tx1">
                    <a:lumMod val="50000"/>
                    <a:lumOff val="50000"/>
                  </a:schemeClr>
                </a:solidFill>
                <a:cs typeface="Lato" panose="020F0502020204030203" pitchFamily="34" charset="0"/>
              </a:rPr>
              <a:t>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24659F0-8EC0-1DD7-8CA4-A6FBA5225DD6}"/>
              </a:ext>
            </a:extLst>
          </p:cNvPr>
          <p:cNvSpPr/>
          <p:nvPr/>
        </p:nvSpPr>
        <p:spPr>
          <a:xfrm>
            <a:off x="6451317" y="4767643"/>
            <a:ext cx="1128182" cy="1128182"/>
          </a:xfrm>
          <a:prstGeom prst="roundRect">
            <a:avLst>
              <a:gd name="adj" fmla="val 629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ACD77B8E-69D1-90BC-F592-0D073148A8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741056" y="5053333"/>
            <a:ext cx="556802" cy="55680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EEB269E-8933-7F19-F70A-565DD8923680}"/>
              </a:ext>
            </a:extLst>
          </p:cNvPr>
          <p:cNvSpPr txBox="1"/>
          <p:nvPr/>
        </p:nvSpPr>
        <p:spPr>
          <a:xfrm>
            <a:off x="3071150" y="1210174"/>
            <a:ext cx="6049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Our Great Education Enables Us To Provide 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The Best Services</a:t>
            </a:r>
            <a:endParaRPr lang="en-ID" sz="28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B4411D5-CB8B-FFB3-2F68-325FFF1C7F12}"/>
              </a:ext>
            </a:extLst>
          </p:cNvPr>
          <p:cNvSpPr txBox="1"/>
          <p:nvPr/>
        </p:nvSpPr>
        <p:spPr>
          <a:xfrm>
            <a:off x="4402115" y="866925"/>
            <a:ext cx="3387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80" dirty="0">
                <a:solidFill>
                  <a:schemeClr val="accent3"/>
                </a:solidFill>
              </a:rPr>
              <a:t>Our Services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526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A0128FB-FEA9-8EF9-2000-53B13ACD2C40}"/>
              </a:ext>
            </a:extLst>
          </p:cNvPr>
          <p:cNvSpPr txBox="1"/>
          <p:nvPr/>
        </p:nvSpPr>
        <p:spPr>
          <a:xfrm>
            <a:off x="7312306" y="1273623"/>
            <a:ext cx="34332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rPr>
              <a:t>Our Portfolio Showcases </a:t>
            </a:r>
            <a:r>
              <a:rPr lang="en-US" sz="3200" b="1" dirty="0">
                <a:solidFill>
                  <a:schemeClr val="accent3"/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rPr>
              <a:t>Our </a:t>
            </a:r>
            <a:r>
              <a:rPr lang="en-US" sz="3200" b="1" dirty="0">
                <a:solidFill>
                  <a:srgbClr val="00B050"/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rPr>
              <a:t>Excellence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9EC8B9-C1D8-F9C7-68AE-FF31C92F450F}"/>
              </a:ext>
            </a:extLst>
          </p:cNvPr>
          <p:cNvSpPr txBox="1"/>
          <p:nvPr/>
        </p:nvSpPr>
        <p:spPr>
          <a:xfrm>
            <a:off x="7318845" y="996624"/>
            <a:ext cx="12157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80" dirty="0">
                <a:solidFill>
                  <a:schemeClr val="accent3"/>
                </a:solidFill>
              </a:rPr>
              <a:t>Our Portfolio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D091A1-0028-B382-0BF7-55FB1AD96D19}"/>
              </a:ext>
            </a:extLst>
          </p:cNvPr>
          <p:cNvSpPr txBox="1"/>
          <p:nvPr/>
        </p:nvSpPr>
        <p:spPr>
          <a:xfrm flipH="1">
            <a:off x="7312305" y="2962241"/>
            <a:ext cx="3426666" cy="1841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Lorem ipsum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dolor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sit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amet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. Et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saepe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voluptatibus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rem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quaerat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vel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delectus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internos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! Et beatae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sapiente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est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cumque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quos et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perspiciatis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labore 33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suscipit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veniam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sed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omnis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voluptatem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eum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accusantium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cumque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cumque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quos et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perspiciatis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labore 33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suscipit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veniam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sed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cumque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quos 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F04318-152C-C582-58E5-4BD057C8F063}"/>
              </a:ext>
            </a:extLst>
          </p:cNvPr>
          <p:cNvSpPr txBox="1"/>
          <p:nvPr/>
        </p:nvSpPr>
        <p:spPr>
          <a:xfrm flipH="1">
            <a:off x="7318845" y="4870453"/>
            <a:ext cx="3426666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Lorem ipsum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dolor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sit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amet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. Et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saepe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voluptatibus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rem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quaerat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vel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delectus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internos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! Et beatae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sapiente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est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cumque</a:t>
            </a:r>
            <a:endParaRPr lang="en-ID" sz="1100" dirty="0">
              <a:solidFill>
                <a:schemeClr val="tx1">
                  <a:lumMod val="50000"/>
                  <a:lumOff val="50000"/>
                </a:schemeClr>
              </a:solidFill>
              <a:ea typeface="Open Sans" pitchFamily="2" charset="0"/>
              <a:cs typeface="Open Sans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3834F2-B86B-930B-08B0-6E75F6BEBE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2507" y="996625"/>
            <a:ext cx="3426667" cy="2281663"/>
          </a:xfrm>
        </p:spPr>
        <p:txBody>
          <a:bodyPr/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F68B830-90CF-C699-AB97-05ACEF77EB1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2507" y="3579714"/>
            <a:ext cx="3426667" cy="2281663"/>
          </a:xfrm>
        </p:spPr>
        <p:txBody>
          <a:bodyPr/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FB591D2-3A1B-5630-626E-49CD752719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82589" y="996624"/>
            <a:ext cx="2318306" cy="4864752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60789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0E0963-42F0-D662-1046-BF3B700759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66049" y="473009"/>
            <a:ext cx="3702576" cy="2817492"/>
          </a:xfrm>
        </p:spPr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5109EA3-DBBF-E794-D331-01A8551E20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66049" y="3567499"/>
            <a:ext cx="3702576" cy="2817492"/>
          </a:xfrm>
        </p:spPr>
        <p:txBody>
          <a:bodyPr/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7522E3F-B85E-CDF1-C47B-39AEC1F5C5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079" y="473009"/>
            <a:ext cx="6780554" cy="2817492"/>
          </a:xfrm>
        </p:spPr>
        <p:txBody>
          <a:bodyPr/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301C5AF-1F24-BBA6-81F4-E1020F4632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1079" y="3567499"/>
            <a:ext cx="6780554" cy="2817492"/>
          </a:xfrm>
        </p:spPr>
        <p:txBody>
          <a:bodyPr/>
          <a:lstStyle/>
          <a:p>
            <a:endParaRPr lang="en-ID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0E55A1D-BCF7-512B-0820-213EA94A9271}"/>
              </a:ext>
            </a:extLst>
          </p:cNvPr>
          <p:cNvGrpSpPr/>
          <p:nvPr/>
        </p:nvGrpSpPr>
        <p:grpSpPr>
          <a:xfrm>
            <a:off x="6850377" y="2740537"/>
            <a:ext cx="1376928" cy="1376928"/>
            <a:chOff x="7836506" y="2672196"/>
            <a:chExt cx="2578100" cy="25781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2983622-55AD-D4EA-BEA0-A6E0A081AE4F}"/>
                </a:ext>
              </a:extLst>
            </p:cNvPr>
            <p:cNvGrpSpPr/>
            <p:nvPr/>
          </p:nvGrpSpPr>
          <p:grpSpPr>
            <a:xfrm>
              <a:off x="7836506" y="2672196"/>
              <a:ext cx="2578100" cy="2578100"/>
              <a:chOff x="7569200" y="2672196"/>
              <a:chExt cx="2578100" cy="2578100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1810434C-CD81-A5DA-7026-47D2655E0593}"/>
                  </a:ext>
                </a:extLst>
              </p:cNvPr>
              <p:cNvSpPr/>
              <p:nvPr/>
            </p:nvSpPr>
            <p:spPr>
              <a:xfrm>
                <a:off x="7569200" y="2672196"/>
                <a:ext cx="2578100" cy="2578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100" dirty="0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BD33B2E-F831-EF5A-CE99-49DA0B7B88D6}"/>
                  </a:ext>
                </a:extLst>
              </p:cNvPr>
              <p:cNvSpPr/>
              <p:nvPr/>
            </p:nvSpPr>
            <p:spPr>
              <a:xfrm>
                <a:off x="7764642" y="2867638"/>
                <a:ext cx="2187216" cy="218721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100" dirty="0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67571CF-D75C-318F-D2EE-D73F87208F26}"/>
                </a:ext>
              </a:extLst>
            </p:cNvPr>
            <p:cNvSpPr txBox="1"/>
            <p:nvPr/>
          </p:nvSpPr>
          <p:spPr>
            <a:xfrm rot="19800000">
              <a:off x="7976807" y="3473229"/>
              <a:ext cx="2297497" cy="97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Poppins Medium" panose="00000600000000000000" pitchFamily="50" charset="0"/>
                </a:rPr>
                <a:t>Education 2023</a:t>
              </a:r>
              <a:endParaRPr lang="en-ID" sz="1400" b="1" dirty="0">
                <a:solidFill>
                  <a:schemeClr val="bg1"/>
                </a:solidFill>
                <a:cs typeface="Poppins Medium" panose="000006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56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A828C1-29CF-5E1E-A697-B186A2A163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894" y="1290324"/>
            <a:ext cx="2097934" cy="4277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C007F4-4C8A-A395-0801-889CDE70B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059" y="1290324"/>
            <a:ext cx="2097934" cy="42773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96F20BC-3C9B-DEA2-0890-B2B27E1F1A67}"/>
              </a:ext>
            </a:extLst>
          </p:cNvPr>
          <p:cNvSpPr txBox="1"/>
          <p:nvPr/>
        </p:nvSpPr>
        <p:spPr>
          <a:xfrm>
            <a:off x="983125" y="1924587"/>
            <a:ext cx="4541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8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Great Education </a:t>
            </a:r>
            <a:r>
              <a:rPr lang="en-ID" sz="2800" b="1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Mockup</a:t>
            </a:r>
            <a:r>
              <a:rPr lang="en-ID" sz="28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2800" b="1" i="0" dirty="0">
                <a:solidFill>
                  <a:srgbClr val="00B05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From Learners</a:t>
            </a:r>
            <a:endParaRPr lang="en-ID" sz="28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30933D-732A-A6AC-C1B8-44740AC636C9}"/>
              </a:ext>
            </a:extLst>
          </p:cNvPr>
          <p:cNvSpPr txBox="1"/>
          <p:nvPr/>
        </p:nvSpPr>
        <p:spPr>
          <a:xfrm>
            <a:off x="983125" y="3047999"/>
            <a:ext cx="3416781" cy="13335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05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Duis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nisl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lorem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In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placerat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velit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ismod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semper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ivamus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odio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velit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ismod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semper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ivamus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odio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nisl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lorem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</a:t>
            </a:r>
            <a:endParaRPr lang="id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D05F2A0-4862-1D0F-1ADC-B6C403E56668}"/>
              </a:ext>
            </a:extLst>
          </p:cNvPr>
          <p:cNvSpPr/>
          <p:nvPr/>
        </p:nvSpPr>
        <p:spPr>
          <a:xfrm>
            <a:off x="1036912" y="4619440"/>
            <a:ext cx="1564633" cy="33337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1100" dirty="0"/>
              <a:t>Contact Us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6342C9-9EF0-D642-435B-04C91BBD82A4}"/>
              </a:ext>
            </a:extLst>
          </p:cNvPr>
          <p:cNvSpPr txBox="1"/>
          <p:nvPr/>
        </p:nvSpPr>
        <p:spPr>
          <a:xfrm>
            <a:off x="983125" y="1638488"/>
            <a:ext cx="3387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80" dirty="0">
                <a:solidFill>
                  <a:schemeClr val="accent3"/>
                </a:solidFill>
              </a:rPr>
              <a:t>Our Mockup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285460-CCA9-224E-ECC8-89C6B3D6B9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20288" y="1397954"/>
            <a:ext cx="1980818" cy="4024601"/>
          </a:xfrm>
        </p:spPr>
        <p:txBody>
          <a:bodyPr/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863559A-1DDD-CC44-5681-2CD6B5DB9C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89123" y="1397954"/>
            <a:ext cx="1980818" cy="4024601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60716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6F94D2-5FF3-C2C9-E758-C3982F45BF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046" y="1028972"/>
            <a:ext cx="3658628" cy="22012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DF3351-A9BD-619E-0EE9-7E1FEF27E1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432" y="3627783"/>
            <a:ext cx="3658628" cy="22012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38B5459-645F-D9D8-0026-B0865A8FE1CF}"/>
              </a:ext>
            </a:extLst>
          </p:cNvPr>
          <p:cNvSpPr txBox="1"/>
          <p:nvPr/>
        </p:nvSpPr>
        <p:spPr>
          <a:xfrm>
            <a:off x="1277327" y="1695987"/>
            <a:ext cx="40897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Great Education </a:t>
            </a:r>
            <a:r>
              <a:rPr lang="en-ID" sz="3200" b="1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Mockup</a:t>
            </a:r>
            <a:r>
              <a:rPr lang="en-ID" sz="32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D" sz="3200" b="1" i="0" dirty="0">
                <a:solidFill>
                  <a:srgbClr val="00B05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From Learners</a:t>
            </a:r>
            <a:endParaRPr lang="en-ID" sz="32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30C487-1BC2-FCB7-7572-7792F9819D58}"/>
              </a:ext>
            </a:extLst>
          </p:cNvPr>
          <p:cNvSpPr txBox="1"/>
          <p:nvPr/>
        </p:nvSpPr>
        <p:spPr>
          <a:xfrm>
            <a:off x="1277327" y="3428999"/>
            <a:ext cx="3416781" cy="13335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just">
              <a:lnSpc>
                <a:spcPct val="150000"/>
              </a:lnSpc>
              <a:defRPr sz="105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Duis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nisl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lorem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In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placerat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velit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ismod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semper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ivamus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odio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velit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ismod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semper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ivamus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odio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nisl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lorem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non</a:t>
            </a:r>
            <a:endParaRPr lang="id-ID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10275CE-1D87-3156-E25B-9EA915A7A02B}"/>
              </a:ext>
            </a:extLst>
          </p:cNvPr>
          <p:cNvSpPr/>
          <p:nvPr/>
        </p:nvSpPr>
        <p:spPr>
          <a:xfrm>
            <a:off x="1331114" y="5000440"/>
            <a:ext cx="1564633" cy="333373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1100" dirty="0">
                <a:latin typeface="Poppins" panose="00000500000000000000" pitchFamily="2" charset="0"/>
                <a:cs typeface="Poppins" panose="00000500000000000000" pitchFamily="2" charset="0"/>
              </a:rPr>
              <a:t>Contact Us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B8CC5A-3EAC-A3A6-2B19-80F6EEB01ED5}"/>
              </a:ext>
            </a:extLst>
          </p:cNvPr>
          <p:cNvSpPr txBox="1"/>
          <p:nvPr/>
        </p:nvSpPr>
        <p:spPr>
          <a:xfrm>
            <a:off x="1277327" y="1486088"/>
            <a:ext cx="3387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spc="80" dirty="0">
                <a:solidFill>
                  <a:schemeClr val="accent3"/>
                </a:solidFill>
              </a:rPr>
              <a:t>Our Mockup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0421968-E11F-9351-F0F4-FB8CFEE56B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F633784-542F-0318-6781-F3C4D5E6E0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89522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8">
            <a:extLst>
              <a:ext uri="{FF2B5EF4-FFF2-40B4-BE49-F238E27FC236}">
                <a16:creationId xmlns:a16="http://schemas.microsoft.com/office/drawing/2014/main" id="{C1C1182B-471C-19E0-B39B-97D175958D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879722"/>
              </p:ext>
            </p:extLst>
          </p:nvPr>
        </p:nvGraphicFramePr>
        <p:xfrm>
          <a:off x="1214987" y="2367599"/>
          <a:ext cx="9762024" cy="341702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06448">
                  <a:extLst>
                    <a:ext uri="{9D8B030D-6E8A-4147-A177-3AD203B41FA5}">
                      <a16:colId xmlns:a16="http://schemas.microsoft.com/office/drawing/2014/main" val="2835538372"/>
                    </a:ext>
                  </a:extLst>
                </a:gridCol>
                <a:gridCol w="3946967">
                  <a:extLst>
                    <a:ext uri="{9D8B030D-6E8A-4147-A177-3AD203B41FA5}">
                      <a16:colId xmlns:a16="http://schemas.microsoft.com/office/drawing/2014/main" val="841979714"/>
                    </a:ext>
                  </a:extLst>
                </a:gridCol>
                <a:gridCol w="1713055">
                  <a:extLst>
                    <a:ext uri="{9D8B030D-6E8A-4147-A177-3AD203B41FA5}">
                      <a16:colId xmlns:a16="http://schemas.microsoft.com/office/drawing/2014/main" val="1505000949"/>
                    </a:ext>
                  </a:extLst>
                </a:gridCol>
                <a:gridCol w="1794149">
                  <a:extLst>
                    <a:ext uri="{9D8B030D-6E8A-4147-A177-3AD203B41FA5}">
                      <a16:colId xmlns:a16="http://schemas.microsoft.com/office/drawing/2014/main" val="1133053849"/>
                    </a:ext>
                  </a:extLst>
                </a:gridCol>
                <a:gridCol w="1701405">
                  <a:extLst>
                    <a:ext uri="{9D8B030D-6E8A-4147-A177-3AD203B41FA5}">
                      <a16:colId xmlns:a16="http://schemas.microsoft.com/office/drawing/2014/main" val="316080956"/>
                    </a:ext>
                  </a:extLst>
                </a:gridCol>
              </a:tblGrid>
              <a:tr h="488147">
                <a:tc>
                  <a:txBody>
                    <a:bodyPr/>
                    <a:lstStyle/>
                    <a:p>
                      <a:pPr algn="ctr"/>
                      <a:endParaRPr lang="id-ID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Name List</a:t>
                      </a:r>
                      <a:endParaRPr lang="id-ID" sz="13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Basic</a:t>
                      </a:r>
                      <a:endParaRPr lang="id-ID" sz="13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Advanced</a:t>
                      </a:r>
                      <a:endParaRPr lang="id-ID" sz="13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bg1"/>
                          </a:solidFill>
                        </a:rPr>
                        <a:t>Professional</a:t>
                      </a:r>
                      <a:endParaRPr lang="id-ID" sz="13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9630811"/>
                  </a:ext>
                </a:extLst>
              </a:tr>
              <a:tr h="488147"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01</a:t>
                      </a:r>
                      <a:endParaRPr lang="id-ID" sz="13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1300" dirty="0"/>
                        <a:t>Right Learning Path For Your Group</a:t>
                      </a:r>
                      <a:endParaRPr lang="id-ID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Standard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Special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Extreme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36668119"/>
                  </a:ext>
                </a:extLst>
              </a:tr>
              <a:tr h="488147"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02</a:t>
                      </a:r>
                      <a:endParaRPr lang="id-ID" sz="13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1300" dirty="0"/>
                        <a:t>Social Media &amp; Marketing Policy</a:t>
                      </a:r>
                      <a:endParaRPr lang="id-ID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200 GB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1TB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2TB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2489009"/>
                  </a:ext>
                </a:extLst>
              </a:tr>
              <a:tr h="488147"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03</a:t>
                      </a:r>
                      <a:endParaRPr lang="id-ID" sz="13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1300" dirty="0"/>
                        <a:t>Extend To Them All The Care</a:t>
                      </a:r>
                      <a:endParaRPr lang="id-ID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24/7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24/7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24/7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4524155"/>
                  </a:ext>
                </a:extLst>
              </a:tr>
              <a:tr h="488147"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04</a:t>
                      </a:r>
                      <a:endParaRPr lang="id-ID" sz="13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1300" dirty="0"/>
                        <a:t>Learn With Real World Project</a:t>
                      </a:r>
                      <a:endParaRPr lang="id-ID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 Domain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 Domain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 Domain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2062660"/>
                  </a:ext>
                </a:extLst>
              </a:tr>
              <a:tr h="488147"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05</a:t>
                      </a:r>
                      <a:endParaRPr lang="id-ID" sz="13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1300" dirty="0"/>
                        <a:t>Muster And Go</a:t>
                      </a:r>
                      <a:endParaRPr lang="id-ID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Consulting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Marketing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Marketing</a:t>
                      </a:r>
                      <a:endParaRPr lang="id-ID" sz="13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309069"/>
                  </a:ext>
                </a:extLst>
              </a:tr>
              <a:tr h="488147">
                <a:tc>
                  <a:txBody>
                    <a:bodyPr/>
                    <a:lstStyle/>
                    <a:p>
                      <a:pPr algn="ctr"/>
                      <a:endParaRPr lang="id-ID" sz="13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1" algn="l"/>
                      <a:r>
                        <a:rPr lang="en-US" sz="1300" b="1" dirty="0">
                          <a:solidFill>
                            <a:schemeClr val="bg1"/>
                          </a:solidFill>
                        </a:rPr>
                        <a:t>Price</a:t>
                      </a:r>
                      <a:endParaRPr lang="id-ID" sz="13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solidFill>
                            <a:schemeClr val="bg1"/>
                          </a:solidFill>
                        </a:rPr>
                        <a:t>Free</a:t>
                      </a:r>
                      <a:endParaRPr lang="id-ID" sz="13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solidFill>
                            <a:schemeClr val="bg1"/>
                          </a:solidFill>
                        </a:rPr>
                        <a:t>$500</a:t>
                      </a:r>
                      <a:endParaRPr lang="id-ID" sz="13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solidFill>
                            <a:schemeClr val="bg1"/>
                          </a:solidFill>
                        </a:rPr>
                        <a:t>$700</a:t>
                      </a:r>
                      <a:endParaRPr lang="id-ID" sz="13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099159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01C8FB7-773B-B8CA-9502-06C0C32BC4DB}"/>
              </a:ext>
            </a:extLst>
          </p:cNvPr>
          <p:cNvSpPr txBox="1"/>
          <p:nvPr/>
        </p:nvSpPr>
        <p:spPr>
          <a:xfrm>
            <a:off x="3071149" y="1302321"/>
            <a:ext cx="6049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Our Best </a:t>
            </a:r>
            <a:r>
              <a:rPr lang="en-US" sz="3600" b="1" i="0" dirty="0">
                <a:solidFill>
                  <a:srgbClr val="00B05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Pricing Table</a:t>
            </a:r>
            <a:endParaRPr lang="en-ID" sz="36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98957F-9D55-66E8-D2CD-64143F53F135}"/>
              </a:ext>
            </a:extLst>
          </p:cNvPr>
          <p:cNvSpPr txBox="1"/>
          <p:nvPr/>
        </p:nvSpPr>
        <p:spPr>
          <a:xfrm>
            <a:off x="4402114" y="997172"/>
            <a:ext cx="3387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80" dirty="0">
                <a:solidFill>
                  <a:schemeClr val="accent3"/>
                </a:solidFill>
              </a:rPr>
              <a:t>Our Pricing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08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1B03BCA-2DB4-5BA3-ECA0-1E37B3C53A52}"/>
              </a:ext>
            </a:extLst>
          </p:cNvPr>
          <p:cNvSpPr/>
          <p:nvPr/>
        </p:nvSpPr>
        <p:spPr>
          <a:xfrm>
            <a:off x="6171561" y="2973162"/>
            <a:ext cx="515925" cy="388483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43C8C0-B40B-9527-D681-2BABC7B0A087}"/>
              </a:ext>
            </a:extLst>
          </p:cNvPr>
          <p:cNvGrpSpPr/>
          <p:nvPr/>
        </p:nvGrpSpPr>
        <p:grpSpPr>
          <a:xfrm>
            <a:off x="6171295" y="2200923"/>
            <a:ext cx="1703003" cy="1028024"/>
            <a:chOff x="2735151" y="2934382"/>
            <a:chExt cx="1524881" cy="920500"/>
          </a:xfrm>
          <a:solidFill>
            <a:srgbClr val="00B050"/>
          </a:solidFill>
        </p:grpSpPr>
        <p:sp>
          <p:nvSpPr>
            <p:cNvPr id="4" name="Arrow: Up 3">
              <a:extLst>
                <a:ext uri="{FF2B5EF4-FFF2-40B4-BE49-F238E27FC236}">
                  <a16:creationId xmlns:a16="http://schemas.microsoft.com/office/drawing/2014/main" id="{F1C21B50-0605-E0B7-B959-B2AEAD4C79FE}"/>
                </a:ext>
              </a:extLst>
            </p:cNvPr>
            <p:cNvSpPr/>
            <p:nvPr/>
          </p:nvSpPr>
          <p:spPr>
            <a:xfrm rot="5400000">
              <a:off x="3268442" y="2863291"/>
              <a:ext cx="920500" cy="1062681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55697341-B52F-4B9D-0898-3921C472DAFD}"/>
                </a:ext>
              </a:extLst>
            </p:cNvPr>
            <p:cNvSpPr/>
            <p:nvPr/>
          </p:nvSpPr>
          <p:spPr>
            <a:xfrm rot="16200000">
              <a:off x="2735151" y="3163413"/>
              <a:ext cx="462438" cy="46243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3600E2D6-F3E2-398B-35B4-6D23F220CA1F}"/>
              </a:ext>
            </a:extLst>
          </p:cNvPr>
          <p:cNvSpPr/>
          <p:nvPr/>
        </p:nvSpPr>
        <p:spPr>
          <a:xfrm>
            <a:off x="5504937" y="2973164"/>
            <a:ext cx="515925" cy="38848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38A3E87-3B96-891F-D660-F3DD2585AE61}"/>
              </a:ext>
            </a:extLst>
          </p:cNvPr>
          <p:cNvGrpSpPr/>
          <p:nvPr/>
        </p:nvGrpSpPr>
        <p:grpSpPr>
          <a:xfrm flipH="1">
            <a:off x="4317859" y="2200923"/>
            <a:ext cx="1703003" cy="1028024"/>
            <a:chOff x="2735151" y="2934382"/>
            <a:chExt cx="1524881" cy="920500"/>
          </a:xfrm>
          <a:solidFill>
            <a:schemeClr val="accent2"/>
          </a:solidFill>
        </p:grpSpPr>
        <p:sp>
          <p:nvSpPr>
            <p:cNvPr id="8" name="Arrow: Up 7">
              <a:extLst>
                <a:ext uri="{FF2B5EF4-FFF2-40B4-BE49-F238E27FC236}">
                  <a16:creationId xmlns:a16="http://schemas.microsoft.com/office/drawing/2014/main" id="{BE905333-F090-8DAC-A580-8D89B91C838A}"/>
                </a:ext>
              </a:extLst>
            </p:cNvPr>
            <p:cNvSpPr/>
            <p:nvPr/>
          </p:nvSpPr>
          <p:spPr>
            <a:xfrm rot="5400000">
              <a:off x="3268442" y="2863291"/>
              <a:ext cx="920500" cy="1062681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96054FF5-46BF-10D4-2E63-DAA1BDAE86BE}"/>
                </a:ext>
              </a:extLst>
            </p:cNvPr>
            <p:cNvSpPr/>
            <p:nvPr/>
          </p:nvSpPr>
          <p:spPr>
            <a:xfrm rot="16200000">
              <a:off x="2735151" y="3163413"/>
              <a:ext cx="462438" cy="46243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C0E6E289-3DE2-C1FC-B3A6-F8A81EB4CDBB}"/>
              </a:ext>
            </a:extLst>
          </p:cNvPr>
          <p:cNvSpPr/>
          <p:nvPr/>
        </p:nvSpPr>
        <p:spPr>
          <a:xfrm>
            <a:off x="6838184" y="5210102"/>
            <a:ext cx="515925" cy="16478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074F6C4-2CA2-D6AC-CEC2-AE4CECC72AF5}"/>
              </a:ext>
            </a:extLst>
          </p:cNvPr>
          <p:cNvGrpSpPr/>
          <p:nvPr/>
        </p:nvGrpSpPr>
        <p:grpSpPr>
          <a:xfrm>
            <a:off x="6837918" y="4437862"/>
            <a:ext cx="1703003" cy="1028024"/>
            <a:chOff x="2735151" y="2934382"/>
            <a:chExt cx="1524881" cy="920500"/>
          </a:xfrm>
          <a:solidFill>
            <a:schemeClr val="accent2"/>
          </a:solidFill>
        </p:grpSpPr>
        <p:sp>
          <p:nvSpPr>
            <p:cNvPr id="12" name="Arrow: Up 11">
              <a:extLst>
                <a:ext uri="{FF2B5EF4-FFF2-40B4-BE49-F238E27FC236}">
                  <a16:creationId xmlns:a16="http://schemas.microsoft.com/office/drawing/2014/main" id="{6FCDA0C2-CDBF-B838-6D5B-48CD811FA896}"/>
                </a:ext>
              </a:extLst>
            </p:cNvPr>
            <p:cNvSpPr/>
            <p:nvPr/>
          </p:nvSpPr>
          <p:spPr>
            <a:xfrm rot="5400000">
              <a:off x="3268442" y="2863291"/>
              <a:ext cx="920500" cy="1062681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155D0202-E7A2-3AA5-2ACB-70354BE96D4C}"/>
                </a:ext>
              </a:extLst>
            </p:cNvPr>
            <p:cNvSpPr/>
            <p:nvPr/>
          </p:nvSpPr>
          <p:spPr>
            <a:xfrm rot="16200000">
              <a:off x="2735151" y="3163413"/>
              <a:ext cx="462438" cy="46243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72447B3E-537E-3037-8A56-E7289E67382A}"/>
              </a:ext>
            </a:extLst>
          </p:cNvPr>
          <p:cNvSpPr/>
          <p:nvPr/>
        </p:nvSpPr>
        <p:spPr>
          <a:xfrm>
            <a:off x="4838315" y="5210102"/>
            <a:ext cx="515925" cy="164789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E60D3FA-4899-D795-09BB-C30B1C0BC4E9}"/>
              </a:ext>
            </a:extLst>
          </p:cNvPr>
          <p:cNvGrpSpPr/>
          <p:nvPr/>
        </p:nvGrpSpPr>
        <p:grpSpPr>
          <a:xfrm flipH="1">
            <a:off x="3651237" y="4437862"/>
            <a:ext cx="1703003" cy="1028024"/>
            <a:chOff x="2735151" y="2934382"/>
            <a:chExt cx="1524881" cy="920500"/>
          </a:xfrm>
          <a:solidFill>
            <a:srgbClr val="00B050"/>
          </a:solidFill>
        </p:grpSpPr>
        <p:sp>
          <p:nvSpPr>
            <p:cNvPr id="16" name="Arrow: Up 15">
              <a:extLst>
                <a:ext uri="{FF2B5EF4-FFF2-40B4-BE49-F238E27FC236}">
                  <a16:creationId xmlns:a16="http://schemas.microsoft.com/office/drawing/2014/main" id="{033BEF4D-F63B-47B9-C69D-5EB5A9C0B014}"/>
                </a:ext>
              </a:extLst>
            </p:cNvPr>
            <p:cNvSpPr/>
            <p:nvPr/>
          </p:nvSpPr>
          <p:spPr>
            <a:xfrm rot="5400000">
              <a:off x="3268442" y="2863291"/>
              <a:ext cx="920500" cy="1062681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7FF4CBC5-DE33-0314-A0EA-ECFC7C264CE2}"/>
                </a:ext>
              </a:extLst>
            </p:cNvPr>
            <p:cNvSpPr/>
            <p:nvPr/>
          </p:nvSpPr>
          <p:spPr>
            <a:xfrm rot="16200000">
              <a:off x="2735151" y="3163413"/>
              <a:ext cx="462438" cy="46243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C63954E-0541-DC14-A735-6C3A9C985776}"/>
              </a:ext>
            </a:extLst>
          </p:cNvPr>
          <p:cNvSpPr txBox="1"/>
          <p:nvPr/>
        </p:nvSpPr>
        <p:spPr>
          <a:xfrm>
            <a:off x="8096018" y="2786597"/>
            <a:ext cx="2737886" cy="589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Sora ExtraBold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dolor sit amet. Qui sint neque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ADE1D5-B79A-EDF1-E85D-AE5F935CE166}"/>
              </a:ext>
            </a:extLst>
          </p:cNvPr>
          <p:cNvSpPr/>
          <p:nvPr/>
        </p:nvSpPr>
        <p:spPr>
          <a:xfrm>
            <a:off x="8186092" y="2082016"/>
            <a:ext cx="556629" cy="556629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5E8BD4-D1FC-C5B7-B677-A7EC2B35B13C}"/>
              </a:ext>
            </a:extLst>
          </p:cNvPr>
          <p:cNvSpPr txBox="1"/>
          <p:nvPr/>
        </p:nvSpPr>
        <p:spPr>
          <a:xfrm>
            <a:off x="8708627" y="5033093"/>
            <a:ext cx="2472517" cy="589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Sora ExtraBold" pitchFamily="2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dolor sit amet. Qui sint neque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3F57B0E-1692-F122-ED2C-2B1BEBF306B3}"/>
              </a:ext>
            </a:extLst>
          </p:cNvPr>
          <p:cNvSpPr/>
          <p:nvPr/>
        </p:nvSpPr>
        <p:spPr>
          <a:xfrm>
            <a:off x="8798701" y="4328512"/>
            <a:ext cx="556629" cy="556629"/>
          </a:xfrm>
          <a:prstGeom prst="rect">
            <a:avLst/>
          </a:pr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8A695A-9056-0899-3AAE-E487D829DBBA}"/>
              </a:ext>
            </a:extLst>
          </p:cNvPr>
          <p:cNvSpPr txBox="1"/>
          <p:nvPr/>
        </p:nvSpPr>
        <p:spPr>
          <a:xfrm flipH="1">
            <a:off x="1358096" y="2786597"/>
            <a:ext cx="2736544" cy="589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Sora ExtraBold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dolor sit amet. Qui sint neque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0D8456-4BF0-9B15-958F-FFB8051782FD}"/>
              </a:ext>
            </a:extLst>
          </p:cNvPr>
          <p:cNvSpPr/>
          <p:nvPr/>
        </p:nvSpPr>
        <p:spPr>
          <a:xfrm flipH="1">
            <a:off x="3447936" y="2082016"/>
            <a:ext cx="556629" cy="556629"/>
          </a:xfrm>
          <a:prstGeom prst="rect">
            <a:avLst/>
          </a:pr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F281CB-BAAA-241F-55D4-9E4B0679C60F}"/>
              </a:ext>
            </a:extLst>
          </p:cNvPr>
          <p:cNvSpPr txBox="1"/>
          <p:nvPr/>
        </p:nvSpPr>
        <p:spPr>
          <a:xfrm flipH="1">
            <a:off x="891265" y="5033093"/>
            <a:ext cx="2590767" cy="589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Sora ExtraBold" pitchFamily="2" charset="0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sz="14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dolor sit amet. Qui sint neque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D56C82-02A5-C5A1-D32B-591450A95E69}"/>
              </a:ext>
            </a:extLst>
          </p:cNvPr>
          <p:cNvSpPr/>
          <p:nvPr/>
        </p:nvSpPr>
        <p:spPr>
          <a:xfrm flipH="1">
            <a:off x="2835328" y="4328512"/>
            <a:ext cx="556629" cy="556629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1168A64-B674-D0AB-A9CA-5992EFE79E76}"/>
              </a:ext>
            </a:extLst>
          </p:cNvPr>
          <p:cNvSpPr txBox="1"/>
          <p:nvPr/>
        </p:nvSpPr>
        <p:spPr>
          <a:xfrm>
            <a:off x="3071148" y="1096048"/>
            <a:ext cx="6284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Our Best </a:t>
            </a:r>
            <a:r>
              <a:rPr lang="en-US" sz="3200" b="1" i="0" dirty="0">
                <a:solidFill>
                  <a:srgbClr val="00B05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Leaners Infographic</a:t>
            </a:r>
            <a:endParaRPr lang="en-ID" sz="32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92DA14A-3C64-5CC3-163E-740CBD08E91D}"/>
              </a:ext>
            </a:extLst>
          </p:cNvPr>
          <p:cNvSpPr txBox="1"/>
          <p:nvPr/>
        </p:nvSpPr>
        <p:spPr>
          <a:xfrm>
            <a:off x="4402114" y="771849"/>
            <a:ext cx="3387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80" dirty="0">
                <a:solidFill>
                  <a:schemeClr val="accent3"/>
                </a:solidFill>
              </a:rPr>
              <a:t>Our Infographic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109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F91A747-8575-928B-ECE8-38B494A3B4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43200" y="0"/>
            <a:ext cx="9448800" cy="6858000"/>
          </a:xfrm>
        </p:spPr>
        <p:txBody>
          <a:bodyPr/>
          <a:lstStyle/>
          <a:p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7A698F7-65B7-5518-8CF0-49EBB100EC18}"/>
              </a:ext>
            </a:extLst>
          </p:cNvPr>
          <p:cNvGrpSpPr/>
          <p:nvPr/>
        </p:nvGrpSpPr>
        <p:grpSpPr>
          <a:xfrm>
            <a:off x="559177" y="1017916"/>
            <a:ext cx="4368046" cy="5089586"/>
            <a:chOff x="5977428" y="1017916"/>
            <a:chExt cx="4368046" cy="5089586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757B324-6018-BBF5-99DD-9A67B1FF9CC3}"/>
                </a:ext>
              </a:extLst>
            </p:cNvPr>
            <p:cNvSpPr/>
            <p:nvPr/>
          </p:nvSpPr>
          <p:spPr>
            <a:xfrm>
              <a:off x="5977428" y="1017916"/>
              <a:ext cx="4368046" cy="5089586"/>
            </a:xfrm>
            <a:prstGeom prst="roundRect">
              <a:avLst>
                <a:gd name="adj" fmla="val 8235"/>
              </a:avLst>
            </a:prstGeom>
            <a:solidFill>
              <a:srgbClr val="00B050"/>
            </a:solidFill>
            <a:ln w="28575">
              <a:noFill/>
            </a:ln>
            <a:effectLst>
              <a:outerShdw blurRad="889000" dist="1143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1200" dirty="0">
                <a:solidFill>
                  <a:srgbClr val="0474E6"/>
                </a:solidFill>
                <a:latin typeface="Work Sans" panose="00000500000000000000" pitchFamily="2" charset="0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CBA2A59-F1D4-A34B-7EC0-78C113043BFC}"/>
                </a:ext>
              </a:extLst>
            </p:cNvPr>
            <p:cNvGrpSpPr/>
            <p:nvPr/>
          </p:nvGrpSpPr>
          <p:grpSpPr>
            <a:xfrm>
              <a:off x="6515907" y="1741694"/>
              <a:ext cx="3291088" cy="3642031"/>
              <a:chOff x="6394844" y="1740843"/>
              <a:chExt cx="3291088" cy="3642031"/>
            </a:xfrm>
          </p:grpSpPr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FE3C2880-D5A9-0A80-803F-75D303AFCBDF}"/>
                  </a:ext>
                </a:extLst>
              </p:cNvPr>
              <p:cNvSpPr txBox="1"/>
              <p:nvPr/>
            </p:nvSpPr>
            <p:spPr>
              <a:xfrm>
                <a:off x="6432227" y="2020448"/>
                <a:ext cx="319763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solidFill>
                      <a:schemeClr val="bg1"/>
                    </a:solidFill>
                    <a:latin typeface="Poppins" panose="00000500000000000000" pitchFamily="2" charset="0"/>
                    <a:ea typeface="Roboto Condensed" panose="02000000000000000000" pitchFamily="2" charset="0"/>
                    <a:cs typeface="Poppins" panose="00000500000000000000" pitchFamily="2" charset="0"/>
                  </a:rPr>
                  <a:t>Contact Us</a:t>
                </a:r>
                <a:endParaRPr lang="id-ID" sz="3600" b="1" dirty="0">
                  <a:solidFill>
                    <a:schemeClr val="bg1"/>
                  </a:solidFill>
                  <a:latin typeface="Poppins" panose="00000500000000000000" pitchFamily="2" charset="0"/>
                  <a:ea typeface="Roboto Condensed" panose="020000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B36D24A-C4CB-58EF-46C8-88E1284A4A88}"/>
                  </a:ext>
                </a:extLst>
              </p:cNvPr>
              <p:cNvSpPr txBox="1"/>
              <p:nvPr/>
            </p:nvSpPr>
            <p:spPr>
              <a:xfrm>
                <a:off x="6419288" y="1740843"/>
                <a:ext cx="292263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spc="140" dirty="0">
                    <a:solidFill>
                      <a:schemeClr val="bg1"/>
                    </a:solidFill>
                    <a:latin typeface="Poppins" panose="00000500000000000000" pitchFamily="2" charset="0"/>
                    <a:ea typeface="Open Sans" pitchFamily="2" charset="0"/>
                    <a:cs typeface="Poppins" panose="00000500000000000000" pitchFamily="2" charset="0"/>
                  </a:rPr>
                  <a:t>Get In Touch</a:t>
                </a:r>
                <a:endParaRPr lang="id-ID" sz="1100" spc="140" dirty="0">
                  <a:solidFill>
                    <a:schemeClr val="bg1"/>
                  </a:solidFill>
                  <a:latin typeface="Poppins" panose="00000500000000000000" pitchFamily="2" charset="0"/>
                  <a:ea typeface="Open Sans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EED0553-5FA7-31CE-8A1F-7B26BE4B47E3}"/>
                  </a:ext>
                </a:extLst>
              </p:cNvPr>
              <p:cNvSpPr txBox="1"/>
              <p:nvPr/>
            </p:nvSpPr>
            <p:spPr>
              <a:xfrm>
                <a:off x="6394844" y="2795100"/>
                <a:ext cx="3235016" cy="579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000"/>
                  </a:lnSpc>
                </a:pPr>
                <a:r>
                  <a:rPr lang="id-ID" sz="1100" dirty="0" err="1">
                    <a:solidFill>
                      <a:schemeClr val="bg1"/>
                    </a:solidFill>
                  </a:rPr>
                  <a:t>Lorem</a:t>
                </a:r>
                <a:r>
                  <a:rPr lang="id-ID" sz="1100" dirty="0">
                    <a:solidFill>
                      <a:schemeClr val="bg1"/>
                    </a:solidFill>
                  </a:rPr>
                  <a:t> </a:t>
                </a:r>
                <a:r>
                  <a:rPr lang="id-ID" sz="1100" dirty="0" err="1">
                    <a:solidFill>
                      <a:schemeClr val="bg1"/>
                    </a:solidFill>
                  </a:rPr>
                  <a:t>ipsum</a:t>
                </a:r>
                <a:r>
                  <a:rPr lang="id-ID" sz="1100" dirty="0">
                    <a:solidFill>
                      <a:schemeClr val="bg1"/>
                    </a:solidFill>
                  </a:rPr>
                  <a:t> </a:t>
                </a:r>
                <a:r>
                  <a:rPr lang="id-ID" sz="1100" dirty="0" err="1">
                    <a:solidFill>
                      <a:schemeClr val="bg1"/>
                    </a:solidFill>
                  </a:rPr>
                  <a:t>dolor</a:t>
                </a:r>
                <a:r>
                  <a:rPr lang="id-ID" sz="1100" dirty="0">
                    <a:solidFill>
                      <a:schemeClr val="bg1"/>
                    </a:solidFill>
                  </a:rPr>
                  <a:t> sit </a:t>
                </a:r>
                <a:r>
                  <a:rPr lang="id-ID" sz="1100" dirty="0" err="1">
                    <a:solidFill>
                      <a:schemeClr val="bg1"/>
                    </a:solidFill>
                  </a:rPr>
                  <a:t>amet</a:t>
                </a:r>
                <a:r>
                  <a:rPr lang="id-ID" sz="1100" dirty="0">
                    <a:solidFill>
                      <a:schemeClr val="bg1"/>
                    </a:solidFill>
                  </a:rPr>
                  <a:t>, </a:t>
                </a:r>
                <a:r>
                  <a:rPr lang="id-ID" sz="1100" dirty="0" err="1">
                    <a:solidFill>
                      <a:schemeClr val="bg1"/>
                    </a:solidFill>
                  </a:rPr>
                  <a:t>consectetur</a:t>
                </a:r>
                <a:r>
                  <a:rPr lang="id-ID" sz="1100" dirty="0">
                    <a:solidFill>
                      <a:schemeClr val="bg1"/>
                    </a:solidFill>
                  </a:rPr>
                  <a:t> </a:t>
                </a:r>
                <a:r>
                  <a:rPr lang="id-ID" sz="1100" dirty="0" err="1">
                    <a:solidFill>
                      <a:schemeClr val="bg1"/>
                    </a:solidFill>
                  </a:rPr>
                  <a:t>adipiscing</a:t>
                </a:r>
                <a:r>
                  <a:rPr lang="id-ID" sz="1100" dirty="0">
                    <a:solidFill>
                      <a:schemeClr val="bg1"/>
                    </a:solidFill>
                  </a:rPr>
                  <a:t> </a:t>
                </a:r>
                <a:r>
                  <a:rPr lang="id-ID" sz="1100" dirty="0" err="1">
                    <a:solidFill>
                      <a:schemeClr val="bg1"/>
                    </a:solidFill>
                  </a:rPr>
                  <a:t>elit</a:t>
                </a:r>
                <a:endParaRPr lang="id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31CD2B6-6DB2-E679-4062-89BC2662C5D0}"/>
                  </a:ext>
                </a:extLst>
              </p:cNvPr>
              <p:cNvSpPr txBox="1"/>
              <p:nvPr/>
            </p:nvSpPr>
            <p:spPr>
              <a:xfrm>
                <a:off x="7020260" y="3627369"/>
                <a:ext cx="2665672" cy="5793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0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200 Broadway Av New Canberra</a:t>
                </a:r>
              </a:p>
              <a:p>
                <a:pPr algn="just">
                  <a:lnSpc>
                    <a:spcPts val="20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WA 5024 West Australia</a:t>
                </a:r>
                <a:endParaRPr lang="id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08E6874-C294-95D8-74C5-A4990C4F9587}"/>
                  </a:ext>
                </a:extLst>
              </p:cNvPr>
              <p:cNvSpPr txBox="1"/>
              <p:nvPr/>
            </p:nvSpPr>
            <p:spPr>
              <a:xfrm>
                <a:off x="7020260" y="4389977"/>
                <a:ext cx="2665672" cy="322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0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(+62) 8123 4567 790</a:t>
                </a:r>
                <a:endParaRPr lang="id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E8708FB-8586-CB05-A745-96B829A56887}"/>
                  </a:ext>
                </a:extLst>
              </p:cNvPr>
              <p:cNvSpPr txBox="1"/>
              <p:nvPr/>
            </p:nvSpPr>
            <p:spPr>
              <a:xfrm>
                <a:off x="7020260" y="5008939"/>
                <a:ext cx="2665672" cy="322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000"/>
                  </a:lnSpc>
                </a:pPr>
                <a:r>
                  <a:rPr lang="en-US" sz="1100" dirty="0">
                    <a:solidFill>
                      <a:schemeClr val="bg1"/>
                    </a:solidFill>
                  </a:rPr>
                  <a:t>learners@email.com</a:t>
                </a:r>
                <a:endParaRPr lang="id-ID" sz="11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9" name="Graphic 8">
                <a:extLst>
                  <a:ext uri="{FF2B5EF4-FFF2-40B4-BE49-F238E27FC236}">
                    <a16:creationId xmlns:a16="http://schemas.microsoft.com/office/drawing/2014/main" id="{14FEFB41-98C0-6624-CF1C-258428AD44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6494049" y="3734183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0" name="Graphic 9">
                <a:extLst>
                  <a:ext uri="{FF2B5EF4-FFF2-40B4-BE49-F238E27FC236}">
                    <a16:creationId xmlns:a16="http://schemas.microsoft.com/office/drawing/2014/main" id="{E420C7DA-8742-FFED-AD8A-847073554C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94049" y="4405073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106F3E4C-138A-CD8D-3ED8-E968D57C87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6494049" y="5017114"/>
                <a:ext cx="365760" cy="36576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14508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1619250" y="549275"/>
            <a:ext cx="8953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7418957C-479B-4007-8400-FE76AD0AC7EC}"/>
              </a:ext>
            </a:extLst>
          </p:cNvPr>
          <p:cNvSpPr>
            <a:spLocks/>
          </p:cNvSpPr>
          <p:nvPr/>
        </p:nvSpPr>
        <p:spPr bwMode="auto">
          <a:xfrm>
            <a:off x="1140227" y="1992981"/>
            <a:ext cx="2395348" cy="2046728"/>
          </a:xfrm>
          <a:custGeom>
            <a:avLst/>
            <a:gdLst>
              <a:gd name="T0" fmla="*/ 50 w 373"/>
              <a:gd name="T1" fmla="*/ 296 h 319"/>
              <a:gd name="T2" fmla="*/ 67 w 373"/>
              <a:gd name="T3" fmla="*/ 203 h 319"/>
              <a:gd name="T4" fmla="*/ 32 w 373"/>
              <a:gd name="T5" fmla="*/ 196 h 319"/>
              <a:gd name="T6" fmla="*/ 0 w 373"/>
              <a:gd name="T7" fmla="*/ 159 h 319"/>
              <a:gd name="T8" fmla="*/ 32 w 373"/>
              <a:gd name="T9" fmla="*/ 122 h 319"/>
              <a:gd name="T10" fmla="*/ 67 w 373"/>
              <a:gd name="T11" fmla="*/ 116 h 319"/>
              <a:gd name="T12" fmla="*/ 50 w 373"/>
              <a:gd name="T13" fmla="*/ 23 h 319"/>
              <a:gd name="T14" fmla="*/ 143 w 373"/>
              <a:gd name="T15" fmla="*/ 6 h 319"/>
              <a:gd name="T16" fmla="*/ 150 w 373"/>
              <a:gd name="T17" fmla="*/ 40 h 319"/>
              <a:gd name="T18" fmla="*/ 186 w 373"/>
              <a:gd name="T19" fmla="*/ 73 h 319"/>
              <a:gd name="T20" fmla="*/ 223 w 373"/>
              <a:gd name="T21" fmla="*/ 40 h 319"/>
              <a:gd name="T22" fmla="*/ 230 w 373"/>
              <a:gd name="T23" fmla="*/ 6 h 319"/>
              <a:gd name="T24" fmla="*/ 323 w 373"/>
              <a:gd name="T25" fmla="*/ 23 h 319"/>
              <a:gd name="T26" fmla="*/ 306 w 373"/>
              <a:gd name="T27" fmla="*/ 116 h 319"/>
              <a:gd name="T28" fmla="*/ 341 w 373"/>
              <a:gd name="T29" fmla="*/ 122 h 319"/>
              <a:gd name="T30" fmla="*/ 373 w 373"/>
              <a:gd name="T31" fmla="*/ 159 h 319"/>
              <a:gd name="T32" fmla="*/ 341 w 373"/>
              <a:gd name="T33" fmla="*/ 196 h 319"/>
              <a:gd name="T34" fmla="*/ 306 w 373"/>
              <a:gd name="T35" fmla="*/ 203 h 319"/>
              <a:gd name="T36" fmla="*/ 323 w 373"/>
              <a:gd name="T37" fmla="*/ 296 h 319"/>
              <a:gd name="T38" fmla="*/ 230 w 373"/>
              <a:gd name="T39" fmla="*/ 313 h 319"/>
              <a:gd name="T40" fmla="*/ 223 w 373"/>
              <a:gd name="T41" fmla="*/ 278 h 319"/>
              <a:gd name="T42" fmla="*/ 186 w 373"/>
              <a:gd name="T43" fmla="*/ 246 h 319"/>
              <a:gd name="T44" fmla="*/ 150 w 373"/>
              <a:gd name="T45" fmla="*/ 278 h 319"/>
              <a:gd name="T46" fmla="*/ 143 w 373"/>
              <a:gd name="T47" fmla="*/ 313 h 319"/>
              <a:gd name="T48" fmla="*/ 50 w 373"/>
              <a:gd name="T49" fmla="*/ 296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3" h="319">
                <a:moveTo>
                  <a:pt x="50" y="296"/>
                </a:moveTo>
                <a:cubicBezTo>
                  <a:pt x="50" y="296"/>
                  <a:pt x="72" y="246"/>
                  <a:pt x="67" y="203"/>
                </a:cubicBezTo>
                <a:cubicBezTo>
                  <a:pt x="63" y="178"/>
                  <a:pt x="48" y="188"/>
                  <a:pt x="32" y="196"/>
                </a:cubicBezTo>
                <a:cubicBezTo>
                  <a:pt x="17" y="204"/>
                  <a:pt x="0" y="194"/>
                  <a:pt x="0" y="159"/>
                </a:cubicBezTo>
                <a:cubicBezTo>
                  <a:pt x="0" y="124"/>
                  <a:pt x="17" y="115"/>
                  <a:pt x="32" y="122"/>
                </a:cubicBezTo>
                <a:cubicBezTo>
                  <a:pt x="48" y="130"/>
                  <a:pt x="63" y="140"/>
                  <a:pt x="67" y="116"/>
                </a:cubicBezTo>
                <a:cubicBezTo>
                  <a:pt x="72" y="72"/>
                  <a:pt x="50" y="23"/>
                  <a:pt x="50" y="23"/>
                </a:cubicBezTo>
                <a:cubicBezTo>
                  <a:pt x="50" y="23"/>
                  <a:pt x="99" y="0"/>
                  <a:pt x="143" y="6"/>
                </a:cubicBezTo>
                <a:cubicBezTo>
                  <a:pt x="167" y="9"/>
                  <a:pt x="158" y="24"/>
                  <a:pt x="150" y="40"/>
                </a:cubicBezTo>
                <a:cubicBezTo>
                  <a:pt x="142" y="55"/>
                  <a:pt x="152" y="73"/>
                  <a:pt x="186" y="73"/>
                </a:cubicBezTo>
                <a:cubicBezTo>
                  <a:pt x="221" y="73"/>
                  <a:pt x="231" y="55"/>
                  <a:pt x="223" y="40"/>
                </a:cubicBezTo>
                <a:cubicBezTo>
                  <a:pt x="215" y="24"/>
                  <a:pt x="206" y="9"/>
                  <a:pt x="230" y="6"/>
                </a:cubicBezTo>
                <a:cubicBezTo>
                  <a:pt x="274" y="0"/>
                  <a:pt x="323" y="23"/>
                  <a:pt x="323" y="23"/>
                </a:cubicBezTo>
                <a:cubicBezTo>
                  <a:pt x="323" y="23"/>
                  <a:pt x="301" y="72"/>
                  <a:pt x="306" y="116"/>
                </a:cubicBezTo>
                <a:cubicBezTo>
                  <a:pt x="310" y="140"/>
                  <a:pt x="325" y="130"/>
                  <a:pt x="341" y="122"/>
                </a:cubicBezTo>
                <a:cubicBezTo>
                  <a:pt x="356" y="115"/>
                  <a:pt x="373" y="124"/>
                  <a:pt x="373" y="159"/>
                </a:cubicBezTo>
                <a:cubicBezTo>
                  <a:pt x="373" y="194"/>
                  <a:pt x="356" y="204"/>
                  <a:pt x="341" y="196"/>
                </a:cubicBezTo>
                <a:cubicBezTo>
                  <a:pt x="325" y="188"/>
                  <a:pt x="310" y="178"/>
                  <a:pt x="306" y="203"/>
                </a:cubicBezTo>
                <a:cubicBezTo>
                  <a:pt x="301" y="246"/>
                  <a:pt x="323" y="296"/>
                  <a:pt x="323" y="296"/>
                </a:cubicBezTo>
                <a:cubicBezTo>
                  <a:pt x="323" y="296"/>
                  <a:pt x="274" y="319"/>
                  <a:pt x="230" y="313"/>
                </a:cubicBezTo>
                <a:cubicBezTo>
                  <a:pt x="206" y="310"/>
                  <a:pt x="215" y="294"/>
                  <a:pt x="223" y="278"/>
                </a:cubicBezTo>
                <a:cubicBezTo>
                  <a:pt x="231" y="263"/>
                  <a:pt x="221" y="246"/>
                  <a:pt x="186" y="246"/>
                </a:cubicBezTo>
                <a:cubicBezTo>
                  <a:pt x="152" y="246"/>
                  <a:pt x="142" y="263"/>
                  <a:pt x="150" y="278"/>
                </a:cubicBezTo>
                <a:cubicBezTo>
                  <a:pt x="158" y="294"/>
                  <a:pt x="167" y="310"/>
                  <a:pt x="143" y="313"/>
                </a:cubicBezTo>
                <a:cubicBezTo>
                  <a:pt x="99" y="319"/>
                  <a:pt x="50" y="296"/>
                  <a:pt x="50" y="296"/>
                </a:cubicBezTo>
                <a:close/>
              </a:path>
            </a:pathLst>
          </a:custGeom>
          <a:solidFill>
            <a:srgbClr val="00B050"/>
          </a:solidFill>
          <a:ln w="0">
            <a:noFill/>
            <a:prstDash val="solid"/>
            <a:round/>
            <a:headEnd/>
            <a:tailEnd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71089E17-51C5-4627-ACBB-9C7D4CA7DC90}"/>
              </a:ext>
            </a:extLst>
          </p:cNvPr>
          <p:cNvSpPr>
            <a:spLocks/>
          </p:cNvSpPr>
          <p:nvPr/>
        </p:nvSpPr>
        <p:spPr bwMode="auto">
          <a:xfrm>
            <a:off x="3834018" y="1816797"/>
            <a:ext cx="2042982" cy="2399096"/>
          </a:xfrm>
          <a:custGeom>
            <a:avLst/>
            <a:gdLst>
              <a:gd name="T0" fmla="*/ 22 w 318"/>
              <a:gd name="T1" fmla="*/ 51 h 374"/>
              <a:gd name="T2" fmla="*/ 116 w 318"/>
              <a:gd name="T3" fmla="*/ 67 h 374"/>
              <a:gd name="T4" fmla="*/ 122 w 318"/>
              <a:gd name="T5" fmla="*/ 33 h 374"/>
              <a:gd name="T6" fmla="*/ 159 w 318"/>
              <a:gd name="T7" fmla="*/ 0 h 374"/>
              <a:gd name="T8" fmla="*/ 196 w 318"/>
              <a:gd name="T9" fmla="*/ 33 h 374"/>
              <a:gd name="T10" fmla="*/ 202 w 318"/>
              <a:gd name="T11" fmla="*/ 67 h 374"/>
              <a:gd name="T12" fmla="*/ 296 w 318"/>
              <a:gd name="T13" fmla="*/ 51 h 374"/>
              <a:gd name="T14" fmla="*/ 312 w 318"/>
              <a:gd name="T15" fmla="*/ 144 h 374"/>
              <a:gd name="T16" fmla="*/ 278 w 318"/>
              <a:gd name="T17" fmla="*/ 150 h 374"/>
              <a:gd name="T18" fmla="*/ 245 w 318"/>
              <a:gd name="T19" fmla="*/ 187 h 374"/>
              <a:gd name="T20" fmla="*/ 278 w 318"/>
              <a:gd name="T21" fmla="*/ 224 h 374"/>
              <a:gd name="T22" fmla="*/ 312 w 318"/>
              <a:gd name="T23" fmla="*/ 231 h 374"/>
              <a:gd name="T24" fmla="*/ 296 w 318"/>
              <a:gd name="T25" fmla="*/ 324 h 374"/>
              <a:gd name="T26" fmla="*/ 202 w 318"/>
              <a:gd name="T27" fmla="*/ 307 h 374"/>
              <a:gd name="T28" fmla="*/ 196 w 318"/>
              <a:gd name="T29" fmla="*/ 341 h 374"/>
              <a:gd name="T30" fmla="*/ 159 w 318"/>
              <a:gd name="T31" fmla="*/ 374 h 374"/>
              <a:gd name="T32" fmla="*/ 122 w 318"/>
              <a:gd name="T33" fmla="*/ 341 h 374"/>
              <a:gd name="T34" fmla="*/ 116 w 318"/>
              <a:gd name="T35" fmla="*/ 307 h 374"/>
              <a:gd name="T36" fmla="*/ 22 w 318"/>
              <a:gd name="T37" fmla="*/ 324 h 374"/>
              <a:gd name="T38" fmla="*/ 5 w 318"/>
              <a:gd name="T39" fmla="*/ 231 h 374"/>
              <a:gd name="T40" fmla="*/ 40 w 318"/>
              <a:gd name="T41" fmla="*/ 224 h 374"/>
              <a:gd name="T42" fmla="*/ 72 w 318"/>
              <a:gd name="T43" fmla="*/ 187 h 374"/>
              <a:gd name="T44" fmla="*/ 40 w 318"/>
              <a:gd name="T45" fmla="*/ 150 h 374"/>
              <a:gd name="T46" fmla="*/ 5 w 318"/>
              <a:gd name="T47" fmla="*/ 144 h 374"/>
              <a:gd name="T48" fmla="*/ 22 w 318"/>
              <a:gd name="T49" fmla="*/ 51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8" h="374">
                <a:moveTo>
                  <a:pt x="22" y="51"/>
                </a:moveTo>
                <a:cubicBezTo>
                  <a:pt x="22" y="51"/>
                  <a:pt x="72" y="73"/>
                  <a:pt x="116" y="67"/>
                </a:cubicBezTo>
                <a:cubicBezTo>
                  <a:pt x="140" y="64"/>
                  <a:pt x="130" y="49"/>
                  <a:pt x="122" y="33"/>
                </a:cubicBezTo>
                <a:cubicBezTo>
                  <a:pt x="115" y="18"/>
                  <a:pt x="124" y="0"/>
                  <a:pt x="159" y="0"/>
                </a:cubicBezTo>
                <a:cubicBezTo>
                  <a:pt x="194" y="0"/>
                  <a:pt x="203" y="18"/>
                  <a:pt x="196" y="33"/>
                </a:cubicBezTo>
                <a:cubicBezTo>
                  <a:pt x="188" y="49"/>
                  <a:pt x="178" y="64"/>
                  <a:pt x="202" y="67"/>
                </a:cubicBezTo>
                <a:cubicBezTo>
                  <a:pt x="246" y="73"/>
                  <a:pt x="296" y="51"/>
                  <a:pt x="296" y="51"/>
                </a:cubicBezTo>
                <a:cubicBezTo>
                  <a:pt x="296" y="51"/>
                  <a:pt x="318" y="100"/>
                  <a:pt x="312" y="144"/>
                </a:cubicBezTo>
                <a:cubicBezTo>
                  <a:pt x="309" y="168"/>
                  <a:pt x="294" y="158"/>
                  <a:pt x="278" y="150"/>
                </a:cubicBezTo>
                <a:cubicBezTo>
                  <a:pt x="263" y="143"/>
                  <a:pt x="245" y="152"/>
                  <a:pt x="245" y="187"/>
                </a:cubicBezTo>
                <a:cubicBezTo>
                  <a:pt x="245" y="222"/>
                  <a:pt x="263" y="232"/>
                  <a:pt x="278" y="224"/>
                </a:cubicBezTo>
                <a:cubicBezTo>
                  <a:pt x="294" y="216"/>
                  <a:pt x="309" y="206"/>
                  <a:pt x="312" y="231"/>
                </a:cubicBezTo>
                <a:cubicBezTo>
                  <a:pt x="318" y="274"/>
                  <a:pt x="296" y="324"/>
                  <a:pt x="296" y="324"/>
                </a:cubicBezTo>
                <a:cubicBezTo>
                  <a:pt x="296" y="324"/>
                  <a:pt x="246" y="301"/>
                  <a:pt x="202" y="307"/>
                </a:cubicBezTo>
                <a:cubicBezTo>
                  <a:pt x="178" y="310"/>
                  <a:pt x="188" y="326"/>
                  <a:pt x="196" y="341"/>
                </a:cubicBezTo>
                <a:cubicBezTo>
                  <a:pt x="203" y="356"/>
                  <a:pt x="194" y="374"/>
                  <a:pt x="159" y="374"/>
                </a:cubicBezTo>
                <a:cubicBezTo>
                  <a:pt x="124" y="374"/>
                  <a:pt x="115" y="356"/>
                  <a:pt x="122" y="341"/>
                </a:cubicBezTo>
                <a:cubicBezTo>
                  <a:pt x="130" y="326"/>
                  <a:pt x="140" y="310"/>
                  <a:pt x="116" y="307"/>
                </a:cubicBezTo>
                <a:cubicBezTo>
                  <a:pt x="72" y="301"/>
                  <a:pt x="22" y="324"/>
                  <a:pt x="22" y="324"/>
                </a:cubicBezTo>
                <a:cubicBezTo>
                  <a:pt x="22" y="324"/>
                  <a:pt x="0" y="274"/>
                  <a:pt x="5" y="231"/>
                </a:cubicBezTo>
                <a:cubicBezTo>
                  <a:pt x="9" y="206"/>
                  <a:pt x="24" y="216"/>
                  <a:pt x="40" y="224"/>
                </a:cubicBezTo>
                <a:cubicBezTo>
                  <a:pt x="55" y="232"/>
                  <a:pt x="72" y="222"/>
                  <a:pt x="72" y="187"/>
                </a:cubicBezTo>
                <a:cubicBezTo>
                  <a:pt x="72" y="152"/>
                  <a:pt x="55" y="143"/>
                  <a:pt x="40" y="150"/>
                </a:cubicBezTo>
                <a:cubicBezTo>
                  <a:pt x="24" y="158"/>
                  <a:pt x="9" y="168"/>
                  <a:pt x="5" y="144"/>
                </a:cubicBezTo>
                <a:cubicBezTo>
                  <a:pt x="0" y="100"/>
                  <a:pt x="22" y="51"/>
                  <a:pt x="22" y="51"/>
                </a:cubicBezTo>
                <a:close/>
              </a:path>
            </a:pathLst>
          </a:custGeom>
          <a:solidFill>
            <a:srgbClr val="00B050">
              <a:alpha val="80000"/>
            </a:srgbClr>
          </a:solidFill>
          <a:ln w="0">
            <a:noFill/>
            <a:prstDash val="solid"/>
            <a:round/>
            <a:headEnd/>
            <a:tailEnd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88BBFF3C-425A-4380-A536-167C4FB9E28A}"/>
              </a:ext>
            </a:extLst>
          </p:cNvPr>
          <p:cNvSpPr>
            <a:spLocks/>
          </p:cNvSpPr>
          <p:nvPr/>
        </p:nvSpPr>
        <p:spPr bwMode="auto">
          <a:xfrm>
            <a:off x="6175583" y="1992981"/>
            <a:ext cx="2402846" cy="2046728"/>
          </a:xfrm>
          <a:custGeom>
            <a:avLst/>
            <a:gdLst>
              <a:gd name="T0" fmla="*/ 51 w 374"/>
              <a:gd name="T1" fmla="*/ 296 h 319"/>
              <a:gd name="T2" fmla="*/ 67 w 374"/>
              <a:gd name="T3" fmla="*/ 203 h 319"/>
              <a:gd name="T4" fmla="*/ 33 w 374"/>
              <a:gd name="T5" fmla="*/ 196 h 319"/>
              <a:gd name="T6" fmla="*/ 0 w 374"/>
              <a:gd name="T7" fmla="*/ 159 h 319"/>
              <a:gd name="T8" fmla="*/ 33 w 374"/>
              <a:gd name="T9" fmla="*/ 122 h 319"/>
              <a:gd name="T10" fmla="*/ 67 w 374"/>
              <a:gd name="T11" fmla="*/ 116 h 319"/>
              <a:gd name="T12" fmla="*/ 51 w 374"/>
              <a:gd name="T13" fmla="*/ 23 h 319"/>
              <a:gd name="T14" fmla="*/ 144 w 374"/>
              <a:gd name="T15" fmla="*/ 6 h 319"/>
              <a:gd name="T16" fmla="*/ 150 w 374"/>
              <a:gd name="T17" fmla="*/ 40 h 319"/>
              <a:gd name="T18" fmla="*/ 187 w 374"/>
              <a:gd name="T19" fmla="*/ 73 h 319"/>
              <a:gd name="T20" fmla="*/ 224 w 374"/>
              <a:gd name="T21" fmla="*/ 40 h 319"/>
              <a:gd name="T22" fmla="*/ 231 w 374"/>
              <a:gd name="T23" fmla="*/ 6 h 319"/>
              <a:gd name="T24" fmla="*/ 324 w 374"/>
              <a:gd name="T25" fmla="*/ 23 h 319"/>
              <a:gd name="T26" fmla="*/ 307 w 374"/>
              <a:gd name="T27" fmla="*/ 116 h 319"/>
              <a:gd name="T28" fmla="*/ 341 w 374"/>
              <a:gd name="T29" fmla="*/ 122 h 319"/>
              <a:gd name="T30" fmla="*/ 374 w 374"/>
              <a:gd name="T31" fmla="*/ 159 h 319"/>
              <a:gd name="T32" fmla="*/ 341 w 374"/>
              <a:gd name="T33" fmla="*/ 196 h 319"/>
              <a:gd name="T34" fmla="*/ 307 w 374"/>
              <a:gd name="T35" fmla="*/ 203 h 319"/>
              <a:gd name="T36" fmla="*/ 324 w 374"/>
              <a:gd name="T37" fmla="*/ 296 h 319"/>
              <a:gd name="T38" fmla="*/ 231 w 374"/>
              <a:gd name="T39" fmla="*/ 313 h 319"/>
              <a:gd name="T40" fmla="*/ 224 w 374"/>
              <a:gd name="T41" fmla="*/ 278 h 319"/>
              <a:gd name="T42" fmla="*/ 187 w 374"/>
              <a:gd name="T43" fmla="*/ 246 h 319"/>
              <a:gd name="T44" fmla="*/ 150 w 374"/>
              <a:gd name="T45" fmla="*/ 278 h 319"/>
              <a:gd name="T46" fmla="*/ 144 w 374"/>
              <a:gd name="T47" fmla="*/ 313 h 319"/>
              <a:gd name="T48" fmla="*/ 51 w 374"/>
              <a:gd name="T49" fmla="*/ 296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4" h="319">
                <a:moveTo>
                  <a:pt x="51" y="296"/>
                </a:moveTo>
                <a:cubicBezTo>
                  <a:pt x="51" y="296"/>
                  <a:pt x="73" y="246"/>
                  <a:pt x="67" y="203"/>
                </a:cubicBezTo>
                <a:cubicBezTo>
                  <a:pt x="64" y="178"/>
                  <a:pt x="49" y="188"/>
                  <a:pt x="33" y="196"/>
                </a:cubicBezTo>
                <a:cubicBezTo>
                  <a:pt x="18" y="204"/>
                  <a:pt x="0" y="194"/>
                  <a:pt x="0" y="159"/>
                </a:cubicBezTo>
                <a:cubicBezTo>
                  <a:pt x="0" y="124"/>
                  <a:pt x="18" y="115"/>
                  <a:pt x="33" y="122"/>
                </a:cubicBezTo>
                <a:cubicBezTo>
                  <a:pt x="49" y="130"/>
                  <a:pt x="64" y="140"/>
                  <a:pt x="67" y="116"/>
                </a:cubicBezTo>
                <a:cubicBezTo>
                  <a:pt x="73" y="72"/>
                  <a:pt x="51" y="23"/>
                  <a:pt x="51" y="23"/>
                </a:cubicBezTo>
                <a:cubicBezTo>
                  <a:pt x="51" y="23"/>
                  <a:pt x="100" y="0"/>
                  <a:pt x="144" y="6"/>
                </a:cubicBezTo>
                <a:cubicBezTo>
                  <a:pt x="168" y="9"/>
                  <a:pt x="158" y="24"/>
                  <a:pt x="150" y="40"/>
                </a:cubicBezTo>
                <a:cubicBezTo>
                  <a:pt x="143" y="55"/>
                  <a:pt x="153" y="73"/>
                  <a:pt x="187" y="73"/>
                </a:cubicBezTo>
                <a:cubicBezTo>
                  <a:pt x="222" y="73"/>
                  <a:pt x="232" y="55"/>
                  <a:pt x="224" y="40"/>
                </a:cubicBezTo>
                <a:cubicBezTo>
                  <a:pt x="216" y="24"/>
                  <a:pt x="206" y="9"/>
                  <a:pt x="231" y="6"/>
                </a:cubicBezTo>
                <a:cubicBezTo>
                  <a:pt x="274" y="0"/>
                  <a:pt x="324" y="23"/>
                  <a:pt x="324" y="23"/>
                </a:cubicBezTo>
                <a:cubicBezTo>
                  <a:pt x="324" y="23"/>
                  <a:pt x="301" y="72"/>
                  <a:pt x="307" y="116"/>
                </a:cubicBezTo>
                <a:cubicBezTo>
                  <a:pt x="310" y="140"/>
                  <a:pt x="326" y="130"/>
                  <a:pt x="341" y="122"/>
                </a:cubicBezTo>
                <a:cubicBezTo>
                  <a:pt x="357" y="115"/>
                  <a:pt x="374" y="124"/>
                  <a:pt x="374" y="159"/>
                </a:cubicBezTo>
                <a:cubicBezTo>
                  <a:pt x="374" y="194"/>
                  <a:pt x="357" y="204"/>
                  <a:pt x="341" y="196"/>
                </a:cubicBezTo>
                <a:cubicBezTo>
                  <a:pt x="326" y="188"/>
                  <a:pt x="310" y="178"/>
                  <a:pt x="307" y="203"/>
                </a:cubicBezTo>
                <a:cubicBezTo>
                  <a:pt x="301" y="246"/>
                  <a:pt x="324" y="296"/>
                  <a:pt x="324" y="296"/>
                </a:cubicBezTo>
                <a:cubicBezTo>
                  <a:pt x="324" y="296"/>
                  <a:pt x="274" y="319"/>
                  <a:pt x="231" y="313"/>
                </a:cubicBezTo>
                <a:cubicBezTo>
                  <a:pt x="206" y="310"/>
                  <a:pt x="216" y="294"/>
                  <a:pt x="224" y="278"/>
                </a:cubicBezTo>
                <a:cubicBezTo>
                  <a:pt x="232" y="263"/>
                  <a:pt x="222" y="246"/>
                  <a:pt x="187" y="246"/>
                </a:cubicBezTo>
                <a:cubicBezTo>
                  <a:pt x="153" y="246"/>
                  <a:pt x="143" y="263"/>
                  <a:pt x="150" y="278"/>
                </a:cubicBezTo>
                <a:cubicBezTo>
                  <a:pt x="158" y="294"/>
                  <a:pt x="168" y="310"/>
                  <a:pt x="144" y="313"/>
                </a:cubicBezTo>
                <a:cubicBezTo>
                  <a:pt x="100" y="319"/>
                  <a:pt x="51" y="296"/>
                  <a:pt x="51" y="296"/>
                </a:cubicBezTo>
                <a:close/>
              </a:path>
            </a:pathLst>
          </a:custGeom>
          <a:solidFill>
            <a:srgbClr val="00B050">
              <a:alpha val="70000"/>
            </a:srgbClr>
          </a:solidFill>
          <a:ln w="0">
            <a:noFill/>
            <a:prstDash val="solid"/>
            <a:round/>
            <a:headEnd/>
            <a:tailEnd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DCFC33F9-5C67-4ED0-AF86-766BC1006BBD}"/>
              </a:ext>
            </a:extLst>
          </p:cNvPr>
          <p:cNvSpPr>
            <a:spLocks/>
          </p:cNvSpPr>
          <p:nvPr/>
        </p:nvSpPr>
        <p:spPr bwMode="auto">
          <a:xfrm>
            <a:off x="8877153" y="1816797"/>
            <a:ext cx="2050478" cy="2399096"/>
          </a:xfrm>
          <a:custGeom>
            <a:avLst/>
            <a:gdLst>
              <a:gd name="T0" fmla="*/ 23 w 319"/>
              <a:gd name="T1" fmla="*/ 51 h 374"/>
              <a:gd name="T2" fmla="*/ 116 w 319"/>
              <a:gd name="T3" fmla="*/ 67 h 374"/>
              <a:gd name="T4" fmla="*/ 123 w 319"/>
              <a:gd name="T5" fmla="*/ 33 h 374"/>
              <a:gd name="T6" fmla="*/ 160 w 319"/>
              <a:gd name="T7" fmla="*/ 0 h 374"/>
              <a:gd name="T8" fmla="*/ 197 w 319"/>
              <a:gd name="T9" fmla="*/ 33 h 374"/>
              <a:gd name="T10" fmla="*/ 203 w 319"/>
              <a:gd name="T11" fmla="*/ 67 h 374"/>
              <a:gd name="T12" fmla="*/ 296 w 319"/>
              <a:gd name="T13" fmla="*/ 51 h 374"/>
              <a:gd name="T14" fmla="*/ 313 w 319"/>
              <a:gd name="T15" fmla="*/ 144 h 374"/>
              <a:gd name="T16" fmla="*/ 279 w 319"/>
              <a:gd name="T17" fmla="*/ 150 h 374"/>
              <a:gd name="T18" fmla="*/ 246 w 319"/>
              <a:gd name="T19" fmla="*/ 187 h 374"/>
              <a:gd name="T20" fmla="*/ 279 w 319"/>
              <a:gd name="T21" fmla="*/ 224 h 374"/>
              <a:gd name="T22" fmla="*/ 313 w 319"/>
              <a:gd name="T23" fmla="*/ 231 h 374"/>
              <a:gd name="T24" fmla="*/ 296 w 319"/>
              <a:gd name="T25" fmla="*/ 324 h 374"/>
              <a:gd name="T26" fmla="*/ 203 w 319"/>
              <a:gd name="T27" fmla="*/ 307 h 374"/>
              <a:gd name="T28" fmla="*/ 197 w 319"/>
              <a:gd name="T29" fmla="*/ 341 h 374"/>
              <a:gd name="T30" fmla="*/ 160 w 319"/>
              <a:gd name="T31" fmla="*/ 374 h 374"/>
              <a:gd name="T32" fmla="*/ 123 w 319"/>
              <a:gd name="T33" fmla="*/ 341 h 374"/>
              <a:gd name="T34" fmla="*/ 116 w 319"/>
              <a:gd name="T35" fmla="*/ 307 h 374"/>
              <a:gd name="T36" fmla="*/ 23 w 319"/>
              <a:gd name="T37" fmla="*/ 324 h 374"/>
              <a:gd name="T38" fmla="*/ 6 w 319"/>
              <a:gd name="T39" fmla="*/ 231 h 374"/>
              <a:gd name="T40" fmla="*/ 40 w 319"/>
              <a:gd name="T41" fmla="*/ 224 h 374"/>
              <a:gd name="T42" fmla="*/ 73 w 319"/>
              <a:gd name="T43" fmla="*/ 187 h 374"/>
              <a:gd name="T44" fmla="*/ 40 w 319"/>
              <a:gd name="T45" fmla="*/ 150 h 374"/>
              <a:gd name="T46" fmla="*/ 6 w 319"/>
              <a:gd name="T47" fmla="*/ 144 h 374"/>
              <a:gd name="T48" fmla="*/ 23 w 319"/>
              <a:gd name="T49" fmla="*/ 51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9" h="374">
                <a:moveTo>
                  <a:pt x="23" y="51"/>
                </a:moveTo>
                <a:cubicBezTo>
                  <a:pt x="23" y="51"/>
                  <a:pt x="73" y="73"/>
                  <a:pt x="116" y="67"/>
                </a:cubicBezTo>
                <a:cubicBezTo>
                  <a:pt x="141" y="64"/>
                  <a:pt x="131" y="49"/>
                  <a:pt x="123" y="33"/>
                </a:cubicBezTo>
                <a:cubicBezTo>
                  <a:pt x="115" y="18"/>
                  <a:pt x="125" y="0"/>
                  <a:pt x="160" y="0"/>
                </a:cubicBezTo>
                <a:cubicBezTo>
                  <a:pt x="194" y="0"/>
                  <a:pt x="204" y="18"/>
                  <a:pt x="197" y="33"/>
                </a:cubicBezTo>
                <a:cubicBezTo>
                  <a:pt x="189" y="49"/>
                  <a:pt x="179" y="64"/>
                  <a:pt x="203" y="67"/>
                </a:cubicBezTo>
                <a:cubicBezTo>
                  <a:pt x="247" y="73"/>
                  <a:pt x="296" y="51"/>
                  <a:pt x="296" y="51"/>
                </a:cubicBezTo>
                <a:cubicBezTo>
                  <a:pt x="296" y="51"/>
                  <a:pt x="319" y="100"/>
                  <a:pt x="313" y="144"/>
                </a:cubicBezTo>
                <a:cubicBezTo>
                  <a:pt x="310" y="168"/>
                  <a:pt x="295" y="158"/>
                  <a:pt x="279" y="150"/>
                </a:cubicBezTo>
                <a:cubicBezTo>
                  <a:pt x="264" y="143"/>
                  <a:pt x="246" y="152"/>
                  <a:pt x="246" y="187"/>
                </a:cubicBezTo>
                <a:cubicBezTo>
                  <a:pt x="246" y="222"/>
                  <a:pt x="264" y="232"/>
                  <a:pt x="279" y="224"/>
                </a:cubicBezTo>
                <a:cubicBezTo>
                  <a:pt x="295" y="216"/>
                  <a:pt x="310" y="206"/>
                  <a:pt x="313" y="231"/>
                </a:cubicBezTo>
                <a:cubicBezTo>
                  <a:pt x="319" y="274"/>
                  <a:pt x="296" y="324"/>
                  <a:pt x="296" y="324"/>
                </a:cubicBezTo>
                <a:cubicBezTo>
                  <a:pt x="296" y="324"/>
                  <a:pt x="247" y="301"/>
                  <a:pt x="203" y="307"/>
                </a:cubicBezTo>
                <a:cubicBezTo>
                  <a:pt x="179" y="310"/>
                  <a:pt x="189" y="326"/>
                  <a:pt x="197" y="341"/>
                </a:cubicBezTo>
                <a:cubicBezTo>
                  <a:pt x="204" y="356"/>
                  <a:pt x="194" y="374"/>
                  <a:pt x="160" y="374"/>
                </a:cubicBezTo>
                <a:cubicBezTo>
                  <a:pt x="125" y="374"/>
                  <a:pt x="115" y="356"/>
                  <a:pt x="123" y="341"/>
                </a:cubicBezTo>
                <a:cubicBezTo>
                  <a:pt x="131" y="326"/>
                  <a:pt x="141" y="310"/>
                  <a:pt x="116" y="307"/>
                </a:cubicBezTo>
                <a:cubicBezTo>
                  <a:pt x="73" y="301"/>
                  <a:pt x="23" y="324"/>
                  <a:pt x="23" y="324"/>
                </a:cubicBezTo>
                <a:cubicBezTo>
                  <a:pt x="23" y="324"/>
                  <a:pt x="0" y="274"/>
                  <a:pt x="6" y="231"/>
                </a:cubicBezTo>
                <a:cubicBezTo>
                  <a:pt x="9" y="206"/>
                  <a:pt x="25" y="216"/>
                  <a:pt x="40" y="224"/>
                </a:cubicBezTo>
                <a:cubicBezTo>
                  <a:pt x="56" y="232"/>
                  <a:pt x="73" y="222"/>
                  <a:pt x="73" y="187"/>
                </a:cubicBezTo>
                <a:cubicBezTo>
                  <a:pt x="73" y="152"/>
                  <a:pt x="56" y="143"/>
                  <a:pt x="40" y="150"/>
                </a:cubicBezTo>
                <a:cubicBezTo>
                  <a:pt x="25" y="158"/>
                  <a:pt x="9" y="168"/>
                  <a:pt x="6" y="144"/>
                </a:cubicBezTo>
                <a:cubicBezTo>
                  <a:pt x="0" y="100"/>
                  <a:pt x="23" y="51"/>
                  <a:pt x="23" y="51"/>
                </a:cubicBezTo>
                <a:close/>
              </a:path>
            </a:pathLst>
          </a:custGeom>
          <a:solidFill>
            <a:srgbClr val="00B050">
              <a:alpha val="60000"/>
            </a:srgbClr>
          </a:solidFill>
          <a:ln w="0">
            <a:noFill/>
            <a:prstDash val="solid"/>
            <a:round/>
            <a:headEnd/>
            <a:tailEnd/>
          </a:ln>
          <a:effectLst>
            <a:outerShdw blurRad="381000" sx="102000" sy="102000" algn="ctr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7" name="Freeform 120">
            <a:extLst>
              <a:ext uri="{FF2B5EF4-FFF2-40B4-BE49-F238E27FC236}">
                <a16:creationId xmlns:a16="http://schemas.microsoft.com/office/drawing/2014/main" id="{9FD219F7-6948-4854-9C65-2BD35502AE3D}"/>
              </a:ext>
            </a:extLst>
          </p:cNvPr>
          <p:cNvSpPr>
            <a:spLocks noEditPoints="1"/>
          </p:cNvSpPr>
          <p:nvPr/>
        </p:nvSpPr>
        <p:spPr bwMode="auto">
          <a:xfrm>
            <a:off x="2168007" y="2870236"/>
            <a:ext cx="340920" cy="292218"/>
          </a:xfrm>
          <a:custGeom>
            <a:avLst/>
            <a:gdLst>
              <a:gd name="T0" fmla="*/ 37750 w 68"/>
              <a:gd name="T1" fmla="*/ 200025 h 58"/>
              <a:gd name="T2" fmla="*/ 30886 w 68"/>
              <a:gd name="T3" fmla="*/ 200025 h 58"/>
              <a:gd name="T4" fmla="*/ 0 w 68"/>
              <a:gd name="T5" fmla="*/ 168987 h 58"/>
              <a:gd name="T6" fmla="*/ 0 w 68"/>
              <a:gd name="T7" fmla="*/ 62077 h 58"/>
              <a:gd name="T8" fmla="*/ 30886 w 68"/>
              <a:gd name="T9" fmla="*/ 31038 h 58"/>
              <a:gd name="T10" fmla="*/ 37750 w 68"/>
              <a:gd name="T11" fmla="*/ 31038 h 58"/>
              <a:gd name="T12" fmla="*/ 37750 w 68"/>
              <a:gd name="T13" fmla="*/ 200025 h 58"/>
              <a:gd name="T14" fmla="*/ 185317 w 68"/>
              <a:gd name="T15" fmla="*/ 200025 h 58"/>
              <a:gd name="T16" fmla="*/ 51477 w 68"/>
              <a:gd name="T17" fmla="*/ 200025 h 58"/>
              <a:gd name="T18" fmla="*/ 51477 w 68"/>
              <a:gd name="T19" fmla="*/ 31038 h 58"/>
              <a:gd name="T20" fmla="*/ 68636 w 68"/>
              <a:gd name="T21" fmla="*/ 31038 h 58"/>
              <a:gd name="T22" fmla="*/ 68636 w 68"/>
              <a:gd name="T23" fmla="*/ 10346 h 58"/>
              <a:gd name="T24" fmla="*/ 82363 w 68"/>
              <a:gd name="T25" fmla="*/ 0 h 58"/>
              <a:gd name="T26" fmla="*/ 154431 w 68"/>
              <a:gd name="T27" fmla="*/ 0 h 58"/>
              <a:gd name="T28" fmla="*/ 168158 w 68"/>
              <a:gd name="T29" fmla="*/ 10346 h 58"/>
              <a:gd name="T30" fmla="*/ 168158 w 68"/>
              <a:gd name="T31" fmla="*/ 31038 h 58"/>
              <a:gd name="T32" fmla="*/ 185317 w 68"/>
              <a:gd name="T33" fmla="*/ 31038 h 58"/>
              <a:gd name="T34" fmla="*/ 185317 w 68"/>
              <a:gd name="T35" fmla="*/ 200025 h 58"/>
              <a:gd name="T36" fmla="*/ 150999 w 68"/>
              <a:gd name="T37" fmla="*/ 31038 h 58"/>
              <a:gd name="T38" fmla="*/ 150999 w 68"/>
              <a:gd name="T39" fmla="*/ 13795 h 58"/>
              <a:gd name="T40" fmla="*/ 85795 w 68"/>
              <a:gd name="T41" fmla="*/ 13795 h 58"/>
              <a:gd name="T42" fmla="*/ 85795 w 68"/>
              <a:gd name="T43" fmla="*/ 31038 h 58"/>
              <a:gd name="T44" fmla="*/ 150999 w 68"/>
              <a:gd name="T45" fmla="*/ 31038 h 58"/>
              <a:gd name="T46" fmla="*/ 233362 w 68"/>
              <a:gd name="T47" fmla="*/ 168987 h 58"/>
              <a:gd name="T48" fmla="*/ 205908 w 68"/>
              <a:gd name="T49" fmla="*/ 200025 h 58"/>
              <a:gd name="T50" fmla="*/ 199044 w 68"/>
              <a:gd name="T51" fmla="*/ 200025 h 58"/>
              <a:gd name="T52" fmla="*/ 199044 w 68"/>
              <a:gd name="T53" fmla="*/ 31038 h 58"/>
              <a:gd name="T54" fmla="*/ 205908 w 68"/>
              <a:gd name="T55" fmla="*/ 31038 h 58"/>
              <a:gd name="T56" fmla="*/ 233362 w 68"/>
              <a:gd name="T57" fmla="*/ 62077 h 58"/>
              <a:gd name="T58" fmla="*/ 233362 w 68"/>
              <a:gd name="T59" fmla="*/ 168987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" name="Freeform 122">
            <a:extLst>
              <a:ext uri="{FF2B5EF4-FFF2-40B4-BE49-F238E27FC236}">
                <a16:creationId xmlns:a16="http://schemas.microsoft.com/office/drawing/2014/main" id="{5AC1F5E9-5103-4EFB-A861-2A0911FAAE03}"/>
              </a:ext>
            </a:extLst>
          </p:cNvPr>
          <p:cNvSpPr>
            <a:spLocks noEditPoints="1"/>
          </p:cNvSpPr>
          <p:nvPr/>
        </p:nvSpPr>
        <p:spPr bwMode="auto">
          <a:xfrm>
            <a:off x="9719176" y="2872555"/>
            <a:ext cx="366432" cy="287580"/>
          </a:xfrm>
          <a:custGeom>
            <a:avLst/>
            <a:gdLst>
              <a:gd name="T0" fmla="*/ 195850 w 73"/>
              <a:gd name="T1" fmla="*/ 127780 h 57"/>
              <a:gd name="T2" fmla="*/ 130566 w 73"/>
              <a:gd name="T3" fmla="*/ 193396 h 57"/>
              <a:gd name="T4" fmla="*/ 116823 w 73"/>
              <a:gd name="T5" fmla="*/ 196850 h 57"/>
              <a:gd name="T6" fmla="*/ 106515 w 73"/>
              <a:gd name="T7" fmla="*/ 193396 h 57"/>
              <a:gd name="T8" fmla="*/ 13744 w 73"/>
              <a:gd name="T9" fmla="*/ 96698 h 57"/>
              <a:gd name="T10" fmla="*/ 0 w 73"/>
              <a:gd name="T11" fmla="*/ 69070 h 57"/>
              <a:gd name="T12" fmla="*/ 0 w 73"/>
              <a:gd name="T13" fmla="*/ 13814 h 57"/>
              <a:gd name="T14" fmla="*/ 17180 w 73"/>
              <a:gd name="T15" fmla="*/ 0 h 57"/>
              <a:gd name="T16" fmla="*/ 72155 w 73"/>
              <a:gd name="T17" fmla="*/ 0 h 57"/>
              <a:gd name="T18" fmla="*/ 99643 w 73"/>
              <a:gd name="T19" fmla="*/ 10361 h 57"/>
              <a:gd name="T20" fmla="*/ 195850 w 73"/>
              <a:gd name="T21" fmla="*/ 103605 h 57"/>
              <a:gd name="T22" fmla="*/ 199286 w 73"/>
              <a:gd name="T23" fmla="*/ 117419 h 57"/>
              <a:gd name="T24" fmla="*/ 195850 w 73"/>
              <a:gd name="T25" fmla="*/ 127780 h 57"/>
              <a:gd name="T26" fmla="*/ 44667 w 73"/>
              <a:gd name="T27" fmla="*/ 24175 h 57"/>
              <a:gd name="T28" fmla="*/ 27488 w 73"/>
              <a:gd name="T29" fmla="*/ 41442 h 57"/>
              <a:gd name="T30" fmla="*/ 44667 w 73"/>
              <a:gd name="T31" fmla="*/ 58710 h 57"/>
              <a:gd name="T32" fmla="*/ 58411 w 73"/>
              <a:gd name="T33" fmla="*/ 41442 h 57"/>
              <a:gd name="T34" fmla="*/ 44667 w 73"/>
              <a:gd name="T35" fmla="*/ 24175 h 57"/>
              <a:gd name="T36" fmla="*/ 243953 w 73"/>
              <a:gd name="T37" fmla="*/ 127780 h 57"/>
              <a:gd name="T38" fmla="*/ 178670 w 73"/>
              <a:gd name="T39" fmla="*/ 193396 h 57"/>
              <a:gd name="T40" fmla="*/ 168362 w 73"/>
              <a:gd name="T41" fmla="*/ 196850 h 57"/>
              <a:gd name="T42" fmla="*/ 154618 w 73"/>
              <a:gd name="T43" fmla="*/ 189943 h 57"/>
              <a:gd name="T44" fmla="*/ 216465 w 73"/>
              <a:gd name="T45" fmla="*/ 127780 h 57"/>
              <a:gd name="T46" fmla="*/ 219901 w 73"/>
              <a:gd name="T47" fmla="*/ 117419 h 57"/>
              <a:gd name="T48" fmla="*/ 216465 w 73"/>
              <a:gd name="T49" fmla="*/ 103605 h 57"/>
              <a:gd name="T50" fmla="*/ 120259 w 73"/>
              <a:gd name="T51" fmla="*/ 10361 h 57"/>
              <a:gd name="T52" fmla="*/ 92771 w 73"/>
              <a:gd name="T53" fmla="*/ 0 h 57"/>
              <a:gd name="T54" fmla="*/ 123695 w 73"/>
              <a:gd name="T55" fmla="*/ 0 h 57"/>
              <a:gd name="T56" fmla="*/ 151182 w 73"/>
              <a:gd name="T57" fmla="*/ 10361 h 57"/>
              <a:gd name="T58" fmla="*/ 243953 w 73"/>
              <a:gd name="T59" fmla="*/ 103605 h 57"/>
              <a:gd name="T60" fmla="*/ 250825 w 73"/>
              <a:gd name="T61" fmla="*/ 117419 h 57"/>
              <a:gd name="T62" fmla="*/ 243953 w 73"/>
              <a:gd name="T63" fmla="*/ 127780 h 5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9" name="Freeform 124">
            <a:extLst>
              <a:ext uri="{FF2B5EF4-FFF2-40B4-BE49-F238E27FC236}">
                <a16:creationId xmlns:a16="http://schemas.microsoft.com/office/drawing/2014/main" id="{90D9A778-D2E1-4BF0-A7E7-0BEC64B2B1F0}"/>
              </a:ext>
            </a:extLst>
          </p:cNvPr>
          <p:cNvSpPr>
            <a:spLocks noEditPoints="1"/>
          </p:cNvSpPr>
          <p:nvPr/>
        </p:nvSpPr>
        <p:spPr bwMode="auto">
          <a:xfrm>
            <a:off x="7217052" y="2882992"/>
            <a:ext cx="320048" cy="266706"/>
          </a:xfrm>
          <a:custGeom>
            <a:avLst/>
            <a:gdLst>
              <a:gd name="T0" fmla="*/ 102691 w 64"/>
              <a:gd name="T1" fmla="*/ 65447 h 53"/>
              <a:gd name="T2" fmla="*/ 85576 w 64"/>
              <a:gd name="T3" fmla="*/ 82670 h 53"/>
              <a:gd name="T4" fmla="*/ 17115 w 64"/>
              <a:gd name="T5" fmla="*/ 82670 h 53"/>
              <a:gd name="T6" fmla="*/ 0 w 64"/>
              <a:gd name="T7" fmla="*/ 65447 h 53"/>
              <a:gd name="T8" fmla="*/ 0 w 64"/>
              <a:gd name="T9" fmla="*/ 13778 h 53"/>
              <a:gd name="T10" fmla="*/ 17115 w 64"/>
              <a:gd name="T11" fmla="*/ 0 h 53"/>
              <a:gd name="T12" fmla="*/ 85576 w 64"/>
              <a:gd name="T13" fmla="*/ 0 h 53"/>
              <a:gd name="T14" fmla="*/ 102691 w 64"/>
              <a:gd name="T15" fmla="*/ 13778 h 53"/>
              <a:gd name="T16" fmla="*/ 102691 w 64"/>
              <a:gd name="T17" fmla="*/ 65447 h 53"/>
              <a:gd name="T18" fmla="*/ 102691 w 64"/>
              <a:gd name="T19" fmla="*/ 165340 h 53"/>
              <a:gd name="T20" fmla="*/ 85576 w 64"/>
              <a:gd name="T21" fmla="*/ 182563 h 53"/>
              <a:gd name="T22" fmla="*/ 17115 w 64"/>
              <a:gd name="T23" fmla="*/ 182563 h 53"/>
              <a:gd name="T24" fmla="*/ 0 w 64"/>
              <a:gd name="T25" fmla="*/ 165340 h 53"/>
              <a:gd name="T26" fmla="*/ 0 w 64"/>
              <a:gd name="T27" fmla="*/ 117116 h 53"/>
              <a:gd name="T28" fmla="*/ 17115 w 64"/>
              <a:gd name="T29" fmla="*/ 99893 h 53"/>
              <a:gd name="T30" fmla="*/ 85576 w 64"/>
              <a:gd name="T31" fmla="*/ 99893 h 53"/>
              <a:gd name="T32" fmla="*/ 102691 w 64"/>
              <a:gd name="T33" fmla="*/ 117116 h 53"/>
              <a:gd name="T34" fmla="*/ 102691 w 64"/>
              <a:gd name="T35" fmla="*/ 165340 h 53"/>
              <a:gd name="T36" fmla="*/ 219075 w 64"/>
              <a:gd name="T37" fmla="*/ 65447 h 53"/>
              <a:gd name="T38" fmla="*/ 201960 w 64"/>
              <a:gd name="T39" fmla="*/ 82670 h 53"/>
              <a:gd name="T40" fmla="*/ 133499 w 64"/>
              <a:gd name="T41" fmla="*/ 82670 h 53"/>
              <a:gd name="T42" fmla="*/ 116384 w 64"/>
              <a:gd name="T43" fmla="*/ 65447 h 53"/>
              <a:gd name="T44" fmla="*/ 116384 w 64"/>
              <a:gd name="T45" fmla="*/ 13778 h 53"/>
              <a:gd name="T46" fmla="*/ 133499 w 64"/>
              <a:gd name="T47" fmla="*/ 0 h 53"/>
              <a:gd name="T48" fmla="*/ 201960 w 64"/>
              <a:gd name="T49" fmla="*/ 0 h 53"/>
              <a:gd name="T50" fmla="*/ 219075 w 64"/>
              <a:gd name="T51" fmla="*/ 13778 h 53"/>
              <a:gd name="T52" fmla="*/ 219075 w 64"/>
              <a:gd name="T53" fmla="*/ 65447 h 53"/>
              <a:gd name="T54" fmla="*/ 219075 w 64"/>
              <a:gd name="T55" fmla="*/ 165340 h 53"/>
              <a:gd name="T56" fmla="*/ 201960 w 64"/>
              <a:gd name="T57" fmla="*/ 182563 h 53"/>
              <a:gd name="T58" fmla="*/ 133499 w 64"/>
              <a:gd name="T59" fmla="*/ 182563 h 53"/>
              <a:gd name="T60" fmla="*/ 116384 w 64"/>
              <a:gd name="T61" fmla="*/ 165340 h 53"/>
              <a:gd name="T62" fmla="*/ 116384 w 64"/>
              <a:gd name="T63" fmla="*/ 117116 h 53"/>
              <a:gd name="T64" fmla="*/ 133499 w 64"/>
              <a:gd name="T65" fmla="*/ 99893 h 53"/>
              <a:gd name="T66" fmla="*/ 201960 w 64"/>
              <a:gd name="T67" fmla="*/ 99893 h 53"/>
              <a:gd name="T68" fmla="*/ 219075 w 64"/>
              <a:gd name="T69" fmla="*/ 117116 h 53"/>
              <a:gd name="T70" fmla="*/ 219075 w 64"/>
              <a:gd name="T71" fmla="*/ 165340 h 5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53">
                <a:moveTo>
                  <a:pt x="30" y="19"/>
                </a:moveTo>
                <a:cubicBezTo>
                  <a:pt x="30" y="22"/>
                  <a:pt x="27" y="24"/>
                  <a:pt x="2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3" y="24"/>
                  <a:pt x="0" y="22"/>
                  <a:pt x="0" y="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7" y="0"/>
                  <a:pt x="30" y="2"/>
                  <a:pt x="30" y="4"/>
                </a:cubicBezTo>
                <a:lnTo>
                  <a:pt x="30" y="19"/>
                </a:lnTo>
                <a:close/>
                <a:moveTo>
                  <a:pt x="30" y="48"/>
                </a:moveTo>
                <a:cubicBezTo>
                  <a:pt x="30" y="51"/>
                  <a:pt x="27" y="53"/>
                  <a:pt x="2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3" y="53"/>
                  <a:pt x="0" y="51"/>
                  <a:pt x="0" y="4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1"/>
                  <a:pt x="3" y="29"/>
                  <a:pt x="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7" y="29"/>
                  <a:pt x="30" y="31"/>
                  <a:pt x="30" y="34"/>
                </a:cubicBezTo>
                <a:lnTo>
                  <a:pt x="30" y="48"/>
                </a:lnTo>
                <a:close/>
                <a:moveTo>
                  <a:pt x="64" y="19"/>
                </a:moveTo>
                <a:cubicBezTo>
                  <a:pt x="64" y="22"/>
                  <a:pt x="61" y="24"/>
                  <a:pt x="5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7" y="24"/>
                  <a:pt x="34" y="22"/>
                  <a:pt x="34" y="19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2"/>
                  <a:pt x="37" y="0"/>
                  <a:pt x="3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1" y="0"/>
                  <a:pt x="64" y="2"/>
                  <a:pt x="64" y="4"/>
                </a:cubicBezTo>
                <a:lnTo>
                  <a:pt x="64" y="19"/>
                </a:lnTo>
                <a:close/>
                <a:moveTo>
                  <a:pt x="64" y="48"/>
                </a:moveTo>
                <a:cubicBezTo>
                  <a:pt x="64" y="51"/>
                  <a:pt x="61" y="53"/>
                  <a:pt x="5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7" y="53"/>
                  <a:pt x="34" y="51"/>
                  <a:pt x="34" y="48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1"/>
                  <a:pt x="37" y="29"/>
                  <a:pt x="3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4" y="31"/>
                  <a:pt x="64" y="34"/>
                </a:cubicBezTo>
                <a:lnTo>
                  <a:pt x="64" y="4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0" name="Freeform 135">
            <a:extLst>
              <a:ext uri="{FF2B5EF4-FFF2-40B4-BE49-F238E27FC236}">
                <a16:creationId xmlns:a16="http://schemas.microsoft.com/office/drawing/2014/main" id="{1BB2337C-74B0-4DE9-92D1-D2225ECBA107}"/>
              </a:ext>
            </a:extLst>
          </p:cNvPr>
          <p:cNvSpPr>
            <a:spLocks noEditPoints="1"/>
          </p:cNvSpPr>
          <p:nvPr/>
        </p:nvSpPr>
        <p:spPr bwMode="auto">
          <a:xfrm>
            <a:off x="4672293" y="2844726"/>
            <a:ext cx="366432" cy="343238"/>
          </a:xfrm>
          <a:custGeom>
            <a:avLst/>
            <a:gdLst>
              <a:gd name="T0" fmla="*/ 44667 w 73"/>
              <a:gd name="T1" fmla="*/ 134751 h 68"/>
              <a:gd name="T2" fmla="*/ 27488 w 73"/>
              <a:gd name="T3" fmla="*/ 134751 h 68"/>
              <a:gd name="T4" fmla="*/ 0 w 73"/>
              <a:gd name="T5" fmla="*/ 114020 h 68"/>
              <a:gd name="T6" fmla="*/ 17180 w 73"/>
              <a:gd name="T7" fmla="*/ 65648 h 68"/>
              <a:gd name="T8" fmla="*/ 51539 w 73"/>
              <a:gd name="T9" fmla="*/ 76013 h 68"/>
              <a:gd name="T10" fmla="*/ 68719 w 73"/>
              <a:gd name="T11" fmla="*/ 72558 h 68"/>
              <a:gd name="T12" fmla="*/ 68719 w 73"/>
              <a:gd name="T13" fmla="*/ 82924 h 68"/>
              <a:gd name="T14" fmla="*/ 79027 w 73"/>
              <a:gd name="T15" fmla="*/ 117475 h 68"/>
              <a:gd name="T16" fmla="*/ 44667 w 73"/>
              <a:gd name="T17" fmla="*/ 134751 h 68"/>
              <a:gd name="T18" fmla="*/ 51539 w 73"/>
              <a:gd name="T19" fmla="*/ 65648 h 68"/>
              <a:gd name="T20" fmla="*/ 17180 w 73"/>
              <a:gd name="T21" fmla="*/ 31096 h 68"/>
              <a:gd name="T22" fmla="*/ 51539 w 73"/>
              <a:gd name="T23" fmla="*/ 0 h 68"/>
              <a:gd name="T24" fmla="*/ 85899 w 73"/>
              <a:gd name="T25" fmla="*/ 31096 h 68"/>
              <a:gd name="T26" fmla="*/ 51539 w 73"/>
              <a:gd name="T27" fmla="*/ 65648 h 68"/>
              <a:gd name="T28" fmla="*/ 182106 w 73"/>
              <a:gd name="T29" fmla="*/ 234950 h 68"/>
              <a:gd name="T30" fmla="*/ 68719 w 73"/>
              <a:gd name="T31" fmla="*/ 234950 h 68"/>
              <a:gd name="T32" fmla="*/ 34360 w 73"/>
              <a:gd name="T33" fmla="*/ 200399 h 68"/>
              <a:gd name="T34" fmla="*/ 79027 w 73"/>
              <a:gd name="T35" fmla="*/ 124385 h 68"/>
              <a:gd name="T36" fmla="*/ 127130 w 73"/>
              <a:gd name="T37" fmla="*/ 141661 h 68"/>
              <a:gd name="T38" fmla="*/ 171798 w 73"/>
              <a:gd name="T39" fmla="*/ 124385 h 68"/>
              <a:gd name="T40" fmla="*/ 219901 w 73"/>
              <a:gd name="T41" fmla="*/ 200399 h 68"/>
              <a:gd name="T42" fmla="*/ 182106 w 73"/>
              <a:gd name="T43" fmla="*/ 234950 h 68"/>
              <a:gd name="T44" fmla="*/ 127130 w 73"/>
              <a:gd name="T45" fmla="*/ 134751 h 68"/>
              <a:gd name="T46" fmla="*/ 75591 w 73"/>
              <a:gd name="T47" fmla="*/ 82924 h 68"/>
              <a:gd name="T48" fmla="*/ 127130 w 73"/>
              <a:gd name="T49" fmla="*/ 31096 h 68"/>
              <a:gd name="T50" fmla="*/ 175234 w 73"/>
              <a:gd name="T51" fmla="*/ 82924 h 68"/>
              <a:gd name="T52" fmla="*/ 127130 w 73"/>
              <a:gd name="T53" fmla="*/ 134751 h 68"/>
              <a:gd name="T54" fmla="*/ 202722 w 73"/>
              <a:gd name="T55" fmla="*/ 65648 h 68"/>
              <a:gd name="T56" fmla="*/ 168362 w 73"/>
              <a:gd name="T57" fmla="*/ 31096 h 68"/>
              <a:gd name="T58" fmla="*/ 202722 w 73"/>
              <a:gd name="T59" fmla="*/ 0 h 68"/>
              <a:gd name="T60" fmla="*/ 233645 w 73"/>
              <a:gd name="T61" fmla="*/ 31096 h 68"/>
              <a:gd name="T62" fmla="*/ 202722 w 73"/>
              <a:gd name="T63" fmla="*/ 65648 h 68"/>
              <a:gd name="T64" fmla="*/ 226773 w 73"/>
              <a:gd name="T65" fmla="*/ 134751 h 68"/>
              <a:gd name="T66" fmla="*/ 209593 w 73"/>
              <a:gd name="T67" fmla="*/ 134751 h 68"/>
              <a:gd name="T68" fmla="*/ 175234 w 73"/>
              <a:gd name="T69" fmla="*/ 117475 h 68"/>
              <a:gd name="T70" fmla="*/ 185542 w 73"/>
              <a:gd name="T71" fmla="*/ 82924 h 68"/>
              <a:gd name="T72" fmla="*/ 185542 w 73"/>
              <a:gd name="T73" fmla="*/ 72558 h 68"/>
              <a:gd name="T74" fmla="*/ 202722 w 73"/>
              <a:gd name="T75" fmla="*/ 76013 h 68"/>
              <a:gd name="T76" fmla="*/ 237081 w 73"/>
              <a:gd name="T77" fmla="*/ 65648 h 68"/>
              <a:gd name="T78" fmla="*/ 250825 w 73"/>
              <a:gd name="T79" fmla="*/ 114020 h 68"/>
              <a:gd name="T80" fmla="*/ 226773 w 73"/>
              <a:gd name="T81" fmla="*/ 13475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FB79C6-AFE9-4811-9033-D8D9CD41A96E}"/>
              </a:ext>
            </a:extLst>
          </p:cNvPr>
          <p:cNvSpPr txBox="1"/>
          <p:nvPr/>
        </p:nvSpPr>
        <p:spPr>
          <a:xfrm>
            <a:off x="1140227" y="4630836"/>
            <a:ext cx="2395348" cy="11680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If your actions inspire others to dream more, learn more, do more and become more, you are a leader.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6B08EF-F837-4BFA-A7E1-D2DBC04AEFA8}"/>
              </a:ext>
            </a:extLst>
          </p:cNvPr>
          <p:cNvSpPr txBox="1"/>
          <p:nvPr/>
        </p:nvSpPr>
        <p:spPr>
          <a:xfrm>
            <a:off x="1140227" y="4352218"/>
            <a:ext cx="239534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One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AC5BBB-D518-4767-9CD0-8ADAD61D326C}"/>
              </a:ext>
            </a:extLst>
          </p:cNvPr>
          <p:cNvSpPr txBox="1"/>
          <p:nvPr/>
        </p:nvSpPr>
        <p:spPr>
          <a:xfrm>
            <a:off x="3657835" y="4630836"/>
            <a:ext cx="2395348" cy="11680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If your actions inspire others to dream more, learn more, do more and become more, you are a leader.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DEED38-C355-4349-9D83-AC9257380AFC}"/>
              </a:ext>
            </a:extLst>
          </p:cNvPr>
          <p:cNvSpPr txBox="1"/>
          <p:nvPr/>
        </p:nvSpPr>
        <p:spPr>
          <a:xfrm>
            <a:off x="3657835" y="4352218"/>
            <a:ext cx="239534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Two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F73D8B-7370-4BB3-8167-ADBBC42A43A5}"/>
              </a:ext>
            </a:extLst>
          </p:cNvPr>
          <p:cNvSpPr txBox="1"/>
          <p:nvPr/>
        </p:nvSpPr>
        <p:spPr>
          <a:xfrm>
            <a:off x="6175443" y="4630836"/>
            <a:ext cx="2395348" cy="11680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If your actions inspire others to dream more, learn more, do more and become more, you are a leader.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CC4227-DC8D-4917-9E1F-C8284FB549E5}"/>
              </a:ext>
            </a:extLst>
          </p:cNvPr>
          <p:cNvSpPr txBox="1"/>
          <p:nvPr/>
        </p:nvSpPr>
        <p:spPr>
          <a:xfrm>
            <a:off x="6175443" y="4352218"/>
            <a:ext cx="239534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Three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43E9E0-8350-4785-90C8-8F06D4FC37A9}"/>
              </a:ext>
            </a:extLst>
          </p:cNvPr>
          <p:cNvSpPr txBox="1"/>
          <p:nvPr/>
        </p:nvSpPr>
        <p:spPr>
          <a:xfrm>
            <a:off x="8693051" y="4630836"/>
            <a:ext cx="2395348" cy="11680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If your actions inspire others to dream more, learn more, do more and become more, you are a leader.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94B8BC-2D22-422B-8689-E9A737F6D49E}"/>
              </a:ext>
            </a:extLst>
          </p:cNvPr>
          <p:cNvSpPr txBox="1"/>
          <p:nvPr/>
        </p:nvSpPr>
        <p:spPr>
          <a:xfrm>
            <a:off x="8693051" y="4352218"/>
            <a:ext cx="2395348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Four</a:t>
            </a:r>
          </a:p>
        </p:txBody>
      </p:sp>
    </p:spTree>
    <p:extLst>
      <p:ext uri="{BB962C8B-B14F-4D97-AF65-F5344CB8AC3E}">
        <p14:creationId xmlns:p14="http://schemas.microsoft.com/office/powerpoint/2010/main" val="628535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47FDAE-E45C-C2B7-5C0B-A7EBF85EA442}"/>
              </a:ext>
            </a:extLst>
          </p:cNvPr>
          <p:cNvSpPr/>
          <p:nvPr/>
        </p:nvSpPr>
        <p:spPr>
          <a:xfrm>
            <a:off x="7417136" y="0"/>
            <a:ext cx="2928731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3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540A4D-8843-539D-3032-4549677770EF}"/>
              </a:ext>
            </a:extLst>
          </p:cNvPr>
          <p:cNvGrpSpPr/>
          <p:nvPr/>
        </p:nvGrpSpPr>
        <p:grpSpPr>
          <a:xfrm>
            <a:off x="1037310" y="1467038"/>
            <a:ext cx="4251894" cy="3866775"/>
            <a:chOff x="6942810" y="1590148"/>
            <a:chExt cx="4251894" cy="386677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1D5EEA1-85FE-3E88-3E26-91F23033DBD0}"/>
                </a:ext>
              </a:extLst>
            </p:cNvPr>
            <p:cNvGrpSpPr/>
            <p:nvPr/>
          </p:nvGrpSpPr>
          <p:grpSpPr>
            <a:xfrm>
              <a:off x="6942810" y="1819097"/>
              <a:ext cx="4251894" cy="3637826"/>
              <a:chOff x="1024957" y="2095411"/>
              <a:chExt cx="4251894" cy="363782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2EC730C-68B5-AEA4-3F7B-07703BEF8D95}"/>
                  </a:ext>
                </a:extLst>
              </p:cNvPr>
              <p:cNvSpPr txBox="1"/>
              <p:nvPr/>
            </p:nvSpPr>
            <p:spPr>
              <a:xfrm>
                <a:off x="1024957" y="2095411"/>
                <a:ext cx="4251893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D" sz="3200" b="1" i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Poppins" panose="00000500000000000000" pitchFamily="2" charset="0"/>
                    <a:cs typeface="Poppins" panose="00000500000000000000" pitchFamily="2" charset="0"/>
                  </a:rPr>
                  <a:t>We Are Education </a:t>
                </a:r>
                <a:r>
                  <a:rPr lang="en-ID" sz="3200" b="1" i="0" dirty="0">
                    <a:solidFill>
                      <a:srgbClr val="00B050"/>
                    </a:solidFill>
                    <a:effectLst/>
                    <a:latin typeface="Poppins" panose="00000500000000000000" pitchFamily="2" charset="0"/>
                    <a:cs typeface="Poppins" panose="00000500000000000000" pitchFamily="2" charset="0"/>
                  </a:rPr>
                  <a:t>Learners Team</a:t>
                </a:r>
                <a:endParaRPr lang="en-ID" sz="3200" b="1" dirty="0">
                  <a:solidFill>
                    <a:srgbClr val="00B050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B32BB5-CA30-B51F-8199-5C7633B9BA10}"/>
                  </a:ext>
                </a:extLst>
              </p:cNvPr>
              <p:cNvSpPr txBox="1"/>
              <p:nvPr/>
            </p:nvSpPr>
            <p:spPr>
              <a:xfrm>
                <a:off x="1024957" y="3172629"/>
                <a:ext cx="4251894" cy="18413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just">
                  <a:lnSpc>
                    <a:spcPct val="150000"/>
                  </a:lnSpc>
                  <a:defRPr sz="1050">
                    <a:solidFill>
                      <a:schemeClr val="bg2">
                        <a:lumMod val="75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defRPr>
                </a:lvl1pPr>
              </a:lstStyle>
              <a:p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Duis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nisl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congue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lorem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congue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non In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placerat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velit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ismod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semper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ivamus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tempor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commodo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odio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nec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velit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ismod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semper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ivamus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odio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nisl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congue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lorem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congue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non In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placerat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velit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ismod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semp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erivamus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tempor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commodo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odio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nec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velit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ismod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semper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ivamus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odio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nisl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ismod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semper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Vivam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.</a:t>
                </a:r>
                <a:endParaRPr lang="id-ID" sz="11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5B88CF6C-0CCC-8D76-B651-64DE50125D74}"/>
                  </a:ext>
                </a:extLst>
              </p:cNvPr>
              <p:cNvSpPr/>
              <p:nvPr/>
            </p:nvSpPr>
            <p:spPr>
              <a:xfrm>
                <a:off x="1078744" y="5399864"/>
                <a:ext cx="1564633" cy="333373"/>
              </a:xfrm>
              <a:prstGeom prst="roundRect">
                <a:avLst>
                  <a:gd name="adj" fmla="val 50000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ID" sz="1100" dirty="0">
                    <a:latin typeface="Poppins" panose="00000500000000000000" pitchFamily="2" charset="0"/>
                    <a:cs typeface="Poppins" panose="00000500000000000000" pitchFamily="2" charset="0"/>
                  </a:rPr>
                  <a:t>Read More</a:t>
                </a: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EFEB227-F2A8-B931-2CEB-F63BC87454A8}"/>
                </a:ext>
              </a:extLst>
            </p:cNvPr>
            <p:cNvSpPr txBox="1"/>
            <p:nvPr/>
          </p:nvSpPr>
          <p:spPr>
            <a:xfrm>
              <a:off x="6942810" y="1590148"/>
              <a:ext cx="3387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80" dirty="0">
                  <a:solidFill>
                    <a:schemeClr val="accent3"/>
                  </a:solidFill>
                </a:rPr>
                <a:t>About Us</a:t>
              </a:r>
              <a:endParaRPr lang="id-ID" sz="1100" spc="8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C1BBB05-9A9B-7CD7-6C17-853EEB1655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08139" y="655639"/>
            <a:ext cx="5546724" cy="5546723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5625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ent Arrow 28">
            <a:extLst>
              <a:ext uri="{FF2B5EF4-FFF2-40B4-BE49-F238E27FC236}">
                <a16:creationId xmlns:a16="http://schemas.microsoft.com/office/drawing/2014/main" id="{56725F11-9444-4072-92DD-B233CA9D9864}"/>
              </a:ext>
            </a:extLst>
          </p:cNvPr>
          <p:cNvSpPr/>
          <p:nvPr/>
        </p:nvSpPr>
        <p:spPr>
          <a:xfrm>
            <a:off x="939306" y="1680275"/>
            <a:ext cx="7457137" cy="4064145"/>
          </a:xfrm>
          <a:prstGeom prst="bentArrow">
            <a:avLst>
              <a:gd name="adj1" fmla="val 11604"/>
              <a:gd name="adj2" fmla="val 11343"/>
              <a:gd name="adj3" fmla="val 16368"/>
              <a:gd name="adj4" fmla="val 28890"/>
            </a:avLst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4" name="Bent Arrow 29">
            <a:extLst>
              <a:ext uri="{FF2B5EF4-FFF2-40B4-BE49-F238E27FC236}">
                <a16:creationId xmlns:a16="http://schemas.microsoft.com/office/drawing/2014/main" id="{49393194-AB53-47EE-8490-88CCA0FAEF3D}"/>
              </a:ext>
            </a:extLst>
          </p:cNvPr>
          <p:cNvSpPr/>
          <p:nvPr/>
        </p:nvSpPr>
        <p:spPr>
          <a:xfrm>
            <a:off x="1534977" y="2638578"/>
            <a:ext cx="5950645" cy="3105841"/>
          </a:xfrm>
          <a:prstGeom prst="bentArrow">
            <a:avLst>
              <a:gd name="adj1" fmla="val 14971"/>
              <a:gd name="adj2" fmla="val 14123"/>
              <a:gd name="adj3" fmla="val 19508"/>
              <a:gd name="adj4" fmla="val 36697"/>
            </a:avLst>
          </a:prstGeom>
          <a:solidFill>
            <a:srgbClr val="00B050">
              <a:alpha val="7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5" name="Bent Arrow 34">
            <a:extLst>
              <a:ext uri="{FF2B5EF4-FFF2-40B4-BE49-F238E27FC236}">
                <a16:creationId xmlns:a16="http://schemas.microsoft.com/office/drawing/2014/main" id="{95E913DA-65C0-4554-A69B-281994301695}"/>
              </a:ext>
            </a:extLst>
          </p:cNvPr>
          <p:cNvSpPr/>
          <p:nvPr/>
        </p:nvSpPr>
        <p:spPr>
          <a:xfrm>
            <a:off x="2693250" y="4525471"/>
            <a:ext cx="2704155" cy="1218948"/>
          </a:xfrm>
          <a:prstGeom prst="bentArrow">
            <a:avLst>
              <a:gd name="adj1" fmla="val 38174"/>
              <a:gd name="adj2" fmla="val 37864"/>
              <a:gd name="adj3" fmla="val 43466"/>
              <a:gd name="adj4" fmla="val 51758"/>
            </a:avLst>
          </a:prstGeom>
          <a:solidFill>
            <a:srgbClr val="00B050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6" name="Bent Arrow 35">
            <a:extLst>
              <a:ext uri="{FF2B5EF4-FFF2-40B4-BE49-F238E27FC236}">
                <a16:creationId xmlns:a16="http://schemas.microsoft.com/office/drawing/2014/main" id="{6C3A2050-2B6E-462C-9A0A-A320D52F572E}"/>
              </a:ext>
            </a:extLst>
          </p:cNvPr>
          <p:cNvSpPr/>
          <p:nvPr/>
        </p:nvSpPr>
        <p:spPr>
          <a:xfrm>
            <a:off x="2117627" y="3648882"/>
            <a:ext cx="4338698" cy="2095536"/>
          </a:xfrm>
          <a:prstGeom prst="bentArrow">
            <a:avLst>
              <a:gd name="adj1" fmla="val 22380"/>
              <a:gd name="adj2" fmla="val 19457"/>
              <a:gd name="adj3" fmla="val 28232"/>
              <a:gd name="adj4" fmla="val 45359"/>
            </a:avLst>
          </a:prstGeom>
          <a:solidFill>
            <a:srgbClr val="00B050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F9650E-80DF-4631-B94F-A1E8D68155FA}"/>
              </a:ext>
            </a:extLst>
          </p:cNvPr>
          <p:cNvSpPr txBox="1"/>
          <p:nvPr/>
        </p:nvSpPr>
        <p:spPr>
          <a:xfrm>
            <a:off x="6639186" y="1984406"/>
            <a:ext cx="941283" cy="338554"/>
          </a:xfrm>
          <a:prstGeom prst="rect">
            <a:avLst/>
          </a:prstGeom>
          <a:noFill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29F0F0-177E-41B4-A2B3-5FF625B3BAF3}"/>
              </a:ext>
            </a:extLst>
          </p:cNvPr>
          <p:cNvSpPr txBox="1"/>
          <p:nvPr/>
        </p:nvSpPr>
        <p:spPr>
          <a:xfrm>
            <a:off x="5722755" y="2913771"/>
            <a:ext cx="952505" cy="338554"/>
          </a:xfrm>
          <a:prstGeom prst="rect">
            <a:avLst/>
          </a:prstGeom>
          <a:noFill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02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9DD289-2562-4B6C-8F16-6F631FD857A8}"/>
              </a:ext>
            </a:extLst>
          </p:cNvPr>
          <p:cNvSpPr txBox="1"/>
          <p:nvPr/>
        </p:nvSpPr>
        <p:spPr>
          <a:xfrm>
            <a:off x="4689451" y="3895137"/>
            <a:ext cx="960520" cy="338554"/>
          </a:xfrm>
          <a:prstGeom prst="rect">
            <a:avLst/>
          </a:prstGeom>
          <a:noFill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03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35E078-7BBC-4D29-8F17-CF8805A67BC2}"/>
              </a:ext>
            </a:extLst>
          </p:cNvPr>
          <p:cNvSpPr txBox="1"/>
          <p:nvPr/>
        </p:nvSpPr>
        <p:spPr>
          <a:xfrm>
            <a:off x="3622515" y="4829601"/>
            <a:ext cx="976549" cy="338554"/>
          </a:xfrm>
          <a:prstGeom prst="rect">
            <a:avLst/>
          </a:prstGeom>
          <a:noFill/>
        </p:spPr>
        <p:txBody>
          <a:bodyPr wrap="non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04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4D2C5E-605D-4239-A14C-C62A6FD1D864}"/>
              </a:ext>
            </a:extLst>
          </p:cNvPr>
          <p:cNvSpPr txBox="1"/>
          <p:nvPr/>
        </p:nvSpPr>
        <p:spPr>
          <a:xfrm>
            <a:off x="8678860" y="1680275"/>
            <a:ext cx="286297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One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C36A7C-D8B7-4F26-8197-BC380B6D8995}"/>
              </a:ext>
            </a:extLst>
          </p:cNvPr>
          <p:cNvSpPr txBox="1"/>
          <p:nvPr/>
        </p:nvSpPr>
        <p:spPr>
          <a:xfrm>
            <a:off x="8678860" y="1927831"/>
            <a:ext cx="2709866" cy="6201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Setting goals for the future gives me direction in the present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513507B-4BAF-4EC9-9A11-AB78B74DAD06}"/>
              </a:ext>
            </a:extLst>
          </p:cNvPr>
          <p:cNvSpPr txBox="1"/>
          <p:nvPr/>
        </p:nvSpPr>
        <p:spPr>
          <a:xfrm>
            <a:off x="7768038" y="2638578"/>
            <a:ext cx="286297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Two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DED588-694A-40AD-83E8-A7BE63B54985}"/>
              </a:ext>
            </a:extLst>
          </p:cNvPr>
          <p:cNvSpPr txBox="1"/>
          <p:nvPr/>
        </p:nvSpPr>
        <p:spPr>
          <a:xfrm>
            <a:off x="7768038" y="2886134"/>
            <a:ext cx="2709866" cy="6201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Setting goals for the future gives me direction in the present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CB743F-445B-4717-B7AE-2B7740702F8A}"/>
              </a:ext>
            </a:extLst>
          </p:cNvPr>
          <p:cNvSpPr txBox="1"/>
          <p:nvPr/>
        </p:nvSpPr>
        <p:spPr>
          <a:xfrm>
            <a:off x="6857216" y="3596881"/>
            <a:ext cx="286297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Three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DF2302-8A46-40CC-A0A9-299A2E3E8E4E}"/>
              </a:ext>
            </a:extLst>
          </p:cNvPr>
          <p:cNvSpPr txBox="1"/>
          <p:nvPr/>
        </p:nvSpPr>
        <p:spPr>
          <a:xfrm>
            <a:off x="6857216" y="3844437"/>
            <a:ext cx="2709866" cy="6201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Setting goals for the future gives me direction in the present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5E5B4F3-6955-4540-B291-B1BCF4F61619}"/>
              </a:ext>
            </a:extLst>
          </p:cNvPr>
          <p:cNvSpPr txBox="1"/>
          <p:nvPr/>
        </p:nvSpPr>
        <p:spPr>
          <a:xfrm>
            <a:off x="5946394" y="4555184"/>
            <a:ext cx="286297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Step Four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0E9FA1-5A1C-44DC-8722-064EAE55049B}"/>
              </a:ext>
            </a:extLst>
          </p:cNvPr>
          <p:cNvSpPr txBox="1"/>
          <p:nvPr/>
        </p:nvSpPr>
        <p:spPr>
          <a:xfrm>
            <a:off x="5946394" y="4802740"/>
            <a:ext cx="2709866" cy="6201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Setting goals for the future gives me direction in the present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19250" y="549275"/>
            <a:ext cx="8953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</p:spTree>
    <p:extLst>
      <p:ext uri="{BB962C8B-B14F-4D97-AF65-F5344CB8AC3E}">
        <p14:creationId xmlns:p14="http://schemas.microsoft.com/office/powerpoint/2010/main" val="13495840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3978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25F3006-C50B-3375-99CE-C9E64A648101}"/>
              </a:ext>
            </a:extLst>
          </p:cNvPr>
          <p:cNvGrpSpPr/>
          <p:nvPr/>
        </p:nvGrpSpPr>
        <p:grpSpPr>
          <a:xfrm>
            <a:off x="3731423" y="1552921"/>
            <a:ext cx="4475926" cy="4733579"/>
            <a:chOff x="4201380" y="1913039"/>
            <a:chExt cx="3838248" cy="405919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329BAF9-66E0-A9A4-CEC7-B01A6D80D272}"/>
                </a:ext>
              </a:extLst>
            </p:cNvPr>
            <p:cNvGrpSpPr/>
            <p:nvPr/>
          </p:nvGrpSpPr>
          <p:grpSpPr>
            <a:xfrm>
              <a:off x="4201380" y="1913039"/>
              <a:ext cx="3838248" cy="4059194"/>
              <a:chOff x="3641725" y="804863"/>
              <a:chExt cx="4965603" cy="5251450"/>
            </a:xfrm>
          </p:grpSpPr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D921300F-C425-CB13-BBC2-050D010D1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700" y="804863"/>
                <a:ext cx="2122488" cy="2181225"/>
              </a:xfrm>
              <a:custGeom>
                <a:avLst/>
                <a:gdLst>
                  <a:gd name="T0" fmla="*/ 537 w 563"/>
                  <a:gd name="T1" fmla="*/ 227 h 578"/>
                  <a:gd name="T2" fmla="*/ 537 w 563"/>
                  <a:gd name="T3" fmla="*/ 225 h 578"/>
                  <a:gd name="T4" fmla="*/ 469 w 563"/>
                  <a:gd name="T5" fmla="*/ 113 h 578"/>
                  <a:gd name="T6" fmla="*/ 469 w 563"/>
                  <a:gd name="T7" fmla="*/ 113 h 578"/>
                  <a:gd name="T8" fmla="*/ 61 w 563"/>
                  <a:gd name="T9" fmla="*/ 113 h 578"/>
                  <a:gd name="T10" fmla="*/ 0 w 563"/>
                  <a:gd name="T11" fmla="*/ 205 h 578"/>
                  <a:gd name="T12" fmla="*/ 211 w 563"/>
                  <a:gd name="T13" fmla="*/ 411 h 578"/>
                  <a:gd name="T14" fmla="*/ 213 w 563"/>
                  <a:gd name="T15" fmla="*/ 571 h 578"/>
                  <a:gd name="T16" fmla="*/ 331 w 563"/>
                  <a:gd name="T17" fmla="*/ 568 h 578"/>
                  <a:gd name="T18" fmla="*/ 469 w 563"/>
                  <a:gd name="T19" fmla="*/ 491 h 578"/>
                  <a:gd name="T20" fmla="*/ 469 w 563"/>
                  <a:gd name="T21" fmla="*/ 491 h 578"/>
                  <a:gd name="T22" fmla="*/ 537 w 563"/>
                  <a:gd name="T23" fmla="*/ 227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3" h="578">
                    <a:moveTo>
                      <a:pt x="537" y="227"/>
                    </a:moveTo>
                    <a:cubicBezTo>
                      <a:pt x="537" y="226"/>
                      <a:pt x="537" y="226"/>
                      <a:pt x="537" y="225"/>
                    </a:cubicBezTo>
                    <a:cubicBezTo>
                      <a:pt x="524" y="184"/>
                      <a:pt x="502" y="145"/>
                      <a:pt x="469" y="113"/>
                    </a:cubicBezTo>
                    <a:cubicBezTo>
                      <a:pt x="469" y="113"/>
                      <a:pt x="469" y="113"/>
                      <a:pt x="469" y="113"/>
                    </a:cubicBezTo>
                    <a:cubicBezTo>
                      <a:pt x="356" y="0"/>
                      <a:pt x="173" y="0"/>
                      <a:pt x="61" y="113"/>
                    </a:cubicBezTo>
                    <a:cubicBezTo>
                      <a:pt x="33" y="140"/>
                      <a:pt x="13" y="171"/>
                      <a:pt x="0" y="205"/>
                    </a:cubicBezTo>
                    <a:cubicBezTo>
                      <a:pt x="101" y="230"/>
                      <a:pt x="183" y="308"/>
                      <a:pt x="211" y="411"/>
                    </a:cubicBezTo>
                    <a:cubicBezTo>
                      <a:pt x="226" y="464"/>
                      <a:pt x="226" y="519"/>
                      <a:pt x="213" y="571"/>
                    </a:cubicBezTo>
                    <a:cubicBezTo>
                      <a:pt x="252" y="578"/>
                      <a:pt x="292" y="577"/>
                      <a:pt x="331" y="568"/>
                    </a:cubicBezTo>
                    <a:cubicBezTo>
                      <a:pt x="382" y="557"/>
                      <a:pt x="430" y="531"/>
                      <a:pt x="469" y="491"/>
                    </a:cubicBezTo>
                    <a:cubicBezTo>
                      <a:pt x="469" y="491"/>
                      <a:pt x="469" y="491"/>
                      <a:pt x="469" y="491"/>
                    </a:cubicBezTo>
                    <a:cubicBezTo>
                      <a:pt x="541" y="420"/>
                      <a:pt x="563" y="318"/>
                      <a:pt x="537" y="227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  <a:sym typeface="Arial"/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A9383002-74DC-E3B6-2971-4CDFB974C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725" y="1522413"/>
                <a:ext cx="2262188" cy="1839913"/>
              </a:xfrm>
              <a:custGeom>
                <a:avLst/>
                <a:gdLst>
                  <a:gd name="T0" fmla="*/ 42 w 600"/>
                  <a:gd name="T1" fmla="*/ 395 h 488"/>
                  <a:gd name="T2" fmla="*/ 89 w 600"/>
                  <a:gd name="T3" fmla="*/ 488 h 488"/>
                  <a:gd name="T4" fmla="*/ 300 w 600"/>
                  <a:gd name="T5" fmla="*/ 396 h 488"/>
                  <a:gd name="T6" fmla="*/ 377 w 600"/>
                  <a:gd name="T7" fmla="*/ 407 h 488"/>
                  <a:gd name="T8" fmla="*/ 517 w 600"/>
                  <a:gd name="T9" fmla="*/ 488 h 488"/>
                  <a:gd name="T10" fmla="*/ 574 w 600"/>
                  <a:gd name="T11" fmla="*/ 227 h 488"/>
                  <a:gd name="T12" fmla="*/ 574 w 600"/>
                  <a:gd name="T13" fmla="*/ 227 h 488"/>
                  <a:gd name="T14" fmla="*/ 245 w 600"/>
                  <a:gd name="T15" fmla="*/ 39 h 488"/>
                  <a:gd name="T16" fmla="*/ 245 w 600"/>
                  <a:gd name="T17" fmla="*/ 39 h 488"/>
                  <a:gd name="T18" fmla="*/ 42 w 600"/>
                  <a:gd name="T19" fmla="*/ 395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0" h="488">
                    <a:moveTo>
                      <a:pt x="42" y="395"/>
                    </a:moveTo>
                    <a:cubicBezTo>
                      <a:pt x="52" y="429"/>
                      <a:pt x="68" y="461"/>
                      <a:pt x="89" y="488"/>
                    </a:cubicBezTo>
                    <a:cubicBezTo>
                      <a:pt x="143" y="431"/>
                      <a:pt x="218" y="396"/>
                      <a:pt x="300" y="396"/>
                    </a:cubicBezTo>
                    <a:cubicBezTo>
                      <a:pt x="326" y="396"/>
                      <a:pt x="352" y="400"/>
                      <a:pt x="377" y="407"/>
                    </a:cubicBezTo>
                    <a:cubicBezTo>
                      <a:pt x="432" y="422"/>
                      <a:pt x="480" y="451"/>
                      <a:pt x="517" y="488"/>
                    </a:cubicBezTo>
                    <a:cubicBezTo>
                      <a:pt x="575" y="418"/>
                      <a:pt x="600" y="322"/>
                      <a:pt x="574" y="227"/>
                    </a:cubicBezTo>
                    <a:cubicBezTo>
                      <a:pt x="574" y="227"/>
                      <a:pt x="574" y="227"/>
                      <a:pt x="574" y="227"/>
                    </a:cubicBezTo>
                    <a:cubicBezTo>
                      <a:pt x="535" y="84"/>
                      <a:pt x="387" y="0"/>
                      <a:pt x="245" y="39"/>
                    </a:cubicBezTo>
                    <a:cubicBezTo>
                      <a:pt x="245" y="39"/>
                      <a:pt x="245" y="39"/>
                      <a:pt x="245" y="39"/>
                    </a:cubicBezTo>
                    <a:cubicBezTo>
                      <a:pt x="91" y="82"/>
                      <a:pt x="0" y="241"/>
                      <a:pt x="42" y="395"/>
                    </a:cubicBezTo>
                    <a:close/>
                  </a:path>
                </a:pathLst>
              </a:custGeom>
              <a:solidFill>
                <a:srgbClr val="00B050">
                  <a:alpha val="7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  <a:sym typeface="Arial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19D515D1-8411-113D-1C47-46297BA97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725" y="2994025"/>
                <a:ext cx="2141538" cy="2239963"/>
              </a:xfrm>
              <a:custGeom>
                <a:avLst/>
                <a:gdLst>
                  <a:gd name="T0" fmla="*/ 344 w 568"/>
                  <a:gd name="T1" fmla="*/ 509 h 594"/>
                  <a:gd name="T2" fmla="*/ 429 w 568"/>
                  <a:gd name="T3" fmla="*/ 304 h 594"/>
                  <a:gd name="T4" fmla="*/ 568 w 568"/>
                  <a:gd name="T5" fmla="*/ 223 h 594"/>
                  <a:gd name="T6" fmla="*/ 371 w 568"/>
                  <a:gd name="T7" fmla="*/ 39 h 594"/>
                  <a:gd name="T8" fmla="*/ 371 w 568"/>
                  <a:gd name="T9" fmla="*/ 39 h 594"/>
                  <a:gd name="T10" fmla="*/ 42 w 568"/>
                  <a:gd name="T11" fmla="*/ 227 h 594"/>
                  <a:gd name="T12" fmla="*/ 42 w 568"/>
                  <a:gd name="T13" fmla="*/ 227 h 594"/>
                  <a:gd name="T14" fmla="*/ 245 w 568"/>
                  <a:gd name="T15" fmla="*/ 582 h 594"/>
                  <a:gd name="T16" fmla="*/ 355 w 568"/>
                  <a:gd name="T17" fmla="*/ 589 h 594"/>
                  <a:gd name="T18" fmla="*/ 344 w 568"/>
                  <a:gd name="T19" fmla="*/ 509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8" h="594">
                    <a:moveTo>
                      <a:pt x="344" y="509"/>
                    </a:moveTo>
                    <a:cubicBezTo>
                      <a:pt x="344" y="432"/>
                      <a:pt x="374" y="359"/>
                      <a:pt x="429" y="304"/>
                    </a:cubicBezTo>
                    <a:cubicBezTo>
                      <a:pt x="468" y="264"/>
                      <a:pt x="516" y="237"/>
                      <a:pt x="568" y="223"/>
                    </a:cubicBezTo>
                    <a:cubicBezTo>
                      <a:pt x="537" y="136"/>
                      <a:pt x="466" y="65"/>
                      <a:pt x="371" y="39"/>
                    </a:cubicBezTo>
                    <a:cubicBezTo>
                      <a:pt x="371" y="39"/>
                      <a:pt x="371" y="39"/>
                      <a:pt x="371" y="39"/>
                    </a:cubicBezTo>
                    <a:cubicBezTo>
                      <a:pt x="229" y="0"/>
                      <a:pt x="81" y="84"/>
                      <a:pt x="42" y="227"/>
                    </a:cubicBezTo>
                    <a:cubicBezTo>
                      <a:pt x="42" y="227"/>
                      <a:pt x="42" y="227"/>
                      <a:pt x="42" y="227"/>
                    </a:cubicBezTo>
                    <a:cubicBezTo>
                      <a:pt x="0" y="381"/>
                      <a:pt x="91" y="540"/>
                      <a:pt x="245" y="582"/>
                    </a:cubicBezTo>
                    <a:cubicBezTo>
                      <a:pt x="282" y="592"/>
                      <a:pt x="319" y="594"/>
                      <a:pt x="355" y="589"/>
                    </a:cubicBezTo>
                    <a:cubicBezTo>
                      <a:pt x="348" y="563"/>
                      <a:pt x="344" y="537"/>
                      <a:pt x="344" y="509"/>
                    </a:cubicBezTo>
                    <a:close/>
                  </a:path>
                </a:pathLst>
              </a:custGeom>
              <a:solidFill>
                <a:srgbClr val="00B050">
                  <a:alpha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  <a:sym typeface="Arial"/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13895481-096A-BC5B-7FA8-C5C28C93B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7600" y="3838575"/>
                <a:ext cx="2163763" cy="2217738"/>
              </a:xfrm>
              <a:custGeom>
                <a:avLst/>
                <a:gdLst>
                  <a:gd name="T0" fmla="*/ 363 w 574"/>
                  <a:gd name="T1" fmla="*/ 177 h 588"/>
                  <a:gd name="T2" fmla="*/ 361 w 574"/>
                  <a:gd name="T3" fmla="*/ 16 h 588"/>
                  <a:gd name="T4" fmla="*/ 105 w 574"/>
                  <a:gd name="T5" fmla="*/ 96 h 588"/>
                  <a:gd name="T6" fmla="*/ 105 w 574"/>
                  <a:gd name="T7" fmla="*/ 96 h 588"/>
                  <a:gd name="T8" fmla="*/ 105 w 574"/>
                  <a:gd name="T9" fmla="*/ 475 h 588"/>
                  <a:gd name="T10" fmla="*/ 105 w 574"/>
                  <a:gd name="T11" fmla="*/ 475 h 588"/>
                  <a:gd name="T12" fmla="*/ 513 w 574"/>
                  <a:gd name="T13" fmla="*/ 475 h 588"/>
                  <a:gd name="T14" fmla="*/ 513 w 574"/>
                  <a:gd name="T15" fmla="*/ 475 h 588"/>
                  <a:gd name="T16" fmla="*/ 574 w 574"/>
                  <a:gd name="T17" fmla="*/ 382 h 588"/>
                  <a:gd name="T18" fmla="*/ 363 w 574"/>
                  <a:gd name="T19" fmla="*/ 177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4" h="588">
                    <a:moveTo>
                      <a:pt x="363" y="177"/>
                    </a:moveTo>
                    <a:cubicBezTo>
                      <a:pt x="348" y="123"/>
                      <a:pt x="348" y="68"/>
                      <a:pt x="361" y="16"/>
                    </a:cubicBezTo>
                    <a:cubicBezTo>
                      <a:pt x="271" y="0"/>
                      <a:pt x="174" y="2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0" y="201"/>
                      <a:pt x="0" y="370"/>
                      <a:pt x="105" y="475"/>
                    </a:cubicBezTo>
                    <a:cubicBezTo>
                      <a:pt x="105" y="475"/>
                      <a:pt x="105" y="475"/>
                      <a:pt x="105" y="475"/>
                    </a:cubicBezTo>
                    <a:cubicBezTo>
                      <a:pt x="217" y="588"/>
                      <a:pt x="400" y="588"/>
                      <a:pt x="513" y="475"/>
                    </a:cubicBezTo>
                    <a:cubicBezTo>
                      <a:pt x="513" y="475"/>
                      <a:pt x="513" y="475"/>
                      <a:pt x="513" y="475"/>
                    </a:cubicBezTo>
                    <a:cubicBezTo>
                      <a:pt x="541" y="448"/>
                      <a:pt x="561" y="416"/>
                      <a:pt x="574" y="382"/>
                    </a:cubicBezTo>
                    <a:cubicBezTo>
                      <a:pt x="473" y="357"/>
                      <a:pt x="391" y="280"/>
                      <a:pt x="363" y="177"/>
                    </a:cubicBezTo>
                    <a:close/>
                  </a:path>
                </a:pathLst>
              </a:custGeom>
              <a:solidFill>
                <a:srgbClr val="00B050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  <a:sym typeface="Arial"/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F19B0201-47C9-FB14-3488-5A1CAE485B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8315" y="3476625"/>
                <a:ext cx="2259013" cy="1858963"/>
              </a:xfrm>
              <a:custGeom>
                <a:avLst/>
                <a:gdLst>
                  <a:gd name="T0" fmla="*/ 557 w 599"/>
                  <a:gd name="T1" fmla="*/ 99 h 493"/>
                  <a:gd name="T2" fmla="*/ 505 w 599"/>
                  <a:gd name="T3" fmla="*/ 0 h 493"/>
                  <a:gd name="T4" fmla="*/ 289 w 599"/>
                  <a:gd name="T5" fmla="*/ 97 h 493"/>
                  <a:gd name="T6" fmla="*/ 289 w 599"/>
                  <a:gd name="T7" fmla="*/ 97 h 493"/>
                  <a:gd name="T8" fmla="*/ 212 w 599"/>
                  <a:gd name="T9" fmla="*/ 87 h 493"/>
                  <a:gd name="T10" fmla="*/ 78 w 599"/>
                  <a:gd name="T11" fmla="*/ 10 h 493"/>
                  <a:gd name="T12" fmla="*/ 25 w 599"/>
                  <a:gd name="T13" fmla="*/ 267 h 493"/>
                  <a:gd name="T14" fmla="*/ 25 w 599"/>
                  <a:gd name="T15" fmla="*/ 267 h 493"/>
                  <a:gd name="T16" fmla="*/ 354 w 599"/>
                  <a:gd name="T17" fmla="*/ 454 h 493"/>
                  <a:gd name="T18" fmla="*/ 354 w 599"/>
                  <a:gd name="T19" fmla="*/ 454 h 493"/>
                  <a:gd name="T20" fmla="*/ 557 w 599"/>
                  <a:gd name="T21" fmla="*/ 99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9" h="493">
                    <a:moveTo>
                      <a:pt x="557" y="99"/>
                    </a:moveTo>
                    <a:cubicBezTo>
                      <a:pt x="547" y="61"/>
                      <a:pt x="529" y="28"/>
                      <a:pt x="505" y="0"/>
                    </a:cubicBezTo>
                    <a:cubicBezTo>
                      <a:pt x="451" y="60"/>
                      <a:pt x="373" y="97"/>
                      <a:pt x="289" y="97"/>
                    </a:cubicBezTo>
                    <a:cubicBezTo>
                      <a:pt x="289" y="97"/>
                      <a:pt x="289" y="97"/>
                      <a:pt x="289" y="97"/>
                    </a:cubicBezTo>
                    <a:cubicBezTo>
                      <a:pt x="263" y="97"/>
                      <a:pt x="237" y="93"/>
                      <a:pt x="212" y="87"/>
                    </a:cubicBezTo>
                    <a:cubicBezTo>
                      <a:pt x="161" y="73"/>
                      <a:pt x="115" y="46"/>
                      <a:pt x="78" y="10"/>
                    </a:cubicBezTo>
                    <a:cubicBezTo>
                      <a:pt x="23" y="80"/>
                      <a:pt x="0" y="174"/>
                      <a:pt x="25" y="267"/>
                    </a:cubicBezTo>
                    <a:cubicBezTo>
                      <a:pt x="25" y="267"/>
                      <a:pt x="25" y="267"/>
                      <a:pt x="25" y="267"/>
                    </a:cubicBezTo>
                    <a:cubicBezTo>
                      <a:pt x="64" y="409"/>
                      <a:pt x="212" y="493"/>
                      <a:pt x="354" y="454"/>
                    </a:cubicBezTo>
                    <a:cubicBezTo>
                      <a:pt x="354" y="454"/>
                      <a:pt x="354" y="454"/>
                      <a:pt x="354" y="454"/>
                    </a:cubicBezTo>
                    <a:cubicBezTo>
                      <a:pt x="508" y="412"/>
                      <a:pt x="599" y="253"/>
                      <a:pt x="557" y="99"/>
                    </a:cubicBezTo>
                    <a:close/>
                  </a:path>
                </a:pathLst>
              </a:custGeom>
              <a:solidFill>
                <a:srgbClr val="00B050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  <a:sym typeface="Arial"/>
                </a:endParaRPr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:a16="http://schemas.microsoft.com/office/drawing/2014/main" id="{A2A6CF49-1482-6B3F-1590-436D30732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7463" y="1627188"/>
                <a:ext cx="2138363" cy="2236788"/>
              </a:xfrm>
              <a:custGeom>
                <a:avLst/>
                <a:gdLst>
                  <a:gd name="T0" fmla="*/ 322 w 567"/>
                  <a:gd name="T1" fmla="*/ 11 h 593"/>
                  <a:gd name="T2" fmla="*/ 322 w 567"/>
                  <a:gd name="T3" fmla="*/ 11 h 593"/>
                  <a:gd name="T4" fmla="*/ 222 w 567"/>
                  <a:gd name="T5" fmla="*/ 3 h 593"/>
                  <a:gd name="T6" fmla="*/ 148 w 567"/>
                  <a:gd name="T7" fmla="*/ 290 h 593"/>
                  <a:gd name="T8" fmla="*/ 0 w 567"/>
                  <a:gd name="T9" fmla="*/ 373 h 593"/>
                  <a:gd name="T10" fmla="*/ 196 w 567"/>
                  <a:gd name="T11" fmla="*/ 554 h 593"/>
                  <a:gd name="T12" fmla="*/ 196 w 567"/>
                  <a:gd name="T13" fmla="*/ 554 h 593"/>
                  <a:gd name="T14" fmla="*/ 525 w 567"/>
                  <a:gd name="T15" fmla="*/ 367 h 593"/>
                  <a:gd name="T16" fmla="*/ 525 w 567"/>
                  <a:gd name="T17" fmla="*/ 367 h 593"/>
                  <a:gd name="T18" fmla="*/ 322 w 567"/>
                  <a:gd name="T19" fmla="*/ 11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7" h="593">
                    <a:moveTo>
                      <a:pt x="322" y="11"/>
                    </a:moveTo>
                    <a:cubicBezTo>
                      <a:pt x="322" y="11"/>
                      <a:pt x="322" y="11"/>
                      <a:pt x="322" y="11"/>
                    </a:cubicBezTo>
                    <a:cubicBezTo>
                      <a:pt x="289" y="2"/>
                      <a:pt x="255" y="0"/>
                      <a:pt x="222" y="3"/>
                    </a:cubicBezTo>
                    <a:cubicBezTo>
                      <a:pt x="251" y="105"/>
                      <a:pt x="223" y="215"/>
                      <a:pt x="148" y="290"/>
                    </a:cubicBezTo>
                    <a:cubicBezTo>
                      <a:pt x="107" y="331"/>
                      <a:pt x="56" y="359"/>
                      <a:pt x="0" y="373"/>
                    </a:cubicBezTo>
                    <a:cubicBezTo>
                      <a:pt x="31" y="458"/>
                      <a:pt x="101" y="528"/>
                      <a:pt x="196" y="554"/>
                    </a:cubicBezTo>
                    <a:cubicBezTo>
                      <a:pt x="196" y="554"/>
                      <a:pt x="196" y="554"/>
                      <a:pt x="196" y="554"/>
                    </a:cubicBezTo>
                    <a:cubicBezTo>
                      <a:pt x="338" y="593"/>
                      <a:pt x="486" y="509"/>
                      <a:pt x="525" y="367"/>
                    </a:cubicBezTo>
                    <a:cubicBezTo>
                      <a:pt x="525" y="367"/>
                      <a:pt x="525" y="367"/>
                      <a:pt x="525" y="367"/>
                    </a:cubicBezTo>
                    <a:cubicBezTo>
                      <a:pt x="567" y="213"/>
                      <a:pt x="476" y="54"/>
                      <a:pt x="322" y="11"/>
                    </a:cubicBezTo>
                    <a:close/>
                  </a:path>
                </a:pathLst>
              </a:custGeom>
              <a:solidFill>
                <a:srgbClr val="00B050">
                  <a:alpha val="9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  <a:sym typeface="Arial"/>
                </a:endParaRPr>
              </a:p>
            </p:txBody>
          </p:sp>
        </p:grpSp>
        <p:sp>
          <p:nvSpPr>
            <p:cNvPr id="5" name="Shape 2368">
              <a:extLst>
                <a:ext uri="{FF2B5EF4-FFF2-40B4-BE49-F238E27FC236}">
                  <a16:creationId xmlns:a16="http://schemas.microsoft.com/office/drawing/2014/main" id="{926099E1-FDF2-C021-A8C8-689C487EB769}"/>
                </a:ext>
              </a:extLst>
            </p:cNvPr>
            <p:cNvSpPr/>
            <p:nvPr/>
          </p:nvSpPr>
          <p:spPr>
            <a:xfrm>
              <a:off x="5755000" y="5026182"/>
              <a:ext cx="489960" cy="489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6" name="Shape 2389">
              <a:extLst>
                <a:ext uri="{FF2B5EF4-FFF2-40B4-BE49-F238E27FC236}">
                  <a16:creationId xmlns:a16="http://schemas.microsoft.com/office/drawing/2014/main" id="{D28A642F-4EE0-3C0B-E271-54E0CE411EF3}"/>
                </a:ext>
              </a:extLst>
            </p:cNvPr>
            <p:cNvSpPr/>
            <p:nvPr/>
          </p:nvSpPr>
          <p:spPr>
            <a:xfrm>
              <a:off x="6925262" y="4454237"/>
              <a:ext cx="489960" cy="40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7" name="Shape 2390">
              <a:extLst>
                <a:ext uri="{FF2B5EF4-FFF2-40B4-BE49-F238E27FC236}">
                  <a16:creationId xmlns:a16="http://schemas.microsoft.com/office/drawing/2014/main" id="{AE8ED77C-266E-4669-2BA0-8DFA12CCF231}"/>
                </a:ext>
              </a:extLst>
            </p:cNvPr>
            <p:cNvSpPr/>
            <p:nvPr/>
          </p:nvSpPr>
          <p:spPr>
            <a:xfrm>
              <a:off x="4784069" y="4146197"/>
              <a:ext cx="489960" cy="489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8" name="Shape 2435">
              <a:extLst>
                <a:ext uri="{FF2B5EF4-FFF2-40B4-BE49-F238E27FC236}">
                  <a16:creationId xmlns:a16="http://schemas.microsoft.com/office/drawing/2014/main" id="{F5E80282-6D6A-C8EF-C02F-3A449A759246}"/>
                </a:ext>
              </a:extLst>
            </p:cNvPr>
            <p:cNvSpPr/>
            <p:nvPr/>
          </p:nvSpPr>
          <p:spPr>
            <a:xfrm>
              <a:off x="4832976" y="2922055"/>
              <a:ext cx="489960" cy="489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9" name="Shape 2447">
              <a:extLst>
                <a:ext uri="{FF2B5EF4-FFF2-40B4-BE49-F238E27FC236}">
                  <a16:creationId xmlns:a16="http://schemas.microsoft.com/office/drawing/2014/main" id="{0D9FCA6D-A2E1-5474-151D-A20D9AD8F033}"/>
                </a:ext>
              </a:extLst>
            </p:cNvPr>
            <p:cNvSpPr/>
            <p:nvPr/>
          </p:nvSpPr>
          <p:spPr>
            <a:xfrm>
              <a:off x="7071533" y="3220702"/>
              <a:ext cx="489960" cy="400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10" name="Shape 2627">
              <a:extLst>
                <a:ext uri="{FF2B5EF4-FFF2-40B4-BE49-F238E27FC236}">
                  <a16:creationId xmlns:a16="http://schemas.microsoft.com/office/drawing/2014/main" id="{9D632AF0-D17A-D140-02C6-274DC4338F29}"/>
                </a:ext>
              </a:extLst>
            </p:cNvPr>
            <p:cNvSpPr/>
            <p:nvPr/>
          </p:nvSpPr>
          <p:spPr>
            <a:xfrm>
              <a:off x="5999980" y="2432131"/>
              <a:ext cx="489960" cy="489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5506A52-10CE-6958-09F7-05B0490ABB56}"/>
              </a:ext>
            </a:extLst>
          </p:cNvPr>
          <p:cNvSpPr txBox="1"/>
          <p:nvPr/>
        </p:nvSpPr>
        <p:spPr>
          <a:xfrm>
            <a:off x="670889" y="1814911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079F75-D276-8CB0-0812-65E5895033EB}"/>
              </a:ext>
            </a:extLst>
          </p:cNvPr>
          <p:cNvSpPr txBox="1"/>
          <p:nvPr/>
        </p:nvSpPr>
        <p:spPr>
          <a:xfrm>
            <a:off x="670889" y="2099546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3E860C-215A-20C3-255D-87C615231980}"/>
              </a:ext>
            </a:extLst>
          </p:cNvPr>
          <p:cNvSpPr txBox="1"/>
          <p:nvPr/>
        </p:nvSpPr>
        <p:spPr>
          <a:xfrm>
            <a:off x="670889" y="3396968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6818C8-3303-9F4D-35A6-F7350E8E7F27}"/>
              </a:ext>
            </a:extLst>
          </p:cNvPr>
          <p:cNvSpPr txBox="1"/>
          <p:nvPr/>
        </p:nvSpPr>
        <p:spPr>
          <a:xfrm>
            <a:off x="670889" y="3681603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381F59C-B313-CF30-BBFF-9E9B7EF21B4C}"/>
              </a:ext>
            </a:extLst>
          </p:cNvPr>
          <p:cNvSpPr txBox="1"/>
          <p:nvPr/>
        </p:nvSpPr>
        <p:spPr>
          <a:xfrm>
            <a:off x="670889" y="497902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69C8E2-2C3A-3FD4-6978-8C1404E45DF5}"/>
              </a:ext>
            </a:extLst>
          </p:cNvPr>
          <p:cNvSpPr txBox="1"/>
          <p:nvPr/>
        </p:nvSpPr>
        <p:spPr>
          <a:xfrm>
            <a:off x="670889" y="526366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574331A-4C09-DA07-8DDF-011D8BAA8AB1}"/>
              </a:ext>
            </a:extLst>
          </p:cNvPr>
          <p:cNvSpPr txBox="1"/>
          <p:nvPr/>
        </p:nvSpPr>
        <p:spPr>
          <a:xfrm>
            <a:off x="9631456" y="1814911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771080-C8D9-47EC-4D9F-C2A86A0B52BD}"/>
              </a:ext>
            </a:extLst>
          </p:cNvPr>
          <p:cNvSpPr txBox="1"/>
          <p:nvPr/>
        </p:nvSpPr>
        <p:spPr>
          <a:xfrm>
            <a:off x="8160260" y="2099546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351B9A-FD66-093A-7654-A89F125B8786}"/>
              </a:ext>
            </a:extLst>
          </p:cNvPr>
          <p:cNvSpPr txBox="1"/>
          <p:nvPr/>
        </p:nvSpPr>
        <p:spPr>
          <a:xfrm>
            <a:off x="9631456" y="3396968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A443B8-0E7F-4E0E-2B3F-6C64804978A4}"/>
              </a:ext>
            </a:extLst>
          </p:cNvPr>
          <p:cNvSpPr txBox="1"/>
          <p:nvPr/>
        </p:nvSpPr>
        <p:spPr>
          <a:xfrm>
            <a:off x="8160260" y="3681603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4EE7A83-D6B7-BB9B-3042-5EA90348D43E}"/>
              </a:ext>
            </a:extLst>
          </p:cNvPr>
          <p:cNvSpPr txBox="1"/>
          <p:nvPr/>
        </p:nvSpPr>
        <p:spPr>
          <a:xfrm>
            <a:off x="9631456" y="497902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D4D6F90-DB81-6546-86C7-8046D44FF8F2}"/>
              </a:ext>
            </a:extLst>
          </p:cNvPr>
          <p:cNvSpPr txBox="1"/>
          <p:nvPr/>
        </p:nvSpPr>
        <p:spPr>
          <a:xfrm>
            <a:off x="8160260" y="526366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</p:spTree>
    <p:extLst>
      <p:ext uri="{BB962C8B-B14F-4D97-AF65-F5344CB8AC3E}">
        <p14:creationId xmlns:p14="http://schemas.microsoft.com/office/powerpoint/2010/main" val="2762205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3978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5506A52-10CE-6958-09F7-05B0490ABB56}"/>
              </a:ext>
            </a:extLst>
          </p:cNvPr>
          <p:cNvSpPr txBox="1"/>
          <p:nvPr/>
        </p:nvSpPr>
        <p:spPr>
          <a:xfrm>
            <a:off x="670889" y="1906059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4079F75-D276-8CB0-0812-65E5895033EB}"/>
              </a:ext>
            </a:extLst>
          </p:cNvPr>
          <p:cNvSpPr txBox="1"/>
          <p:nvPr/>
        </p:nvSpPr>
        <p:spPr>
          <a:xfrm>
            <a:off x="670889" y="2190694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3E860C-215A-20C3-255D-87C615231980}"/>
              </a:ext>
            </a:extLst>
          </p:cNvPr>
          <p:cNvSpPr txBox="1"/>
          <p:nvPr/>
        </p:nvSpPr>
        <p:spPr>
          <a:xfrm>
            <a:off x="670889" y="3488116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6818C8-3303-9F4D-35A6-F7350E8E7F27}"/>
              </a:ext>
            </a:extLst>
          </p:cNvPr>
          <p:cNvSpPr txBox="1"/>
          <p:nvPr/>
        </p:nvSpPr>
        <p:spPr>
          <a:xfrm>
            <a:off x="670889" y="3772751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381F59C-B313-CF30-BBFF-9E9B7EF21B4C}"/>
              </a:ext>
            </a:extLst>
          </p:cNvPr>
          <p:cNvSpPr txBox="1"/>
          <p:nvPr/>
        </p:nvSpPr>
        <p:spPr>
          <a:xfrm>
            <a:off x="670889" y="5070173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769C8E2-2C3A-3FD4-6978-8C1404E45DF5}"/>
              </a:ext>
            </a:extLst>
          </p:cNvPr>
          <p:cNvSpPr txBox="1"/>
          <p:nvPr/>
        </p:nvSpPr>
        <p:spPr>
          <a:xfrm>
            <a:off x="670889" y="5354808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A6B3DA-1BC9-98FA-59E4-AFFE0ECE0D1E}"/>
              </a:ext>
            </a:extLst>
          </p:cNvPr>
          <p:cNvSpPr txBox="1"/>
          <p:nvPr/>
        </p:nvSpPr>
        <p:spPr>
          <a:xfrm>
            <a:off x="9631456" y="1906059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3E3C48B-71C9-B70C-C073-C5BBBBA62993}"/>
              </a:ext>
            </a:extLst>
          </p:cNvPr>
          <p:cNvSpPr txBox="1"/>
          <p:nvPr/>
        </p:nvSpPr>
        <p:spPr>
          <a:xfrm>
            <a:off x="8160260" y="2190694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321949C-B026-ACF1-4F06-C0004323432B}"/>
              </a:ext>
            </a:extLst>
          </p:cNvPr>
          <p:cNvSpPr txBox="1"/>
          <p:nvPr/>
        </p:nvSpPr>
        <p:spPr>
          <a:xfrm>
            <a:off x="9631456" y="3488116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8898FA-9AFA-1800-E429-C39BF2527FB3}"/>
              </a:ext>
            </a:extLst>
          </p:cNvPr>
          <p:cNvSpPr txBox="1"/>
          <p:nvPr/>
        </p:nvSpPr>
        <p:spPr>
          <a:xfrm>
            <a:off x="8160260" y="3772751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04A228F-DE65-7E77-E1B7-0EF734149C09}"/>
              </a:ext>
            </a:extLst>
          </p:cNvPr>
          <p:cNvSpPr txBox="1"/>
          <p:nvPr/>
        </p:nvSpPr>
        <p:spPr>
          <a:xfrm>
            <a:off x="9631456" y="5070173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BE3EC9C-9A90-752A-B872-60D361C905AF}"/>
              </a:ext>
            </a:extLst>
          </p:cNvPr>
          <p:cNvSpPr txBox="1"/>
          <p:nvPr/>
        </p:nvSpPr>
        <p:spPr>
          <a:xfrm>
            <a:off x="8160260" y="5354808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04D13F0-992F-AC79-B1B7-F5D91A182797}"/>
              </a:ext>
            </a:extLst>
          </p:cNvPr>
          <p:cNvGrpSpPr/>
          <p:nvPr/>
        </p:nvGrpSpPr>
        <p:grpSpPr>
          <a:xfrm>
            <a:off x="3930609" y="1911986"/>
            <a:ext cx="4020405" cy="4197745"/>
            <a:chOff x="4268543" y="1990316"/>
            <a:chExt cx="3654914" cy="3816132"/>
          </a:xfrm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9E7184D6-0340-9623-8602-EFD2A3155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2389" y="1990316"/>
              <a:ext cx="1660342" cy="1079370"/>
            </a:xfrm>
            <a:custGeom>
              <a:avLst/>
              <a:gdLst>
                <a:gd name="T0" fmla="*/ 21 w 711"/>
                <a:gd name="T1" fmla="*/ 203 h 462"/>
                <a:gd name="T2" fmla="*/ 148 w 711"/>
                <a:gd name="T3" fmla="*/ 426 h 462"/>
                <a:gd name="T4" fmla="*/ 210 w 711"/>
                <a:gd name="T5" fmla="*/ 462 h 462"/>
                <a:gd name="T6" fmla="*/ 489 w 711"/>
                <a:gd name="T7" fmla="*/ 462 h 462"/>
                <a:gd name="T8" fmla="*/ 549 w 711"/>
                <a:gd name="T9" fmla="*/ 428 h 462"/>
                <a:gd name="T10" fmla="*/ 688 w 711"/>
                <a:gd name="T11" fmla="*/ 202 h 462"/>
                <a:gd name="T12" fmla="*/ 653 w 711"/>
                <a:gd name="T13" fmla="*/ 99 h 462"/>
                <a:gd name="T14" fmla="*/ 56 w 711"/>
                <a:gd name="T15" fmla="*/ 102 h 462"/>
                <a:gd name="T16" fmla="*/ 21 w 711"/>
                <a:gd name="T17" fmla="*/ 203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462">
                  <a:moveTo>
                    <a:pt x="21" y="203"/>
                  </a:moveTo>
                  <a:cubicBezTo>
                    <a:pt x="148" y="426"/>
                    <a:pt x="148" y="426"/>
                    <a:pt x="148" y="426"/>
                  </a:cubicBezTo>
                  <a:cubicBezTo>
                    <a:pt x="161" y="448"/>
                    <a:pt x="184" y="462"/>
                    <a:pt x="210" y="462"/>
                  </a:cubicBezTo>
                  <a:cubicBezTo>
                    <a:pt x="489" y="462"/>
                    <a:pt x="489" y="462"/>
                    <a:pt x="489" y="462"/>
                  </a:cubicBezTo>
                  <a:cubicBezTo>
                    <a:pt x="513" y="462"/>
                    <a:pt x="536" y="449"/>
                    <a:pt x="549" y="428"/>
                  </a:cubicBezTo>
                  <a:cubicBezTo>
                    <a:pt x="688" y="202"/>
                    <a:pt x="688" y="202"/>
                    <a:pt x="688" y="202"/>
                  </a:cubicBezTo>
                  <a:cubicBezTo>
                    <a:pt x="711" y="164"/>
                    <a:pt x="694" y="115"/>
                    <a:pt x="653" y="99"/>
                  </a:cubicBezTo>
                  <a:cubicBezTo>
                    <a:pt x="542" y="55"/>
                    <a:pt x="320" y="0"/>
                    <a:pt x="56" y="102"/>
                  </a:cubicBezTo>
                  <a:cubicBezTo>
                    <a:pt x="16" y="117"/>
                    <a:pt x="0" y="165"/>
                    <a:pt x="21" y="20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901E972F-E5F9-ABFC-1936-47ECAB315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9617" y="2401224"/>
              <a:ext cx="1283840" cy="1469634"/>
            </a:xfrm>
            <a:custGeom>
              <a:avLst/>
              <a:gdLst>
                <a:gd name="T0" fmla="*/ 474 w 550"/>
                <a:gd name="T1" fmla="*/ 626 h 629"/>
                <a:gd name="T2" fmla="*/ 217 w 550"/>
                <a:gd name="T3" fmla="*/ 629 h 629"/>
                <a:gd name="T4" fmla="*/ 155 w 550"/>
                <a:gd name="T5" fmla="*/ 594 h 629"/>
                <a:gd name="T6" fmla="*/ 13 w 550"/>
                <a:gd name="T7" fmla="*/ 353 h 629"/>
                <a:gd name="T8" fmla="*/ 12 w 550"/>
                <a:gd name="T9" fmla="*/ 284 h 629"/>
                <a:gd name="T10" fmla="*/ 137 w 550"/>
                <a:gd name="T11" fmla="*/ 50 h 629"/>
                <a:gd name="T12" fmla="*/ 244 w 550"/>
                <a:gd name="T13" fmla="*/ 28 h 629"/>
                <a:gd name="T14" fmla="*/ 543 w 550"/>
                <a:gd name="T15" fmla="*/ 544 h 629"/>
                <a:gd name="T16" fmla="*/ 474 w 550"/>
                <a:gd name="T17" fmla="*/ 62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0" h="629">
                  <a:moveTo>
                    <a:pt x="474" y="626"/>
                  </a:moveTo>
                  <a:cubicBezTo>
                    <a:pt x="217" y="629"/>
                    <a:pt x="217" y="629"/>
                    <a:pt x="217" y="629"/>
                  </a:cubicBezTo>
                  <a:cubicBezTo>
                    <a:pt x="191" y="629"/>
                    <a:pt x="167" y="616"/>
                    <a:pt x="155" y="594"/>
                  </a:cubicBezTo>
                  <a:cubicBezTo>
                    <a:pt x="13" y="353"/>
                    <a:pt x="13" y="353"/>
                    <a:pt x="13" y="353"/>
                  </a:cubicBezTo>
                  <a:cubicBezTo>
                    <a:pt x="1" y="332"/>
                    <a:pt x="0" y="306"/>
                    <a:pt x="12" y="284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58" y="11"/>
                    <a:pt x="209" y="0"/>
                    <a:pt x="244" y="28"/>
                  </a:cubicBezTo>
                  <a:cubicBezTo>
                    <a:pt x="337" y="102"/>
                    <a:pt x="498" y="265"/>
                    <a:pt x="543" y="544"/>
                  </a:cubicBezTo>
                  <a:cubicBezTo>
                    <a:pt x="550" y="587"/>
                    <a:pt x="517" y="625"/>
                    <a:pt x="474" y="626"/>
                  </a:cubicBezTo>
                  <a:close/>
                </a:path>
              </a:pathLst>
            </a:custGeom>
            <a:solidFill>
              <a:srgbClr val="00B05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6447DBA9-F12B-12FD-2DFA-BA1CC9CD9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9617" y="3982922"/>
              <a:ext cx="1283840" cy="1468651"/>
            </a:xfrm>
            <a:custGeom>
              <a:avLst/>
              <a:gdLst>
                <a:gd name="T0" fmla="*/ 474 w 550"/>
                <a:gd name="T1" fmla="*/ 3 h 629"/>
                <a:gd name="T2" fmla="*/ 217 w 550"/>
                <a:gd name="T3" fmla="*/ 0 h 629"/>
                <a:gd name="T4" fmla="*/ 155 w 550"/>
                <a:gd name="T5" fmla="*/ 35 h 629"/>
                <a:gd name="T6" fmla="*/ 13 w 550"/>
                <a:gd name="T7" fmla="*/ 276 h 629"/>
                <a:gd name="T8" fmla="*/ 12 w 550"/>
                <a:gd name="T9" fmla="*/ 345 h 629"/>
                <a:gd name="T10" fmla="*/ 137 w 550"/>
                <a:gd name="T11" fmla="*/ 579 h 629"/>
                <a:gd name="T12" fmla="*/ 244 w 550"/>
                <a:gd name="T13" fmla="*/ 601 h 629"/>
                <a:gd name="T14" fmla="*/ 543 w 550"/>
                <a:gd name="T15" fmla="*/ 85 h 629"/>
                <a:gd name="T16" fmla="*/ 474 w 550"/>
                <a:gd name="T17" fmla="*/ 3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0" h="629">
                  <a:moveTo>
                    <a:pt x="474" y="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191" y="0"/>
                    <a:pt x="167" y="13"/>
                    <a:pt x="155" y="35"/>
                  </a:cubicBezTo>
                  <a:cubicBezTo>
                    <a:pt x="13" y="276"/>
                    <a:pt x="13" y="276"/>
                    <a:pt x="13" y="276"/>
                  </a:cubicBezTo>
                  <a:cubicBezTo>
                    <a:pt x="1" y="297"/>
                    <a:pt x="0" y="323"/>
                    <a:pt x="12" y="345"/>
                  </a:cubicBezTo>
                  <a:cubicBezTo>
                    <a:pt x="137" y="579"/>
                    <a:pt x="137" y="579"/>
                    <a:pt x="137" y="579"/>
                  </a:cubicBezTo>
                  <a:cubicBezTo>
                    <a:pt x="158" y="618"/>
                    <a:pt x="209" y="629"/>
                    <a:pt x="244" y="601"/>
                  </a:cubicBezTo>
                  <a:cubicBezTo>
                    <a:pt x="337" y="527"/>
                    <a:pt x="498" y="363"/>
                    <a:pt x="543" y="85"/>
                  </a:cubicBezTo>
                  <a:cubicBezTo>
                    <a:pt x="550" y="42"/>
                    <a:pt x="517" y="4"/>
                    <a:pt x="474" y="3"/>
                  </a:cubicBezTo>
                  <a:close/>
                </a:path>
              </a:pathLst>
            </a:custGeom>
            <a:solidFill>
              <a:srgbClr val="00B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C6703C0A-7F75-D748-AD8A-BD6BECE3F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543" y="3982922"/>
              <a:ext cx="1280891" cy="1468651"/>
            </a:xfrm>
            <a:custGeom>
              <a:avLst/>
              <a:gdLst>
                <a:gd name="T0" fmla="*/ 76 w 549"/>
                <a:gd name="T1" fmla="*/ 3 h 629"/>
                <a:gd name="T2" fmla="*/ 333 w 549"/>
                <a:gd name="T3" fmla="*/ 0 h 629"/>
                <a:gd name="T4" fmla="*/ 395 w 549"/>
                <a:gd name="T5" fmla="*/ 35 h 629"/>
                <a:gd name="T6" fmla="*/ 536 w 549"/>
                <a:gd name="T7" fmla="*/ 276 h 629"/>
                <a:gd name="T8" fmla="*/ 538 w 549"/>
                <a:gd name="T9" fmla="*/ 345 h 629"/>
                <a:gd name="T10" fmla="*/ 412 w 549"/>
                <a:gd name="T11" fmla="*/ 579 h 629"/>
                <a:gd name="T12" fmla="*/ 306 w 549"/>
                <a:gd name="T13" fmla="*/ 601 h 629"/>
                <a:gd name="T14" fmla="*/ 7 w 549"/>
                <a:gd name="T15" fmla="*/ 85 h 629"/>
                <a:gd name="T16" fmla="*/ 76 w 549"/>
                <a:gd name="T17" fmla="*/ 3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629">
                  <a:moveTo>
                    <a:pt x="76" y="3"/>
                  </a:moveTo>
                  <a:cubicBezTo>
                    <a:pt x="333" y="0"/>
                    <a:pt x="333" y="0"/>
                    <a:pt x="333" y="0"/>
                  </a:cubicBezTo>
                  <a:cubicBezTo>
                    <a:pt x="359" y="0"/>
                    <a:pt x="382" y="13"/>
                    <a:pt x="395" y="35"/>
                  </a:cubicBezTo>
                  <a:cubicBezTo>
                    <a:pt x="536" y="276"/>
                    <a:pt x="536" y="276"/>
                    <a:pt x="536" y="276"/>
                  </a:cubicBezTo>
                  <a:cubicBezTo>
                    <a:pt x="549" y="297"/>
                    <a:pt x="549" y="323"/>
                    <a:pt x="538" y="345"/>
                  </a:cubicBezTo>
                  <a:cubicBezTo>
                    <a:pt x="412" y="579"/>
                    <a:pt x="412" y="579"/>
                    <a:pt x="412" y="579"/>
                  </a:cubicBezTo>
                  <a:cubicBezTo>
                    <a:pt x="392" y="618"/>
                    <a:pt x="341" y="629"/>
                    <a:pt x="306" y="601"/>
                  </a:cubicBezTo>
                  <a:cubicBezTo>
                    <a:pt x="212" y="527"/>
                    <a:pt x="52" y="363"/>
                    <a:pt x="7" y="85"/>
                  </a:cubicBezTo>
                  <a:cubicBezTo>
                    <a:pt x="0" y="42"/>
                    <a:pt x="33" y="4"/>
                    <a:pt x="76" y="3"/>
                  </a:cubicBezTo>
                  <a:close/>
                </a:path>
              </a:pathLst>
            </a:custGeom>
            <a:solidFill>
              <a:srgbClr val="00B050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1477B91F-1E5D-98A5-3A61-99658E85B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543" y="2401224"/>
              <a:ext cx="1280891" cy="1469634"/>
            </a:xfrm>
            <a:custGeom>
              <a:avLst/>
              <a:gdLst>
                <a:gd name="T0" fmla="*/ 76 w 549"/>
                <a:gd name="T1" fmla="*/ 626 h 629"/>
                <a:gd name="T2" fmla="*/ 333 w 549"/>
                <a:gd name="T3" fmla="*/ 629 h 629"/>
                <a:gd name="T4" fmla="*/ 395 w 549"/>
                <a:gd name="T5" fmla="*/ 594 h 629"/>
                <a:gd name="T6" fmla="*/ 536 w 549"/>
                <a:gd name="T7" fmla="*/ 353 h 629"/>
                <a:gd name="T8" fmla="*/ 538 w 549"/>
                <a:gd name="T9" fmla="*/ 284 h 629"/>
                <a:gd name="T10" fmla="*/ 412 w 549"/>
                <a:gd name="T11" fmla="*/ 50 h 629"/>
                <a:gd name="T12" fmla="*/ 306 w 549"/>
                <a:gd name="T13" fmla="*/ 28 h 629"/>
                <a:gd name="T14" fmla="*/ 7 w 549"/>
                <a:gd name="T15" fmla="*/ 544 h 629"/>
                <a:gd name="T16" fmla="*/ 76 w 549"/>
                <a:gd name="T17" fmla="*/ 62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629">
                  <a:moveTo>
                    <a:pt x="76" y="626"/>
                  </a:moveTo>
                  <a:cubicBezTo>
                    <a:pt x="333" y="629"/>
                    <a:pt x="333" y="629"/>
                    <a:pt x="333" y="629"/>
                  </a:cubicBezTo>
                  <a:cubicBezTo>
                    <a:pt x="359" y="629"/>
                    <a:pt x="382" y="616"/>
                    <a:pt x="395" y="594"/>
                  </a:cubicBezTo>
                  <a:cubicBezTo>
                    <a:pt x="536" y="353"/>
                    <a:pt x="536" y="353"/>
                    <a:pt x="536" y="353"/>
                  </a:cubicBezTo>
                  <a:cubicBezTo>
                    <a:pt x="549" y="332"/>
                    <a:pt x="549" y="306"/>
                    <a:pt x="538" y="284"/>
                  </a:cubicBezTo>
                  <a:cubicBezTo>
                    <a:pt x="412" y="50"/>
                    <a:pt x="412" y="50"/>
                    <a:pt x="412" y="50"/>
                  </a:cubicBezTo>
                  <a:cubicBezTo>
                    <a:pt x="392" y="11"/>
                    <a:pt x="341" y="0"/>
                    <a:pt x="306" y="28"/>
                  </a:cubicBezTo>
                  <a:cubicBezTo>
                    <a:pt x="212" y="102"/>
                    <a:pt x="52" y="265"/>
                    <a:pt x="7" y="544"/>
                  </a:cubicBezTo>
                  <a:cubicBezTo>
                    <a:pt x="0" y="587"/>
                    <a:pt x="33" y="625"/>
                    <a:pt x="76" y="626"/>
                  </a:cubicBezTo>
                  <a:close/>
                </a:path>
              </a:pathLst>
            </a:custGeom>
            <a:solidFill>
              <a:srgbClr val="00B05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8732C64E-7E81-D5FC-A9F4-99D6D7739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423" y="4727078"/>
              <a:ext cx="1659359" cy="1079370"/>
            </a:xfrm>
            <a:custGeom>
              <a:avLst/>
              <a:gdLst>
                <a:gd name="T0" fmla="*/ 690 w 711"/>
                <a:gd name="T1" fmla="*/ 259 h 462"/>
                <a:gd name="T2" fmla="*/ 563 w 711"/>
                <a:gd name="T3" fmla="*/ 36 h 462"/>
                <a:gd name="T4" fmla="*/ 501 w 711"/>
                <a:gd name="T5" fmla="*/ 0 h 462"/>
                <a:gd name="T6" fmla="*/ 222 w 711"/>
                <a:gd name="T7" fmla="*/ 0 h 462"/>
                <a:gd name="T8" fmla="*/ 162 w 711"/>
                <a:gd name="T9" fmla="*/ 34 h 462"/>
                <a:gd name="T10" fmla="*/ 23 w 711"/>
                <a:gd name="T11" fmla="*/ 260 h 462"/>
                <a:gd name="T12" fmla="*/ 58 w 711"/>
                <a:gd name="T13" fmla="*/ 363 h 462"/>
                <a:gd name="T14" fmla="*/ 654 w 711"/>
                <a:gd name="T15" fmla="*/ 360 h 462"/>
                <a:gd name="T16" fmla="*/ 690 w 711"/>
                <a:gd name="T17" fmla="*/ 25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462">
                  <a:moveTo>
                    <a:pt x="690" y="259"/>
                  </a:moveTo>
                  <a:cubicBezTo>
                    <a:pt x="563" y="36"/>
                    <a:pt x="563" y="36"/>
                    <a:pt x="563" y="36"/>
                  </a:cubicBezTo>
                  <a:cubicBezTo>
                    <a:pt x="550" y="14"/>
                    <a:pt x="527" y="0"/>
                    <a:pt x="501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197" y="0"/>
                    <a:pt x="175" y="13"/>
                    <a:pt x="162" y="34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0" y="298"/>
                    <a:pt x="16" y="347"/>
                    <a:pt x="58" y="363"/>
                  </a:cubicBezTo>
                  <a:cubicBezTo>
                    <a:pt x="169" y="407"/>
                    <a:pt x="391" y="462"/>
                    <a:pt x="654" y="360"/>
                  </a:cubicBezTo>
                  <a:cubicBezTo>
                    <a:pt x="695" y="345"/>
                    <a:pt x="711" y="297"/>
                    <a:pt x="690" y="259"/>
                  </a:cubicBezTo>
                  <a:close/>
                </a:path>
              </a:pathLst>
            </a:custGeom>
            <a:solidFill>
              <a:srgbClr val="00B050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00D06A66-B7B9-398D-F8EA-F9EF170F3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441" y="3223499"/>
              <a:ext cx="1345323" cy="1347972"/>
            </a:xfrm>
            <a:custGeom>
              <a:avLst/>
              <a:gdLst>
                <a:gd name="T0" fmla="*/ 316 w 641"/>
                <a:gd name="T1" fmla="*/ 0 h 642"/>
                <a:gd name="T2" fmla="*/ 100 w 641"/>
                <a:gd name="T3" fmla="*/ 81 h 642"/>
                <a:gd name="T4" fmla="*/ 0 w 641"/>
                <a:gd name="T5" fmla="*/ 317 h 642"/>
                <a:gd name="T6" fmla="*/ 325 w 641"/>
                <a:gd name="T7" fmla="*/ 642 h 642"/>
                <a:gd name="T8" fmla="*/ 540 w 641"/>
                <a:gd name="T9" fmla="*/ 560 h 642"/>
                <a:gd name="T10" fmla="*/ 641 w 641"/>
                <a:gd name="T11" fmla="*/ 325 h 642"/>
                <a:gd name="T12" fmla="*/ 316 w 641"/>
                <a:gd name="T1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1" h="642">
                  <a:moveTo>
                    <a:pt x="316" y="0"/>
                  </a:moveTo>
                  <a:cubicBezTo>
                    <a:pt x="233" y="0"/>
                    <a:pt x="158" y="31"/>
                    <a:pt x="100" y="81"/>
                  </a:cubicBezTo>
                  <a:cubicBezTo>
                    <a:pt x="38" y="141"/>
                    <a:pt x="0" y="224"/>
                    <a:pt x="0" y="317"/>
                  </a:cubicBezTo>
                  <a:cubicBezTo>
                    <a:pt x="0" y="496"/>
                    <a:pt x="145" y="642"/>
                    <a:pt x="325" y="642"/>
                  </a:cubicBezTo>
                  <a:cubicBezTo>
                    <a:pt x="408" y="642"/>
                    <a:pt x="483" y="611"/>
                    <a:pt x="540" y="560"/>
                  </a:cubicBezTo>
                  <a:cubicBezTo>
                    <a:pt x="602" y="501"/>
                    <a:pt x="641" y="418"/>
                    <a:pt x="641" y="325"/>
                  </a:cubicBezTo>
                  <a:cubicBezTo>
                    <a:pt x="641" y="145"/>
                    <a:pt x="495" y="0"/>
                    <a:pt x="316" y="0"/>
                  </a:cubicBezTo>
                </a:path>
              </a:pathLst>
            </a:cu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44" name="Shape 2389">
              <a:extLst>
                <a:ext uri="{FF2B5EF4-FFF2-40B4-BE49-F238E27FC236}">
                  <a16:creationId xmlns:a16="http://schemas.microsoft.com/office/drawing/2014/main" id="{536248F9-D4EC-AC17-4B4A-AF588F7A7E81}"/>
                </a:ext>
              </a:extLst>
            </p:cNvPr>
            <p:cNvSpPr/>
            <p:nvPr/>
          </p:nvSpPr>
          <p:spPr>
            <a:xfrm>
              <a:off x="7078991" y="4461109"/>
              <a:ext cx="405090" cy="331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45" name="Shape 2390">
              <a:extLst>
                <a:ext uri="{FF2B5EF4-FFF2-40B4-BE49-F238E27FC236}">
                  <a16:creationId xmlns:a16="http://schemas.microsoft.com/office/drawing/2014/main" id="{A4B00232-8BA6-CAE5-1C32-A7B687C2D5B0}"/>
                </a:ext>
              </a:extLst>
            </p:cNvPr>
            <p:cNvSpPr/>
            <p:nvPr/>
          </p:nvSpPr>
          <p:spPr>
            <a:xfrm>
              <a:off x="4706443" y="4424285"/>
              <a:ext cx="405090" cy="405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46" name="Shape 2434">
              <a:extLst>
                <a:ext uri="{FF2B5EF4-FFF2-40B4-BE49-F238E27FC236}">
                  <a16:creationId xmlns:a16="http://schemas.microsoft.com/office/drawing/2014/main" id="{CD9D3BDA-6E41-1A43-4039-3CFA4241A9C5}"/>
                </a:ext>
              </a:extLst>
            </p:cNvPr>
            <p:cNvSpPr/>
            <p:nvPr/>
          </p:nvSpPr>
          <p:spPr>
            <a:xfrm>
              <a:off x="5887557" y="5064233"/>
              <a:ext cx="405090" cy="405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727"/>
                  </a:moveTo>
                  <a:cubicBezTo>
                    <a:pt x="8631" y="14727"/>
                    <a:pt x="6873" y="12969"/>
                    <a:pt x="6873" y="10800"/>
                  </a:cubicBezTo>
                  <a:cubicBezTo>
                    <a:pt x="6873" y="8631"/>
                    <a:pt x="8631" y="6873"/>
                    <a:pt x="10800" y="6873"/>
                  </a:cubicBezTo>
                  <a:cubicBezTo>
                    <a:pt x="12969" y="6873"/>
                    <a:pt x="14727" y="8631"/>
                    <a:pt x="14727" y="10800"/>
                  </a:cubicBezTo>
                  <a:cubicBezTo>
                    <a:pt x="14727" y="12969"/>
                    <a:pt x="12969" y="14727"/>
                    <a:pt x="10800" y="14727"/>
                  </a:cubicBezTo>
                  <a:moveTo>
                    <a:pt x="10800" y="5891"/>
                  </a:moveTo>
                  <a:cubicBezTo>
                    <a:pt x="8088" y="5891"/>
                    <a:pt x="5891" y="8089"/>
                    <a:pt x="5891" y="10800"/>
                  </a:cubicBezTo>
                  <a:cubicBezTo>
                    <a:pt x="5891" y="13512"/>
                    <a:pt x="8088" y="15709"/>
                    <a:pt x="10800" y="15709"/>
                  </a:cubicBezTo>
                  <a:cubicBezTo>
                    <a:pt x="13512" y="15709"/>
                    <a:pt x="15709" y="13512"/>
                    <a:pt x="15709" y="10800"/>
                  </a:cubicBezTo>
                  <a:cubicBezTo>
                    <a:pt x="15709" y="8089"/>
                    <a:pt x="13512" y="5891"/>
                    <a:pt x="10800" y="5891"/>
                  </a:cubicBezTo>
                  <a:moveTo>
                    <a:pt x="20618" y="12013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1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9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1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9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3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8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8"/>
                    <a:pt x="3000" y="4715"/>
                  </a:cubicBezTo>
                  <a:lnTo>
                    <a:pt x="4715" y="3000"/>
                  </a:lnTo>
                  <a:lnTo>
                    <a:pt x="5621" y="3544"/>
                  </a:lnTo>
                  <a:cubicBezTo>
                    <a:pt x="5777" y="3636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1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3"/>
                    <a:pt x="9331" y="2007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7"/>
                  </a:lnTo>
                  <a:cubicBezTo>
                    <a:pt x="12356" y="2353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1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6"/>
                    <a:pt x="15978" y="3544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8"/>
                    <a:pt x="18597" y="4722"/>
                    <a:pt x="18595" y="4726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3"/>
                    <a:pt x="20618" y="12013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8"/>
                    <a:pt x="17136" y="1969"/>
                    <a:pt x="16975" y="1969"/>
                  </a:cubicBezTo>
                  <a:cubicBezTo>
                    <a:pt x="16778" y="1969"/>
                    <a:pt x="16572" y="2043"/>
                    <a:pt x="16400" y="2145"/>
                  </a:cubicBezTo>
                  <a:lnTo>
                    <a:pt x="15473" y="2702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2"/>
                  </a:cubicBezTo>
                  <a:lnTo>
                    <a:pt x="5200" y="2145"/>
                  </a:lnTo>
                  <a:cubicBezTo>
                    <a:pt x="5028" y="2043"/>
                    <a:pt x="4822" y="1969"/>
                    <a:pt x="4625" y="1969"/>
                  </a:cubicBezTo>
                  <a:cubicBezTo>
                    <a:pt x="4464" y="1969"/>
                    <a:pt x="4308" y="2018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3"/>
                    <a:pt x="0" y="9360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8"/>
                  </a:cubicBezTo>
                  <a:lnTo>
                    <a:pt x="2145" y="16400"/>
                  </a:lnTo>
                  <a:cubicBezTo>
                    <a:pt x="1959" y="16714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4"/>
                    <a:pt x="19455" y="16400"/>
                  </a:cubicBezTo>
                  <a:lnTo>
                    <a:pt x="18902" y="15478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0"/>
                  </a:lnTo>
                  <a:cubicBezTo>
                    <a:pt x="21600" y="8963"/>
                    <a:pt x="21233" y="8730"/>
                    <a:pt x="20880" y="8641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47" name="Shape 2447">
              <a:extLst>
                <a:ext uri="{FF2B5EF4-FFF2-40B4-BE49-F238E27FC236}">
                  <a16:creationId xmlns:a16="http://schemas.microsoft.com/office/drawing/2014/main" id="{892B444E-AB9B-3969-5CFC-12DE11C2E737}"/>
                </a:ext>
              </a:extLst>
            </p:cNvPr>
            <p:cNvSpPr/>
            <p:nvPr/>
          </p:nvSpPr>
          <p:spPr>
            <a:xfrm>
              <a:off x="7078991" y="3020575"/>
              <a:ext cx="405090" cy="331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48" name="Shape 2627">
              <a:extLst>
                <a:ext uri="{FF2B5EF4-FFF2-40B4-BE49-F238E27FC236}">
                  <a16:creationId xmlns:a16="http://schemas.microsoft.com/office/drawing/2014/main" id="{BDAAFEFB-0466-A920-B686-7579305703B8}"/>
                </a:ext>
              </a:extLst>
            </p:cNvPr>
            <p:cNvSpPr/>
            <p:nvPr/>
          </p:nvSpPr>
          <p:spPr>
            <a:xfrm>
              <a:off x="5890015" y="2327471"/>
              <a:ext cx="405090" cy="405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49" name="Shape 2630">
              <a:extLst>
                <a:ext uri="{FF2B5EF4-FFF2-40B4-BE49-F238E27FC236}">
                  <a16:creationId xmlns:a16="http://schemas.microsoft.com/office/drawing/2014/main" id="{A3FE4F98-8B47-CC3D-C6F1-D8339DD7D3C2}"/>
                </a:ext>
              </a:extLst>
            </p:cNvPr>
            <p:cNvSpPr/>
            <p:nvPr/>
          </p:nvSpPr>
          <p:spPr>
            <a:xfrm>
              <a:off x="4706569" y="3020959"/>
              <a:ext cx="404838" cy="40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077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3978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EBFC2F5-4A42-B4F2-9B18-C2448E340491}"/>
              </a:ext>
            </a:extLst>
          </p:cNvPr>
          <p:cNvSpPr txBox="1"/>
          <p:nvPr/>
        </p:nvSpPr>
        <p:spPr>
          <a:xfrm>
            <a:off x="670889" y="181328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C988A53-D56B-FB3F-9915-36C3A365F8D2}"/>
              </a:ext>
            </a:extLst>
          </p:cNvPr>
          <p:cNvSpPr txBox="1"/>
          <p:nvPr/>
        </p:nvSpPr>
        <p:spPr>
          <a:xfrm>
            <a:off x="670889" y="209792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8CF7EB4-0036-4FC3-F3D7-DC6BB4EC091E}"/>
              </a:ext>
            </a:extLst>
          </p:cNvPr>
          <p:cNvSpPr txBox="1"/>
          <p:nvPr/>
        </p:nvSpPr>
        <p:spPr>
          <a:xfrm>
            <a:off x="670889" y="3395342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70F4B14-7662-4820-7B99-A24FC72D6458}"/>
              </a:ext>
            </a:extLst>
          </p:cNvPr>
          <p:cNvSpPr txBox="1"/>
          <p:nvPr/>
        </p:nvSpPr>
        <p:spPr>
          <a:xfrm>
            <a:off x="670889" y="3679977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C9DA579-B18B-8F99-0FD3-F13DB5CF8998}"/>
              </a:ext>
            </a:extLst>
          </p:cNvPr>
          <p:cNvSpPr txBox="1"/>
          <p:nvPr/>
        </p:nvSpPr>
        <p:spPr>
          <a:xfrm>
            <a:off x="670889" y="4977399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6990BB9-5B14-F3D0-335C-E46356983310}"/>
              </a:ext>
            </a:extLst>
          </p:cNvPr>
          <p:cNvSpPr txBox="1"/>
          <p:nvPr/>
        </p:nvSpPr>
        <p:spPr>
          <a:xfrm>
            <a:off x="670889" y="5262034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51E5271-A18C-05FF-7EF0-C863E8EC6669}"/>
              </a:ext>
            </a:extLst>
          </p:cNvPr>
          <p:cNvSpPr txBox="1"/>
          <p:nvPr/>
        </p:nvSpPr>
        <p:spPr>
          <a:xfrm>
            <a:off x="9631456" y="181328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2CE0C26-217F-AFB4-CB9E-5DC1F4F820D5}"/>
              </a:ext>
            </a:extLst>
          </p:cNvPr>
          <p:cNvSpPr txBox="1"/>
          <p:nvPr/>
        </p:nvSpPr>
        <p:spPr>
          <a:xfrm>
            <a:off x="8160260" y="209792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1B3E5A8-94C6-150A-EBA9-9757A2C159BD}"/>
              </a:ext>
            </a:extLst>
          </p:cNvPr>
          <p:cNvSpPr txBox="1"/>
          <p:nvPr/>
        </p:nvSpPr>
        <p:spPr>
          <a:xfrm>
            <a:off x="9631456" y="3395342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D5640D3-D152-625C-4AD6-55F33F54C990}"/>
              </a:ext>
            </a:extLst>
          </p:cNvPr>
          <p:cNvSpPr txBox="1"/>
          <p:nvPr/>
        </p:nvSpPr>
        <p:spPr>
          <a:xfrm>
            <a:off x="8160260" y="3679977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0C57130-FAFC-9B7A-2356-E66982CAC2FC}"/>
              </a:ext>
            </a:extLst>
          </p:cNvPr>
          <p:cNvSpPr txBox="1"/>
          <p:nvPr/>
        </p:nvSpPr>
        <p:spPr>
          <a:xfrm>
            <a:off x="9631456" y="4977399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Subtitle Text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AA2B917-43E2-39D6-EC81-43A3D2FC2220}"/>
              </a:ext>
            </a:extLst>
          </p:cNvPr>
          <p:cNvSpPr txBox="1"/>
          <p:nvPr/>
        </p:nvSpPr>
        <p:spPr>
          <a:xfrm>
            <a:off x="8160260" y="5262034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power distant peep at some distant orb has power distant picture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D3B659F-8C18-29A5-D976-A29FBCE8C23D}"/>
              </a:ext>
            </a:extLst>
          </p:cNvPr>
          <p:cNvGrpSpPr/>
          <p:nvPr/>
        </p:nvGrpSpPr>
        <p:grpSpPr>
          <a:xfrm>
            <a:off x="3767020" y="1779229"/>
            <a:ext cx="4347583" cy="4277711"/>
            <a:chOff x="4350717" y="2206618"/>
            <a:chExt cx="3566767" cy="3509444"/>
          </a:xfrm>
        </p:grpSpPr>
        <p:sp>
          <p:nvSpPr>
            <p:cNvPr id="4" name="Freeform 14">
              <a:extLst>
                <a:ext uri="{FF2B5EF4-FFF2-40B4-BE49-F238E27FC236}">
                  <a16:creationId xmlns:a16="http://schemas.microsoft.com/office/drawing/2014/main" id="{9511069C-C1AE-D898-6149-85A6DE683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408" y="2632295"/>
              <a:ext cx="1571076" cy="1279153"/>
            </a:xfrm>
            <a:custGeom>
              <a:avLst/>
              <a:gdLst>
                <a:gd name="T0" fmla="*/ 47 w 712"/>
                <a:gd name="T1" fmla="*/ 400 h 581"/>
                <a:gd name="T2" fmla="*/ 198 w 712"/>
                <a:gd name="T3" fmla="*/ 138 h 581"/>
                <a:gd name="T4" fmla="*/ 555 w 712"/>
                <a:gd name="T5" fmla="*/ 138 h 581"/>
                <a:gd name="T6" fmla="*/ 633 w 712"/>
                <a:gd name="T7" fmla="*/ 273 h 581"/>
                <a:gd name="T8" fmla="*/ 455 w 712"/>
                <a:gd name="T9" fmla="*/ 581 h 581"/>
                <a:gd name="T10" fmla="*/ 151 w 712"/>
                <a:gd name="T11" fmla="*/ 581 h 581"/>
                <a:gd name="T12" fmla="*/ 47 w 712"/>
                <a:gd name="T13" fmla="*/ 40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2" h="581">
                  <a:moveTo>
                    <a:pt x="47" y="400"/>
                  </a:moveTo>
                  <a:cubicBezTo>
                    <a:pt x="198" y="138"/>
                    <a:pt x="198" y="138"/>
                    <a:pt x="198" y="138"/>
                  </a:cubicBezTo>
                  <a:cubicBezTo>
                    <a:pt x="278" y="0"/>
                    <a:pt x="476" y="0"/>
                    <a:pt x="555" y="138"/>
                  </a:cubicBezTo>
                  <a:cubicBezTo>
                    <a:pt x="633" y="273"/>
                    <a:pt x="633" y="273"/>
                    <a:pt x="633" y="273"/>
                  </a:cubicBezTo>
                  <a:cubicBezTo>
                    <a:pt x="712" y="410"/>
                    <a:pt x="613" y="581"/>
                    <a:pt x="455" y="581"/>
                  </a:cubicBezTo>
                  <a:cubicBezTo>
                    <a:pt x="151" y="581"/>
                    <a:pt x="151" y="581"/>
                    <a:pt x="151" y="581"/>
                  </a:cubicBezTo>
                  <a:cubicBezTo>
                    <a:pt x="58" y="581"/>
                    <a:pt x="0" y="481"/>
                    <a:pt x="47" y="400"/>
                  </a:cubicBezTo>
                  <a:close/>
                </a:path>
              </a:pathLst>
            </a:custGeom>
            <a:solidFill>
              <a:srgbClr val="00B050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5" name="Freeform 15">
              <a:extLst>
                <a:ext uri="{FF2B5EF4-FFF2-40B4-BE49-F238E27FC236}">
                  <a16:creationId xmlns:a16="http://schemas.microsoft.com/office/drawing/2014/main" id="{20123F89-DAC8-537C-587A-8BE74786B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408" y="4011232"/>
              <a:ext cx="1571076" cy="1277030"/>
            </a:xfrm>
            <a:custGeom>
              <a:avLst/>
              <a:gdLst>
                <a:gd name="T0" fmla="*/ 151 w 712"/>
                <a:gd name="T1" fmla="*/ 0 h 580"/>
                <a:gd name="T2" fmla="*/ 455 w 712"/>
                <a:gd name="T3" fmla="*/ 0 h 580"/>
                <a:gd name="T4" fmla="*/ 633 w 712"/>
                <a:gd name="T5" fmla="*/ 308 h 580"/>
                <a:gd name="T6" fmla="*/ 555 w 712"/>
                <a:gd name="T7" fmla="*/ 443 h 580"/>
                <a:gd name="T8" fmla="*/ 198 w 712"/>
                <a:gd name="T9" fmla="*/ 443 h 580"/>
                <a:gd name="T10" fmla="*/ 47 w 712"/>
                <a:gd name="T11" fmla="*/ 180 h 580"/>
                <a:gd name="T12" fmla="*/ 151 w 712"/>
                <a:gd name="T1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2" h="580">
                  <a:moveTo>
                    <a:pt x="151" y="0"/>
                  </a:moveTo>
                  <a:cubicBezTo>
                    <a:pt x="455" y="0"/>
                    <a:pt x="455" y="0"/>
                    <a:pt x="455" y="0"/>
                  </a:cubicBezTo>
                  <a:cubicBezTo>
                    <a:pt x="613" y="0"/>
                    <a:pt x="712" y="171"/>
                    <a:pt x="633" y="308"/>
                  </a:cubicBezTo>
                  <a:cubicBezTo>
                    <a:pt x="555" y="443"/>
                    <a:pt x="555" y="443"/>
                    <a:pt x="555" y="443"/>
                  </a:cubicBezTo>
                  <a:cubicBezTo>
                    <a:pt x="476" y="580"/>
                    <a:pt x="278" y="580"/>
                    <a:pt x="198" y="443"/>
                  </a:cubicBezTo>
                  <a:cubicBezTo>
                    <a:pt x="47" y="180"/>
                    <a:pt x="47" y="180"/>
                    <a:pt x="47" y="180"/>
                  </a:cubicBezTo>
                  <a:cubicBezTo>
                    <a:pt x="0" y="100"/>
                    <a:pt x="58" y="0"/>
                    <a:pt x="151" y="0"/>
                  </a:cubicBezTo>
                  <a:close/>
                </a:path>
              </a:pathLst>
            </a:custGeom>
            <a:solidFill>
              <a:srgbClr val="00B050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21325B3F-F853-B6F7-EB80-F4D2D4486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209" y="4279801"/>
              <a:ext cx="1478722" cy="1436261"/>
            </a:xfrm>
            <a:custGeom>
              <a:avLst/>
              <a:gdLst>
                <a:gd name="T0" fmla="*/ 79 w 670"/>
                <a:gd name="T1" fmla="*/ 343 h 652"/>
                <a:gd name="T2" fmla="*/ 231 w 670"/>
                <a:gd name="T3" fmla="*/ 81 h 652"/>
                <a:gd name="T4" fmla="*/ 439 w 670"/>
                <a:gd name="T5" fmla="*/ 81 h 652"/>
                <a:gd name="T6" fmla="*/ 591 w 670"/>
                <a:gd name="T7" fmla="*/ 343 h 652"/>
                <a:gd name="T8" fmla="*/ 413 w 670"/>
                <a:gd name="T9" fmla="*/ 652 h 652"/>
                <a:gd name="T10" fmla="*/ 257 w 670"/>
                <a:gd name="T11" fmla="*/ 652 h 652"/>
                <a:gd name="T12" fmla="*/ 79 w 670"/>
                <a:gd name="T13" fmla="*/ 343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652">
                  <a:moveTo>
                    <a:pt x="79" y="343"/>
                  </a:moveTo>
                  <a:cubicBezTo>
                    <a:pt x="231" y="81"/>
                    <a:pt x="231" y="81"/>
                    <a:pt x="231" y="81"/>
                  </a:cubicBezTo>
                  <a:cubicBezTo>
                    <a:pt x="277" y="0"/>
                    <a:pt x="393" y="0"/>
                    <a:pt x="439" y="81"/>
                  </a:cubicBezTo>
                  <a:cubicBezTo>
                    <a:pt x="591" y="343"/>
                    <a:pt x="591" y="343"/>
                    <a:pt x="591" y="343"/>
                  </a:cubicBezTo>
                  <a:cubicBezTo>
                    <a:pt x="670" y="480"/>
                    <a:pt x="571" y="652"/>
                    <a:pt x="413" y="652"/>
                  </a:cubicBezTo>
                  <a:cubicBezTo>
                    <a:pt x="257" y="652"/>
                    <a:pt x="257" y="652"/>
                    <a:pt x="257" y="652"/>
                  </a:cubicBezTo>
                  <a:cubicBezTo>
                    <a:pt x="99" y="652"/>
                    <a:pt x="0" y="480"/>
                    <a:pt x="79" y="343"/>
                  </a:cubicBezTo>
                  <a:close/>
                </a:path>
              </a:pathLst>
            </a:custGeom>
            <a:solidFill>
              <a:srgbClr val="00B050">
                <a:alpha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7" name="Freeform 17">
              <a:extLst>
                <a:ext uri="{FF2B5EF4-FFF2-40B4-BE49-F238E27FC236}">
                  <a16:creationId xmlns:a16="http://schemas.microsoft.com/office/drawing/2014/main" id="{2B84CF05-7721-8328-C26D-89C632C67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717" y="4011232"/>
              <a:ext cx="1571076" cy="1277030"/>
            </a:xfrm>
            <a:custGeom>
              <a:avLst/>
              <a:gdLst>
                <a:gd name="T0" fmla="*/ 257 w 712"/>
                <a:gd name="T1" fmla="*/ 0 h 580"/>
                <a:gd name="T2" fmla="*/ 561 w 712"/>
                <a:gd name="T3" fmla="*/ 0 h 580"/>
                <a:gd name="T4" fmla="*/ 665 w 712"/>
                <a:gd name="T5" fmla="*/ 180 h 580"/>
                <a:gd name="T6" fmla="*/ 514 w 712"/>
                <a:gd name="T7" fmla="*/ 443 h 580"/>
                <a:gd name="T8" fmla="*/ 157 w 712"/>
                <a:gd name="T9" fmla="*/ 443 h 580"/>
                <a:gd name="T10" fmla="*/ 79 w 712"/>
                <a:gd name="T11" fmla="*/ 308 h 580"/>
                <a:gd name="T12" fmla="*/ 257 w 712"/>
                <a:gd name="T13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2" h="580">
                  <a:moveTo>
                    <a:pt x="257" y="0"/>
                  </a:moveTo>
                  <a:cubicBezTo>
                    <a:pt x="561" y="0"/>
                    <a:pt x="561" y="0"/>
                    <a:pt x="561" y="0"/>
                  </a:cubicBezTo>
                  <a:cubicBezTo>
                    <a:pt x="654" y="0"/>
                    <a:pt x="712" y="100"/>
                    <a:pt x="665" y="180"/>
                  </a:cubicBezTo>
                  <a:cubicBezTo>
                    <a:pt x="514" y="443"/>
                    <a:pt x="514" y="443"/>
                    <a:pt x="514" y="443"/>
                  </a:cubicBezTo>
                  <a:cubicBezTo>
                    <a:pt x="434" y="580"/>
                    <a:pt x="236" y="580"/>
                    <a:pt x="157" y="443"/>
                  </a:cubicBezTo>
                  <a:cubicBezTo>
                    <a:pt x="79" y="308"/>
                    <a:pt x="79" y="308"/>
                    <a:pt x="79" y="308"/>
                  </a:cubicBezTo>
                  <a:cubicBezTo>
                    <a:pt x="0" y="171"/>
                    <a:pt x="99" y="0"/>
                    <a:pt x="257" y="0"/>
                  </a:cubicBezTo>
                  <a:close/>
                </a:path>
              </a:pathLst>
            </a:custGeom>
            <a:solidFill>
              <a:srgbClr val="00B050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5FF8BBEB-7E47-5556-A187-1726833ED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0717" y="2632295"/>
              <a:ext cx="1571076" cy="1279153"/>
            </a:xfrm>
            <a:custGeom>
              <a:avLst/>
              <a:gdLst>
                <a:gd name="T0" fmla="*/ 79 w 712"/>
                <a:gd name="T1" fmla="*/ 273 h 581"/>
                <a:gd name="T2" fmla="*/ 157 w 712"/>
                <a:gd name="T3" fmla="*/ 138 h 581"/>
                <a:gd name="T4" fmla="*/ 514 w 712"/>
                <a:gd name="T5" fmla="*/ 138 h 581"/>
                <a:gd name="T6" fmla="*/ 665 w 712"/>
                <a:gd name="T7" fmla="*/ 400 h 581"/>
                <a:gd name="T8" fmla="*/ 561 w 712"/>
                <a:gd name="T9" fmla="*/ 581 h 581"/>
                <a:gd name="T10" fmla="*/ 257 w 712"/>
                <a:gd name="T11" fmla="*/ 581 h 581"/>
                <a:gd name="T12" fmla="*/ 79 w 712"/>
                <a:gd name="T13" fmla="*/ 273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2" h="581">
                  <a:moveTo>
                    <a:pt x="79" y="273"/>
                  </a:moveTo>
                  <a:cubicBezTo>
                    <a:pt x="157" y="138"/>
                    <a:pt x="157" y="138"/>
                    <a:pt x="157" y="138"/>
                  </a:cubicBezTo>
                  <a:cubicBezTo>
                    <a:pt x="236" y="0"/>
                    <a:pt x="434" y="0"/>
                    <a:pt x="514" y="138"/>
                  </a:cubicBezTo>
                  <a:cubicBezTo>
                    <a:pt x="665" y="400"/>
                    <a:pt x="665" y="400"/>
                    <a:pt x="665" y="400"/>
                  </a:cubicBezTo>
                  <a:cubicBezTo>
                    <a:pt x="712" y="481"/>
                    <a:pt x="654" y="581"/>
                    <a:pt x="561" y="581"/>
                  </a:cubicBezTo>
                  <a:cubicBezTo>
                    <a:pt x="257" y="581"/>
                    <a:pt x="257" y="581"/>
                    <a:pt x="257" y="581"/>
                  </a:cubicBezTo>
                  <a:cubicBezTo>
                    <a:pt x="99" y="581"/>
                    <a:pt x="0" y="410"/>
                    <a:pt x="79" y="273"/>
                  </a:cubicBezTo>
                  <a:close/>
                </a:path>
              </a:pathLst>
            </a:custGeom>
            <a:solidFill>
              <a:srgbClr val="00B050">
                <a:alpha val="7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A8764AB7-31B8-2A84-43C7-9C9D32BF6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209" y="2206618"/>
              <a:ext cx="1478722" cy="1436261"/>
            </a:xfrm>
            <a:custGeom>
              <a:avLst/>
              <a:gdLst>
                <a:gd name="T0" fmla="*/ 257 w 670"/>
                <a:gd name="T1" fmla="*/ 0 h 652"/>
                <a:gd name="T2" fmla="*/ 413 w 670"/>
                <a:gd name="T3" fmla="*/ 0 h 652"/>
                <a:gd name="T4" fmla="*/ 591 w 670"/>
                <a:gd name="T5" fmla="*/ 309 h 652"/>
                <a:gd name="T6" fmla="*/ 439 w 670"/>
                <a:gd name="T7" fmla="*/ 571 h 652"/>
                <a:gd name="T8" fmla="*/ 231 w 670"/>
                <a:gd name="T9" fmla="*/ 571 h 652"/>
                <a:gd name="T10" fmla="*/ 79 w 670"/>
                <a:gd name="T11" fmla="*/ 309 h 652"/>
                <a:gd name="T12" fmla="*/ 257 w 670"/>
                <a:gd name="T1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652">
                  <a:moveTo>
                    <a:pt x="257" y="0"/>
                  </a:moveTo>
                  <a:cubicBezTo>
                    <a:pt x="413" y="0"/>
                    <a:pt x="413" y="0"/>
                    <a:pt x="413" y="0"/>
                  </a:cubicBezTo>
                  <a:cubicBezTo>
                    <a:pt x="571" y="0"/>
                    <a:pt x="670" y="171"/>
                    <a:pt x="591" y="309"/>
                  </a:cubicBezTo>
                  <a:cubicBezTo>
                    <a:pt x="439" y="571"/>
                    <a:pt x="439" y="571"/>
                    <a:pt x="439" y="571"/>
                  </a:cubicBezTo>
                  <a:cubicBezTo>
                    <a:pt x="393" y="652"/>
                    <a:pt x="277" y="652"/>
                    <a:pt x="231" y="571"/>
                  </a:cubicBezTo>
                  <a:cubicBezTo>
                    <a:pt x="79" y="309"/>
                    <a:pt x="79" y="309"/>
                    <a:pt x="79" y="309"/>
                  </a:cubicBezTo>
                  <a:cubicBezTo>
                    <a:pt x="0" y="171"/>
                    <a:pt x="99" y="0"/>
                    <a:pt x="257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10" name="Freeform 20">
              <a:extLst>
                <a:ext uri="{FF2B5EF4-FFF2-40B4-BE49-F238E27FC236}">
                  <a16:creationId xmlns:a16="http://schemas.microsoft.com/office/drawing/2014/main" id="{344168F4-2137-7607-B253-CB3CC1151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1009" y="3716124"/>
              <a:ext cx="512723" cy="490430"/>
            </a:xfrm>
            <a:custGeom>
              <a:avLst/>
              <a:gdLst>
                <a:gd name="T0" fmla="*/ 116 w 232"/>
                <a:gd name="T1" fmla="*/ 0 h 223"/>
                <a:gd name="T2" fmla="*/ 20 w 232"/>
                <a:gd name="T3" fmla="*/ 56 h 223"/>
                <a:gd name="T4" fmla="*/ 20 w 232"/>
                <a:gd name="T5" fmla="*/ 167 h 223"/>
                <a:gd name="T6" fmla="*/ 116 w 232"/>
                <a:gd name="T7" fmla="*/ 223 h 223"/>
                <a:gd name="T8" fmla="*/ 213 w 232"/>
                <a:gd name="T9" fmla="*/ 167 h 223"/>
                <a:gd name="T10" fmla="*/ 213 w 232"/>
                <a:gd name="T11" fmla="*/ 56 h 223"/>
                <a:gd name="T12" fmla="*/ 116 w 232"/>
                <a:gd name="T1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223">
                  <a:moveTo>
                    <a:pt x="116" y="0"/>
                  </a:moveTo>
                  <a:cubicBezTo>
                    <a:pt x="76" y="0"/>
                    <a:pt x="39" y="21"/>
                    <a:pt x="20" y="56"/>
                  </a:cubicBezTo>
                  <a:cubicBezTo>
                    <a:pt x="0" y="90"/>
                    <a:pt x="0" y="133"/>
                    <a:pt x="20" y="167"/>
                  </a:cubicBezTo>
                  <a:cubicBezTo>
                    <a:pt x="39" y="202"/>
                    <a:pt x="76" y="223"/>
                    <a:pt x="116" y="223"/>
                  </a:cubicBezTo>
                  <a:cubicBezTo>
                    <a:pt x="156" y="223"/>
                    <a:pt x="193" y="202"/>
                    <a:pt x="213" y="167"/>
                  </a:cubicBezTo>
                  <a:cubicBezTo>
                    <a:pt x="232" y="133"/>
                    <a:pt x="232" y="90"/>
                    <a:pt x="213" y="56"/>
                  </a:cubicBezTo>
                  <a:cubicBezTo>
                    <a:pt x="193" y="21"/>
                    <a:pt x="156" y="0"/>
                    <a:pt x="116" y="0"/>
                  </a:cubicBezTo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11" name="Freeform 141">
              <a:extLst>
                <a:ext uri="{FF2B5EF4-FFF2-40B4-BE49-F238E27FC236}">
                  <a16:creationId xmlns:a16="http://schemas.microsoft.com/office/drawing/2014/main" id="{991B97E6-1A4D-A02A-2689-852A9D2CD9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4282" y="2569724"/>
              <a:ext cx="498577" cy="499848"/>
            </a:xfrm>
            <a:custGeom>
              <a:avLst/>
              <a:gdLst>
                <a:gd name="T0" fmla="*/ 472 w 792"/>
                <a:gd name="T1" fmla="*/ 296 h 792"/>
                <a:gd name="T2" fmla="*/ 690 w 792"/>
                <a:gd name="T3" fmla="*/ 661 h 792"/>
                <a:gd name="T4" fmla="*/ 100 w 792"/>
                <a:gd name="T5" fmla="*/ 658 h 792"/>
                <a:gd name="T6" fmla="*/ 100 w 792"/>
                <a:gd name="T7" fmla="*/ 133 h 792"/>
                <a:gd name="T8" fmla="*/ 287 w 792"/>
                <a:gd name="T9" fmla="*/ 16 h 792"/>
                <a:gd name="T10" fmla="*/ 326 w 792"/>
                <a:gd name="T11" fmla="*/ 7 h 792"/>
                <a:gd name="T12" fmla="*/ 369 w 792"/>
                <a:gd name="T13" fmla="*/ 1 h 792"/>
                <a:gd name="T14" fmla="*/ 430 w 792"/>
                <a:gd name="T15" fmla="*/ 2 h 792"/>
                <a:gd name="T16" fmla="*/ 480 w 792"/>
                <a:gd name="T17" fmla="*/ 9 h 792"/>
                <a:gd name="T18" fmla="*/ 529 w 792"/>
                <a:gd name="T19" fmla="*/ 23 h 792"/>
                <a:gd name="T20" fmla="*/ 769 w 792"/>
                <a:gd name="T21" fmla="*/ 265 h 792"/>
                <a:gd name="T22" fmla="*/ 110 w 792"/>
                <a:gd name="T23" fmla="*/ 648 h 792"/>
                <a:gd name="T24" fmla="*/ 195 w 792"/>
                <a:gd name="T25" fmla="*/ 389 h 792"/>
                <a:gd name="T26" fmla="*/ 218 w 792"/>
                <a:gd name="T27" fmla="*/ 210 h 792"/>
                <a:gd name="T28" fmla="*/ 232 w 792"/>
                <a:gd name="T29" fmla="*/ 67 h 792"/>
                <a:gd name="T30" fmla="*/ 272 w 792"/>
                <a:gd name="T31" fmla="*/ 286 h 792"/>
                <a:gd name="T32" fmla="*/ 439 w 792"/>
                <a:gd name="T33" fmla="*/ 379 h 792"/>
                <a:gd name="T34" fmla="*/ 326 w 792"/>
                <a:gd name="T35" fmla="*/ 312 h 792"/>
                <a:gd name="T36" fmla="*/ 399 w 792"/>
                <a:gd name="T37" fmla="*/ 241 h 792"/>
                <a:gd name="T38" fmla="*/ 452 w 792"/>
                <a:gd name="T39" fmla="*/ 200 h 792"/>
                <a:gd name="T40" fmla="*/ 422 w 792"/>
                <a:gd name="T41" fmla="*/ 110 h 792"/>
                <a:gd name="T42" fmla="*/ 487 w 792"/>
                <a:gd name="T43" fmla="*/ 48 h 792"/>
                <a:gd name="T44" fmla="*/ 521 w 792"/>
                <a:gd name="T45" fmla="*/ 35 h 792"/>
                <a:gd name="T46" fmla="*/ 475 w 792"/>
                <a:gd name="T47" fmla="*/ 23 h 792"/>
                <a:gd name="T48" fmla="*/ 428 w 792"/>
                <a:gd name="T49" fmla="*/ 16 h 792"/>
                <a:gd name="T50" fmla="*/ 374 w 792"/>
                <a:gd name="T51" fmla="*/ 15 h 792"/>
                <a:gd name="T52" fmla="*/ 341 w 792"/>
                <a:gd name="T53" fmla="*/ 18 h 792"/>
                <a:gd name="T54" fmla="*/ 308 w 792"/>
                <a:gd name="T55" fmla="*/ 24 h 792"/>
                <a:gd name="T56" fmla="*/ 585 w 792"/>
                <a:gd name="T57" fmla="*/ 259 h 792"/>
                <a:gd name="T58" fmla="*/ 719 w 792"/>
                <a:gd name="T59" fmla="*/ 460 h 792"/>
                <a:gd name="T60" fmla="*/ 403 w 792"/>
                <a:gd name="T61" fmla="*/ 519 h 792"/>
                <a:gd name="T62" fmla="*/ 482 w 792"/>
                <a:gd name="T63" fmla="*/ 533 h 792"/>
                <a:gd name="T64" fmla="*/ 221 w 792"/>
                <a:gd name="T65" fmla="*/ 259 h 792"/>
                <a:gd name="T66" fmla="*/ 389 w 792"/>
                <a:gd name="T67" fmla="*/ 366 h 792"/>
                <a:gd name="T68" fmla="*/ 219 w 792"/>
                <a:gd name="T69" fmla="*/ 273 h 792"/>
                <a:gd name="T70" fmla="*/ 423 w 792"/>
                <a:gd name="T71" fmla="*/ 389 h 792"/>
                <a:gd name="T72" fmla="*/ 495 w 792"/>
                <a:gd name="T73" fmla="*/ 373 h 792"/>
                <a:gd name="T74" fmla="*/ 457 w 792"/>
                <a:gd name="T75" fmla="*/ 273 h 792"/>
                <a:gd name="T76" fmla="*/ 403 w 792"/>
                <a:gd name="T77" fmla="*/ 303 h 792"/>
                <a:gd name="T78" fmla="*/ 403 w 792"/>
                <a:gd name="T79" fmla="*/ 259 h 792"/>
                <a:gd name="T80" fmla="*/ 359 w 792"/>
                <a:gd name="T81" fmla="*/ 259 h 792"/>
                <a:gd name="T82" fmla="*/ 389 w 792"/>
                <a:gd name="T83" fmla="*/ 306 h 792"/>
                <a:gd name="T84" fmla="*/ 587 w 792"/>
                <a:gd name="T85" fmla="*/ 273 h 792"/>
                <a:gd name="T86" fmla="*/ 464 w 792"/>
                <a:gd name="T87" fmla="*/ 207 h 792"/>
                <a:gd name="T88" fmla="*/ 389 w 792"/>
                <a:gd name="T89" fmla="*/ 76 h 792"/>
                <a:gd name="T90" fmla="*/ 436 w 792"/>
                <a:gd name="T91" fmla="*/ 90 h 792"/>
                <a:gd name="T92" fmla="*/ 403 w 792"/>
                <a:gd name="T93" fmla="*/ 67 h 792"/>
                <a:gd name="T94" fmla="*/ 14 w 792"/>
                <a:gd name="T95" fmla="*/ 403 h 792"/>
                <a:gd name="T96" fmla="*/ 262 w 792"/>
                <a:gd name="T97" fmla="*/ 662 h 792"/>
                <a:gd name="T98" fmla="*/ 446 w 792"/>
                <a:gd name="T99" fmla="*/ 734 h 792"/>
                <a:gd name="T100" fmla="*/ 674 w 792"/>
                <a:gd name="T101" fmla="*/ 536 h 792"/>
                <a:gd name="T102" fmla="*/ 560 w 792"/>
                <a:gd name="T103" fmla="*/ 383 h 792"/>
                <a:gd name="T104" fmla="*/ 483 w 792"/>
                <a:gd name="T105" fmla="*/ 392 h 792"/>
                <a:gd name="T106" fmla="*/ 490 w 792"/>
                <a:gd name="T107" fmla="*/ 521 h 792"/>
                <a:gd name="T108" fmla="*/ 470 w 792"/>
                <a:gd name="T109" fmla="*/ 741 h 792"/>
                <a:gd name="T110" fmla="*/ 682 w 792"/>
                <a:gd name="T111" fmla="*/ 648 h 792"/>
                <a:gd name="T112" fmla="*/ 542 w 792"/>
                <a:gd name="T113" fmla="*/ 79 h 792"/>
                <a:gd name="T114" fmla="*/ 123 w 792"/>
                <a:gd name="T115" fmla="*/ 130 h 792"/>
                <a:gd name="T116" fmla="*/ 333 w 792"/>
                <a:gd name="T117" fmla="*/ 772 h 792"/>
                <a:gd name="T118" fmla="*/ 560 w 792"/>
                <a:gd name="T119" fmla="*/ 66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2" h="792">
                  <a:moveTo>
                    <a:pt x="516" y="332"/>
                  </a:moveTo>
                  <a:cubicBezTo>
                    <a:pt x="508" y="328"/>
                    <a:pt x="499" y="323"/>
                    <a:pt x="493" y="321"/>
                  </a:cubicBezTo>
                  <a:cubicBezTo>
                    <a:pt x="487" y="319"/>
                    <a:pt x="482" y="317"/>
                    <a:pt x="477" y="316"/>
                  </a:cubicBezTo>
                  <a:cubicBezTo>
                    <a:pt x="464" y="312"/>
                    <a:pt x="459" y="310"/>
                    <a:pt x="459" y="304"/>
                  </a:cubicBezTo>
                  <a:cubicBezTo>
                    <a:pt x="459" y="301"/>
                    <a:pt x="460" y="298"/>
                    <a:pt x="465" y="297"/>
                  </a:cubicBezTo>
                  <a:cubicBezTo>
                    <a:pt x="466" y="296"/>
                    <a:pt x="469" y="296"/>
                    <a:pt x="472" y="296"/>
                  </a:cubicBezTo>
                  <a:cubicBezTo>
                    <a:pt x="489" y="296"/>
                    <a:pt x="535" y="306"/>
                    <a:pt x="543" y="331"/>
                  </a:cubicBezTo>
                  <a:cubicBezTo>
                    <a:pt x="544" y="333"/>
                    <a:pt x="543" y="336"/>
                    <a:pt x="542" y="337"/>
                  </a:cubicBezTo>
                  <a:cubicBezTo>
                    <a:pt x="541" y="339"/>
                    <a:pt x="538" y="340"/>
                    <a:pt x="536" y="340"/>
                  </a:cubicBezTo>
                  <a:cubicBezTo>
                    <a:pt x="536" y="340"/>
                    <a:pt x="536" y="340"/>
                    <a:pt x="536" y="340"/>
                  </a:cubicBezTo>
                  <a:cubicBezTo>
                    <a:pt x="533" y="340"/>
                    <a:pt x="529" y="339"/>
                    <a:pt x="516" y="332"/>
                  </a:cubicBezTo>
                  <a:close/>
                  <a:moveTo>
                    <a:pt x="690" y="661"/>
                  </a:moveTo>
                  <a:cubicBezTo>
                    <a:pt x="617" y="741"/>
                    <a:pt x="512" y="792"/>
                    <a:pt x="396" y="792"/>
                  </a:cubicBezTo>
                  <a:cubicBezTo>
                    <a:pt x="396" y="792"/>
                    <a:pt x="396" y="792"/>
                    <a:pt x="396" y="792"/>
                  </a:cubicBezTo>
                  <a:cubicBezTo>
                    <a:pt x="396" y="792"/>
                    <a:pt x="396" y="792"/>
                    <a:pt x="396" y="792"/>
                  </a:cubicBezTo>
                  <a:cubicBezTo>
                    <a:pt x="396" y="792"/>
                    <a:pt x="396" y="792"/>
                    <a:pt x="396" y="792"/>
                  </a:cubicBezTo>
                  <a:cubicBezTo>
                    <a:pt x="279" y="792"/>
                    <a:pt x="175" y="741"/>
                    <a:pt x="102" y="661"/>
                  </a:cubicBezTo>
                  <a:cubicBezTo>
                    <a:pt x="101" y="660"/>
                    <a:pt x="101" y="659"/>
                    <a:pt x="100" y="658"/>
                  </a:cubicBezTo>
                  <a:cubicBezTo>
                    <a:pt x="67" y="621"/>
                    <a:pt x="40" y="577"/>
                    <a:pt x="23" y="529"/>
                  </a:cubicBezTo>
                  <a:cubicBezTo>
                    <a:pt x="23" y="528"/>
                    <a:pt x="23" y="527"/>
                    <a:pt x="22" y="527"/>
                  </a:cubicBezTo>
                  <a:cubicBezTo>
                    <a:pt x="8" y="486"/>
                    <a:pt x="0" y="442"/>
                    <a:pt x="0" y="396"/>
                  </a:cubicBezTo>
                  <a:cubicBezTo>
                    <a:pt x="0" y="350"/>
                    <a:pt x="8" y="306"/>
                    <a:pt x="22" y="265"/>
                  </a:cubicBezTo>
                  <a:cubicBezTo>
                    <a:pt x="23" y="264"/>
                    <a:pt x="23" y="264"/>
                    <a:pt x="23" y="263"/>
                  </a:cubicBezTo>
                  <a:cubicBezTo>
                    <a:pt x="40" y="215"/>
                    <a:pt x="67" y="171"/>
                    <a:pt x="100" y="133"/>
                  </a:cubicBezTo>
                  <a:cubicBezTo>
                    <a:pt x="101" y="133"/>
                    <a:pt x="101" y="132"/>
                    <a:pt x="102" y="131"/>
                  </a:cubicBezTo>
                  <a:cubicBezTo>
                    <a:pt x="125" y="105"/>
                    <a:pt x="152" y="83"/>
                    <a:pt x="181" y="64"/>
                  </a:cubicBezTo>
                  <a:cubicBezTo>
                    <a:pt x="181" y="64"/>
                    <a:pt x="182" y="63"/>
                    <a:pt x="182" y="63"/>
                  </a:cubicBezTo>
                  <a:cubicBezTo>
                    <a:pt x="212" y="44"/>
                    <a:pt x="244" y="29"/>
                    <a:pt x="277" y="19"/>
                  </a:cubicBezTo>
                  <a:cubicBezTo>
                    <a:pt x="278" y="18"/>
                    <a:pt x="279" y="18"/>
                    <a:pt x="280" y="18"/>
                  </a:cubicBezTo>
                  <a:cubicBezTo>
                    <a:pt x="282" y="17"/>
                    <a:pt x="285" y="16"/>
                    <a:pt x="287" y="16"/>
                  </a:cubicBezTo>
                  <a:cubicBezTo>
                    <a:pt x="289" y="15"/>
                    <a:pt x="291" y="15"/>
                    <a:pt x="292" y="14"/>
                  </a:cubicBezTo>
                  <a:cubicBezTo>
                    <a:pt x="295" y="13"/>
                    <a:pt x="299" y="12"/>
                    <a:pt x="302" y="12"/>
                  </a:cubicBezTo>
                  <a:cubicBezTo>
                    <a:pt x="304" y="11"/>
                    <a:pt x="307" y="10"/>
                    <a:pt x="309" y="10"/>
                  </a:cubicBezTo>
                  <a:cubicBezTo>
                    <a:pt x="311" y="10"/>
                    <a:pt x="312" y="9"/>
                    <a:pt x="314" y="9"/>
                  </a:cubicBezTo>
                  <a:cubicBezTo>
                    <a:pt x="317" y="8"/>
                    <a:pt x="320" y="8"/>
                    <a:pt x="323" y="7"/>
                  </a:cubicBezTo>
                  <a:cubicBezTo>
                    <a:pt x="324" y="7"/>
                    <a:pt x="325" y="7"/>
                    <a:pt x="326" y="7"/>
                  </a:cubicBezTo>
                  <a:cubicBezTo>
                    <a:pt x="330" y="6"/>
                    <a:pt x="334" y="5"/>
                    <a:pt x="338" y="5"/>
                  </a:cubicBezTo>
                  <a:cubicBezTo>
                    <a:pt x="339" y="4"/>
                    <a:pt x="340" y="4"/>
                    <a:pt x="341" y="4"/>
                  </a:cubicBezTo>
                  <a:cubicBezTo>
                    <a:pt x="345" y="4"/>
                    <a:pt x="348" y="3"/>
                    <a:pt x="351" y="3"/>
                  </a:cubicBezTo>
                  <a:cubicBezTo>
                    <a:pt x="352" y="3"/>
                    <a:pt x="353" y="3"/>
                    <a:pt x="354" y="3"/>
                  </a:cubicBezTo>
                  <a:cubicBezTo>
                    <a:pt x="358" y="2"/>
                    <a:pt x="362" y="2"/>
                    <a:pt x="367" y="1"/>
                  </a:cubicBezTo>
                  <a:cubicBezTo>
                    <a:pt x="368" y="1"/>
                    <a:pt x="368" y="1"/>
                    <a:pt x="369" y="1"/>
                  </a:cubicBezTo>
                  <a:cubicBezTo>
                    <a:pt x="373" y="1"/>
                    <a:pt x="376" y="1"/>
                    <a:pt x="380" y="1"/>
                  </a:cubicBezTo>
                  <a:cubicBezTo>
                    <a:pt x="381" y="1"/>
                    <a:pt x="382" y="1"/>
                    <a:pt x="383" y="1"/>
                  </a:cubicBezTo>
                  <a:cubicBezTo>
                    <a:pt x="387" y="0"/>
                    <a:pt x="392" y="0"/>
                    <a:pt x="396" y="0"/>
                  </a:cubicBezTo>
                  <a:cubicBezTo>
                    <a:pt x="401" y="0"/>
                    <a:pt x="407" y="0"/>
                    <a:pt x="412" y="1"/>
                  </a:cubicBezTo>
                  <a:cubicBezTo>
                    <a:pt x="413" y="1"/>
                    <a:pt x="414" y="1"/>
                    <a:pt x="415" y="1"/>
                  </a:cubicBezTo>
                  <a:cubicBezTo>
                    <a:pt x="420" y="1"/>
                    <a:pt x="425" y="1"/>
                    <a:pt x="430" y="2"/>
                  </a:cubicBezTo>
                  <a:cubicBezTo>
                    <a:pt x="431" y="2"/>
                    <a:pt x="432" y="2"/>
                    <a:pt x="433" y="2"/>
                  </a:cubicBezTo>
                  <a:cubicBezTo>
                    <a:pt x="438" y="3"/>
                    <a:pt x="443" y="3"/>
                    <a:pt x="447" y="4"/>
                  </a:cubicBezTo>
                  <a:cubicBezTo>
                    <a:pt x="449" y="4"/>
                    <a:pt x="450" y="4"/>
                    <a:pt x="451" y="4"/>
                  </a:cubicBezTo>
                  <a:cubicBezTo>
                    <a:pt x="456" y="5"/>
                    <a:pt x="460" y="6"/>
                    <a:pt x="464" y="6"/>
                  </a:cubicBezTo>
                  <a:cubicBezTo>
                    <a:pt x="466" y="7"/>
                    <a:pt x="468" y="7"/>
                    <a:pt x="469" y="7"/>
                  </a:cubicBezTo>
                  <a:cubicBezTo>
                    <a:pt x="473" y="8"/>
                    <a:pt x="477" y="9"/>
                    <a:pt x="480" y="9"/>
                  </a:cubicBezTo>
                  <a:cubicBezTo>
                    <a:pt x="482" y="10"/>
                    <a:pt x="484" y="10"/>
                    <a:pt x="485" y="11"/>
                  </a:cubicBezTo>
                  <a:cubicBezTo>
                    <a:pt x="489" y="11"/>
                    <a:pt x="493" y="12"/>
                    <a:pt x="497" y="13"/>
                  </a:cubicBezTo>
                  <a:cubicBezTo>
                    <a:pt x="499" y="14"/>
                    <a:pt x="501" y="15"/>
                    <a:pt x="503" y="15"/>
                  </a:cubicBezTo>
                  <a:cubicBezTo>
                    <a:pt x="507" y="16"/>
                    <a:pt x="511" y="17"/>
                    <a:pt x="514" y="18"/>
                  </a:cubicBezTo>
                  <a:cubicBezTo>
                    <a:pt x="517" y="19"/>
                    <a:pt x="519" y="20"/>
                    <a:pt x="521" y="21"/>
                  </a:cubicBezTo>
                  <a:cubicBezTo>
                    <a:pt x="524" y="22"/>
                    <a:pt x="527" y="23"/>
                    <a:pt x="529" y="23"/>
                  </a:cubicBezTo>
                  <a:cubicBezTo>
                    <a:pt x="531" y="24"/>
                    <a:pt x="533" y="25"/>
                    <a:pt x="534" y="25"/>
                  </a:cubicBezTo>
                  <a:cubicBezTo>
                    <a:pt x="535" y="25"/>
                    <a:pt x="535" y="25"/>
                    <a:pt x="535" y="26"/>
                  </a:cubicBezTo>
                  <a:cubicBezTo>
                    <a:pt x="595" y="48"/>
                    <a:pt x="648" y="85"/>
                    <a:pt x="690" y="131"/>
                  </a:cubicBezTo>
                  <a:cubicBezTo>
                    <a:pt x="690" y="132"/>
                    <a:pt x="691" y="133"/>
                    <a:pt x="692" y="133"/>
                  </a:cubicBezTo>
                  <a:cubicBezTo>
                    <a:pt x="725" y="171"/>
                    <a:pt x="751" y="215"/>
                    <a:pt x="769" y="263"/>
                  </a:cubicBezTo>
                  <a:cubicBezTo>
                    <a:pt x="769" y="264"/>
                    <a:pt x="769" y="264"/>
                    <a:pt x="769" y="265"/>
                  </a:cubicBezTo>
                  <a:cubicBezTo>
                    <a:pt x="784" y="306"/>
                    <a:pt x="792" y="350"/>
                    <a:pt x="792" y="396"/>
                  </a:cubicBezTo>
                  <a:cubicBezTo>
                    <a:pt x="792" y="442"/>
                    <a:pt x="784" y="486"/>
                    <a:pt x="769" y="527"/>
                  </a:cubicBezTo>
                  <a:cubicBezTo>
                    <a:pt x="769" y="527"/>
                    <a:pt x="769" y="528"/>
                    <a:pt x="769" y="529"/>
                  </a:cubicBezTo>
                  <a:cubicBezTo>
                    <a:pt x="751" y="577"/>
                    <a:pt x="725" y="621"/>
                    <a:pt x="692" y="659"/>
                  </a:cubicBezTo>
                  <a:cubicBezTo>
                    <a:pt x="691" y="659"/>
                    <a:pt x="690" y="660"/>
                    <a:pt x="690" y="661"/>
                  </a:cubicBezTo>
                  <a:close/>
                  <a:moveTo>
                    <a:pt x="110" y="648"/>
                  </a:moveTo>
                  <a:cubicBezTo>
                    <a:pt x="240" y="648"/>
                    <a:pt x="240" y="648"/>
                    <a:pt x="240" y="648"/>
                  </a:cubicBezTo>
                  <a:cubicBezTo>
                    <a:pt x="226" y="613"/>
                    <a:pt x="214" y="574"/>
                    <a:pt x="207" y="533"/>
                  </a:cubicBezTo>
                  <a:cubicBezTo>
                    <a:pt x="39" y="533"/>
                    <a:pt x="39" y="533"/>
                    <a:pt x="39" y="533"/>
                  </a:cubicBezTo>
                  <a:cubicBezTo>
                    <a:pt x="56" y="575"/>
                    <a:pt x="80" y="614"/>
                    <a:pt x="110" y="648"/>
                  </a:cubicBezTo>
                  <a:close/>
                  <a:moveTo>
                    <a:pt x="14" y="389"/>
                  </a:moveTo>
                  <a:cubicBezTo>
                    <a:pt x="195" y="389"/>
                    <a:pt x="195" y="389"/>
                    <a:pt x="195" y="389"/>
                  </a:cubicBezTo>
                  <a:cubicBezTo>
                    <a:pt x="195" y="350"/>
                    <a:pt x="198" y="311"/>
                    <a:pt x="204" y="273"/>
                  </a:cubicBezTo>
                  <a:cubicBezTo>
                    <a:pt x="34" y="273"/>
                    <a:pt x="34" y="273"/>
                    <a:pt x="34" y="273"/>
                  </a:cubicBezTo>
                  <a:cubicBezTo>
                    <a:pt x="22" y="310"/>
                    <a:pt x="15" y="349"/>
                    <a:pt x="14" y="389"/>
                  </a:cubicBezTo>
                  <a:close/>
                  <a:moveTo>
                    <a:pt x="39" y="259"/>
                  </a:moveTo>
                  <a:cubicBezTo>
                    <a:pt x="207" y="259"/>
                    <a:pt x="207" y="259"/>
                    <a:pt x="207" y="259"/>
                  </a:cubicBezTo>
                  <a:cubicBezTo>
                    <a:pt x="210" y="242"/>
                    <a:pt x="214" y="226"/>
                    <a:pt x="218" y="210"/>
                  </a:cubicBezTo>
                  <a:cubicBezTo>
                    <a:pt x="215" y="185"/>
                    <a:pt x="216" y="161"/>
                    <a:pt x="219" y="150"/>
                  </a:cubicBezTo>
                  <a:cubicBezTo>
                    <a:pt x="219" y="148"/>
                    <a:pt x="220" y="146"/>
                    <a:pt x="22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80" y="178"/>
                    <a:pt x="56" y="217"/>
                    <a:pt x="39" y="259"/>
                  </a:cubicBezTo>
                  <a:close/>
                  <a:moveTo>
                    <a:pt x="220" y="57"/>
                  </a:moveTo>
                  <a:cubicBezTo>
                    <a:pt x="227" y="59"/>
                    <a:pt x="231" y="63"/>
                    <a:pt x="232" y="67"/>
                  </a:cubicBezTo>
                  <a:cubicBezTo>
                    <a:pt x="242" y="91"/>
                    <a:pt x="238" y="132"/>
                    <a:pt x="232" y="153"/>
                  </a:cubicBezTo>
                  <a:cubicBezTo>
                    <a:pt x="230" y="165"/>
                    <a:pt x="229" y="188"/>
                    <a:pt x="232" y="210"/>
                  </a:cubicBezTo>
                  <a:cubicBezTo>
                    <a:pt x="232" y="210"/>
                    <a:pt x="232" y="210"/>
                    <a:pt x="232" y="210"/>
                  </a:cubicBezTo>
                  <a:cubicBezTo>
                    <a:pt x="234" y="231"/>
                    <a:pt x="239" y="250"/>
                    <a:pt x="246" y="260"/>
                  </a:cubicBezTo>
                  <a:cubicBezTo>
                    <a:pt x="249" y="260"/>
                    <a:pt x="251" y="262"/>
                    <a:pt x="252" y="265"/>
                  </a:cubicBezTo>
                  <a:cubicBezTo>
                    <a:pt x="259" y="271"/>
                    <a:pt x="265" y="278"/>
                    <a:pt x="272" y="286"/>
                  </a:cubicBezTo>
                  <a:cubicBezTo>
                    <a:pt x="285" y="301"/>
                    <a:pt x="298" y="317"/>
                    <a:pt x="322" y="326"/>
                  </a:cubicBezTo>
                  <a:cubicBezTo>
                    <a:pt x="330" y="329"/>
                    <a:pt x="337" y="332"/>
                    <a:pt x="345" y="334"/>
                  </a:cubicBezTo>
                  <a:cubicBezTo>
                    <a:pt x="364" y="341"/>
                    <a:pt x="383" y="348"/>
                    <a:pt x="398" y="355"/>
                  </a:cubicBezTo>
                  <a:cubicBezTo>
                    <a:pt x="399" y="355"/>
                    <a:pt x="399" y="355"/>
                    <a:pt x="399" y="356"/>
                  </a:cubicBezTo>
                  <a:cubicBezTo>
                    <a:pt x="412" y="362"/>
                    <a:pt x="422" y="368"/>
                    <a:pt x="427" y="374"/>
                  </a:cubicBezTo>
                  <a:cubicBezTo>
                    <a:pt x="429" y="377"/>
                    <a:pt x="433" y="378"/>
                    <a:pt x="439" y="379"/>
                  </a:cubicBezTo>
                  <a:cubicBezTo>
                    <a:pt x="434" y="377"/>
                    <a:pt x="432" y="373"/>
                    <a:pt x="431" y="368"/>
                  </a:cubicBezTo>
                  <a:cubicBezTo>
                    <a:pt x="431" y="363"/>
                    <a:pt x="415" y="340"/>
                    <a:pt x="409" y="330"/>
                  </a:cubicBezTo>
                  <a:cubicBezTo>
                    <a:pt x="405" y="324"/>
                    <a:pt x="402" y="320"/>
                    <a:pt x="400" y="318"/>
                  </a:cubicBezTo>
                  <a:cubicBezTo>
                    <a:pt x="397" y="318"/>
                    <a:pt x="392" y="320"/>
                    <a:pt x="387" y="321"/>
                  </a:cubicBezTo>
                  <a:cubicBezTo>
                    <a:pt x="375" y="325"/>
                    <a:pt x="361" y="329"/>
                    <a:pt x="349" y="329"/>
                  </a:cubicBezTo>
                  <a:cubicBezTo>
                    <a:pt x="331" y="329"/>
                    <a:pt x="327" y="319"/>
                    <a:pt x="326" y="312"/>
                  </a:cubicBezTo>
                  <a:cubicBezTo>
                    <a:pt x="324" y="297"/>
                    <a:pt x="329" y="278"/>
                    <a:pt x="339" y="263"/>
                  </a:cubicBezTo>
                  <a:cubicBezTo>
                    <a:pt x="339" y="263"/>
                    <a:pt x="339" y="262"/>
                    <a:pt x="339" y="262"/>
                  </a:cubicBezTo>
                  <a:cubicBezTo>
                    <a:pt x="341" y="259"/>
                    <a:pt x="343" y="256"/>
                    <a:pt x="345" y="254"/>
                  </a:cubicBezTo>
                  <a:cubicBezTo>
                    <a:pt x="358" y="239"/>
                    <a:pt x="373" y="234"/>
                    <a:pt x="389" y="238"/>
                  </a:cubicBezTo>
                  <a:cubicBezTo>
                    <a:pt x="392" y="238"/>
                    <a:pt x="395" y="239"/>
                    <a:pt x="398" y="240"/>
                  </a:cubicBezTo>
                  <a:cubicBezTo>
                    <a:pt x="398" y="241"/>
                    <a:pt x="399" y="241"/>
                    <a:pt x="399" y="241"/>
                  </a:cubicBezTo>
                  <a:cubicBezTo>
                    <a:pt x="414" y="247"/>
                    <a:pt x="426" y="256"/>
                    <a:pt x="435" y="263"/>
                  </a:cubicBezTo>
                  <a:cubicBezTo>
                    <a:pt x="437" y="264"/>
                    <a:pt x="440" y="266"/>
                    <a:pt x="442" y="267"/>
                  </a:cubicBezTo>
                  <a:cubicBezTo>
                    <a:pt x="440" y="263"/>
                    <a:pt x="437" y="258"/>
                    <a:pt x="435" y="254"/>
                  </a:cubicBezTo>
                  <a:cubicBezTo>
                    <a:pt x="429" y="242"/>
                    <a:pt x="425" y="233"/>
                    <a:pt x="428" y="227"/>
                  </a:cubicBezTo>
                  <a:cubicBezTo>
                    <a:pt x="429" y="225"/>
                    <a:pt x="432" y="222"/>
                    <a:pt x="436" y="222"/>
                  </a:cubicBezTo>
                  <a:cubicBezTo>
                    <a:pt x="440" y="220"/>
                    <a:pt x="447" y="208"/>
                    <a:pt x="452" y="200"/>
                  </a:cubicBezTo>
                  <a:cubicBezTo>
                    <a:pt x="462" y="182"/>
                    <a:pt x="473" y="164"/>
                    <a:pt x="487" y="159"/>
                  </a:cubicBezTo>
                  <a:cubicBezTo>
                    <a:pt x="496" y="156"/>
                    <a:pt x="519" y="149"/>
                    <a:pt x="522" y="139"/>
                  </a:cubicBezTo>
                  <a:cubicBezTo>
                    <a:pt x="523" y="136"/>
                    <a:pt x="521" y="132"/>
                    <a:pt x="518" y="127"/>
                  </a:cubicBezTo>
                  <a:cubicBezTo>
                    <a:pt x="504" y="110"/>
                    <a:pt x="472" y="87"/>
                    <a:pt x="456" y="87"/>
                  </a:cubicBezTo>
                  <a:cubicBezTo>
                    <a:pt x="452" y="87"/>
                    <a:pt x="450" y="88"/>
                    <a:pt x="450" y="93"/>
                  </a:cubicBezTo>
                  <a:cubicBezTo>
                    <a:pt x="447" y="104"/>
                    <a:pt x="437" y="110"/>
                    <a:pt x="422" y="110"/>
                  </a:cubicBezTo>
                  <a:cubicBezTo>
                    <a:pt x="404" y="110"/>
                    <a:pt x="375" y="100"/>
                    <a:pt x="371" y="84"/>
                  </a:cubicBezTo>
                  <a:cubicBezTo>
                    <a:pt x="370" y="79"/>
                    <a:pt x="370" y="70"/>
                    <a:pt x="383" y="63"/>
                  </a:cubicBezTo>
                  <a:cubicBezTo>
                    <a:pt x="388" y="60"/>
                    <a:pt x="392" y="57"/>
                    <a:pt x="397" y="55"/>
                  </a:cubicBezTo>
                  <a:cubicBezTo>
                    <a:pt x="415" y="44"/>
                    <a:pt x="428" y="36"/>
                    <a:pt x="445" y="36"/>
                  </a:cubicBezTo>
                  <a:cubicBezTo>
                    <a:pt x="451" y="36"/>
                    <a:pt x="458" y="38"/>
                    <a:pt x="467" y="40"/>
                  </a:cubicBezTo>
                  <a:cubicBezTo>
                    <a:pt x="473" y="42"/>
                    <a:pt x="480" y="45"/>
                    <a:pt x="487" y="48"/>
                  </a:cubicBezTo>
                  <a:cubicBezTo>
                    <a:pt x="489" y="47"/>
                    <a:pt x="492" y="47"/>
                    <a:pt x="494" y="49"/>
                  </a:cubicBezTo>
                  <a:cubicBezTo>
                    <a:pt x="494" y="50"/>
                    <a:pt x="495" y="51"/>
                    <a:pt x="496" y="52"/>
                  </a:cubicBezTo>
                  <a:cubicBezTo>
                    <a:pt x="499" y="54"/>
                    <a:pt x="503" y="55"/>
                    <a:pt x="507" y="57"/>
                  </a:cubicBezTo>
                  <a:cubicBezTo>
                    <a:pt x="517" y="62"/>
                    <a:pt x="527" y="67"/>
                    <a:pt x="532" y="68"/>
                  </a:cubicBezTo>
                  <a:cubicBezTo>
                    <a:pt x="533" y="63"/>
                    <a:pt x="531" y="51"/>
                    <a:pt x="526" y="37"/>
                  </a:cubicBezTo>
                  <a:cubicBezTo>
                    <a:pt x="525" y="37"/>
                    <a:pt x="523" y="36"/>
                    <a:pt x="521" y="35"/>
                  </a:cubicBezTo>
                  <a:cubicBezTo>
                    <a:pt x="519" y="35"/>
                    <a:pt x="517" y="34"/>
                    <a:pt x="516" y="34"/>
                  </a:cubicBezTo>
                  <a:cubicBezTo>
                    <a:pt x="512" y="33"/>
                    <a:pt x="509" y="32"/>
                    <a:pt x="506" y="31"/>
                  </a:cubicBezTo>
                  <a:cubicBezTo>
                    <a:pt x="503" y="30"/>
                    <a:pt x="501" y="29"/>
                    <a:pt x="498" y="28"/>
                  </a:cubicBezTo>
                  <a:cubicBezTo>
                    <a:pt x="496" y="28"/>
                    <a:pt x="494" y="27"/>
                    <a:pt x="492" y="27"/>
                  </a:cubicBezTo>
                  <a:cubicBezTo>
                    <a:pt x="488" y="26"/>
                    <a:pt x="485" y="25"/>
                    <a:pt x="481" y="24"/>
                  </a:cubicBezTo>
                  <a:cubicBezTo>
                    <a:pt x="479" y="23"/>
                    <a:pt x="477" y="23"/>
                    <a:pt x="475" y="23"/>
                  </a:cubicBezTo>
                  <a:cubicBezTo>
                    <a:pt x="472" y="22"/>
                    <a:pt x="468" y="21"/>
                    <a:pt x="464" y="20"/>
                  </a:cubicBezTo>
                  <a:cubicBezTo>
                    <a:pt x="462" y="20"/>
                    <a:pt x="461" y="20"/>
                    <a:pt x="459" y="20"/>
                  </a:cubicBezTo>
                  <a:cubicBezTo>
                    <a:pt x="456" y="19"/>
                    <a:pt x="452" y="18"/>
                    <a:pt x="448" y="18"/>
                  </a:cubicBezTo>
                  <a:cubicBezTo>
                    <a:pt x="447" y="18"/>
                    <a:pt x="446" y="18"/>
                    <a:pt x="445" y="17"/>
                  </a:cubicBezTo>
                  <a:cubicBezTo>
                    <a:pt x="440" y="17"/>
                    <a:pt x="436" y="16"/>
                    <a:pt x="431" y="16"/>
                  </a:cubicBezTo>
                  <a:cubicBezTo>
                    <a:pt x="430" y="16"/>
                    <a:pt x="429" y="16"/>
                    <a:pt x="428" y="16"/>
                  </a:cubicBezTo>
                  <a:cubicBezTo>
                    <a:pt x="423" y="15"/>
                    <a:pt x="418" y="15"/>
                    <a:pt x="414" y="15"/>
                  </a:cubicBezTo>
                  <a:cubicBezTo>
                    <a:pt x="413" y="15"/>
                    <a:pt x="412" y="15"/>
                    <a:pt x="411" y="15"/>
                  </a:cubicBezTo>
                  <a:cubicBezTo>
                    <a:pt x="406" y="14"/>
                    <a:pt x="401" y="14"/>
                    <a:pt x="396" y="14"/>
                  </a:cubicBezTo>
                  <a:cubicBezTo>
                    <a:pt x="392" y="14"/>
                    <a:pt x="389" y="14"/>
                    <a:pt x="385" y="14"/>
                  </a:cubicBezTo>
                  <a:cubicBezTo>
                    <a:pt x="384" y="15"/>
                    <a:pt x="383" y="15"/>
                    <a:pt x="382" y="15"/>
                  </a:cubicBezTo>
                  <a:cubicBezTo>
                    <a:pt x="379" y="15"/>
                    <a:pt x="377" y="15"/>
                    <a:pt x="374" y="15"/>
                  </a:cubicBezTo>
                  <a:cubicBezTo>
                    <a:pt x="373" y="15"/>
                    <a:pt x="372" y="15"/>
                    <a:pt x="370" y="15"/>
                  </a:cubicBezTo>
                  <a:cubicBezTo>
                    <a:pt x="368" y="15"/>
                    <a:pt x="366" y="16"/>
                    <a:pt x="363" y="16"/>
                  </a:cubicBezTo>
                  <a:cubicBezTo>
                    <a:pt x="362" y="16"/>
                    <a:pt x="361" y="16"/>
                    <a:pt x="359" y="16"/>
                  </a:cubicBezTo>
                  <a:cubicBezTo>
                    <a:pt x="357" y="16"/>
                    <a:pt x="355" y="17"/>
                    <a:pt x="353" y="17"/>
                  </a:cubicBezTo>
                  <a:cubicBezTo>
                    <a:pt x="351" y="17"/>
                    <a:pt x="350" y="17"/>
                    <a:pt x="349" y="17"/>
                  </a:cubicBezTo>
                  <a:cubicBezTo>
                    <a:pt x="346" y="18"/>
                    <a:pt x="344" y="18"/>
                    <a:pt x="341" y="18"/>
                  </a:cubicBezTo>
                  <a:cubicBezTo>
                    <a:pt x="340" y="18"/>
                    <a:pt x="339" y="19"/>
                    <a:pt x="338" y="19"/>
                  </a:cubicBezTo>
                  <a:cubicBezTo>
                    <a:pt x="335" y="19"/>
                    <a:pt x="331" y="20"/>
                    <a:pt x="328" y="20"/>
                  </a:cubicBezTo>
                  <a:cubicBezTo>
                    <a:pt x="327" y="21"/>
                    <a:pt x="325" y="21"/>
                    <a:pt x="323" y="21"/>
                  </a:cubicBezTo>
                  <a:cubicBezTo>
                    <a:pt x="322" y="22"/>
                    <a:pt x="320" y="22"/>
                    <a:pt x="318" y="22"/>
                  </a:cubicBezTo>
                  <a:cubicBezTo>
                    <a:pt x="316" y="23"/>
                    <a:pt x="314" y="23"/>
                    <a:pt x="312" y="24"/>
                  </a:cubicBezTo>
                  <a:cubicBezTo>
                    <a:pt x="311" y="24"/>
                    <a:pt x="310" y="24"/>
                    <a:pt x="308" y="24"/>
                  </a:cubicBezTo>
                  <a:cubicBezTo>
                    <a:pt x="306" y="25"/>
                    <a:pt x="304" y="26"/>
                    <a:pt x="302" y="26"/>
                  </a:cubicBezTo>
                  <a:cubicBezTo>
                    <a:pt x="301" y="26"/>
                    <a:pt x="300" y="27"/>
                    <a:pt x="299" y="27"/>
                  </a:cubicBezTo>
                  <a:cubicBezTo>
                    <a:pt x="271" y="34"/>
                    <a:pt x="245" y="44"/>
                    <a:pt x="220" y="57"/>
                  </a:cubicBezTo>
                  <a:close/>
                  <a:moveTo>
                    <a:pt x="682" y="144"/>
                  </a:moveTo>
                  <a:cubicBezTo>
                    <a:pt x="551" y="144"/>
                    <a:pt x="551" y="144"/>
                    <a:pt x="551" y="144"/>
                  </a:cubicBezTo>
                  <a:cubicBezTo>
                    <a:pt x="566" y="178"/>
                    <a:pt x="577" y="217"/>
                    <a:pt x="585" y="259"/>
                  </a:cubicBezTo>
                  <a:cubicBezTo>
                    <a:pt x="752" y="259"/>
                    <a:pt x="752" y="259"/>
                    <a:pt x="752" y="259"/>
                  </a:cubicBezTo>
                  <a:cubicBezTo>
                    <a:pt x="736" y="217"/>
                    <a:pt x="712" y="178"/>
                    <a:pt x="682" y="144"/>
                  </a:cubicBezTo>
                  <a:close/>
                  <a:moveTo>
                    <a:pt x="777" y="403"/>
                  </a:moveTo>
                  <a:cubicBezTo>
                    <a:pt x="625" y="403"/>
                    <a:pt x="625" y="403"/>
                    <a:pt x="625" y="403"/>
                  </a:cubicBezTo>
                  <a:cubicBezTo>
                    <a:pt x="626" y="403"/>
                    <a:pt x="626" y="404"/>
                    <a:pt x="627" y="404"/>
                  </a:cubicBezTo>
                  <a:cubicBezTo>
                    <a:pt x="678" y="429"/>
                    <a:pt x="712" y="446"/>
                    <a:pt x="719" y="460"/>
                  </a:cubicBezTo>
                  <a:cubicBezTo>
                    <a:pt x="723" y="471"/>
                    <a:pt x="715" y="493"/>
                    <a:pt x="701" y="519"/>
                  </a:cubicBezTo>
                  <a:cubicBezTo>
                    <a:pt x="757" y="519"/>
                    <a:pt x="757" y="519"/>
                    <a:pt x="757" y="519"/>
                  </a:cubicBezTo>
                  <a:cubicBezTo>
                    <a:pt x="770" y="482"/>
                    <a:pt x="777" y="443"/>
                    <a:pt x="777" y="403"/>
                  </a:cubicBezTo>
                  <a:close/>
                  <a:moveTo>
                    <a:pt x="473" y="403"/>
                  </a:moveTo>
                  <a:cubicBezTo>
                    <a:pt x="403" y="403"/>
                    <a:pt x="403" y="403"/>
                    <a:pt x="403" y="403"/>
                  </a:cubicBezTo>
                  <a:cubicBezTo>
                    <a:pt x="403" y="519"/>
                    <a:pt x="403" y="519"/>
                    <a:pt x="403" y="519"/>
                  </a:cubicBezTo>
                  <a:cubicBezTo>
                    <a:pt x="468" y="519"/>
                    <a:pt x="468" y="519"/>
                    <a:pt x="468" y="519"/>
                  </a:cubicBezTo>
                  <a:cubicBezTo>
                    <a:pt x="456" y="507"/>
                    <a:pt x="447" y="495"/>
                    <a:pt x="445" y="479"/>
                  </a:cubicBezTo>
                  <a:cubicBezTo>
                    <a:pt x="442" y="457"/>
                    <a:pt x="454" y="439"/>
                    <a:pt x="463" y="424"/>
                  </a:cubicBezTo>
                  <a:cubicBezTo>
                    <a:pt x="470" y="414"/>
                    <a:pt x="474" y="407"/>
                    <a:pt x="473" y="403"/>
                  </a:cubicBezTo>
                  <a:close/>
                  <a:moveTo>
                    <a:pt x="512" y="584"/>
                  </a:moveTo>
                  <a:cubicBezTo>
                    <a:pt x="510" y="562"/>
                    <a:pt x="496" y="547"/>
                    <a:pt x="482" y="533"/>
                  </a:cubicBezTo>
                  <a:cubicBezTo>
                    <a:pt x="403" y="533"/>
                    <a:pt x="403" y="533"/>
                    <a:pt x="403" y="533"/>
                  </a:cubicBezTo>
                  <a:cubicBezTo>
                    <a:pt x="403" y="648"/>
                    <a:pt x="403" y="648"/>
                    <a:pt x="403" y="648"/>
                  </a:cubicBezTo>
                  <a:cubicBezTo>
                    <a:pt x="492" y="648"/>
                    <a:pt x="492" y="648"/>
                    <a:pt x="492" y="648"/>
                  </a:cubicBezTo>
                  <a:cubicBezTo>
                    <a:pt x="504" y="625"/>
                    <a:pt x="514" y="602"/>
                    <a:pt x="512" y="584"/>
                  </a:cubicBezTo>
                  <a:close/>
                  <a:moveTo>
                    <a:pt x="224" y="244"/>
                  </a:moveTo>
                  <a:cubicBezTo>
                    <a:pt x="223" y="249"/>
                    <a:pt x="222" y="254"/>
                    <a:pt x="22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8" y="255"/>
                    <a:pt x="226" y="250"/>
                    <a:pt x="224" y="244"/>
                  </a:cubicBezTo>
                  <a:close/>
                  <a:moveTo>
                    <a:pt x="219" y="273"/>
                  </a:moveTo>
                  <a:cubicBezTo>
                    <a:pt x="212" y="311"/>
                    <a:pt x="209" y="350"/>
                    <a:pt x="209" y="389"/>
                  </a:cubicBezTo>
                  <a:cubicBezTo>
                    <a:pt x="389" y="389"/>
                    <a:pt x="389" y="389"/>
                    <a:pt x="389" y="389"/>
                  </a:cubicBezTo>
                  <a:cubicBezTo>
                    <a:pt x="389" y="366"/>
                    <a:pt x="389" y="366"/>
                    <a:pt x="389" y="366"/>
                  </a:cubicBezTo>
                  <a:cubicBezTo>
                    <a:pt x="374" y="360"/>
                    <a:pt x="357" y="354"/>
                    <a:pt x="340" y="348"/>
                  </a:cubicBezTo>
                  <a:cubicBezTo>
                    <a:pt x="332" y="345"/>
                    <a:pt x="325" y="342"/>
                    <a:pt x="318" y="339"/>
                  </a:cubicBezTo>
                  <a:cubicBezTo>
                    <a:pt x="290" y="329"/>
                    <a:pt x="274" y="311"/>
                    <a:pt x="261" y="295"/>
                  </a:cubicBezTo>
                  <a:cubicBezTo>
                    <a:pt x="254" y="287"/>
                    <a:pt x="248" y="279"/>
                    <a:pt x="241" y="274"/>
                  </a:cubicBezTo>
                  <a:cubicBezTo>
                    <a:pt x="241" y="274"/>
                    <a:pt x="241" y="274"/>
                    <a:pt x="240" y="273"/>
                  </a:cubicBezTo>
                  <a:lnTo>
                    <a:pt x="219" y="273"/>
                  </a:lnTo>
                  <a:close/>
                  <a:moveTo>
                    <a:pt x="209" y="403"/>
                  </a:moveTo>
                  <a:cubicBezTo>
                    <a:pt x="209" y="443"/>
                    <a:pt x="212" y="482"/>
                    <a:pt x="218" y="519"/>
                  </a:cubicBezTo>
                  <a:cubicBezTo>
                    <a:pt x="389" y="519"/>
                    <a:pt x="389" y="519"/>
                    <a:pt x="389" y="519"/>
                  </a:cubicBezTo>
                  <a:cubicBezTo>
                    <a:pt x="389" y="403"/>
                    <a:pt x="389" y="403"/>
                    <a:pt x="389" y="403"/>
                  </a:cubicBezTo>
                  <a:lnTo>
                    <a:pt x="209" y="403"/>
                  </a:lnTo>
                  <a:close/>
                  <a:moveTo>
                    <a:pt x="423" y="389"/>
                  </a:moveTo>
                  <a:cubicBezTo>
                    <a:pt x="420" y="387"/>
                    <a:pt x="417" y="385"/>
                    <a:pt x="415" y="383"/>
                  </a:cubicBezTo>
                  <a:cubicBezTo>
                    <a:pt x="413" y="380"/>
                    <a:pt x="409" y="376"/>
                    <a:pt x="403" y="373"/>
                  </a:cubicBezTo>
                  <a:cubicBezTo>
                    <a:pt x="403" y="389"/>
                    <a:pt x="403" y="389"/>
                    <a:pt x="403" y="389"/>
                  </a:cubicBezTo>
                  <a:lnTo>
                    <a:pt x="423" y="389"/>
                  </a:lnTo>
                  <a:close/>
                  <a:moveTo>
                    <a:pt x="467" y="369"/>
                  </a:moveTo>
                  <a:cubicBezTo>
                    <a:pt x="477" y="370"/>
                    <a:pt x="487" y="371"/>
                    <a:pt x="495" y="373"/>
                  </a:cubicBezTo>
                  <a:cubicBezTo>
                    <a:pt x="497" y="374"/>
                    <a:pt x="503" y="372"/>
                    <a:pt x="509" y="369"/>
                  </a:cubicBezTo>
                  <a:cubicBezTo>
                    <a:pt x="517" y="364"/>
                    <a:pt x="527" y="359"/>
                    <a:pt x="539" y="359"/>
                  </a:cubicBezTo>
                  <a:cubicBezTo>
                    <a:pt x="549" y="359"/>
                    <a:pt x="560" y="364"/>
                    <a:pt x="569" y="373"/>
                  </a:cubicBezTo>
                  <a:cubicBezTo>
                    <a:pt x="572" y="375"/>
                    <a:pt x="577" y="378"/>
                    <a:pt x="583" y="382"/>
                  </a:cubicBezTo>
                  <a:cubicBezTo>
                    <a:pt x="582" y="344"/>
                    <a:pt x="579" y="308"/>
                    <a:pt x="573" y="273"/>
                  </a:cubicBezTo>
                  <a:cubicBezTo>
                    <a:pt x="457" y="273"/>
                    <a:pt x="457" y="273"/>
                    <a:pt x="457" y="273"/>
                  </a:cubicBezTo>
                  <a:cubicBezTo>
                    <a:pt x="457" y="275"/>
                    <a:pt x="456" y="277"/>
                    <a:pt x="456" y="279"/>
                  </a:cubicBezTo>
                  <a:cubicBezTo>
                    <a:pt x="454" y="282"/>
                    <a:pt x="450" y="284"/>
                    <a:pt x="447" y="284"/>
                  </a:cubicBezTo>
                  <a:cubicBezTo>
                    <a:pt x="441" y="284"/>
                    <a:pt x="435" y="280"/>
                    <a:pt x="427" y="274"/>
                  </a:cubicBezTo>
                  <a:cubicBezTo>
                    <a:pt x="427" y="274"/>
                    <a:pt x="426" y="274"/>
                    <a:pt x="426" y="273"/>
                  </a:cubicBezTo>
                  <a:cubicBezTo>
                    <a:pt x="403" y="273"/>
                    <a:pt x="403" y="273"/>
                    <a:pt x="403" y="273"/>
                  </a:cubicBezTo>
                  <a:cubicBezTo>
                    <a:pt x="403" y="303"/>
                    <a:pt x="403" y="303"/>
                    <a:pt x="403" y="303"/>
                  </a:cubicBezTo>
                  <a:cubicBezTo>
                    <a:pt x="408" y="304"/>
                    <a:pt x="410" y="307"/>
                    <a:pt x="411" y="308"/>
                  </a:cubicBezTo>
                  <a:cubicBezTo>
                    <a:pt x="412" y="310"/>
                    <a:pt x="416" y="317"/>
                    <a:pt x="420" y="322"/>
                  </a:cubicBezTo>
                  <a:cubicBezTo>
                    <a:pt x="434" y="342"/>
                    <a:pt x="444" y="357"/>
                    <a:pt x="445" y="366"/>
                  </a:cubicBezTo>
                  <a:cubicBezTo>
                    <a:pt x="448" y="368"/>
                    <a:pt x="460" y="369"/>
                    <a:pt x="467" y="369"/>
                  </a:cubicBezTo>
                  <a:close/>
                  <a:moveTo>
                    <a:pt x="403" y="258"/>
                  </a:moveTo>
                  <a:cubicBezTo>
                    <a:pt x="403" y="259"/>
                    <a:pt x="403" y="259"/>
                    <a:pt x="403" y="259"/>
                  </a:cubicBezTo>
                  <a:cubicBezTo>
                    <a:pt x="406" y="259"/>
                    <a:pt x="406" y="259"/>
                    <a:pt x="406" y="259"/>
                  </a:cubicBezTo>
                  <a:cubicBezTo>
                    <a:pt x="405" y="259"/>
                    <a:pt x="404" y="258"/>
                    <a:pt x="403" y="258"/>
                  </a:cubicBezTo>
                  <a:close/>
                  <a:moveTo>
                    <a:pt x="389" y="252"/>
                  </a:moveTo>
                  <a:cubicBezTo>
                    <a:pt x="388" y="252"/>
                    <a:pt x="387" y="252"/>
                    <a:pt x="386" y="251"/>
                  </a:cubicBezTo>
                  <a:cubicBezTo>
                    <a:pt x="384" y="251"/>
                    <a:pt x="381" y="250"/>
                    <a:pt x="379" y="250"/>
                  </a:cubicBezTo>
                  <a:cubicBezTo>
                    <a:pt x="371" y="250"/>
                    <a:pt x="364" y="255"/>
                    <a:pt x="359" y="259"/>
                  </a:cubicBezTo>
                  <a:cubicBezTo>
                    <a:pt x="389" y="259"/>
                    <a:pt x="389" y="259"/>
                    <a:pt x="389" y="259"/>
                  </a:cubicBezTo>
                  <a:lnTo>
                    <a:pt x="389" y="252"/>
                  </a:lnTo>
                  <a:close/>
                  <a:moveTo>
                    <a:pt x="340" y="310"/>
                  </a:moveTo>
                  <a:cubicBezTo>
                    <a:pt x="340" y="312"/>
                    <a:pt x="341" y="315"/>
                    <a:pt x="349" y="315"/>
                  </a:cubicBezTo>
                  <a:cubicBezTo>
                    <a:pt x="359" y="315"/>
                    <a:pt x="372" y="311"/>
                    <a:pt x="383" y="308"/>
                  </a:cubicBezTo>
                  <a:cubicBezTo>
                    <a:pt x="385" y="307"/>
                    <a:pt x="387" y="307"/>
                    <a:pt x="389" y="306"/>
                  </a:cubicBezTo>
                  <a:cubicBezTo>
                    <a:pt x="389" y="273"/>
                    <a:pt x="389" y="273"/>
                    <a:pt x="389" y="273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42" y="285"/>
                    <a:pt x="339" y="300"/>
                    <a:pt x="340" y="310"/>
                  </a:cubicBezTo>
                  <a:close/>
                  <a:moveTo>
                    <a:pt x="777" y="389"/>
                  </a:moveTo>
                  <a:cubicBezTo>
                    <a:pt x="777" y="349"/>
                    <a:pt x="770" y="310"/>
                    <a:pt x="757" y="273"/>
                  </a:cubicBezTo>
                  <a:cubicBezTo>
                    <a:pt x="587" y="273"/>
                    <a:pt x="587" y="273"/>
                    <a:pt x="587" y="273"/>
                  </a:cubicBezTo>
                  <a:cubicBezTo>
                    <a:pt x="593" y="310"/>
                    <a:pt x="597" y="349"/>
                    <a:pt x="597" y="389"/>
                  </a:cubicBezTo>
                  <a:lnTo>
                    <a:pt x="777" y="389"/>
                  </a:lnTo>
                  <a:close/>
                  <a:moveTo>
                    <a:pt x="536" y="144"/>
                  </a:moveTo>
                  <a:cubicBezTo>
                    <a:pt x="535" y="144"/>
                    <a:pt x="535" y="144"/>
                    <a:pt x="535" y="144"/>
                  </a:cubicBezTo>
                  <a:cubicBezTo>
                    <a:pt x="530" y="158"/>
                    <a:pt x="511" y="166"/>
                    <a:pt x="491" y="173"/>
                  </a:cubicBezTo>
                  <a:cubicBezTo>
                    <a:pt x="482" y="175"/>
                    <a:pt x="472" y="194"/>
                    <a:pt x="464" y="207"/>
                  </a:cubicBezTo>
                  <a:cubicBezTo>
                    <a:pt x="456" y="221"/>
                    <a:pt x="449" y="231"/>
                    <a:pt x="442" y="235"/>
                  </a:cubicBezTo>
                  <a:cubicBezTo>
                    <a:pt x="443" y="238"/>
                    <a:pt x="446" y="244"/>
                    <a:pt x="448" y="248"/>
                  </a:cubicBezTo>
                  <a:cubicBezTo>
                    <a:pt x="450" y="252"/>
                    <a:pt x="452" y="256"/>
                    <a:pt x="453" y="259"/>
                  </a:cubicBezTo>
                  <a:cubicBezTo>
                    <a:pt x="571" y="259"/>
                    <a:pt x="571" y="259"/>
                    <a:pt x="571" y="259"/>
                  </a:cubicBezTo>
                  <a:cubicBezTo>
                    <a:pt x="563" y="217"/>
                    <a:pt x="551" y="178"/>
                    <a:pt x="536" y="144"/>
                  </a:cubicBezTo>
                  <a:close/>
                  <a:moveTo>
                    <a:pt x="389" y="76"/>
                  </a:moveTo>
                  <a:cubicBezTo>
                    <a:pt x="387" y="77"/>
                    <a:pt x="384" y="79"/>
                    <a:pt x="385" y="80"/>
                  </a:cubicBezTo>
                  <a:cubicBezTo>
                    <a:pt x="385" y="82"/>
                    <a:pt x="387" y="84"/>
                    <a:pt x="389" y="85"/>
                  </a:cubicBezTo>
                  <a:lnTo>
                    <a:pt x="389" y="76"/>
                  </a:lnTo>
                  <a:close/>
                  <a:moveTo>
                    <a:pt x="403" y="93"/>
                  </a:moveTo>
                  <a:cubicBezTo>
                    <a:pt x="409" y="95"/>
                    <a:pt x="415" y="96"/>
                    <a:pt x="422" y="96"/>
                  </a:cubicBezTo>
                  <a:cubicBezTo>
                    <a:pt x="427" y="96"/>
                    <a:pt x="435" y="95"/>
                    <a:pt x="436" y="90"/>
                  </a:cubicBezTo>
                  <a:cubicBezTo>
                    <a:pt x="438" y="79"/>
                    <a:pt x="445" y="73"/>
                    <a:pt x="456" y="73"/>
                  </a:cubicBezTo>
                  <a:cubicBezTo>
                    <a:pt x="474" y="73"/>
                    <a:pt x="500" y="91"/>
                    <a:pt x="518" y="107"/>
                  </a:cubicBezTo>
                  <a:cubicBezTo>
                    <a:pt x="508" y="91"/>
                    <a:pt x="498" y="76"/>
                    <a:pt x="487" y="63"/>
                  </a:cubicBezTo>
                  <a:cubicBezTo>
                    <a:pt x="479" y="59"/>
                    <a:pt x="471" y="56"/>
                    <a:pt x="463" y="53"/>
                  </a:cubicBezTo>
                  <a:cubicBezTo>
                    <a:pt x="439" y="46"/>
                    <a:pt x="428" y="52"/>
                    <a:pt x="404" y="67"/>
                  </a:cubicBezTo>
                  <a:cubicBezTo>
                    <a:pt x="403" y="67"/>
                    <a:pt x="403" y="67"/>
                    <a:pt x="403" y="67"/>
                  </a:cubicBezTo>
                  <a:lnTo>
                    <a:pt x="403" y="93"/>
                  </a:lnTo>
                  <a:close/>
                  <a:moveTo>
                    <a:pt x="14" y="403"/>
                  </a:moveTo>
                  <a:cubicBezTo>
                    <a:pt x="15" y="443"/>
                    <a:pt x="22" y="482"/>
                    <a:pt x="34" y="519"/>
                  </a:cubicBezTo>
                  <a:cubicBezTo>
                    <a:pt x="204" y="519"/>
                    <a:pt x="204" y="519"/>
                    <a:pt x="204" y="519"/>
                  </a:cubicBezTo>
                  <a:cubicBezTo>
                    <a:pt x="198" y="482"/>
                    <a:pt x="195" y="443"/>
                    <a:pt x="195" y="403"/>
                  </a:cubicBezTo>
                  <a:lnTo>
                    <a:pt x="14" y="403"/>
                  </a:lnTo>
                  <a:close/>
                  <a:moveTo>
                    <a:pt x="255" y="648"/>
                  </a:moveTo>
                  <a:cubicBezTo>
                    <a:pt x="389" y="648"/>
                    <a:pt x="389" y="648"/>
                    <a:pt x="389" y="648"/>
                  </a:cubicBezTo>
                  <a:cubicBezTo>
                    <a:pt x="389" y="533"/>
                    <a:pt x="389" y="533"/>
                    <a:pt x="389" y="533"/>
                  </a:cubicBezTo>
                  <a:cubicBezTo>
                    <a:pt x="221" y="533"/>
                    <a:pt x="221" y="533"/>
                    <a:pt x="221" y="533"/>
                  </a:cubicBezTo>
                  <a:cubicBezTo>
                    <a:pt x="229" y="575"/>
                    <a:pt x="241" y="614"/>
                    <a:pt x="255" y="648"/>
                  </a:cubicBezTo>
                  <a:close/>
                  <a:moveTo>
                    <a:pt x="262" y="662"/>
                  </a:moveTo>
                  <a:cubicBezTo>
                    <a:pt x="294" y="730"/>
                    <a:pt x="339" y="774"/>
                    <a:pt x="389" y="777"/>
                  </a:cubicBezTo>
                  <a:cubicBezTo>
                    <a:pt x="389" y="662"/>
                    <a:pt x="389" y="662"/>
                    <a:pt x="389" y="662"/>
                  </a:cubicBezTo>
                  <a:lnTo>
                    <a:pt x="262" y="662"/>
                  </a:lnTo>
                  <a:close/>
                  <a:moveTo>
                    <a:pt x="403" y="777"/>
                  </a:moveTo>
                  <a:cubicBezTo>
                    <a:pt x="422" y="776"/>
                    <a:pt x="441" y="768"/>
                    <a:pt x="459" y="755"/>
                  </a:cubicBezTo>
                  <a:cubicBezTo>
                    <a:pt x="452" y="752"/>
                    <a:pt x="447" y="745"/>
                    <a:pt x="446" y="734"/>
                  </a:cubicBezTo>
                  <a:cubicBezTo>
                    <a:pt x="446" y="724"/>
                    <a:pt x="455" y="709"/>
                    <a:pt x="471" y="683"/>
                  </a:cubicBezTo>
                  <a:cubicBezTo>
                    <a:pt x="475" y="676"/>
                    <a:pt x="479" y="669"/>
                    <a:pt x="484" y="662"/>
                  </a:cubicBezTo>
                  <a:cubicBezTo>
                    <a:pt x="403" y="662"/>
                    <a:pt x="403" y="662"/>
                    <a:pt x="403" y="662"/>
                  </a:cubicBezTo>
                  <a:lnTo>
                    <a:pt x="403" y="777"/>
                  </a:lnTo>
                  <a:close/>
                  <a:moveTo>
                    <a:pt x="618" y="603"/>
                  </a:moveTo>
                  <a:cubicBezTo>
                    <a:pt x="628" y="598"/>
                    <a:pt x="652" y="569"/>
                    <a:pt x="674" y="536"/>
                  </a:cubicBezTo>
                  <a:cubicBezTo>
                    <a:pt x="700" y="496"/>
                    <a:pt x="708" y="471"/>
                    <a:pt x="706" y="466"/>
                  </a:cubicBezTo>
                  <a:cubicBezTo>
                    <a:pt x="701" y="456"/>
                    <a:pt x="653" y="432"/>
                    <a:pt x="621" y="416"/>
                  </a:cubicBezTo>
                  <a:cubicBezTo>
                    <a:pt x="611" y="411"/>
                    <a:pt x="601" y="407"/>
                    <a:pt x="593" y="403"/>
                  </a:cubicBezTo>
                  <a:cubicBezTo>
                    <a:pt x="592" y="403"/>
                    <a:pt x="591" y="403"/>
                    <a:pt x="590" y="403"/>
                  </a:cubicBezTo>
                  <a:cubicBezTo>
                    <a:pt x="587" y="403"/>
                    <a:pt x="584" y="401"/>
                    <a:pt x="583" y="398"/>
                  </a:cubicBezTo>
                  <a:cubicBezTo>
                    <a:pt x="573" y="392"/>
                    <a:pt x="564" y="387"/>
                    <a:pt x="560" y="383"/>
                  </a:cubicBezTo>
                  <a:cubicBezTo>
                    <a:pt x="553" y="376"/>
                    <a:pt x="546" y="373"/>
                    <a:pt x="539" y="373"/>
                  </a:cubicBezTo>
                  <a:cubicBezTo>
                    <a:pt x="530" y="373"/>
                    <a:pt x="523" y="377"/>
                    <a:pt x="515" y="381"/>
                  </a:cubicBezTo>
                  <a:cubicBezTo>
                    <a:pt x="509" y="384"/>
                    <a:pt x="502" y="388"/>
                    <a:pt x="496" y="388"/>
                  </a:cubicBezTo>
                  <a:cubicBezTo>
                    <a:pt x="494" y="388"/>
                    <a:pt x="491" y="387"/>
                    <a:pt x="489" y="387"/>
                  </a:cubicBezTo>
                  <a:cubicBezTo>
                    <a:pt x="486" y="385"/>
                    <a:pt x="480" y="384"/>
                    <a:pt x="474" y="384"/>
                  </a:cubicBezTo>
                  <a:cubicBezTo>
                    <a:pt x="477" y="386"/>
                    <a:pt x="481" y="388"/>
                    <a:pt x="483" y="392"/>
                  </a:cubicBezTo>
                  <a:cubicBezTo>
                    <a:pt x="483" y="392"/>
                    <a:pt x="483" y="392"/>
                    <a:pt x="483" y="392"/>
                  </a:cubicBezTo>
                  <a:cubicBezTo>
                    <a:pt x="484" y="392"/>
                    <a:pt x="484" y="392"/>
                    <a:pt x="484" y="392"/>
                  </a:cubicBezTo>
                  <a:cubicBezTo>
                    <a:pt x="493" y="405"/>
                    <a:pt x="484" y="419"/>
                    <a:pt x="475" y="432"/>
                  </a:cubicBezTo>
                  <a:cubicBezTo>
                    <a:pt x="466" y="445"/>
                    <a:pt x="456" y="460"/>
                    <a:pt x="458" y="477"/>
                  </a:cubicBezTo>
                  <a:cubicBezTo>
                    <a:pt x="461" y="492"/>
                    <a:pt x="473" y="505"/>
                    <a:pt x="487" y="518"/>
                  </a:cubicBezTo>
                  <a:cubicBezTo>
                    <a:pt x="488" y="519"/>
                    <a:pt x="489" y="520"/>
                    <a:pt x="490" y="521"/>
                  </a:cubicBezTo>
                  <a:cubicBezTo>
                    <a:pt x="490" y="521"/>
                    <a:pt x="490" y="521"/>
                    <a:pt x="490" y="521"/>
                  </a:cubicBezTo>
                  <a:cubicBezTo>
                    <a:pt x="506" y="537"/>
                    <a:pt x="523" y="555"/>
                    <a:pt x="526" y="583"/>
                  </a:cubicBezTo>
                  <a:cubicBezTo>
                    <a:pt x="530" y="614"/>
                    <a:pt x="504" y="657"/>
                    <a:pt x="483" y="690"/>
                  </a:cubicBezTo>
                  <a:cubicBezTo>
                    <a:pt x="472" y="708"/>
                    <a:pt x="460" y="727"/>
                    <a:pt x="460" y="734"/>
                  </a:cubicBezTo>
                  <a:cubicBezTo>
                    <a:pt x="461" y="739"/>
                    <a:pt x="463" y="743"/>
                    <a:pt x="466" y="743"/>
                  </a:cubicBezTo>
                  <a:cubicBezTo>
                    <a:pt x="467" y="743"/>
                    <a:pt x="469" y="742"/>
                    <a:pt x="470" y="741"/>
                  </a:cubicBezTo>
                  <a:cubicBezTo>
                    <a:pt x="471" y="739"/>
                    <a:pt x="472" y="736"/>
                    <a:pt x="472" y="732"/>
                  </a:cubicBezTo>
                  <a:cubicBezTo>
                    <a:pt x="471" y="723"/>
                    <a:pt x="482" y="713"/>
                    <a:pt x="503" y="694"/>
                  </a:cubicBezTo>
                  <a:cubicBezTo>
                    <a:pt x="509" y="689"/>
                    <a:pt x="515" y="684"/>
                    <a:pt x="521" y="678"/>
                  </a:cubicBezTo>
                  <a:cubicBezTo>
                    <a:pt x="553" y="648"/>
                    <a:pt x="600" y="611"/>
                    <a:pt x="618" y="603"/>
                  </a:cubicBezTo>
                  <a:close/>
                  <a:moveTo>
                    <a:pt x="577" y="648"/>
                  </a:moveTo>
                  <a:cubicBezTo>
                    <a:pt x="682" y="648"/>
                    <a:pt x="682" y="648"/>
                    <a:pt x="682" y="648"/>
                  </a:cubicBezTo>
                  <a:cubicBezTo>
                    <a:pt x="712" y="614"/>
                    <a:pt x="736" y="575"/>
                    <a:pt x="752" y="533"/>
                  </a:cubicBezTo>
                  <a:cubicBezTo>
                    <a:pt x="693" y="533"/>
                    <a:pt x="693" y="533"/>
                    <a:pt x="693" y="533"/>
                  </a:cubicBezTo>
                  <a:cubicBezTo>
                    <a:pt x="670" y="570"/>
                    <a:pt x="638" y="609"/>
                    <a:pt x="624" y="616"/>
                  </a:cubicBezTo>
                  <a:cubicBezTo>
                    <a:pt x="615" y="620"/>
                    <a:pt x="598" y="632"/>
                    <a:pt x="577" y="648"/>
                  </a:cubicBezTo>
                  <a:close/>
                  <a:moveTo>
                    <a:pt x="543" y="44"/>
                  </a:moveTo>
                  <a:cubicBezTo>
                    <a:pt x="547" y="58"/>
                    <a:pt x="549" y="73"/>
                    <a:pt x="542" y="79"/>
                  </a:cubicBezTo>
                  <a:cubicBezTo>
                    <a:pt x="540" y="81"/>
                    <a:pt x="537" y="82"/>
                    <a:pt x="533" y="82"/>
                  </a:cubicBezTo>
                  <a:cubicBezTo>
                    <a:pt x="529" y="82"/>
                    <a:pt x="522" y="80"/>
                    <a:pt x="515" y="77"/>
                  </a:cubicBezTo>
                  <a:cubicBezTo>
                    <a:pt x="526" y="92"/>
                    <a:pt x="536" y="110"/>
                    <a:pt x="545" y="130"/>
                  </a:cubicBezTo>
                  <a:cubicBezTo>
                    <a:pt x="669" y="130"/>
                    <a:pt x="669" y="130"/>
                    <a:pt x="669" y="130"/>
                  </a:cubicBezTo>
                  <a:cubicBezTo>
                    <a:pt x="634" y="93"/>
                    <a:pt x="591" y="64"/>
                    <a:pt x="543" y="44"/>
                  </a:cubicBezTo>
                  <a:close/>
                  <a:moveTo>
                    <a:pt x="123" y="130"/>
                  </a:moveTo>
                  <a:cubicBezTo>
                    <a:pt x="222" y="130"/>
                    <a:pt x="222" y="130"/>
                    <a:pt x="222" y="130"/>
                  </a:cubicBezTo>
                  <a:cubicBezTo>
                    <a:pt x="225" y="109"/>
                    <a:pt x="224" y="85"/>
                    <a:pt x="219" y="72"/>
                  </a:cubicBezTo>
                  <a:cubicBezTo>
                    <a:pt x="219" y="71"/>
                    <a:pt x="217" y="70"/>
                    <a:pt x="213" y="70"/>
                  </a:cubicBezTo>
                  <a:cubicBezTo>
                    <a:pt x="207" y="70"/>
                    <a:pt x="199" y="72"/>
                    <a:pt x="189" y="75"/>
                  </a:cubicBezTo>
                  <a:cubicBezTo>
                    <a:pt x="165" y="91"/>
                    <a:pt x="143" y="109"/>
                    <a:pt x="123" y="130"/>
                  </a:cubicBezTo>
                  <a:close/>
                  <a:moveTo>
                    <a:pt x="333" y="772"/>
                  </a:moveTo>
                  <a:cubicBezTo>
                    <a:pt x="303" y="753"/>
                    <a:pt x="275" y="720"/>
                    <a:pt x="252" y="674"/>
                  </a:cubicBezTo>
                  <a:cubicBezTo>
                    <a:pt x="250" y="670"/>
                    <a:pt x="248" y="666"/>
                    <a:pt x="247" y="662"/>
                  </a:cubicBezTo>
                  <a:cubicBezTo>
                    <a:pt x="123" y="662"/>
                    <a:pt x="123" y="662"/>
                    <a:pt x="123" y="662"/>
                  </a:cubicBezTo>
                  <a:cubicBezTo>
                    <a:pt x="178" y="719"/>
                    <a:pt x="251" y="759"/>
                    <a:pt x="333" y="772"/>
                  </a:cubicBezTo>
                  <a:close/>
                  <a:moveTo>
                    <a:pt x="669" y="662"/>
                  </a:moveTo>
                  <a:cubicBezTo>
                    <a:pt x="560" y="662"/>
                    <a:pt x="560" y="662"/>
                    <a:pt x="560" y="662"/>
                  </a:cubicBezTo>
                  <a:cubicBezTo>
                    <a:pt x="551" y="670"/>
                    <a:pt x="541" y="678"/>
                    <a:pt x="533" y="686"/>
                  </a:cubicBezTo>
                  <a:cubicBezTo>
                    <a:pt x="511" y="726"/>
                    <a:pt x="485" y="755"/>
                    <a:pt x="458" y="773"/>
                  </a:cubicBezTo>
                  <a:cubicBezTo>
                    <a:pt x="540" y="759"/>
                    <a:pt x="613" y="719"/>
                    <a:pt x="669" y="6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12" name="Freeform 152">
              <a:extLst>
                <a:ext uri="{FF2B5EF4-FFF2-40B4-BE49-F238E27FC236}">
                  <a16:creationId xmlns:a16="http://schemas.microsoft.com/office/drawing/2014/main" id="{9B675798-71BA-6910-4831-F205A485F0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0640" y="3155520"/>
              <a:ext cx="402611" cy="394559"/>
            </a:xfrm>
            <a:custGeom>
              <a:avLst/>
              <a:gdLst>
                <a:gd name="T0" fmla="*/ 396 w 520"/>
                <a:gd name="T1" fmla="*/ 294 h 510"/>
                <a:gd name="T2" fmla="*/ 385 w 520"/>
                <a:gd name="T3" fmla="*/ 283 h 510"/>
                <a:gd name="T4" fmla="*/ 370 w 520"/>
                <a:gd name="T5" fmla="*/ 297 h 510"/>
                <a:gd name="T6" fmla="*/ 342 w 520"/>
                <a:gd name="T7" fmla="*/ 326 h 510"/>
                <a:gd name="T8" fmla="*/ 414 w 520"/>
                <a:gd name="T9" fmla="*/ 161 h 510"/>
                <a:gd name="T10" fmla="*/ 491 w 520"/>
                <a:gd name="T11" fmla="*/ 140 h 510"/>
                <a:gd name="T12" fmla="*/ 506 w 520"/>
                <a:gd name="T13" fmla="*/ 52 h 510"/>
                <a:gd name="T14" fmla="*/ 465 w 520"/>
                <a:gd name="T15" fmla="*/ 88 h 510"/>
                <a:gd name="T16" fmla="*/ 428 w 520"/>
                <a:gd name="T17" fmla="*/ 50 h 510"/>
                <a:gd name="T18" fmla="*/ 463 w 520"/>
                <a:gd name="T19" fmla="*/ 9 h 510"/>
                <a:gd name="T20" fmla="*/ 433 w 520"/>
                <a:gd name="T21" fmla="*/ 0 h 510"/>
                <a:gd name="T22" fmla="*/ 354 w 520"/>
                <a:gd name="T23" fmla="*/ 101 h 510"/>
                <a:gd name="T24" fmla="*/ 123 w 520"/>
                <a:gd name="T25" fmla="*/ 107 h 510"/>
                <a:gd name="T26" fmla="*/ 133 w 520"/>
                <a:gd name="T27" fmla="*/ 85 h 510"/>
                <a:gd name="T28" fmla="*/ 45 w 520"/>
                <a:gd name="T29" fmla="*/ 8 h 510"/>
                <a:gd name="T30" fmla="*/ 11 w 520"/>
                <a:gd name="T31" fmla="*/ 45 h 510"/>
                <a:gd name="T32" fmla="*/ 90 w 520"/>
                <a:gd name="T33" fmla="*/ 128 h 510"/>
                <a:gd name="T34" fmla="*/ 102 w 520"/>
                <a:gd name="T35" fmla="*/ 128 h 510"/>
                <a:gd name="T36" fmla="*/ 224 w 520"/>
                <a:gd name="T37" fmla="*/ 230 h 510"/>
                <a:gd name="T38" fmla="*/ 87 w 520"/>
                <a:gd name="T39" fmla="*/ 346 h 510"/>
                <a:gd name="T40" fmla="*/ 9 w 520"/>
                <a:gd name="T41" fmla="*/ 452 h 510"/>
                <a:gd name="T42" fmla="*/ 22 w 520"/>
                <a:gd name="T43" fmla="*/ 455 h 510"/>
                <a:gd name="T44" fmla="*/ 85 w 520"/>
                <a:gd name="T45" fmla="*/ 430 h 510"/>
                <a:gd name="T46" fmla="*/ 60 w 520"/>
                <a:gd name="T47" fmla="*/ 493 h 510"/>
                <a:gd name="T48" fmla="*/ 63 w 520"/>
                <a:gd name="T49" fmla="*/ 506 h 510"/>
                <a:gd name="T50" fmla="*/ 145 w 520"/>
                <a:gd name="T51" fmla="*/ 486 h 510"/>
                <a:gd name="T52" fmla="*/ 285 w 520"/>
                <a:gd name="T53" fmla="*/ 291 h 510"/>
                <a:gd name="T54" fmla="*/ 288 w 520"/>
                <a:gd name="T55" fmla="*/ 380 h 510"/>
                <a:gd name="T56" fmla="*/ 293 w 520"/>
                <a:gd name="T57" fmla="*/ 394 h 510"/>
                <a:gd name="T58" fmla="*/ 308 w 520"/>
                <a:gd name="T59" fmla="*/ 382 h 510"/>
                <a:gd name="T60" fmla="*/ 452 w 520"/>
                <a:gd name="T61" fmla="*/ 502 h 510"/>
                <a:gd name="T62" fmla="*/ 508 w 520"/>
                <a:gd name="T63" fmla="*/ 447 h 510"/>
                <a:gd name="T64" fmla="*/ 387 w 520"/>
                <a:gd name="T65" fmla="*/ 303 h 510"/>
                <a:gd name="T66" fmla="*/ 30 w 520"/>
                <a:gd name="T67" fmla="*/ 45 h 510"/>
                <a:gd name="T68" fmla="*/ 116 w 520"/>
                <a:gd name="T69" fmla="*/ 91 h 510"/>
                <a:gd name="T70" fmla="*/ 150 w 520"/>
                <a:gd name="T71" fmla="*/ 409 h 510"/>
                <a:gd name="T72" fmla="*/ 87 w 520"/>
                <a:gd name="T73" fmla="*/ 494 h 510"/>
                <a:gd name="T74" fmla="*/ 107 w 520"/>
                <a:gd name="T75" fmla="*/ 468 h 510"/>
                <a:gd name="T76" fmla="*/ 99 w 520"/>
                <a:gd name="T77" fmla="*/ 421 h 510"/>
                <a:gd name="T78" fmla="*/ 54 w 520"/>
                <a:gd name="T79" fmla="*/ 406 h 510"/>
                <a:gd name="T80" fmla="*/ 21 w 520"/>
                <a:gd name="T81" fmla="*/ 433 h 510"/>
                <a:gd name="T82" fmla="*/ 87 w 520"/>
                <a:gd name="T83" fmla="*/ 362 h 510"/>
                <a:gd name="T84" fmla="*/ 114 w 520"/>
                <a:gd name="T85" fmla="*/ 363 h 510"/>
                <a:gd name="T86" fmla="*/ 370 w 520"/>
                <a:gd name="T87" fmla="*/ 101 h 510"/>
                <a:gd name="T88" fmla="*/ 433 w 520"/>
                <a:gd name="T89" fmla="*/ 16 h 510"/>
                <a:gd name="T90" fmla="*/ 413 w 520"/>
                <a:gd name="T91" fmla="*/ 42 h 510"/>
                <a:gd name="T92" fmla="*/ 421 w 520"/>
                <a:gd name="T93" fmla="*/ 88 h 510"/>
                <a:gd name="T94" fmla="*/ 466 w 520"/>
                <a:gd name="T95" fmla="*/ 104 h 510"/>
                <a:gd name="T96" fmla="*/ 499 w 520"/>
                <a:gd name="T97" fmla="*/ 76 h 510"/>
                <a:gd name="T98" fmla="*/ 433 w 520"/>
                <a:gd name="T99" fmla="*/ 147 h 510"/>
                <a:gd name="T100" fmla="*/ 406 w 520"/>
                <a:gd name="T101" fmla="*/ 147 h 510"/>
                <a:gd name="T102" fmla="*/ 150 w 520"/>
                <a:gd name="T103" fmla="*/ 409 h 510"/>
                <a:gd name="T104" fmla="*/ 424 w 520"/>
                <a:gd name="T105" fmla="*/ 475 h 510"/>
                <a:gd name="T106" fmla="*/ 376 w 520"/>
                <a:gd name="T107" fmla="*/ 314 h 510"/>
                <a:gd name="T108" fmla="*/ 492 w 520"/>
                <a:gd name="T109" fmla="*/ 447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0" h="510">
                  <a:moveTo>
                    <a:pt x="387" y="303"/>
                  </a:moveTo>
                  <a:cubicBezTo>
                    <a:pt x="396" y="294"/>
                    <a:pt x="396" y="294"/>
                    <a:pt x="396" y="294"/>
                  </a:cubicBezTo>
                  <a:cubicBezTo>
                    <a:pt x="399" y="291"/>
                    <a:pt x="399" y="286"/>
                    <a:pt x="396" y="283"/>
                  </a:cubicBezTo>
                  <a:cubicBezTo>
                    <a:pt x="393" y="279"/>
                    <a:pt x="388" y="279"/>
                    <a:pt x="385" y="283"/>
                  </a:cubicBezTo>
                  <a:cubicBezTo>
                    <a:pt x="370" y="297"/>
                    <a:pt x="370" y="297"/>
                    <a:pt x="370" y="297"/>
                  </a:cubicBezTo>
                  <a:cubicBezTo>
                    <a:pt x="370" y="297"/>
                    <a:pt x="370" y="297"/>
                    <a:pt x="370" y="297"/>
                  </a:cubicBezTo>
                  <a:cubicBezTo>
                    <a:pt x="370" y="297"/>
                    <a:pt x="370" y="297"/>
                    <a:pt x="370" y="297"/>
                  </a:cubicBezTo>
                  <a:cubicBezTo>
                    <a:pt x="342" y="326"/>
                    <a:pt x="342" y="326"/>
                    <a:pt x="342" y="326"/>
                  </a:cubicBezTo>
                  <a:cubicBezTo>
                    <a:pt x="296" y="280"/>
                    <a:pt x="296" y="280"/>
                    <a:pt x="296" y="28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21" y="163"/>
                    <a:pt x="427" y="163"/>
                    <a:pt x="433" y="163"/>
                  </a:cubicBezTo>
                  <a:cubicBezTo>
                    <a:pt x="455" y="163"/>
                    <a:pt x="476" y="155"/>
                    <a:pt x="491" y="140"/>
                  </a:cubicBezTo>
                  <a:cubicBezTo>
                    <a:pt x="513" y="118"/>
                    <a:pt x="520" y="87"/>
                    <a:pt x="512" y="58"/>
                  </a:cubicBezTo>
                  <a:cubicBezTo>
                    <a:pt x="511" y="55"/>
                    <a:pt x="509" y="53"/>
                    <a:pt x="506" y="52"/>
                  </a:cubicBezTo>
                  <a:cubicBezTo>
                    <a:pt x="503" y="52"/>
                    <a:pt x="500" y="53"/>
                    <a:pt x="498" y="55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35" y="80"/>
                    <a:pt x="435" y="80"/>
                    <a:pt x="435" y="80"/>
                  </a:cubicBezTo>
                  <a:cubicBezTo>
                    <a:pt x="428" y="50"/>
                    <a:pt x="428" y="50"/>
                    <a:pt x="428" y="50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3" y="15"/>
                    <a:pt x="463" y="12"/>
                    <a:pt x="463" y="9"/>
                  </a:cubicBezTo>
                  <a:cubicBezTo>
                    <a:pt x="462" y="6"/>
                    <a:pt x="460" y="4"/>
                    <a:pt x="457" y="3"/>
                  </a:cubicBezTo>
                  <a:cubicBezTo>
                    <a:pt x="449" y="1"/>
                    <a:pt x="441" y="0"/>
                    <a:pt x="433" y="0"/>
                  </a:cubicBezTo>
                  <a:cubicBezTo>
                    <a:pt x="411" y="0"/>
                    <a:pt x="391" y="8"/>
                    <a:pt x="376" y="24"/>
                  </a:cubicBezTo>
                  <a:cubicBezTo>
                    <a:pt x="355" y="44"/>
                    <a:pt x="347" y="73"/>
                    <a:pt x="354" y="101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37" y="88"/>
                    <a:pt x="133" y="85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3" y="5"/>
                    <a:pt x="48" y="5"/>
                    <a:pt x="45" y="8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1"/>
                    <a:pt x="11" y="43"/>
                    <a:pt x="11" y="45"/>
                  </a:cubicBezTo>
                  <a:cubicBezTo>
                    <a:pt x="11" y="47"/>
                    <a:pt x="12" y="50"/>
                    <a:pt x="13" y="51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2" y="130"/>
                    <a:pt x="94" y="131"/>
                    <a:pt x="96" y="131"/>
                  </a:cubicBezTo>
                  <a:cubicBezTo>
                    <a:pt x="98" y="131"/>
                    <a:pt x="100" y="130"/>
                    <a:pt x="102" y="128"/>
                  </a:cubicBezTo>
                  <a:cubicBezTo>
                    <a:pt x="112" y="118"/>
                    <a:pt x="112" y="118"/>
                    <a:pt x="112" y="118"/>
                  </a:cubicBezTo>
                  <a:cubicBezTo>
                    <a:pt x="224" y="230"/>
                    <a:pt x="224" y="230"/>
                    <a:pt x="224" y="230"/>
                  </a:cubicBezTo>
                  <a:cubicBezTo>
                    <a:pt x="106" y="349"/>
                    <a:pt x="106" y="349"/>
                    <a:pt x="106" y="349"/>
                  </a:cubicBezTo>
                  <a:cubicBezTo>
                    <a:pt x="100" y="347"/>
                    <a:pt x="93" y="346"/>
                    <a:pt x="87" y="346"/>
                  </a:cubicBezTo>
                  <a:cubicBezTo>
                    <a:pt x="65" y="346"/>
                    <a:pt x="44" y="355"/>
                    <a:pt x="29" y="370"/>
                  </a:cubicBezTo>
                  <a:cubicBezTo>
                    <a:pt x="8" y="392"/>
                    <a:pt x="0" y="423"/>
                    <a:pt x="9" y="452"/>
                  </a:cubicBezTo>
                  <a:cubicBezTo>
                    <a:pt x="9" y="455"/>
                    <a:pt x="12" y="457"/>
                    <a:pt x="14" y="457"/>
                  </a:cubicBezTo>
                  <a:cubicBezTo>
                    <a:pt x="17" y="458"/>
                    <a:pt x="20" y="457"/>
                    <a:pt x="22" y="455"/>
                  </a:cubicBezTo>
                  <a:cubicBezTo>
                    <a:pt x="55" y="422"/>
                    <a:pt x="55" y="422"/>
                    <a:pt x="55" y="422"/>
                  </a:cubicBezTo>
                  <a:cubicBezTo>
                    <a:pt x="85" y="430"/>
                    <a:pt x="85" y="430"/>
                    <a:pt x="85" y="430"/>
                  </a:cubicBezTo>
                  <a:cubicBezTo>
                    <a:pt x="93" y="460"/>
                    <a:pt x="93" y="460"/>
                    <a:pt x="93" y="460"/>
                  </a:cubicBezTo>
                  <a:cubicBezTo>
                    <a:pt x="60" y="493"/>
                    <a:pt x="60" y="493"/>
                    <a:pt x="60" y="493"/>
                  </a:cubicBezTo>
                  <a:cubicBezTo>
                    <a:pt x="58" y="495"/>
                    <a:pt x="57" y="498"/>
                    <a:pt x="58" y="501"/>
                  </a:cubicBezTo>
                  <a:cubicBezTo>
                    <a:pt x="58" y="503"/>
                    <a:pt x="60" y="506"/>
                    <a:pt x="63" y="506"/>
                  </a:cubicBezTo>
                  <a:cubicBezTo>
                    <a:pt x="71" y="509"/>
                    <a:pt x="79" y="510"/>
                    <a:pt x="87" y="510"/>
                  </a:cubicBezTo>
                  <a:cubicBezTo>
                    <a:pt x="109" y="510"/>
                    <a:pt x="129" y="502"/>
                    <a:pt x="145" y="486"/>
                  </a:cubicBezTo>
                  <a:cubicBezTo>
                    <a:pt x="165" y="466"/>
                    <a:pt x="173" y="437"/>
                    <a:pt x="166" y="409"/>
                  </a:cubicBezTo>
                  <a:cubicBezTo>
                    <a:pt x="285" y="291"/>
                    <a:pt x="285" y="291"/>
                    <a:pt x="285" y="291"/>
                  </a:cubicBezTo>
                  <a:cubicBezTo>
                    <a:pt x="331" y="337"/>
                    <a:pt x="331" y="337"/>
                    <a:pt x="331" y="337"/>
                  </a:cubicBezTo>
                  <a:cubicBezTo>
                    <a:pt x="288" y="380"/>
                    <a:pt x="288" y="380"/>
                    <a:pt x="288" y="380"/>
                  </a:cubicBezTo>
                  <a:cubicBezTo>
                    <a:pt x="285" y="383"/>
                    <a:pt x="285" y="388"/>
                    <a:pt x="288" y="391"/>
                  </a:cubicBezTo>
                  <a:cubicBezTo>
                    <a:pt x="289" y="393"/>
                    <a:pt x="291" y="394"/>
                    <a:pt x="293" y="394"/>
                  </a:cubicBezTo>
                  <a:cubicBezTo>
                    <a:pt x="295" y="394"/>
                    <a:pt x="298" y="393"/>
                    <a:pt x="299" y="391"/>
                  </a:cubicBezTo>
                  <a:cubicBezTo>
                    <a:pt x="308" y="382"/>
                    <a:pt x="308" y="382"/>
                    <a:pt x="308" y="382"/>
                  </a:cubicBezTo>
                  <a:cubicBezTo>
                    <a:pt x="412" y="486"/>
                    <a:pt x="412" y="486"/>
                    <a:pt x="412" y="486"/>
                  </a:cubicBezTo>
                  <a:cubicBezTo>
                    <a:pt x="423" y="497"/>
                    <a:pt x="437" y="502"/>
                    <a:pt x="452" y="502"/>
                  </a:cubicBezTo>
                  <a:cubicBezTo>
                    <a:pt x="466" y="502"/>
                    <a:pt x="480" y="497"/>
                    <a:pt x="491" y="486"/>
                  </a:cubicBezTo>
                  <a:cubicBezTo>
                    <a:pt x="502" y="475"/>
                    <a:pt x="508" y="461"/>
                    <a:pt x="508" y="447"/>
                  </a:cubicBezTo>
                  <a:cubicBezTo>
                    <a:pt x="508" y="432"/>
                    <a:pt x="502" y="418"/>
                    <a:pt x="491" y="407"/>
                  </a:cubicBezTo>
                  <a:lnTo>
                    <a:pt x="387" y="303"/>
                  </a:lnTo>
                  <a:close/>
                  <a:moveTo>
                    <a:pt x="96" y="111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116" y="91"/>
                    <a:pt x="116" y="91"/>
                    <a:pt x="116" y="91"/>
                  </a:cubicBezTo>
                  <a:lnTo>
                    <a:pt x="96" y="111"/>
                  </a:lnTo>
                  <a:close/>
                  <a:moveTo>
                    <a:pt x="150" y="409"/>
                  </a:moveTo>
                  <a:cubicBezTo>
                    <a:pt x="157" y="432"/>
                    <a:pt x="151" y="458"/>
                    <a:pt x="133" y="475"/>
                  </a:cubicBezTo>
                  <a:cubicBezTo>
                    <a:pt x="121" y="487"/>
                    <a:pt x="104" y="494"/>
                    <a:pt x="87" y="494"/>
                  </a:cubicBezTo>
                  <a:cubicBezTo>
                    <a:pt x="85" y="494"/>
                    <a:pt x="83" y="494"/>
                    <a:pt x="82" y="494"/>
                  </a:cubicBezTo>
                  <a:cubicBezTo>
                    <a:pt x="107" y="468"/>
                    <a:pt x="107" y="468"/>
                    <a:pt x="107" y="468"/>
                  </a:cubicBezTo>
                  <a:cubicBezTo>
                    <a:pt x="109" y="466"/>
                    <a:pt x="110" y="463"/>
                    <a:pt x="109" y="461"/>
                  </a:cubicBezTo>
                  <a:cubicBezTo>
                    <a:pt x="99" y="421"/>
                    <a:pt x="99" y="421"/>
                    <a:pt x="99" y="421"/>
                  </a:cubicBezTo>
                  <a:cubicBezTo>
                    <a:pt x="99" y="419"/>
                    <a:pt x="96" y="416"/>
                    <a:pt x="94" y="416"/>
                  </a:cubicBezTo>
                  <a:cubicBezTo>
                    <a:pt x="54" y="406"/>
                    <a:pt x="54" y="406"/>
                    <a:pt x="54" y="406"/>
                  </a:cubicBezTo>
                  <a:cubicBezTo>
                    <a:pt x="52" y="405"/>
                    <a:pt x="49" y="406"/>
                    <a:pt x="47" y="408"/>
                  </a:cubicBezTo>
                  <a:cubicBezTo>
                    <a:pt x="21" y="433"/>
                    <a:pt x="21" y="433"/>
                    <a:pt x="21" y="433"/>
                  </a:cubicBezTo>
                  <a:cubicBezTo>
                    <a:pt x="20" y="414"/>
                    <a:pt x="27" y="395"/>
                    <a:pt x="40" y="382"/>
                  </a:cubicBezTo>
                  <a:cubicBezTo>
                    <a:pt x="53" y="369"/>
                    <a:pt x="69" y="362"/>
                    <a:pt x="87" y="362"/>
                  </a:cubicBezTo>
                  <a:cubicBezTo>
                    <a:pt x="93" y="362"/>
                    <a:pt x="100" y="363"/>
                    <a:pt x="106" y="365"/>
                  </a:cubicBezTo>
                  <a:cubicBezTo>
                    <a:pt x="109" y="366"/>
                    <a:pt x="112" y="365"/>
                    <a:pt x="114" y="363"/>
                  </a:cubicBezTo>
                  <a:cubicBezTo>
                    <a:pt x="368" y="109"/>
                    <a:pt x="368" y="109"/>
                    <a:pt x="368" y="109"/>
                  </a:cubicBezTo>
                  <a:cubicBezTo>
                    <a:pt x="371" y="107"/>
                    <a:pt x="371" y="104"/>
                    <a:pt x="370" y="101"/>
                  </a:cubicBezTo>
                  <a:cubicBezTo>
                    <a:pt x="363" y="78"/>
                    <a:pt x="370" y="52"/>
                    <a:pt x="387" y="35"/>
                  </a:cubicBezTo>
                  <a:cubicBezTo>
                    <a:pt x="399" y="23"/>
                    <a:pt x="416" y="16"/>
                    <a:pt x="433" y="16"/>
                  </a:cubicBezTo>
                  <a:cubicBezTo>
                    <a:pt x="435" y="16"/>
                    <a:pt x="437" y="16"/>
                    <a:pt x="439" y="16"/>
                  </a:cubicBezTo>
                  <a:cubicBezTo>
                    <a:pt x="413" y="42"/>
                    <a:pt x="413" y="42"/>
                    <a:pt x="413" y="42"/>
                  </a:cubicBezTo>
                  <a:cubicBezTo>
                    <a:pt x="411" y="44"/>
                    <a:pt x="410" y="47"/>
                    <a:pt x="411" y="49"/>
                  </a:cubicBezTo>
                  <a:cubicBezTo>
                    <a:pt x="421" y="88"/>
                    <a:pt x="421" y="88"/>
                    <a:pt x="421" y="88"/>
                  </a:cubicBezTo>
                  <a:cubicBezTo>
                    <a:pt x="421" y="91"/>
                    <a:pt x="424" y="94"/>
                    <a:pt x="427" y="94"/>
                  </a:cubicBezTo>
                  <a:cubicBezTo>
                    <a:pt x="466" y="104"/>
                    <a:pt x="466" y="104"/>
                    <a:pt x="466" y="104"/>
                  </a:cubicBezTo>
                  <a:cubicBezTo>
                    <a:pt x="469" y="105"/>
                    <a:pt x="471" y="104"/>
                    <a:pt x="473" y="102"/>
                  </a:cubicBezTo>
                  <a:cubicBezTo>
                    <a:pt x="499" y="76"/>
                    <a:pt x="499" y="76"/>
                    <a:pt x="499" y="76"/>
                  </a:cubicBezTo>
                  <a:cubicBezTo>
                    <a:pt x="500" y="95"/>
                    <a:pt x="494" y="114"/>
                    <a:pt x="480" y="128"/>
                  </a:cubicBezTo>
                  <a:cubicBezTo>
                    <a:pt x="467" y="141"/>
                    <a:pt x="451" y="147"/>
                    <a:pt x="433" y="147"/>
                  </a:cubicBezTo>
                  <a:cubicBezTo>
                    <a:pt x="427" y="147"/>
                    <a:pt x="420" y="147"/>
                    <a:pt x="414" y="145"/>
                  </a:cubicBezTo>
                  <a:cubicBezTo>
                    <a:pt x="411" y="144"/>
                    <a:pt x="408" y="145"/>
                    <a:pt x="406" y="147"/>
                  </a:cubicBezTo>
                  <a:cubicBezTo>
                    <a:pt x="152" y="401"/>
                    <a:pt x="152" y="401"/>
                    <a:pt x="152" y="401"/>
                  </a:cubicBezTo>
                  <a:cubicBezTo>
                    <a:pt x="150" y="403"/>
                    <a:pt x="149" y="406"/>
                    <a:pt x="150" y="409"/>
                  </a:cubicBezTo>
                  <a:close/>
                  <a:moveTo>
                    <a:pt x="480" y="475"/>
                  </a:moveTo>
                  <a:cubicBezTo>
                    <a:pt x="464" y="490"/>
                    <a:pt x="439" y="490"/>
                    <a:pt x="424" y="475"/>
                  </a:cubicBezTo>
                  <a:cubicBezTo>
                    <a:pt x="320" y="371"/>
                    <a:pt x="320" y="371"/>
                    <a:pt x="320" y="371"/>
                  </a:cubicBezTo>
                  <a:cubicBezTo>
                    <a:pt x="376" y="314"/>
                    <a:pt x="376" y="314"/>
                    <a:pt x="376" y="314"/>
                  </a:cubicBezTo>
                  <a:cubicBezTo>
                    <a:pt x="480" y="418"/>
                    <a:pt x="480" y="418"/>
                    <a:pt x="480" y="418"/>
                  </a:cubicBezTo>
                  <a:cubicBezTo>
                    <a:pt x="487" y="426"/>
                    <a:pt x="492" y="436"/>
                    <a:pt x="492" y="447"/>
                  </a:cubicBezTo>
                  <a:cubicBezTo>
                    <a:pt x="492" y="457"/>
                    <a:pt x="487" y="467"/>
                    <a:pt x="480" y="4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13" name="Freeform 106">
              <a:extLst>
                <a:ext uri="{FF2B5EF4-FFF2-40B4-BE49-F238E27FC236}">
                  <a16:creationId xmlns:a16="http://schemas.microsoft.com/office/drawing/2014/main" id="{E529E8A8-4CC3-7AE1-C3FA-DB4E76825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8006" y="3058606"/>
              <a:ext cx="556498" cy="521604"/>
            </a:xfrm>
            <a:custGeom>
              <a:avLst/>
              <a:gdLst>
                <a:gd name="T0" fmla="*/ 439 w 719"/>
                <a:gd name="T1" fmla="*/ 63 h 674"/>
                <a:gd name="T2" fmla="*/ 312 w 719"/>
                <a:gd name="T3" fmla="*/ 63 h 674"/>
                <a:gd name="T4" fmla="*/ 375 w 719"/>
                <a:gd name="T5" fmla="*/ 14 h 674"/>
                <a:gd name="T6" fmla="*/ 375 w 719"/>
                <a:gd name="T7" fmla="*/ 113 h 674"/>
                <a:gd name="T8" fmla="*/ 375 w 719"/>
                <a:gd name="T9" fmla="*/ 14 h 674"/>
                <a:gd name="T10" fmla="*/ 614 w 719"/>
                <a:gd name="T11" fmla="*/ 293 h 674"/>
                <a:gd name="T12" fmla="*/ 519 w 719"/>
                <a:gd name="T13" fmla="*/ 143 h 674"/>
                <a:gd name="T14" fmla="*/ 375 w 719"/>
                <a:gd name="T15" fmla="*/ 166 h 674"/>
                <a:gd name="T16" fmla="*/ 111 w 719"/>
                <a:gd name="T17" fmla="*/ 385 h 674"/>
                <a:gd name="T18" fmla="*/ 14 w 719"/>
                <a:gd name="T19" fmla="*/ 303 h 674"/>
                <a:gd name="T20" fmla="*/ 103 w 719"/>
                <a:gd name="T21" fmla="*/ 214 h 674"/>
                <a:gd name="T22" fmla="*/ 0 w 719"/>
                <a:gd name="T23" fmla="*/ 303 h 674"/>
                <a:gd name="T24" fmla="*/ 110 w 719"/>
                <a:gd name="T25" fmla="*/ 399 h 674"/>
                <a:gd name="T26" fmla="*/ 176 w 719"/>
                <a:gd name="T27" fmla="*/ 549 h 674"/>
                <a:gd name="T28" fmla="*/ 225 w 719"/>
                <a:gd name="T29" fmla="*/ 669 h 674"/>
                <a:gd name="T30" fmla="*/ 330 w 719"/>
                <a:gd name="T31" fmla="*/ 623 h 674"/>
                <a:gd name="T32" fmla="*/ 499 w 719"/>
                <a:gd name="T33" fmla="*/ 674 h 674"/>
                <a:gd name="T34" fmla="*/ 527 w 719"/>
                <a:gd name="T35" fmla="*/ 669 h 674"/>
                <a:gd name="T36" fmla="*/ 575 w 719"/>
                <a:gd name="T37" fmla="*/ 548 h 674"/>
                <a:gd name="T38" fmla="*/ 648 w 719"/>
                <a:gd name="T39" fmla="*/ 499 h 674"/>
                <a:gd name="T40" fmla="*/ 648 w 719"/>
                <a:gd name="T41" fmla="*/ 293 h 674"/>
                <a:gd name="T42" fmla="*/ 610 w 719"/>
                <a:gd name="T43" fmla="*/ 485 h 674"/>
                <a:gd name="T44" fmla="*/ 562 w 719"/>
                <a:gd name="T45" fmla="*/ 541 h 674"/>
                <a:gd name="T46" fmla="*/ 566 w 719"/>
                <a:gd name="T47" fmla="*/ 566 h 674"/>
                <a:gd name="T48" fmla="*/ 499 w 719"/>
                <a:gd name="T49" fmla="*/ 660 h 674"/>
                <a:gd name="T50" fmla="*/ 499 w 719"/>
                <a:gd name="T51" fmla="*/ 660 h 674"/>
                <a:gd name="T52" fmla="*/ 426 w 719"/>
                <a:gd name="T53" fmla="*/ 608 h 674"/>
                <a:gd name="T54" fmla="*/ 327 w 719"/>
                <a:gd name="T55" fmla="*/ 608 h 674"/>
                <a:gd name="T56" fmla="*/ 252 w 719"/>
                <a:gd name="T57" fmla="*/ 660 h 674"/>
                <a:gd name="T58" fmla="*/ 185 w 719"/>
                <a:gd name="T59" fmla="*/ 566 h 674"/>
                <a:gd name="T60" fmla="*/ 189 w 719"/>
                <a:gd name="T61" fmla="*/ 542 h 674"/>
                <a:gd name="T62" fmla="*/ 177 w 719"/>
                <a:gd name="T63" fmla="*/ 256 h 674"/>
                <a:gd name="T64" fmla="*/ 459 w 719"/>
                <a:gd name="T65" fmla="*/ 192 h 674"/>
                <a:gd name="T66" fmla="*/ 514 w 719"/>
                <a:gd name="T67" fmla="*/ 157 h 674"/>
                <a:gd name="T68" fmla="*/ 547 w 719"/>
                <a:gd name="T69" fmla="*/ 233 h 674"/>
                <a:gd name="T70" fmla="*/ 604 w 719"/>
                <a:gd name="T71" fmla="*/ 304 h 674"/>
                <a:gd name="T72" fmla="*/ 648 w 719"/>
                <a:gd name="T73" fmla="*/ 307 h 674"/>
                <a:gd name="T74" fmla="*/ 648 w 719"/>
                <a:gd name="T75" fmla="*/ 485 h 674"/>
                <a:gd name="T76" fmla="*/ 477 w 719"/>
                <a:gd name="T77" fmla="*/ 269 h 674"/>
                <a:gd name="T78" fmla="*/ 375 w 719"/>
                <a:gd name="T79" fmla="*/ 240 h 674"/>
                <a:gd name="T80" fmla="*/ 267 w 719"/>
                <a:gd name="T81" fmla="*/ 265 h 674"/>
                <a:gd name="T82" fmla="*/ 375 w 719"/>
                <a:gd name="T83" fmla="*/ 226 h 674"/>
                <a:gd name="T84" fmla="*/ 483 w 719"/>
                <a:gd name="T85" fmla="*/ 265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19" h="674">
                  <a:moveTo>
                    <a:pt x="375" y="127"/>
                  </a:moveTo>
                  <a:cubicBezTo>
                    <a:pt x="410" y="127"/>
                    <a:pt x="439" y="98"/>
                    <a:pt x="439" y="63"/>
                  </a:cubicBezTo>
                  <a:cubicBezTo>
                    <a:pt x="439" y="28"/>
                    <a:pt x="410" y="0"/>
                    <a:pt x="375" y="0"/>
                  </a:cubicBezTo>
                  <a:cubicBezTo>
                    <a:pt x="340" y="0"/>
                    <a:pt x="312" y="28"/>
                    <a:pt x="312" y="63"/>
                  </a:cubicBezTo>
                  <a:cubicBezTo>
                    <a:pt x="312" y="98"/>
                    <a:pt x="340" y="127"/>
                    <a:pt x="375" y="127"/>
                  </a:cubicBezTo>
                  <a:close/>
                  <a:moveTo>
                    <a:pt x="375" y="14"/>
                  </a:moveTo>
                  <a:cubicBezTo>
                    <a:pt x="403" y="14"/>
                    <a:pt x="425" y="36"/>
                    <a:pt x="425" y="63"/>
                  </a:cubicBezTo>
                  <a:cubicBezTo>
                    <a:pt x="425" y="90"/>
                    <a:pt x="403" y="113"/>
                    <a:pt x="375" y="113"/>
                  </a:cubicBezTo>
                  <a:cubicBezTo>
                    <a:pt x="348" y="113"/>
                    <a:pt x="326" y="90"/>
                    <a:pt x="326" y="63"/>
                  </a:cubicBezTo>
                  <a:cubicBezTo>
                    <a:pt x="326" y="36"/>
                    <a:pt x="348" y="14"/>
                    <a:pt x="375" y="14"/>
                  </a:cubicBezTo>
                  <a:close/>
                  <a:moveTo>
                    <a:pt x="648" y="293"/>
                  </a:moveTo>
                  <a:cubicBezTo>
                    <a:pt x="614" y="293"/>
                    <a:pt x="614" y="293"/>
                    <a:pt x="614" y="293"/>
                  </a:cubicBezTo>
                  <a:cubicBezTo>
                    <a:pt x="601" y="270"/>
                    <a:pt x="583" y="249"/>
                    <a:pt x="561" y="230"/>
                  </a:cubicBezTo>
                  <a:cubicBezTo>
                    <a:pt x="562" y="194"/>
                    <a:pt x="558" y="148"/>
                    <a:pt x="519" y="143"/>
                  </a:cubicBezTo>
                  <a:cubicBezTo>
                    <a:pt x="499" y="141"/>
                    <a:pt x="478" y="152"/>
                    <a:pt x="458" y="177"/>
                  </a:cubicBezTo>
                  <a:cubicBezTo>
                    <a:pt x="431" y="169"/>
                    <a:pt x="404" y="166"/>
                    <a:pt x="375" y="166"/>
                  </a:cubicBezTo>
                  <a:cubicBezTo>
                    <a:pt x="290" y="166"/>
                    <a:pt x="214" y="195"/>
                    <a:pt x="167" y="246"/>
                  </a:cubicBezTo>
                  <a:cubicBezTo>
                    <a:pt x="133" y="283"/>
                    <a:pt x="114" y="330"/>
                    <a:pt x="111" y="385"/>
                  </a:cubicBezTo>
                  <a:cubicBezTo>
                    <a:pt x="96" y="385"/>
                    <a:pt x="96" y="385"/>
                    <a:pt x="96" y="385"/>
                  </a:cubicBezTo>
                  <a:cubicBezTo>
                    <a:pt x="51" y="385"/>
                    <a:pt x="14" y="348"/>
                    <a:pt x="14" y="303"/>
                  </a:cubicBezTo>
                  <a:cubicBezTo>
                    <a:pt x="14" y="258"/>
                    <a:pt x="51" y="221"/>
                    <a:pt x="96" y="221"/>
                  </a:cubicBezTo>
                  <a:cubicBezTo>
                    <a:pt x="100" y="221"/>
                    <a:pt x="103" y="218"/>
                    <a:pt x="103" y="214"/>
                  </a:cubicBezTo>
                  <a:cubicBezTo>
                    <a:pt x="103" y="210"/>
                    <a:pt x="100" y="207"/>
                    <a:pt x="96" y="207"/>
                  </a:cubicBezTo>
                  <a:cubicBezTo>
                    <a:pt x="43" y="207"/>
                    <a:pt x="0" y="250"/>
                    <a:pt x="0" y="303"/>
                  </a:cubicBezTo>
                  <a:cubicBezTo>
                    <a:pt x="0" y="356"/>
                    <a:pt x="43" y="399"/>
                    <a:pt x="96" y="399"/>
                  </a:cubicBezTo>
                  <a:cubicBezTo>
                    <a:pt x="110" y="399"/>
                    <a:pt x="110" y="399"/>
                    <a:pt x="110" y="399"/>
                  </a:cubicBezTo>
                  <a:cubicBezTo>
                    <a:pt x="110" y="409"/>
                    <a:pt x="111" y="419"/>
                    <a:pt x="111" y="429"/>
                  </a:cubicBezTo>
                  <a:cubicBezTo>
                    <a:pt x="115" y="470"/>
                    <a:pt x="137" y="511"/>
                    <a:pt x="176" y="549"/>
                  </a:cubicBezTo>
                  <a:cubicBezTo>
                    <a:pt x="172" y="561"/>
                    <a:pt x="172" y="561"/>
                    <a:pt x="172" y="561"/>
                  </a:cubicBezTo>
                  <a:cubicBezTo>
                    <a:pt x="157" y="605"/>
                    <a:pt x="181" y="654"/>
                    <a:pt x="225" y="669"/>
                  </a:cubicBezTo>
                  <a:cubicBezTo>
                    <a:pt x="234" y="672"/>
                    <a:pt x="243" y="674"/>
                    <a:pt x="252" y="674"/>
                  </a:cubicBezTo>
                  <a:cubicBezTo>
                    <a:pt x="286" y="674"/>
                    <a:pt x="317" y="653"/>
                    <a:pt x="330" y="623"/>
                  </a:cubicBezTo>
                  <a:cubicBezTo>
                    <a:pt x="361" y="627"/>
                    <a:pt x="391" y="627"/>
                    <a:pt x="421" y="622"/>
                  </a:cubicBezTo>
                  <a:cubicBezTo>
                    <a:pt x="435" y="653"/>
                    <a:pt x="465" y="674"/>
                    <a:pt x="499" y="674"/>
                  </a:cubicBezTo>
                  <a:cubicBezTo>
                    <a:pt x="499" y="674"/>
                    <a:pt x="499" y="674"/>
                    <a:pt x="499" y="674"/>
                  </a:cubicBezTo>
                  <a:cubicBezTo>
                    <a:pt x="509" y="674"/>
                    <a:pt x="518" y="672"/>
                    <a:pt x="527" y="669"/>
                  </a:cubicBezTo>
                  <a:cubicBezTo>
                    <a:pt x="571" y="654"/>
                    <a:pt x="595" y="605"/>
                    <a:pt x="580" y="561"/>
                  </a:cubicBezTo>
                  <a:cubicBezTo>
                    <a:pt x="575" y="548"/>
                    <a:pt x="575" y="548"/>
                    <a:pt x="575" y="548"/>
                  </a:cubicBezTo>
                  <a:cubicBezTo>
                    <a:pt x="590" y="533"/>
                    <a:pt x="603" y="517"/>
                    <a:pt x="614" y="499"/>
                  </a:cubicBezTo>
                  <a:cubicBezTo>
                    <a:pt x="648" y="499"/>
                    <a:pt x="648" y="499"/>
                    <a:pt x="648" y="499"/>
                  </a:cubicBezTo>
                  <a:cubicBezTo>
                    <a:pt x="688" y="499"/>
                    <a:pt x="719" y="455"/>
                    <a:pt x="719" y="396"/>
                  </a:cubicBezTo>
                  <a:cubicBezTo>
                    <a:pt x="719" y="338"/>
                    <a:pt x="688" y="293"/>
                    <a:pt x="648" y="293"/>
                  </a:cubicBezTo>
                  <a:close/>
                  <a:moveTo>
                    <a:pt x="648" y="485"/>
                  </a:moveTo>
                  <a:cubicBezTo>
                    <a:pt x="610" y="485"/>
                    <a:pt x="610" y="485"/>
                    <a:pt x="610" y="485"/>
                  </a:cubicBezTo>
                  <a:cubicBezTo>
                    <a:pt x="607" y="485"/>
                    <a:pt x="605" y="486"/>
                    <a:pt x="603" y="489"/>
                  </a:cubicBezTo>
                  <a:cubicBezTo>
                    <a:pt x="593" y="508"/>
                    <a:pt x="579" y="525"/>
                    <a:pt x="562" y="541"/>
                  </a:cubicBezTo>
                  <a:cubicBezTo>
                    <a:pt x="560" y="543"/>
                    <a:pt x="559" y="546"/>
                    <a:pt x="560" y="548"/>
                  </a:cubicBezTo>
                  <a:cubicBezTo>
                    <a:pt x="566" y="566"/>
                    <a:pt x="566" y="566"/>
                    <a:pt x="566" y="566"/>
                  </a:cubicBezTo>
                  <a:cubicBezTo>
                    <a:pt x="579" y="603"/>
                    <a:pt x="559" y="643"/>
                    <a:pt x="522" y="656"/>
                  </a:cubicBezTo>
                  <a:cubicBezTo>
                    <a:pt x="515" y="658"/>
                    <a:pt x="507" y="660"/>
                    <a:pt x="499" y="660"/>
                  </a:cubicBezTo>
                  <a:cubicBezTo>
                    <a:pt x="499" y="667"/>
                    <a:pt x="499" y="667"/>
                    <a:pt x="499" y="667"/>
                  </a:cubicBezTo>
                  <a:cubicBezTo>
                    <a:pt x="499" y="660"/>
                    <a:pt x="499" y="660"/>
                    <a:pt x="499" y="660"/>
                  </a:cubicBezTo>
                  <a:cubicBezTo>
                    <a:pt x="469" y="660"/>
                    <a:pt x="442" y="641"/>
                    <a:pt x="432" y="612"/>
                  </a:cubicBezTo>
                  <a:cubicBezTo>
                    <a:pt x="431" y="609"/>
                    <a:pt x="429" y="608"/>
                    <a:pt x="426" y="608"/>
                  </a:cubicBezTo>
                  <a:cubicBezTo>
                    <a:pt x="425" y="608"/>
                    <a:pt x="425" y="608"/>
                    <a:pt x="425" y="608"/>
                  </a:cubicBezTo>
                  <a:cubicBezTo>
                    <a:pt x="393" y="613"/>
                    <a:pt x="360" y="613"/>
                    <a:pt x="327" y="608"/>
                  </a:cubicBezTo>
                  <a:cubicBezTo>
                    <a:pt x="324" y="607"/>
                    <a:pt x="320" y="609"/>
                    <a:pt x="319" y="612"/>
                  </a:cubicBezTo>
                  <a:cubicBezTo>
                    <a:pt x="309" y="641"/>
                    <a:pt x="282" y="660"/>
                    <a:pt x="252" y="660"/>
                  </a:cubicBezTo>
                  <a:cubicBezTo>
                    <a:pt x="245" y="660"/>
                    <a:pt x="237" y="658"/>
                    <a:pt x="230" y="656"/>
                  </a:cubicBezTo>
                  <a:cubicBezTo>
                    <a:pt x="193" y="643"/>
                    <a:pt x="173" y="603"/>
                    <a:pt x="185" y="566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47"/>
                    <a:pt x="191" y="544"/>
                    <a:pt x="189" y="542"/>
                  </a:cubicBezTo>
                  <a:cubicBezTo>
                    <a:pt x="162" y="517"/>
                    <a:pt x="130" y="477"/>
                    <a:pt x="125" y="428"/>
                  </a:cubicBezTo>
                  <a:cubicBezTo>
                    <a:pt x="119" y="357"/>
                    <a:pt x="137" y="300"/>
                    <a:pt x="177" y="256"/>
                  </a:cubicBezTo>
                  <a:cubicBezTo>
                    <a:pt x="221" y="207"/>
                    <a:pt x="294" y="180"/>
                    <a:pt x="375" y="180"/>
                  </a:cubicBezTo>
                  <a:cubicBezTo>
                    <a:pt x="404" y="180"/>
                    <a:pt x="432" y="184"/>
                    <a:pt x="459" y="192"/>
                  </a:cubicBezTo>
                  <a:cubicBezTo>
                    <a:pt x="462" y="193"/>
                    <a:pt x="465" y="192"/>
                    <a:pt x="467" y="189"/>
                  </a:cubicBezTo>
                  <a:cubicBezTo>
                    <a:pt x="477" y="174"/>
                    <a:pt x="494" y="157"/>
                    <a:pt x="514" y="157"/>
                  </a:cubicBezTo>
                  <a:cubicBezTo>
                    <a:pt x="515" y="157"/>
                    <a:pt x="516" y="157"/>
                    <a:pt x="518" y="157"/>
                  </a:cubicBezTo>
                  <a:cubicBezTo>
                    <a:pt x="539" y="160"/>
                    <a:pt x="548" y="184"/>
                    <a:pt x="547" y="233"/>
                  </a:cubicBezTo>
                  <a:cubicBezTo>
                    <a:pt x="547" y="236"/>
                    <a:pt x="548" y="238"/>
                    <a:pt x="549" y="239"/>
                  </a:cubicBezTo>
                  <a:cubicBezTo>
                    <a:pt x="572" y="258"/>
                    <a:pt x="591" y="280"/>
                    <a:pt x="604" y="304"/>
                  </a:cubicBezTo>
                  <a:cubicBezTo>
                    <a:pt x="605" y="306"/>
                    <a:pt x="608" y="307"/>
                    <a:pt x="610" y="307"/>
                  </a:cubicBezTo>
                  <a:cubicBezTo>
                    <a:pt x="648" y="307"/>
                    <a:pt x="648" y="307"/>
                    <a:pt x="648" y="307"/>
                  </a:cubicBezTo>
                  <a:cubicBezTo>
                    <a:pt x="680" y="307"/>
                    <a:pt x="705" y="346"/>
                    <a:pt x="705" y="396"/>
                  </a:cubicBezTo>
                  <a:cubicBezTo>
                    <a:pt x="705" y="447"/>
                    <a:pt x="680" y="485"/>
                    <a:pt x="648" y="485"/>
                  </a:cubicBezTo>
                  <a:close/>
                  <a:moveTo>
                    <a:pt x="483" y="265"/>
                  </a:moveTo>
                  <a:cubicBezTo>
                    <a:pt x="482" y="268"/>
                    <a:pt x="480" y="269"/>
                    <a:pt x="477" y="269"/>
                  </a:cubicBezTo>
                  <a:cubicBezTo>
                    <a:pt x="476" y="269"/>
                    <a:pt x="475" y="268"/>
                    <a:pt x="474" y="268"/>
                  </a:cubicBezTo>
                  <a:cubicBezTo>
                    <a:pt x="445" y="250"/>
                    <a:pt x="411" y="240"/>
                    <a:pt x="375" y="240"/>
                  </a:cubicBezTo>
                  <a:cubicBezTo>
                    <a:pt x="340" y="240"/>
                    <a:pt x="306" y="250"/>
                    <a:pt x="277" y="268"/>
                  </a:cubicBezTo>
                  <a:cubicBezTo>
                    <a:pt x="274" y="270"/>
                    <a:pt x="269" y="269"/>
                    <a:pt x="267" y="265"/>
                  </a:cubicBezTo>
                  <a:cubicBezTo>
                    <a:pt x="265" y="262"/>
                    <a:pt x="266" y="258"/>
                    <a:pt x="270" y="256"/>
                  </a:cubicBezTo>
                  <a:cubicBezTo>
                    <a:pt x="301" y="236"/>
                    <a:pt x="337" y="226"/>
                    <a:pt x="375" y="226"/>
                  </a:cubicBezTo>
                  <a:cubicBezTo>
                    <a:pt x="414" y="226"/>
                    <a:pt x="450" y="236"/>
                    <a:pt x="481" y="256"/>
                  </a:cubicBezTo>
                  <a:cubicBezTo>
                    <a:pt x="484" y="258"/>
                    <a:pt x="485" y="262"/>
                    <a:pt x="483" y="2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14" name="Freeform 112">
              <a:extLst>
                <a:ext uri="{FF2B5EF4-FFF2-40B4-BE49-F238E27FC236}">
                  <a16:creationId xmlns:a16="http://schemas.microsoft.com/office/drawing/2014/main" id="{290936B8-AD71-6AF4-77C5-83517CA2AB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8274" y="4273561"/>
              <a:ext cx="447345" cy="500132"/>
            </a:xfrm>
            <a:custGeom>
              <a:avLst/>
              <a:gdLst>
                <a:gd name="T0" fmla="*/ 210 w 577"/>
                <a:gd name="T1" fmla="*/ 508 h 646"/>
                <a:gd name="T2" fmla="*/ 219 w 577"/>
                <a:gd name="T3" fmla="*/ 497 h 646"/>
                <a:gd name="T4" fmla="*/ 353 w 577"/>
                <a:gd name="T5" fmla="*/ 489 h 646"/>
                <a:gd name="T6" fmla="*/ 296 w 577"/>
                <a:gd name="T7" fmla="*/ 441 h 646"/>
                <a:gd name="T8" fmla="*/ 222 w 577"/>
                <a:gd name="T9" fmla="*/ 384 h 646"/>
                <a:gd name="T10" fmla="*/ 367 w 577"/>
                <a:gd name="T11" fmla="*/ 354 h 646"/>
                <a:gd name="T12" fmla="*/ 360 w 577"/>
                <a:gd name="T13" fmla="*/ 366 h 646"/>
                <a:gd name="T14" fmla="*/ 236 w 577"/>
                <a:gd name="T15" fmla="*/ 384 h 646"/>
                <a:gd name="T16" fmla="*/ 299 w 577"/>
                <a:gd name="T17" fmla="*/ 427 h 646"/>
                <a:gd name="T18" fmla="*/ 367 w 577"/>
                <a:gd name="T19" fmla="*/ 489 h 646"/>
                <a:gd name="T20" fmla="*/ 302 w 577"/>
                <a:gd name="T21" fmla="*/ 582 h 646"/>
                <a:gd name="T22" fmla="*/ 295 w 577"/>
                <a:gd name="T23" fmla="*/ 293 h 646"/>
                <a:gd name="T24" fmla="*/ 288 w 577"/>
                <a:gd name="T25" fmla="*/ 582 h 646"/>
                <a:gd name="T26" fmla="*/ 302 w 577"/>
                <a:gd name="T27" fmla="*/ 582 h 646"/>
                <a:gd name="T28" fmla="*/ 359 w 577"/>
                <a:gd name="T29" fmla="*/ 211 h 646"/>
                <a:gd name="T30" fmla="*/ 289 w 577"/>
                <a:gd name="T31" fmla="*/ 231 h 646"/>
                <a:gd name="T32" fmla="*/ 227 w 577"/>
                <a:gd name="T33" fmla="*/ 216 h 646"/>
                <a:gd name="T34" fmla="*/ 289 w 577"/>
                <a:gd name="T35" fmla="*/ 245 h 646"/>
                <a:gd name="T36" fmla="*/ 577 w 577"/>
                <a:gd name="T37" fmla="*/ 462 h 646"/>
                <a:gd name="T38" fmla="*/ 444 w 577"/>
                <a:gd name="T39" fmla="*/ 83 h 646"/>
                <a:gd name="T40" fmla="*/ 458 w 577"/>
                <a:gd name="T41" fmla="*/ 51 h 646"/>
                <a:gd name="T42" fmla="*/ 393 w 577"/>
                <a:gd name="T43" fmla="*/ 47 h 646"/>
                <a:gd name="T44" fmla="*/ 344 w 577"/>
                <a:gd name="T45" fmla="*/ 31 h 646"/>
                <a:gd name="T46" fmla="*/ 289 w 577"/>
                <a:gd name="T47" fmla="*/ 0 h 646"/>
                <a:gd name="T48" fmla="*/ 233 w 577"/>
                <a:gd name="T49" fmla="*/ 31 h 646"/>
                <a:gd name="T50" fmla="*/ 200 w 577"/>
                <a:gd name="T51" fmla="*/ 51 h 646"/>
                <a:gd name="T52" fmla="*/ 147 w 577"/>
                <a:gd name="T53" fmla="*/ 37 h 646"/>
                <a:gd name="T54" fmla="*/ 130 w 577"/>
                <a:gd name="T55" fmla="*/ 80 h 646"/>
                <a:gd name="T56" fmla="*/ 213 w 577"/>
                <a:gd name="T57" fmla="*/ 213 h 646"/>
                <a:gd name="T58" fmla="*/ 289 w 577"/>
                <a:gd name="T59" fmla="*/ 646 h 646"/>
                <a:gd name="T60" fmla="*/ 179 w 577"/>
                <a:gd name="T61" fmla="*/ 59 h 646"/>
                <a:gd name="T62" fmla="*/ 200 w 577"/>
                <a:gd name="T63" fmla="*/ 65 h 646"/>
                <a:gd name="T64" fmla="*/ 246 w 577"/>
                <a:gd name="T65" fmla="*/ 37 h 646"/>
                <a:gd name="T66" fmla="*/ 331 w 577"/>
                <a:gd name="T67" fmla="*/ 37 h 646"/>
                <a:gd name="T68" fmla="*/ 377 w 577"/>
                <a:gd name="T69" fmla="*/ 65 h 646"/>
                <a:gd name="T70" fmla="*/ 430 w 577"/>
                <a:gd name="T71" fmla="*/ 51 h 646"/>
                <a:gd name="T72" fmla="*/ 438 w 577"/>
                <a:gd name="T73" fmla="*/ 70 h 646"/>
                <a:gd name="T74" fmla="*/ 350 w 577"/>
                <a:gd name="T75" fmla="*/ 218 h 646"/>
                <a:gd name="T76" fmla="*/ 563 w 577"/>
                <a:gd name="T77" fmla="*/ 462 h 646"/>
                <a:gd name="T78" fmla="*/ 14 w 577"/>
                <a:gd name="T79" fmla="*/ 462 h 646"/>
                <a:gd name="T80" fmla="*/ 227 w 577"/>
                <a:gd name="T81" fmla="*/ 218 h 646"/>
                <a:gd name="T82" fmla="*/ 140 w 577"/>
                <a:gd name="T83" fmla="*/ 70 h 646"/>
                <a:gd name="T84" fmla="*/ 147 w 577"/>
                <a:gd name="T85" fmla="*/ 51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7" h="646">
                  <a:moveTo>
                    <a:pt x="297" y="542"/>
                  </a:moveTo>
                  <a:cubicBezTo>
                    <a:pt x="272" y="542"/>
                    <a:pt x="233" y="526"/>
                    <a:pt x="210" y="508"/>
                  </a:cubicBezTo>
                  <a:cubicBezTo>
                    <a:pt x="207" y="505"/>
                    <a:pt x="206" y="501"/>
                    <a:pt x="209" y="498"/>
                  </a:cubicBezTo>
                  <a:cubicBezTo>
                    <a:pt x="211" y="495"/>
                    <a:pt x="216" y="494"/>
                    <a:pt x="219" y="497"/>
                  </a:cubicBezTo>
                  <a:cubicBezTo>
                    <a:pt x="239" y="513"/>
                    <a:pt x="275" y="528"/>
                    <a:pt x="297" y="528"/>
                  </a:cubicBezTo>
                  <a:cubicBezTo>
                    <a:pt x="349" y="528"/>
                    <a:pt x="353" y="498"/>
                    <a:pt x="353" y="489"/>
                  </a:cubicBezTo>
                  <a:cubicBezTo>
                    <a:pt x="353" y="457"/>
                    <a:pt x="330" y="449"/>
                    <a:pt x="303" y="443"/>
                  </a:cubicBezTo>
                  <a:cubicBezTo>
                    <a:pt x="301" y="442"/>
                    <a:pt x="298" y="442"/>
                    <a:pt x="296" y="441"/>
                  </a:cubicBezTo>
                  <a:cubicBezTo>
                    <a:pt x="293" y="440"/>
                    <a:pt x="291" y="440"/>
                    <a:pt x="288" y="439"/>
                  </a:cubicBezTo>
                  <a:cubicBezTo>
                    <a:pt x="265" y="434"/>
                    <a:pt x="222" y="424"/>
                    <a:pt x="222" y="384"/>
                  </a:cubicBezTo>
                  <a:cubicBezTo>
                    <a:pt x="222" y="344"/>
                    <a:pt x="262" y="329"/>
                    <a:pt x="295" y="329"/>
                  </a:cubicBezTo>
                  <a:cubicBezTo>
                    <a:pt x="317" y="329"/>
                    <a:pt x="344" y="339"/>
                    <a:pt x="367" y="354"/>
                  </a:cubicBezTo>
                  <a:cubicBezTo>
                    <a:pt x="370" y="356"/>
                    <a:pt x="371" y="361"/>
                    <a:pt x="369" y="364"/>
                  </a:cubicBezTo>
                  <a:cubicBezTo>
                    <a:pt x="367" y="367"/>
                    <a:pt x="363" y="368"/>
                    <a:pt x="360" y="366"/>
                  </a:cubicBezTo>
                  <a:cubicBezTo>
                    <a:pt x="338" y="352"/>
                    <a:pt x="314" y="343"/>
                    <a:pt x="295" y="343"/>
                  </a:cubicBezTo>
                  <a:cubicBezTo>
                    <a:pt x="239" y="343"/>
                    <a:pt x="236" y="377"/>
                    <a:pt x="236" y="384"/>
                  </a:cubicBezTo>
                  <a:cubicBezTo>
                    <a:pt x="236" y="410"/>
                    <a:pt x="263" y="419"/>
                    <a:pt x="291" y="425"/>
                  </a:cubicBezTo>
                  <a:cubicBezTo>
                    <a:pt x="294" y="426"/>
                    <a:pt x="297" y="427"/>
                    <a:pt x="299" y="427"/>
                  </a:cubicBezTo>
                  <a:cubicBezTo>
                    <a:pt x="301" y="428"/>
                    <a:pt x="304" y="429"/>
                    <a:pt x="307" y="429"/>
                  </a:cubicBezTo>
                  <a:cubicBezTo>
                    <a:pt x="328" y="434"/>
                    <a:pt x="367" y="443"/>
                    <a:pt x="367" y="489"/>
                  </a:cubicBezTo>
                  <a:cubicBezTo>
                    <a:pt x="367" y="528"/>
                    <a:pt x="331" y="542"/>
                    <a:pt x="297" y="542"/>
                  </a:cubicBezTo>
                  <a:close/>
                  <a:moveTo>
                    <a:pt x="302" y="582"/>
                  </a:moveTo>
                  <a:cubicBezTo>
                    <a:pt x="302" y="300"/>
                    <a:pt x="302" y="300"/>
                    <a:pt x="302" y="300"/>
                  </a:cubicBezTo>
                  <a:cubicBezTo>
                    <a:pt x="302" y="297"/>
                    <a:pt x="299" y="293"/>
                    <a:pt x="295" y="293"/>
                  </a:cubicBezTo>
                  <a:cubicBezTo>
                    <a:pt x="292" y="293"/>
                    <a:pt x="288" y="297"/>
                    <a:pt x="288" y="300"/>
                  </a:cubicBezTo>
                  <a:cubicBezTo>
                    <a:pt x="288" y="582"/>
                    <a:pt x="288" y="582"/>
                    <a:pt x="288" y="582"/>
                  </a:cubicBezTo>
                  <a:cubicBezTo>
                    <a:pt x="288" y="586"/>
                    <a:pt x="292" y="589"/>
                    <a:pt x="295" y="589"/>
                  </a:cubicBezTo>
                  <a:cubicBezTo>
                    <a:pt x="299" y="589"/>
                    <a:pt x="302" y="586"/>
                    <a:pt x="302" y="582"/>
                  </a:cubicBezTo>
                  <a:close/>
                  <a:moveTo>
                    <a:pt x="364" y="219"/>
                  </a:moveTo>
                  <a:cubicBezTo>
                    <a:pt x="365" y="215"/>
                    <a:pt x="363" y="212"/>
                    <a:pt x="359" y="211"/>
                  </a:cubicBezTo>
                  <a:cubicBezTo>
                    <a:pt x="355" y="210"/>
                    <a:pt x="351" y="213"/>
                    <a:pt x="351" y="216"/>
                  </a:cubicBezTo>
                  <a:cubicBezTo>
                    <a:pt x="351" y="216"/>
                    <a:pt x="342" y="231"/>
                    <a:pt x="289" y="231"/>
                  </a:cubicBezTo>
                  <a:cubicBezTo>
                    <a:pt x="233" y="231"/>
                    <a:pt x="227" y="216"/>
                    <a:pt x="227" y="216"/>
                  </a:cubicBezTo>
                  <a:cubicBezTo>
                    <a:pt x="227" y="216"/>
                    <a:pt x="227" y="216"/>
                    <a:pt x="227" y="216"/>
                  </a:cubicBezTo>
                  <a:cubicBezTo>
                    <a:pt x="213" y="219"/>
                    <a:pt x="213" y="219"/>
                    <a:pt x="213" y="219"/>
                  </a:cubicBezTo>
                  <a:cubicBezTo>
                    <a:pt x="214" y="224"/>
                    <a:pt x="222" y="245"/>
                    <a:pt x="289" y="245"/>
                  </a:cubicBezTo>
                  <a:cubicBezTo>
                    <a:pt x="355" y="245"/>
                    <a:pt x="363" y="224"/>
                    <a:pt x="364" y="219"/>
                  </a:cubicBezTo>
                  <a:close/>
                  <a:moveTo>
                    <a:pt x="577" y="462"/>
                  </a:moveTo>
                  <a:cubicBezTo>
                    <a:pt x="577" y="344"/>
                    <a:pt x="452" y="245"/>
                    <a:pt x="365" y="213"/>
                  </a:cubicBezTo>
                  <a:cubicBezTo>
                    <a:pt x="366" y="181"/>
                    <a:pt x="381" y="134"/>
                    <a:pt x="444" y="83"/>
                  </a:cubicBezTo>
                  <a:cubicBezTo>
                    <a:pt x="446" y="81"/>
                    <a:pt x="447" y="80"/>
                    <a:pt x="447" y="80"/>
                  </a:cubicBezTo>
                  <a:cubicBezTo>
                    <a:pt x="461" y="67"/>
                    <a:pt x="461" y="57"/>
                    <a:pt x="458" y="51"/>
                  </a:cubicBezTo>
                  <a:cubicBezTo>
                    <a:pt x="455" y="42"/>
                    <a:pt x="445" y="37"/>
                    <a:pt x="430" y="37"/>
                  </a:cubicBezTo>
                  <a:cubicBezTo>
                    <a:pt x="418" y="37"/>
                    <a:pt x="405" y="41"/>
                    <a:pt x="393" y="47"/>
                  </a:cubicBezTo>
                  <a:cubicBezTo>
                    <a:pt x="387" y="49"/>
                    <a:pt x="382" y="51"/>
                    <a:pt x="377" y="51"/>
                  </a:cubicBezTo>
                  <a:cubicBezTo>
                    <a:pt x="365" y="51"/>
                    <a:pt x="356" y="43"/>
                    <a:pt x="344" y="31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29" y="15"/>
                    <a:pt x="314" y="0"/>
                    <a:pt x="289" y="0"/>
                  </a:cubicBezTo>
                  <a:cubicBezTo>
                    <a:pt x="263" y="0"/>
                    <a:pt x="249" y="15"/>
                    <a:pt x="236" y="28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2" y="43"/>
                    <a:pt x="212" y="51"/>
                    <a:pt x="200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6" y="51"/>
                    <a:pt x="190" y="49"/>
                    <a:pt x="185" y="47"/>
                  </a:cubicBezTo>
                  <a:cubicBezTo>
                    <a:pt x="172" y="41"/>
                    <a:pt x="159" y="37"/>
                    <a:pt x="147" y="37"/>
                  </a:cubicBezTo>
                  <a:cubicBezTo>
                    <a:pt x="133" y="37"/>
                    <a:pt x="123" y="42"/>
                    <a:pt x="119" y="51"/>
                  </a:cubicBezTo>
                  <a:cubicBezTo>
                    <a:pt x="117" y="57"/>
                    <a:pt x="117" y="67"/>
                    <a:pt x="130" y="80"/>
                  </a:cubicBezTo>
                  <a:cubicBezTo>
                    <a:pt x="131" y="80"/>
                    <a:pt x="132" y="81"/>
                    <a:pt x="134" y="83"/>
                  </a:cubicBezTo>
                  <a:cubicBezTo>
                    <a:pt x="196" y="134"/>
                    <a:pt x="212" y="181"/>
                    <a:pt x="213" y="213"/>
                  </a:cubicBezTo>
                  <a:cubicBezTo>
                    <a:pt x="125" y="245"/>
                    <a:pt x="0" y="344"/>
                    <a:pt x="0" y="462"/>
                  </a:cubicBezTo>
                  <a:cubicBezTo>
                    <a:pt x="0" y="579"/>
                    <a:pt x="47" y="646"/>
                    <a:pt x="289" y="646"/>
                  </a:cubicBezTo>
                  <a:cubicBezTo>
                    <a:pt x="530" y="646"/>
                    <a:pt x="577" y="579"/>
                    <a:pt x="577" y="462"/>
                  </a:cubicBezTo>
                  <a:close/>
                  <a:moveTo>
                    <a:pt x="179" y="59"/>
                  </a:moveTo>
                  <a:cubicBezTo>
                    <a:pt x="186" y="63"/>
                    <a:pt x="193" y="65"/>
                    <a:pt x="200" y="65"/>
                  </a:cubicBezTo>
                  <a:cubicBezTo>
                    <a:pt x="200" y="65"/>
                    <a:pt x="200" y="65"/>
                    <a:pt x="200" y="65"/>
                  </a:cubicBezTo>
                  <a:cubicBezTo>
                    <a:pt x="218" y="65"/>
                    <a:pt x="231" y="53"/>
                    <a:pt x="243" y="41"/>
                  </a:cubicBezTo>
                  <a:cubicBezTo>
                    <a:pt x="246" y="37"/>
                    <a:pt x="246" y="37"/>
                    <a:pt x="246" y="37"/>
                  </a:cubicBezTo>
                  <a:cubicBezTo>
                    <a:pt x="259" y="25"/>
                    <a:pt x="269" y="14"/>
                    <a:pt x="289" y="14"/>
                  </a:cubicBezTo>
                  <a:cubicBezTo>
                    <a:pt x="308" y="14"/>
                    <a:pt x="319" y="25"/>
                    <a:pt x="331" y="37"/>
                  </a:cubicBezTo>
                  <a:cubicBezTo>
                    <a:pt x="334" y="41"/>
                    <a:pt x="334" y="41"/>
                    <a:pt x="334" y="41"/>
                  </a:cubicBezTo>
                  <a:cubicBezTo>
                    <a:pt x="346" y="53"/>
                    <a:pt x="359" y="65"/>
                    <a:pt x="377" y="65"/>
                  </a:cubicBezTo>
                  <a:cubicBezTo>
                    <a:pt x="384" y="65"/>
                    <a:pt x="391" y="63"/>
                    <a:pt x="399" y="59"/>
                  </a:cubicBezTo>
                  <a:cubicBezTo>
                    <a:pt x="409" y="54"/>
                    <a:pt x="420" y="51"/>
                    <a:pt x="430" y="51"/>
                  </a:cubicBezTo>
                  <a:cubicBezTo>
                    <a:pt x="439" y="51"/>
                    <a:pt x="444" y="54"/>
                    <a:pt x="445" y="56"/>
                  </a:cubicBezTo>
                  <a:cubicBezTo>
                    <a:pt x="446" y="58"/>
                    <a:pt x="445" y="63"/>
                    <a:pt x="438" y="70"/>
                  </a:cubicBezTo>
                  <a:cubicBezTo>
                    <a:pt x="437" y="70"/>
                    <a:pt x="436" y="71"/>
                    <a:pt x="435" y="72"/>
                  </a:cubicBezTo>
                  <a:cubicBezTo>
                    <a:pt x="365" y="129"/>
                    <a:pt x="350" y="183"/>
                    <a:pt x="350" y="218"/>
                  </a:cubicBezTo>
                  <a:cubicBezTo>
                    <a:pt x="350" y="221"/>
                    <a:pt x="352" y="223"/>
                    <a:pt x="355" y="224"/>
                  </a:cubicBezTo>
                  <a:cubicBezTo>
                    <a:pt x="439" y="253"/>
                    <a:pt x="563" y="349"/>
                    <a:pt x="563" y="462"/>
                  </a:cubicBezTo>
                  <a:cubicBezTo>
                    <a:pt x="563" y="573"/>
                    <a:pt x="520" y="632"/>
                    <a:pt x="289" y="632"/>
                  </a:cubicBezTo>
                  <a:cubicBezTo>
                    <a:pt x="58" y="632"/>
                    <a:pt x="14" y="573"/>
                    <a:pt x="14" y="462"/>
                  </a:cubicBezTo>
                  <a:cubicBezTo>
                    <a:pt x="14" y="349"/>
                    <a:pt x="138" y="253"/>
                    <a:pt x="222" y="224"/>
                  </a:cubicBezTo>
                  <a:cubicBezTo>
                    <a:pt x="225" y="223"/>
                    <a:pt x="227" y="221"/>
                    <a:pt x="227" y="218"/>
                  </a:cubicBezTo>
                  <a:cubicBezTo>
                    <a:pt x="227" y="183"/>
                    <a:pt x="212" y="129"/>
                    <a:pt x="143" y="72"/>
                  </a:cubicBezTo>
                  <a:cubicBezTo>
                    <a:pt x="141" y="71"/>
                    <a:pt x="140" y="70"/>
                    <a:pt x="140" y="70"/>
                  </a:cubicBezTo>
                  <a:cubicBezTo>
                    <a:pt x="133" y="63"/>
                    <a:pt x="131" y="58"/>
                    <a:pt x="132" y="56"/>
                  </a:cubicBezTo>
                  <a:cubicBezTo>
                    <a:pt x="133" y="54"/>
                    <a:pt x="138" y="51"/>
                    <a:pt x="147" y="51"/>
                  </a:cubicBezTo>
                  <a:cubicBezTo>
                    <a:pt x="157" y="51"/>
                    <a:pt x="168" y="54"/>
                    <a:pt x="179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15" name="Freeform 135">
              <a:extLst>
                <a:ext uri="{FF2B5EF4-FFF2-40B4-BE49-F238E27FC236}">
                  <a16:creationId xmlns:a16="http://schemas.microsoft.com/office/drawing/2014/main" id="{F9684F2C-725B-A7BC-F799-ED2A034795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8006" y="4279922"/>
              <a:ext cx="453609" cy="411557"/>
            </a:xfrm>
            <a:custGeom>
              <a:avLst/>
              <a:gdLst>
                <a:gd name="T0" fmla="*/ 474 w 586"/>
                <a:gd name="T1" fmla="*/ 532 h 532"/>
                <a:gd name="T2" fmla="*/ 411 w 586"/>
                <a:gd name="T3" fmla="*/ 468 h 532"/>
                <a:gd name="T4" fmla="*/ 474 w 586"/>
                <a:gd name="T5" fmla="*/ 404 h 532"/>
                <a:gd name="T6" fmla="*/ 538 w 586"/>
                <a:gd name="T7" fmla="*/ 468 h 532"/>
                <a:gd name="T8" fmla="*/ 474 w 586"/>
                <a:gd name="T9" fmla="*/ 532 h 532"/>
                <a:gd name="T10" fmla="*/ 474 w 586"/>
                <a:gd name="T11" fmla="*/ 418 h 532"/>
                <a:gd name="T12" fmla="*/ 425 w 586"/>
                <a:gd name="T13" fmla="*/ 468 h 532"/>
                <a:gd name="T14" fmla="*/ 474 w 586"/>
                <a:gd name="T15" fmla="*/ 518 h 532"/>
                <a:gd name="T16" fmla="*/ 524 w 586"/>
                <a:gd name="T17" fmla="*/ 468 h 532"/>
                <a:gd name="T18" fmla="*/ 474 w 586"/>
                <a:gd name="T19" fmla="*/ 418 h 532"/>
                <a:gd name="T20" fmla="*/ 180 w 586"/>
                <a:gd name="T21" fmla="*/ 532 h 532"/>
                <a:gd name="T22" fmla="*/ 116 w 586"/>
                <a:gd name="T23" fmla="*/ 468 h 532"/>
                <a:gd name="T24" fmla="*/ 180 w 586"/>
                <a:gd name="T25" fmla="*/ 404 h 532"/>
                <a:gd name="T26" fmla="*/ 244 w 586"/>
                <a:gd name="T27" fmla="*/ 468 h 532"/>
                <a:gd name="T28" fmla="*/ 180 w 586"/>
                <a:gd name="T29" fmla="*/ 532 h 532"/>
                <a:gd name="T30" fmla="*/ 180 w 586"/>
                <a:gd name="T31" fmla="*/ 418 h 532"/>
                <a:gd name="T32" fmla="*/ 130 w 586"/>
                <a:gd name="T33" fmla="*/ 468 h 532"/>
                <a:gd name="T34" fmla="*/ 180 w 586"/>
                <a:gd name="T35" fmla="*/ 518 h 532"/>
                <a:gd name="T36" fmla="*/ 230 w 586"/>
                <a:gd name="T37" fmla="*/ 468 h 532"/>
                <a:gd name="T38" fmla="*/ 180 w 586"/>
                <a:gd name="T39" fmla="*/ 418 h 532"/>
                <a:gd name="T40" fmla="*/ 140 w 586"/>
                <a:gd name="T41" fmla="*/ 389 h 532"/>
                <a:gd name="T42" fmla="*/ 106 w 586"/>
                <a:gd name="T43" fmla="*/ 360 h 532"/>
                <a:gd name="T44" fmla="*/ 69 w 586"/>
                <a:gd name="T45" fmla="*/ 67 h 532"/>
                <a:gd name="T46" fmla="*/ 34 w 586"/>
                <a:gd name="T47" fmla="*/ 67 h 532"/>
                <a:gd name="T48" fmla="*/ 0 w 586"/>
                <a:gd name="T49" fmla="*/ 33 h 532"/>
                <a:gd name="T50" fmla="*/ 34 w 586"/>
                <a:gd name="T51" fmla="*/ 0 h 532"/>
                <a:gd name="T52" fmla="*/ 99 w 586"/>
                <a:gd name="T53" fmla="*/ 0 h 532"/>
                <a:gd name="T54" fmla="*/ 132 w 586"/>
                <a:gd name="T55" fmla="*/ 29 h 532"/>
                <a:gd name="T56" fmla="*/ 137 w 586"/>
                <a:gd name="T57" fmla="*/ 66 h 532"/>
                <a:gd name="T58" fmla="*/ 551 w 586"/>
                <a:gd name="T59" fmla="*/ 66 h 532"/>
                <a:gd name="T60" fmla="*/ 576 w 586"/>
                <a:gd name="T61" fmla="*/ 77 h 532"/>
                <a:gd name="T62" fmla="*/ 585 w 586"/>
                <a:gd name="T63" fmla="*/ 103 h 532"/>
                <a:gd name="T64" fmla="*/ 560 w 586"/>
                <a:gd name="T65" fmla="*/ 318 h 532"/>
                <a:gd name="T66" fmla="*/ 531 w 586"/>
                <a:gd name="T67" fmla="*/ 348 h 532"/>
                <a:gd name="T68" fmla="*/ 143 w 586"/>
                <a:gd name="T69" fmla="*/ 389 h 532"/>
                <a:gd name="T70" fmla="*/ 142 w 586"/>
                <a:gd name="T71" fmla="*/ 389 h 532"/>
                <a:gd name="T72" fmla="*/ 140 w 586"/>
                <a:gd name="T73" fmla="*/ 389 h 532"/>
                <a:gd name="T74" fmla="*/ 34 w 586"/>
                <a:gd name="T75" fmla="*/ 14 h 532"/>
                <a:gd name="T76" fmla="*/ 14 w 586"/>
                <a:gd name="T77" fmla="*/ 33 h 532"/>
                <a:gd name="T78" fmla="*/ 34 w 586"/>
                <a:gd name="T79" fmla="*/ 53 h 532"/>
                <a:gd name="T80" fmla="*/ 75 w 586"/>
                <a:gd name="T81" fmla="*/ 53 h 532"/>
                <a:gd name="T82" fmla="*/ 82 w 586"/>
                <a:gd name="T83" fmla="*/ 59 h 532"/>
                <a:gd name="T84" fmla="*/ 120 w 586"/>
                <a:gd name="T85" fmla="*/ 358 h 532"/>
                <a:gd name="T86" fmla="*/ 142 w 586"/>
                <a:gd name="T87" fmla="*/ 375 h 532"/>
                <a:gd name="T88" fmla="*/ 142 w 586"/>
                <a:gd name="T89" fmla="*/ 375 h 532"/>
                <a:gd name="T90" fmla="*/ 529 w 586"/>
                <a:gd name="T91" fmla="*/ 334 h 532"/>
                <a:gd name="T92" fmla="*/ 546 w 586"/>
                <a:gd name="T93" fmla="*/ 317 h 532"/>
                <a:gd name="T94" fmla="*/ 571 w 586"/>
                <a:gd name="T95" fmla="*/ 102 h 532"/>
                <a:gd name="T96" fmla="*/ 566 w 586"/>
                <a:gd name="T97" fmla="*/ 86 h 532"/>
                <a:gd name="T98" fmla="*/ 551 w 586"/>
                <a:gd name="T99" fmla="*/ 80 h 532"/>
                <a:gd name="T100" fmla="*/ 131 w 586"/>
                <a:gd name="T101" fmla="*/ 80 h 532"/>
                <a:gd name="T102" fmla="*/ 124 w 586"/>
                <a:gd name="T103" fmla="*/ 74 h 532"/>
                <a:gd name="T104" fmla="*/ 118 w 586"/>
                <a:gd name="T105" fmla="*/ 31 h 532"/>
                <a:gd name="T106" fmla="*/ 99 w 586"/>
                <a:gd name="T107" fmla="*/ 14 h 532"/>
                <a:gd name="T108" fmla="*/ 34 w 586"/>
                <a:gd name="T109" fmla="*/ 14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6" h="532">
                  <a:moveTo>
                    <a:pt x="474" y="532"/>
                  </a:moveTo>
                  <a:cubicBezTo>
                    <a:pt x="439" y="532"/>
                    <a:pt x="411" y="503"/>
                    <a:pt x="411" y="468"/>
                  </a:cubicBezTo>
                  <a:cubicBezTo>
                    <a:pt x="411" y="433"/>
                    <a:pt x="439" y="404"/>
                    <a:pt x="474" y="404"/>
                  </a:cubicBezTo>
                  <a:cubicBezTo>
                    <a:pt x="510" y="404"/>
                    <a:pt x="538" y="433"/>
                    <a:pt x="538" y="468"/>
                  </a:cubicBezTo>
                  <a:cubicBezTo>
                    <a:pt x="538" y="503"/>
                    <a:pt x="510" y="532"/>
                    <a:pt x="474" y="532"/>
                  </a:cubicBezTo>
                  <a:close/>
                  <a:moveTo>
                    <a:pt x="474" y="418"/>
                  </a:moveTo>
                  <a:cubicBezTo>
                    <a:pt x="447" y="418"/>
                    <a:pt x="425" y="441"/>
                    <a:pt x="425" y="468"/>
                  </a:cubicBezTo>
                  <a:cubicBezTo>
                    <a:pt x="425" y="496"/>
                    <a:pt x="447" y="518"/>
                    <a:pt x="474" y="518"/>
                  </a:cubicBezTo>
                  <a:cubicBezTo>
                    <a:pt x="502" y="518"/>
                    <a:pt x="524" y="496"/>
                    <a:pt x="524" y="468"/>
                  </a:cubicBezTo>
                  <a:cubicBezTo>
                    <a:pt x="524" y="441"/>
                    <a:pt x="502" y="418"/>
                    <a:pt x="474" y="418"/>
                  </a:cubicBezTo>
                  <a:close/>
                  <a:moveTo>
                    <a:pt x="180" y="532"/>
                  </a:moveTo>
                  <a:cubicBezTo>
                    <a:pt x="145" y="532"/>
                    <a:pt x="116" y="503"/>
                    <a:pt x="116" y="468"/>
                  </a:cubicBezTo>
                  <a:cubicBezTo>
                    <a:pt x="116" y="433"/>
                    <a:pt x="145" y="404"/>
                    <a:pt x="180" y="404"/>
                  </a:cubicBezTo>
                  <a:cubicBezTo>
                    <a:pt x="215" y="404"/>
                    <a:pt x="244" y="433"/>
                    <a:pt x="244" y="468"/>
                  </a:cubicBezTo>
                  <a:cubicBezTo>
                    <a:pt x="244" y="503"/>
                    <a:pt x="215" y="532"/>
                    <a:pt x="180" y="532"/>
                  </a:cubicBezTo>
                  <a:close/>
                  <a:moveTo>
                    <a:pt x="180" y="418"/>
                  </a:moveTo>
                  <a:cubicBezTo>
                    <a:pt x="153" y="418"/>
                    <a:pt x="130" y="441"/>
                    <a:pt x="130" y="468"/>
                  </a:cubicBezTo>
                  <a:cubicBezTo>
                    <a:pt x="130" y="496"/>
                    <a:pt x="153" y="518"/>
                    <a:pt x="180" y="518"/>
                  </a:cubicBezTo>
                  <a:cubicBezTo>
                    <a:pt x="208" y="518"/>
                    <a:pt x="230" y="496"/>
                    <a:pt x="230" y="468"/>
                  </a:cubicBezTo>
                  <a:cubicBezTo>
                    <a:pt x="230" y="441"/>
                    <a:pt x="208" y="418"/>
                    <a:pt x="180" y="418"/>
                  </a:cubicBezTo>
                  <a:close/>
                  <a:moveTo>
                    <a:pt x="140" y="389"/>
                  </a:moveTo>
                  <a:cubicBezTo>
                    <a:pt x="123" y="389"/>
                    <a:pt x="108" y="376"/>
                    <a:pt x="106" y="360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16" y="67"/>
                    <a:pt x="0" y="52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6" y="0"/>
                    <a:pt x="130" y="12"/>
                    <a:pt x="132" y="29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551" y="66"/>
                    <a:pt x="551" y="66"/>
                    <a:pt x="551" y="66"/>
                  </a:cubicBezTo>
                  <a:cubicBezTo>
                    <a:pt x="561" y="66"/>
                    <a:pt x="570" y="70"/>
                    <a:pt x="576" y="77"/>
                  </a:cubicBezTo>
                  <a:cubicBezTo>
                    <a:pt x="583" y="84"/>
                    <a:pt x="586" y="94"/>
                    <a:pt x="585" y="103"/>
                  </a:cubicBezTo>
                  <a:cubicBezTo>
                    <a:pt x="560" y="318"/>
                    <a:pt x="560" y="318"/>
                    <a:pt x="560" y="318"/>
                  </a:cubicBezTo>
                  <a:cubicBezTo>
                    <a:pt x="559" y="334"/>
                    <a:pt x="546" y="346"/>
                    <a:pt x="531" y="348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3" y="389"/>
                    <a:pt x="143" y="389"/>
                    <a:pt x="142" y="389"/>
                  </a:cubicBezTo>
                  <a:cubicBezTo>
                    <a:pt x="142" y="389"/>
                    <a:pt x="141" y="389"/>
                    <a:pt x="140" y="389"/>
                  </a:cubicBezTo>
                  <a:close/>
                  <a:moveTo>
                    <a:pt x="34" y="14"/>
                  </a:moveTo>
                  <a:cubicBezTo>
                    <a:pt x="23" y="14"/>
                    <a:pt x="14" y="22"/>
                    <a:pt x="14" y="33"/>
                  </a:cubicBezTo>
                  <a:cubicBezTo>
                    <a:pt x="14" y="44"/>
                    <a:pt x="23" y="53"/>
                    <a:pt x="34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9" y="53"/>
                    <a:pt x="82" y="55"/>
                    <a:pt x="82" y="59"/>
                  </a:cubicBezTo>
                  <a:cubicBezTo>
                    <a:pt x="120" y="358"/>
                    <a:pt x="120" y="358"/>
                    <a:pt x="120" y="358"/>
                  </a:cubicBezTo>
                  <a:cubicBezTo>
                    <a:pt x="122" y="368"/>
                    <a:pt x="131" y="376"/>
                    <a:pt x="142" y="375"/>
                  </a:cubicBezTo>
                  <a:cubicBezTo>
                    <a:pt x="142" y="375"/>
                    <a:pt x="142" y="375"/>
                    <a:pt x="142" y="375"/>
                  </a:cubicBezTo>
                  <a:cubicBezTo>
                    <a:pt x="529" y="334"/>
                    <a:pt x="529" y="334"/>
                    <a:pt x="529" y="334"/>
                  </a:cubicBezTo>
                  <a:cubicBezTo>
                    <a:pt x="538" y="333"/>
                    <a:pt x="545" y="326"/>
                    <a:pt x="546" y="317"/>
                  </a:cubicBezTo>
                  <a:cubicBezTo>
                    <a:pt x="571" y="102"/>
                    <a:pt x="571" y="102"/>
                    <a:pt x="571" y="102"/>
                  </a:cubicBezTo>
                  <a:cubicBezTo>
                    <a:pt x="571" y="96"/>
                    <a:pt x="570" y="91"/>
                    <a:pt x="566" y="86"/>
                  </a:cubicBezTo>
                  <a:cubicBezTo>
                    <a:pt x="562" y="82"/>
                    <a:pt x="557" y="80"/>
                    <a:pt x="551" y="80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27" y="80"/>
                    <a:pt x="124" y="77"/>
                    <a:pt x="124" y="74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21"/>
                    <a:pt x="109" y="14"/>
                    <a:pt x="99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  <p:sp>
          <p:nvSpPr>
            <p:cNvPr id="16" name="Freeform 108">
              <a:extLst>
                <a:ext uri="{FF2B5EF4-FFF2-40B4-BE49-F238E27FC236}">
                  <a16:creationId xmlns:a16="http://schemas.microsoft.com/office/drawing/2014/main" id="{E2D10774-A169-AA7E-5CCD-69877F4EB5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3582" y="4797446"/>
              <a:ext cx="459976" cy="485050"/>
            </a:xfrm>
            <a:custGeom>
              <a:avLst/>
              <a:gdLst>
                <a:gd name="T0" fmla="*/ 594 w 594"/>
                <a:gd name="T1" fmla="*/ 421 h 627"/>
                <a:gd name="T2" fmla="*/ 594 w 594"/>
                <a:gd name="T3" fmla="*/ 420 h 627"/>
                <a:gd name="T4" fmla="*/ 594 w 594"/>
                <a:gd name="T5" fmla="*/ 419 h 627"/>
                <a:gd name="T6" fmla="*/ 594 w 594"/>
                <a:gd name="T7" fmla="*/ 418 h 627"/>
                <a:gd name="T8" fmla="*/ 499 w 594"/>
                <a:gd name="T9" fmla="*/ 149 h 627"/>
                <a:gd name="T10" fmla="*/ 498 w 594"/>
                <a:gd name="T11" fmla="*/ 147 h 627"/>
                <a:gd name="T12" fmla="*/ 496 w 594"/>
                <a:gd name="T13" fmla="*/ 146 h 627"/>
                <a:gd name="T14" fmla="*/ 494 w 594"/>
                <a:gd name="T15" fmla="*/ 145 h 627"/>
                <a:gd name="T16" fmla="*/ 329 w 594"/>
                <a:gd name="T17" fmla="*/ 100 h 627"/>
                <a:gd name="T18" fmla="*/ 305 w 594"/>
                <a:gd name="T19" fmla="*/ 68 h 627"/>
                <a:gd name="T20" fmla="*/ 298 w 594"/>
                <a:gd name="T21" fmla="*/ 0 h 627"/>
                <a:gd name="T22" fmla="*/ 291 w 594"/>
                <a:gd name="T23" fmla="*/ 68 h 627"/>
                <a:gd name="T24" fmla="*/ 105 w 594"/>
                <a:gd name="T25" fmla="*/ 39 h 627"/>
                <a:gd name="T26" fmla="*/ 103 w 594"/>
                <a:gd name="T27" fmla="*/ 38 h 627"/>
                <a:gd name="T28" fmla="*/ 101 w 594"/>
                <a:gd name="T29" fmla="*/ 39 h 627"/>
                <a:gd name="T30" fmla="*/ 99 w 594"/>
                <a:gd name="T31" fmla="*/ 40 h 627"/>
                <a:gd name="T32" fmla="*/ 97 w 594"/>
                <a:gd name="T33" fmla="*/ 41 h 627"/>
                <a:gd name="T34" fmla="*/ 97 w 594"/>
                <a:gd name="T35" fmla="*/ 43 h 627"/>
                <a:gd name="T36" fmla="*/ 1 w 594"/>
                <a:gd name="T37" fmla="*/ 310 h 627"/>
                <a:gd name="T38" fmla="*/ 0 w 594"/>
                <a:gd name="T39" fmla="*/ 311 h 627"/>
                <a:gd name="T40" fmla="*/ 0 w 594"/>
                <a:gd name="T41" fmla="*/ 313 h 627"/>
                <a:gd name="T42" fmla="*/ 0 w 594"/>
                <a:gd name="T43" fmla="*/ 314 h 627"/>
                <a:gd name="T44" fmla="*/ 1 w 594"/>
                <a:gd name="T45" fmla="*/ 315 h 627"/>
                <a:gd name="T46" fmla="*/ 1 w 594"/>
                <a:gd name="T47" fmla="*/ 316 h 627"/>
                <a:gd name="T48" fmla="*/ 1 w 594"/>
                <a:gd name="T49" fmla="*/ 316 h 627"/>
                <a:gd name="T50" fmla="*/ 205 w 594"/>
                <a:gd name="T51" fmla="*/ 316 h 627"/>
                <a:gd name="T52" fmla="*/ 205 w 594"/>
                <a:gd name="T53" fmla="*/ 316 h 627"/>
                <a:gd name="T54" fmla="*/ 205 w 594"/>
                <a:gd name="T55" fmla="*/ 315 h 627"/>
                <a:gd name="T56" fmla="*/ 206 w 594"/>
                <a:gd name="T57" fmla="*/ 314 h 627"/>
                <a:gd name="T58" fmla="*/ 206 w 594"/>
                <a:gd name="T59" fmla="*/ 313 h 627"/>
                <a:gd name="T60" fmla="*/ 206 w 594"/>
                <a:gd name="T61" fmla="*/ 311 h 627"/>
                <a:gd name="T62" fmla="*/ 205 w 594"/>
                <a:gd name="T63" fmla="*/ 310 h 627"/>
                <a:gd name="T64" fmla="*/ 266 w 594"/>
                <a:gd name="T65" fmla="*/ 97 h 627"/>
                <a:gd name="T66" fmla="*/ 291 w 594"/>
                <a:gd name="T67" fmla="*/ 130 h 627"/>
                <a:gd name="T68" fmla="*/ 182 w 594"/>
                <a:gd name="T69" fmla="*/ 578 h 627"/>
                <a:gd name="T70" fmla="*/ 146 w 594"/>
                <a:gd name="T71" fmla="*/ 627 h 627"/>
                <a:gd name="T72" fmla="*/ 457 w 594"/>
                <a:gd name="T73" fmla="*/ 620 h 627"/>
                <a:gd name="T74" fmla="*/ 305 w 594"/>
                <a:gd name="T75" fmla="*/ 578 h 627"/>
                <a:gd name="T76" fmla="*/ 326 w 594"/>
                <a:gd name="T77" fmla="*/ 114 h 627"/>
                <a:gd name="T78" fmla="*/ 389 w 594"/>
                <a:gd name="T79" fmla="*/ 418 h 627"/>
                <a:gd name="T80" fmla="*/ 389 w 594"/>
                <a:gd name="T81" fmla="*/ 419 h 627"/>
                <a:gd name="T82" fmla="*/ 388 w 594"/>
                <a:gd name="T83" fmla="*/ 420 h 627"/>
                <a:gd name="T84" fmla="*/ 389 w 594"/>
                <a:gd name="T85" fmla="*/ 421 h 627"/>
                <a:gd name="T86" fmla="*/ 389 w 594"/>
                <a:gd name="T87" fmla="*/ 422 h 627"/>
                <a:gd name="T88" fmla="*/ 390 w 594"/>
                <a:gd name="T89" fmla="*/ 424 h 627"/>
                <a:gd name="T90" fmla="*/ 390 w 594"/>
                <a:gd name="T91" fmla="*/ 424 h 627"/>
                <a:gd name="T92" fmla="*/ 593 w 594"/>
                <a:gd name="T93" fmla="*/ 424 h 627"/>
                <a:gd name="T94" fmla="*/ 593 w 594"/>
                <a:gd name="T95" fmla="*/ 424 h 627"/>
                <a:gd name="T96" fmla="*/ 594 w 594"/>
                <a:gd name="T97" fmla="*/ 422 h 627"/>
                <a:gd name="T98" fmla="*/ 103 w 594"/>
                <a:gd name="T99" fmla="*/ 66 h 627"/>
                <a:gd name="T100" fmla="*/ 17 w 594"/>
                <a:gd name="T101" fmla="*/ 306 h 627"/>
                <a:gd name="T102" fmla="*/ 103 w 594"/>
                <a:gd name="T103" fmla="*/ 353 h 627"/>
                <a:gd name="T104" fmla="*/ 185 w 594"/>
                <a:gd name="T105" fmla="*/ 320 h 627"/>
                <a:gd name="T106" fmla="*/ 442 w 594"/>
                <a:gd name="T107" fmla="*/ 613 h 627"/>
                <a:gd name="T108" fmla="*/ 182 w 594"/>
                <a:gd name="T109" fmla="*/ 592 h 627"/>
                <a:gd name="T110" fmla="*/ 442 w 594"/>
                <a:gd name="T111" fmla="*/ 613 h 627"/>
                <a:gd name="T112" fmla="*/ 280 w 594"/>
                <a:gd name="T113" fmla="*/ 99 h 627"/>
                <a:gd name="T114" fmla="*/ 315 w 594"/>
                <a:gd name="T115" fmla="*/ 99 h 627"/>
                <a:gd name="T116" fmla="*/ 577 w 594"/>
                <a:gd name="T117" fmla="*/ 413 h 627"/>
                <a:gd name="T118" fmla="*/ 492 w 594"/>
                <a:gd name="T119" fmla="*/ 173 h 627"/>
                <a:gd name="T120" fmla="*/ 491 w 594"/>
                <a:gd name="T121" fmla="*/ 460 h 627"/>
                <a:gd name="T122" fmla="*/ 573 w 594"/>
                <a:gd name="T123" fmla="*/ 4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4" h="627">
                  <a:moveTo>
                    <a:pt x="594" y="422"/>
                  </a:moveTo>
                  <a:cubicBezTo>
                    <a:pt x="594" y="422"/>
                    <a:pt x="594" y="421"/>
                    <a:pt x="594" y="421"/>
                  </a:cubicBezTo>
                  <a:cubicBezTo>
                    <a:pt x="594" y="421"/>
                    <a:pt x="594" y="421"/>
                    <a:pt x="594" y="420"/>
                  </a:cubicBezTo>
                  <a:cubicBezTo>
                    <a:pt x="594" y="420"/>
                    <a:pt x="594" y="420"/>
                    <a:pt x="594" y="420"/>
                  </a:cubicBezTo>
                  <a:cubicBezTo>
                    <a:pt x="594" y="420"/>
                    <a:pt x="594" y="420"/>
                    <a:pt x="594" y="419"/>
                  </a:cubicBezTo>
                  <a:cubicBezTo>
                    <a:pt x="594" y="419"/>
                    <a:pt x="594" y="419"/>
                    <a:pt x="594" y="419"/>
                  </a:cubicBezTo>
                  <a:cubicBezTo>
                    <a:pt x="594" y="419"/>
                    <a:pt x="594" y="418"/>
                    <a:pt x="594" y="418"/>
                  </a:cubicBezTo>
                  <a:cubicBezTo>
                    <a:pt x="594" y="418"/>
                    <a:pt x="594" y="418"/>
                    <a:pt x="594" y="418"/>
                  </a:cubicBezTo>
                  <a:cubicBezTo>
                    <a:pt x="499" y="149"/>
                    <a:pt x="499" y="149"/>
                    <a:pt x="499" y="149"/>
                  </a:cubicBezTo>
                  <a:cubicBezTo>
                    <a:pt x="499" y="149"/>
                    <a:pt x="499" y="149"/>
                    <a:pt x="499" y="149"/>
                  </a:cubicBezTo>
                  <a:cubicBezTo>
                    <a:pt x="498" y="149"/>
                    <a:pt x="498" y="148"/>
                    <a:pt x="498" y="148"/>
                  </a:cubicBezTo>
                  <a:cubicBezTo>
                    <a:pt x="498" y="148"/>
                    <a:pt x="498" y="148"/>
                    <a:pt x="498" y="147"/>
                  </a:cubicBezTo>
                  <a:cubicBezTo>
                    <a:pt x="497" y="147"/>
                    <a:pt x="497" y="147"/>
                    <a:pt x="496" y="146"/>
                  </a:cubicBezTo>
                  <a:cubicBezTo>
                    <a:pt x="496" y="146"/>
                    <a:pt x="496" y="146"/>
                    <a:pt x="496" y="146"/>
                  </a:cubicBezTo>
                  <a:cubicBezTo>
                    <a:pt x="495" y="146"/>
                    <a:pt x="495" y="145"/>
                    <a:pt x="494" y="145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329" y="100"/>
                    <a:pt x="329" y="100"/>
                    <a:pt x="329" y="100"/>
                  </a:cubicBezTo>
                  <a:cubicBezTo>
                    <a:pt x="329" y="100"/>
                    <a:pt x="329" y="99"/>
                    <a:pt x="329" y="99"/>
                  </a:cubicBezTo>
                  <a:cubicBezTo>
                    <a:pt x="329" y="84"/>
                    <a:pt x="319" y="72"/>
                    <a:pt x="305" y="68"/>
                  </a:cubicBezTo>
                  <a:cubicBezTo>
                    <a:pt x="305" y="7"/>
                    <a:pt x="305" y="7"/>
                    <a:pt x="305" y="7"/>
                  </a:cubicBezTo>
                  <a:cubicBezTo>
                    <a:pt x="305" y="3"/>
                    <a:pt x="302" y="0"/>
                    <a:pt x="298" y="0"/>
                  </a:cubicBezTo>
                  <a:cubicBezTo>
                    <a:pt x="294" y="0"/>
                    <a:pt x="291" y="3"/>
                    <a:pt x="291" y="7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82" y="70"/>
                    <a:pt x="275" y="76"/>
                    <a:pt x="270" y="84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39"/>
                    <a:pt x="104" y="39"/>
                    <a:pt x="103" y="39"/>
                  </a:cubicBezTo>
                  <a:cubicBezTo>
                    <a:pt x="103" y="39"/>
                    <a:pt x="103" y="38"/>
                    <a:pt x="103" y="38"/>
                  </a:cubicBezTo>
                  <a:cubicBezTo>
                    <a:pt x="103" y="38"/>
                    <a:pt x="103" y="39"/>
                    <a:pt x="103" y="39"/>
                  </a:cubicBezTo>
                  <a:cubicBezTo>
                    <a:pt x="102" y="39"/>
                    <a:pt x="102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0" y="39"/>
                    <a:pt x="100" y="39"/>
                    <a:pt x="99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8" y="40"/>
                    <a:pt x="98" y="41"/>
                    <a:pt x="97" y="41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7" y="42"/>
                    <a:pt x="97" y="42"/>
                    <a:pt x="97" y="43"/>
                  </a:cubicBezTo>
                  <a:cubicBezTo>
                    <a:pt x="97" y="43"/>
                    <a:pt x="96" y="43"/>
                    <a:pt x="96" y="43"/>
                  </a:cubicBezTo>
                  <a:cubicBezTo>
                    <a:pt x="1" y="310"/>
                    <a:pt x="1" y="310"/>
                    <a:pt x="1" y="310"/>
                  </a:cubicBezTo>
                  <a:cubicBezTo>
                    <a:pt x="0" y="310"/>
                    <a:pt x="0" y="310"/>
                    <a:pt x="0" y="311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5"/>
                    <a:pt x="1" y="315"/>
                    <a:pt x="1" y="315"/>
                  </a:cubicBezTo>
                  <a:cubicBezTo>
                    <a:pt x="1" y="315"/>
                    <a:pt x="1" y="316"/>
                    <a:pt x="1" y="316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21" y="347"/>
                    <a:pt x="60" y="367"/>
                    <a:pt x="103" y="367"/>
                  </a:cubicBezTo>
                  <a:cubicBezTo>
                    <a:pt x="146" y="367"/>
                    <a:pt x="185" y="347"/>
                    <a:pt x="205" y="316"/>
                  </a:cubicBezTo>
                  <a:cubicBezTo>
                    <a:pt x="205" y="316"/>
                    <a:pt x="205" y="316"/>
                    <a:pt x="205" y="316"/>
                  </a:cubicBezTo>
                  <a:cubicBezTo>
                    <a:pt x="205" y="316"/>
                    <a:pt x="205" y="316"/>
                    <a:pt x="205" y="316"/>
                  </a:cubicBezTo>
                  <a:cubicBezTo>
                    <a:pt x="205" y="316"/>
                    <a:pt x="205" y="316"/>
                    <a:pt x="205" y="316"/>
                  </a:cubicBezTo>
                  <a:cubicBezTo>
                    <a:pt x="205" y="316"/>
                    <a:pt x="205" y="315"/>
                    <a:pt x="205" y="315"/>
                  </a:cubicBezTo>
                  <a:cubicBezTo>
                    <a:pt x="205" y="315"/>
                    <a:pt x="206" y="315"/>
                    <a:pt x="206" y="314"/>
                  </a:cubicBezTo>
                  <a:cubicBezTo>
                    <a:pt x="206" y="314"/>
                    <a:pt x="206" y="314"/>
                    <a:pt x="206" y="314"/>
                  </a:cubicBezTo>
                  <a:cubicBezTo>
                    <a:pt x="206" y="313"/>
                    <a:pt x="206" y="313"/>
                    <a:pt x="206" y="313"/>
                  </a:cubicBezTo>
                  <a:cubicBezTo>
                    <a:pt x="206" y="313"/>
                    <a:pt x="206" y="313"/>
                    <a:pt x="206" y="313"/>
                  </a:cubicBezTo>
                  <a:cubicBezTo>
                    <a:pt x="206" y="312"/>
                    <a:pt x="206" y="312"/>
                    <a:pt x="206" y="312"/>
                  </a:cubicBezTo>
                  <a:cubicBezTo>
                    <a:pt x="206" y="312"/>
                    <a:pt x="206" y="312"/>
                    <a:pt x="206" y="311"/>
                  </a:cubicBezTo>
                  <a:cubicBezTo>
                    <a:pt x="206" y="311"/>
                    <a:pt x="206" y="311"/>
                    <a:pt x="206" y="311"/>
                  </a:cubicBezTo>
                  <a:cubicBezTo>
                    <a:pt x="206" y="310"/>
                    <a:pt x="206" y="310"/>
                    <a:pt x="205" y="310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266" y="97"/>
                    <a:pt x="266" y="97"/>
                    <a:pt x="266" y="97"/>
                  </a:cubicBezTo>
                  <a:cubicBezTo>
                    <a:pt x="266" y="98"/>
                    <a:pt x="266" y="99"/>
                    <a:pt x="266" y="99"/>
                  </a:cubicBezTo>
                  <a:cubicBezTo>
                    <a:pt x="266" y="114"/>
                    <a:pt x="277" y="127"/>
                    <a:pt x="291" y="130"/>
                  </a:cubicBezTo>
                  <a:cubicBezTo>
                    <a:pt x="291" y="578"/>
                    <a:pt x="291" y="578"/>
                    <a:pt x="291" y="578"/>
                  </a:cubicBezTo>
                  <a:cubicBezTo>
                    <a:pt x="182" y="578"/>
                    <a:pt x="182" y="578"/>
                    <a:pt x="182" y="578"/>
                  </a:cubicBezTo>
                  <a:cubicBezTo>
                    <a:pt x="158" y="578"/>
                    <a:pt x="139" y="597"/>
                    <a:pt x="139" y="620"/>
                  </a:cubicBezTo>
                  <a:cubicBezTo>
                    <a:pt x="139" y="624"/>
                    <a:pt x="142" y="627"/>
                    <a:pt x="146" y="627"/>
                  </a:cubicBezTo>
                  <a:cubicBezTo>
                    <a:pt x="450" y="627"/>
                    <a:pt x="450" y="627"/>
                    <a:pt x="450" y="627"/>
                  </a:cubicBezTo>
                  <a:cubicBezTo>
                    <a:pt x="454" y="627"/>
                    <a:pt x="457" y="624"/>
                    <a:pt x="457" y="620"/>
                  </a:cubicBezTo>
                  <a:cubicBezTo>
                    <a:pt x="457" y="597"/>
                    <a:pt x="437" y="578"/>
                    <a:pt x="414" y="578"/>
                  </a:cubicBezTo>
                  <a:cubicBezTo>
                    <a:pt x="305" y="578"/>
                    <a:pt x="305" y="578"/>
                    <a:pt x="305" y="578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14" y="128"/>
                    <a:pt x="322" y="122"/>
                    <a:pt x="326" y="114"/>
                  </a:cubicBezTo>
                  <a:cubicBezTo>
                    <a:pt x="483" y="157"/>
                    <a:pt x="483" y="157"/>
                    <a:pt x="483" y="157"/>
                  </a:cubicBezTo>
                  <a:cubicBezTo>
                    <a:pt x="389" y="418"/>
                    <a:pt x="389" y="418"/>
                    <a:pt x="389" y="418"/>
                  </a:cubicBezTo>
                  <a:cubicBezTo>
                    <a:pt x="389" y="418"/>
                    <a:pt x="389" y="418"/>
                    <a:pt x="389" y="418"/>
                  </a:cubicBezTo>
                  <a:cubicBezTo>
                    <a:pt x="389" y="418"/>
                    <a:pt x="389" y="419"/>
                    <a:pt x="389" y="419"/>
                  </a:cubicBezTo>
                  <a:cubicBezTo>
                    <a:pt x="389" y="419"/>
                    <a:pt x="389" y="419"/>
                    <a:pt x="389" y="419"/>
                  </a:cubicBezTo>
                  <a:cubicBezTo>
                    <a:pt x="389" y="420"/>
                    <a:pt x="388" y="420"/>
                    <a:pt x="388" y="420"/>
                  </a:cubicBezTo>
                  <a:cubicBezTo>
                    <a:pt x="388" y="420"/>
                    <a:pt x="389" y="420"/>
                    <a:pt x="389" y="420"/>
                  </a:cubicBezTo>
                  <a:cubicBezTo>
                    <a:pt x="389" y="421"/>
                    <a:pt x="389" y="421"/>
                    <a:pt x="389" y="421"/>
                  </a:cubicBezTo>
                  <a:cubicBezTo>
                    <a:pt x="389" y="421"/>
                    <a:pt x="389" y="422"/>
                    <a:pt x="389" y="422"/>
                  </a:cubicBezTo>
                  <a:cubicBezTo>
                    <a:pt x="389" y="422"/>
                    <a:pt x="389" y="422"/>
                    <a:pt x="389" y="422"/>
                  </a:cubicBezTo>
                  <a:cubicBezTo>
                    <a:pt x="389" y="423"/>
                    <a:pt x="389" y="423"/>
                    <a:pt x="389" y="423"/>
                  </a:cubicBezTo>
                  <a:cubicBezTo>
                    <a:pt x="389" y="423"/>
                    <a:pt x="389" y="424"/>
                    <a:pt x="390" y="424"/>
                  </a:cubicBezTo>
                  <a:cubicBezTo>
                    <a:pt x="390" y="424"/>
                    <a:pt x="390" y="424"/>
                    <a:pt x="390" y="424"/>
                  </a:cubicBezTo>
                  <a:cubicBezTo>
                    <a:pt x="390" y="424"/>
                    <a:pt x="390" y="424"/>
                    <a:pt x="390" y="424"/>
                  </a:cubicBezTo>
                  <a:cubicBezTo>
                    <a:pt x="409" y="455"/>
                    <a:pt x="448" y="474"/>
                    <a:pt x="491" y="474"/>
                  </a:cubicBezTo>
                  <a:cubicBezTo>
                    <a:pt x="534" y="474"/>
                    <a:pt x="573" y="455"/>
                    <a:pt x="593" y="424"/>
                  </a:cubicBezTo>
                  <a:cubicBezTo>
                    <a:pt x="593" y="424"/>
                    <a:pt x="593" y="424"/>
                    <a:pt x="593" y="424"/>
                  </a:cubicBezTo>
                  <a:cubicBezTo>
                    <a:pt x="593" y="424"/>
                    <a:pt x="593" y="424"/>
                    <a:pt x="593" y="424"/>
                  </a:cubicBezTo>
                  <a:cubicBezTo>
                    <a:pt x="593" y="424"/>
                    <a:pt x="593" y="423"/>
                    <a:pt x="593" y="423"/>
                  </a:cubicBezTo>
                  <a:cubicBezTo>
                    <a:pt x="593" y="423"/>
                    <a:pt x="594" y="423"/>
                    <a:pt x="594" y="422"/>
                  </a:cubicBezTo>
                  <a:cubicBezTo>
                    <a:pt x="594" y="422"/>
                    <a:pt x="594" y="422"/>
                    <a:pt x="594" y="422"/>
                  </a:cubicBezTo>
                  <a:close/>
                  <a:moveTo>
                    <a:pt x="103" y="66"/>
                  </a:moveTo>
                  <a:cubicBezTo>
                    <a:pt x="189" y="306"/>
                    <a:pt x="189" y="306"/>
                    <a:pt x="189" y="306"/>
                  </a:cubicBezTo>
                  <a:cubicBezTo>
                    <a:pt x="17" y="306"/>
                    <a:pt x="17" y="306"/>
                    <a:pt x="17" y="306"/>
                  </a:cubicBezTo>
                  <a:lnTo>
                    <a:pt x="103" y="66"/>
                  </a:lnTo>
                  <a:close/>
                  <a:moveTo>
                    <a:pt x="103" y="353"/>
                  </a:moveTo>
                  <a:cubicBezTo>
                    <a:pt x="70" y="353"/>
                    <a:pt x="40" y="340"/>
                    <a:pt x="21" y="320"/>
                  </a:cubicBezTo>
                  <a:cubicBezTo>
                    <a:pt x="185" y="320"/>
                    <a:pt x="185" y="320"/>
                    <a:pt x="185" y="320"/>
                  </a:cubicBezTo>
                  <a:cubicBezTo>
                    <a:pt x="166" y="340"/>
                    <a:pt x="136" y="353"/>
                    <a:pt x="103" y="353"/>
                  </a:cubicBezTo>
                  <a:close/>
                  <a:moveTo>
                    <a:pt x="442" y="613"/>
                  </a:moveTo>
                  <a:cubicBezTo>
                    <a:pt x="154" y="613"/>
                    <a:pt x="154" y="613"/>
                    <a:pt x="154" y="613"/>
                  </a:cubicBezTo>
                  <a:cubicBezTo>
                    <a:pt x="157" y="601"/>
                    <a:pt x="168" y="592"/>
                    <a:pt x="182" y="592"/>
                  </a:cubicBezTo>
                  <a:cubicBezTo>
                    <a:pt x="414" y="592"/>
                    <a:pt x="414" y="592"/>
                    <a:pt x="414" y="592"/>
                  </a:cubicBezTo>
                  <a:cubicBezTo>
                    <a:pt x="427" y="592"/>
                    <a:pt x="439" y="601"/>
                    <a:pt x="442" y="613"/>
                  </a:cubicBezTo>
                  <a:close/>
                  <a:moveTo>
                    <a:pt x="298" y="117"/>
                  </a:moveTo>
                  <a:cubicBezTo>
                    <a:pt x="288" y="117"/>
                    <a:pt x="280" y="109"/>
                    <a:pt x="280" y="99"/>
                  </a:cubicBezTo>
                  <a:cubicBezTo>
                    <a:pt x="280" y="90"/>
                    <a:pt x="288" y="82"/>
                    <a:pt x="298" y="82"/>
                  </a:cubicBezTo>
                  <a:cubicBezTo>
                    <a:pt x="308" y="82"/>
                    <a:pt x="315" y="90"/>
                    <a:pt x="315" y="99"/>
                  </a:cubicBezTo>
                  <a:cubicBezTo>
                    <a:pt x="315" y="109"/>
                    <a:pt x="308" y="117"/>
                    <a:pt x="298" y="117"/>
                  </a:cubicBezTo>
                  <a:close/>
                  <a:moveTo>
                    <a:pt x="577" y="413"/>
                  </a:moveTo>
                  <a:cubicBezTo>
                    <a:pt x="405" y="413"/>
                    <a:pt x="405" y="413"/>
                    <a:pt x="405" y="413"/>
                  </a:cubicBezTo>
                  <a:cubicBezTo>
                    <a:pt x="492" y="173"/>
                    <a:pt x="492" y="173"/>
                    <a:pt x="492" y="173"/>
                  </a:cubicBezTo>
                  <a:lnTo>
                    <a:pt x="577" y="413"/>
                  </a:lnTo>
                  <a:close/>
                  <a:moveTo>
                    <a:pt x="491" y="460"/>
                  </a:moveTo>
                  <a:cubicBezTo>
                    <a:pt x="458" y="460"/>
                    <a:pt x="428" y="448"/>
                    <a:pt x="410" y="427"/>
                  </a:cubicBezTo>
                  <a:cubicBezTo>
                    <a:pt x="573" y="427"/>
                    <a:pt x="573" y="427"/>
                    <a:pt x="573" y="427"/>
                  </a:cubicBezTo>
                  <a:cubicBezTo>
                    <a:pt x="554" y="448"/>
                    <a:pt x="524" y="460"/>
                    <a:pt x="491" y="4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011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45504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A7C6FA-B42D-E37B-6B8F-C12D593551CD}"/>
              </a:ext>
            </a:extLst>
          </p:cNvPr>
          <p:cNvSpPr txBox="1"/>
          <p:nvPr/>
        </p:nvSpPr>
        <p:spPr>
          <a:xfrm>
            <a:off x="9053786" y="4451446"/>
            <a:ext cx="21957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10CABC-C3DF-3947-6275-D993B64186AE}"/>
              </a:ext>
            </a:extLst>
          </p:cNvPr>
          <p:cNvSpPr txBox="1"/>
          <p:nvPr/>
        </p:nvSpPr>
        <p:spPr>
          <a:xfrm>
            <a:off x="9053787" y="4739766"/>
            <a:ext cx="2889273" cy="421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, cons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roin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cursus ligula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65DAF7-710F-52B4-4793-6B0FA7C36F18}"/>
              </a:ext>
            </a:extLst>
          </p:cNvPr>
          <p:cNvSpPr txBox="1"/>
          <p:nvPr/>
        </p:nvSpPr>
        <p:spPr>
          <a:xfrm>
            <a:off x="1070811" y="4451446"/>
            <a:ext cx="217877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5FE472-8E00-55B4-E21A-F5980F8AF7EC}"/>
              </a:ext>
            </a:extLst>
          </p:cNvPr>
          <p:cNvSpPr txBox="1"/>
          <p:nvPr/>
        </p:nvSpPr>
        <p:spPr>
          <a:xfrm>
            <a:off x="553453" y="4739766"/>
            <a:ext cx="2696130" cy="421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, cons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roin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cursus ligula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15F5AE-81A7-2138-84F1-CF6C69749199}"/>
              </a:ext>
            </a:extLst>
          </p:cNvPr>
          <p:cNvSpPr txBox="1"/>
          <p:nvPr/>
        </p:nvSpPr>
        <p:spPr>
          <a:xfrm>
            <a:off x="8074114" y="2280231"/>
            <a:ext cx="21957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E16FF5-E99F-9FC7-F026-9F9C07CE74A9}"/>
              </a:ext>
            </a:extLst>
          </p:cNvPr>
          <p:cNvSpPr txBox="1"/>
          <p:nvPr/>
        </p:nvSpPr>
        <p:spPr>
          <a:xfrm>
            <a:off x="8074114" y="2568551"/>
            <a:ext cx="2896081" cy="4215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, cons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roin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cursus ligula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D32EBF6-90ED-BBD6-9B4F-E29B04DCCDAA}"/>
              </a:ext>
            </a:extLst>
          </p:cNvPr>
          <p:cNvCxnSpPr>
            <a:cxnSpLocks/>
            <a:endCxn id="23" idx="3"/>
          </p:cNvCxnSpPr>
          <p:nvPr/>
        </p:nvCxnSpPr>
        <p:spPr>
          <a:xfrm>
            <a:off x="3493356" y="4738642"/>
            <a:ext cx="584358" cy="0"/>
          </a:xfrm>
          <a:prstGeom prst="line">
            <a:avLst/>
          </a:prstGeom>
          <a:ln w="19050">
            <a:solidFill>
              <a:srgbClr val="00B05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6115330-42B7-5027-6106-E5BD1E3346BA}"/>
              </a:ext>
            </a:extLst>
          </p:cNvPr>
          <p:cNvCxnSpPr>
            <a:cxnSpLocks/>
            <a:stCxn id="21" idx="4"/>
          </p:cNvCxnSpPr>
          <p:nvPr/>
        </p:nvCxnSpPr>
        <p:spPr>
          <a:xfrm flipV="1">
            <a:off x="8114287" y="4738641"/>
            <a:ext cx="622459" cy="1"/>
          </a:xfrm>
          <a:prstGeom prst="line">
            <a:avLst/>
          </a:prstGeom>
          <a:ln w="19050">
            <a:solidFill>
              <a:srgbClr val="00B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B268C5-8756-6E0C-B6D8-BB832CAE4D09}"/>
              </a:ext>
            </a:extLst>
          </p:cNvPr>
          <p:cNvGrpSpPr/>
          <p:nvPr/>
        </p:nvGrpSpPr>
        <p:grpSpPr>
          <a:xfrm>
            <a:off x="4077714" y="2139049"/>
            <a:ext cx="4036573" cy="3935590"/>
            <a:chOff x="4231160" y="1972893"/>
            <a:chExt cx="3919189" cy="3821143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5F559F26-6B71-236A-3EBD-E3DE6551B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4835" y="1972893"/>
              <a:ext cx="2591843" cy="1339914"/>
            </a:xfrm>
            <a:custGeom>
              <a:avLst/>
              <a:gdLst>
                <a:gd name="T0" fmla="*/ 435 w 871"/>
                <a:gd name="T1" fmla="*/ 450 h 450"/>
                <a:gd name="T2" fmla="*/ 658 w 871"/>
                <a:gd name="T3" fmla="*/ 391 h 450"/>
                <a:gd name="T4" fmla="*/ 870 w 871"/>
                <a:gd name="T5" fmla="*/ 444 h 450"/>
                <a:gd name="T6" fmla="*/ 871 w 871"/>
                <a:gd name="T7" fmla="*/ 436 h 450"/>
                <a:gd name="T8" fmla="*/ 435 w 871"/>
                <a:gd name="T9" fmla="*/ 0 h 450"/>
                <a:gd name="T10" fmla="*/ 0 w 871"/>
                <a:gd name="T11" fmla="*/ 436 h 450"/>
                <a:gd name="T12" fmla="*/ 0 w 871"/>
                <a:gd name="T13" fmla="*/ 444 h 450"/>
                <a:gd name="T14" fmla="*/ 212 w 871"/>
                <a:gd name="T15" fmla="*/ 391 h 450"/>
                <a:gd name="T16" fmla="*/ 435 w 871"/>
                <a:gd name="T17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1" h="450">
                  <a:moveTo>
                    <a:pt x="435" y="450"/>
                  </a:moveTo>
                  <a:cubicBezTo>
                    <a:pt x="501" y="413"/>
                    <a:pt x="577" y="391"/>
                    <a:pt x="658" y="391"/>
                  </a:cubicBezTo>
                  <a:cubicBezTo>
                    <a:pt x="735" y="391"/>
                    <a:pt x="807" y="410"/>
                    <a:pt x="870" y="444"/>
                  </a:cubicBezTo>
                  <a:cubicBezTo>
                    <a:pt x="870" y="441"/>
                    <a:pt x="871" y="438"/>
                    <a:pt x="871" y="436"/>
                  </a:cubicBezTo>
                  <a:cubicBezTo>
                    <a:pt x="871" y="196"/>
                    <a:pt x="675" y="0"/>
                    <a:pt x="435" y="0"/>
                  </a:cubicBezTo>
                  <a:cubicBezTo>
                    <a:pt x="195" y="0"/>
                    <a:pt x="0" y="196"/>
                    <a:pt x="0" y="436"/>
                  </a:cubicBezTo>
                  <a:cubicBezTo>
                    <a:pt x="0" y="438"/>
                    <a:pt x="0" y="441"/>
                    <a:pt x="0" y="444"/>
                  </a:cubicBezTo>
                  <a:cubicBezTo>
                    <a:pt x="63" y="410"/>
                    <a:pt x="136" y="391"/>
                    <a:pt x="212" y="391"/>
                  </a:cubicBezTo>
                  <a:cubicBezTo>
                    <a:pt x="293" y="391"/>
                    <a:pt x="369" y="413"/>
                    <a:pt x="435" y="45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2A22BCC-DF8D-F4B9-1901-65EA4DF8E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601" y="3402051"/>
              <a:ext cx="1896748" cy="2391985"/>
            </a:xfrm>
            <a:custGeom>
              <a:avLst/>
              <a:gdLst>
                <a:gd name="T0" fmla="*/ 211 w 637"/>
                <a:gd name="T1" fmla="*/ 348 h 804"/>
                <a:gd name="T2" fmla="*/ 212 w 637"/>
                <a:gd name="T3" fmla="*/ 368 h 804"/>
                <a:gd name="T4" fmla="*/ 0 w 637"/>
                <a:gd name="T5" fmla="*/ 754 h 804"/>
                <a:gd name="T6" fmla="*/ 201 w 637"/>
                <a:gd name="T7" fmla="*/ 804 h 804"/>
                <a:gd name="T8" fmla="*/ 637 w 637"/>
                <a:gd name="T9" fmla="*/ 368 h 804"/>
                <a:gd name="T10" fmla="*/ 433 w 637"/>
                <a:gd name="T11" fmla="*/ 0 h 804"/>
                <a:gd name="T12" fmla="*/ 211 w 637"/>
                <a:gd name="T13" fmla="*/ 348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804">
                  <a:moveTo>
                    <a:pt x="211" y="348"/>
                  </a:moveTo>
                  <a:cubicBezTo>
                    <a:pt x="212" y="355"/>
                    <a:pt x="212" y="361"/>
                    <a:pt x="212" y="368"/>
                  </a:cubicBezTo>
                  <a:cubicBezTo>
                    <a:pt x="212" y="530"/>
                    <a:pt x="127" y="673"/>
                    <a:pt x="0" y="754"/>
                  </a:cubicBezTo>
                  <a:cubicBezTo>
                    <a:pt x="60" y="786"/>
                    <a:pt x="128" y="804"/>
                    <a:pt x="201" y="804"/>
                  </a:cubicBezTo>
                  <a:cubicBezTo>
                    <a:pt x="441" y="804"/>
                    <a:pt x="637" y="608"/>
                    <a:pt x="637" y="368"/>
                  </a:cubicBezTo>
                  <a:cubicBezTo>
                    <a:pt x="637" y="213"/>
                    <a:pt x="555" y="77"/>
                    <a:pt x="433" y="0"/>
                  </a:cubicBezTo>
                  <a:cubicBezTo>
                    <a:pt x="419" y="148"/>
                    <a:pt x="333" y="276"/>
                    <a:pt x="211" y="348"/>
                  </a:cubicBezTo>
                  <a:close/>
                </a:path>
              </a:pathLst>
            </a:custGeom>
            <a:solidFill>
              <a:srgbClr val="00B050">
                <a:alpha val="89000"/>
              </a:srgb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775CF13D-2079-5061-0477-D6B029756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600" y="3202195"/>
              <a:ext cx="1226789" cy="1163940"/>
            </a:xfrm>
            <a:custGeom>
              <a:avLst/>
              <a:gdLst>
                <a:gd name="T0" fmla="*/ 0 w 412"/>
                <a:gd name="T1" fmla="*/ 49 h 391"/>
                <a:gd name="T2" fmla="*/ 210 w 412"/>
                <a:gd name="T3" fmla="*/ 391 h 391"/>
                <a:gd name="T4" fmla="*/ 412 w 412"/>
                <a:gd name="T5" fmla="*/ 55 h 391"/>
                <a:gd name="T6" fmla="*/ 201 w 412"/>
                <a:gd name="T7" fmla="*/ 0 h 391"/>
                <a:gd name="T8" fmla="*/ 0 w 412"/>
                <a:gd name="T9" fmla="*/ 4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91">
                  <a:moveTo>
                    <a:pt x="0" y="49"/>
                  </a:moveTo>
                  <a:cubicBezTo>
                    <a:pt x="115" y="123"/>
                    <a:pt x="196" y="247"/>
                    <a:pt x="210" y="391"/>
                  </a:cubicBezTo>
                  <a:cubicBezTo>
                    <a:pt x="324" y="319"/>
                    <a:pt x="402" y="196"/>
                    <a:pt x="412" y="55"/>
                  </a:cubicBezTo>
                  <a:cubicBezTo>
                    <a:pt x="350" y="20"/>
                    <a:pt x="278" y="0"/>
                    <a:pt x="201" y="0"/>
                  </a:cubicBezTo>
                  <a:cubicBezTo>
                    <a:pt x="128" y="0"/>
                    <a:pt x="60" y="18"/>
                    <a:pt x="0" y="49"/>
                  </a:cubicBezTo>
                  <a:close/>
                </a:path>
              </a:pathLst>
            </a:custGeom>
            <a:solidFill>
              <a:srgbClr val="00B050">
                <a:alpha val="89000"/>
              </a:srgb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3A598D0F-E87B-6CF0-6E47-DB65C925E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1160" y="3402051"/>
              <a:ext cx="1895490" cy="2391985"/>
            </a:xfrm>
            <a:custGeom>
              <a:avLst/>
              <a:gdLst>
                <a:gd name="T0" fmla="*/ 424 w 637"/>
                <a:gd name="T1" fmla="*/ 368 h 804"/>
                <a:gd name="T2" fmla="*/ 425 w 637"/>
                <a:gd name="T3" fmla="*/ 348 h 804"/>
                <a:gd name="T4" fmla="*/ 204 w 637"/>
                <a:gd name="T5" fmla="*/ 0 h 804"/>
                <a:gd name="T6" fmla="*/ 0 w 637"/>
                <a:gd name="T7" fmla="*/ 368 h 804"/>
                <a:gd name="T8" fmla="*/ 435 w 637"/>
                <a:gd name="T9" fmla="*/ 804 h 804"/>
                <a:gd name="T10" fmla="*/ 637 w 637"/>
                <a:gd name="T11" fmla="*/ 754 h 804"/>
                <a:gd name="T12" fmla="*/ 424 w 637"/>
                <a:gd name="T13" fmla="*/ 368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804">
                  <a:moveTo>
                    <a:pt x="424" y="368"/>
                  </a:moveTo>
                  <a:cubicBezTo>
                    <a:pt x="424" y="361"/>
                    <a:pt x="425" y="355"/>
                    <a:pt x="425" y="348"/>
                  </a:cubicBezTo>
                  <a:cubicBezTo>
                    <a:pt x="303" y="276"/>
                    <a:pt x="218" y="148"/>
                    <a:pt x="204" y="0"/>
                  </a:cubicBezTo>
                  <a:cubicBezTo>
                    <a:pt x="81" y="77"/>
                    <a:pt x="0" y="213"/>
                    <a:pt x="0" y="368"/>
                  </a:cubicBezTo>
                  <a:cubicBezTo>
                    <a:pt x="0" y="608"/>
                    <a:pt x="195" y="804"/>
                    <a:pt x="435" y="804"/>
                  </a:cubicBezTo>
                  <a:cubicBezTo>
                    <a:pt x="508" y="804"/>
                    <a:pt x="576" y="786"/>
                    <a:pt x="637" y="754"/>
                  </a:cubicBezTo>
                  <a:cubicBezTo>
                    <a:pt x="509" y="673"/>
                    <a:pt x="424" y="530"/>
                    <a:pt x="424" y="368"/>
                  </a:cubicBezTo>
                  <a:close/>
                </a:path>
              </a:pathLst>
            </a:custGeom>
            <a:solidFill>
              <a:srgbClr val="00B050">
                <a:alpha val="70000"/>
              </a:srgb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F76072A5-A1B7-50AF-9BBA-73CBA3D7E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348" y="3202195"/>
              <a:ext cx="1229303" cy="1163940"/>
            </a:xfrm>
            <a:custGeom>
              <a:avLst/>
              <a:gdLst>
                <a:gd name="T0" fmla="*/ 203 w 413"/>
                <a:gd name="T1" fmla="*/ 391 h 391"/>
                <a:gd name="T2" fmla="*/ 413 w 413"/>
                <a:gd name="T3" fmla="*/ 49 h 391"/>
                <a:gd name="T4" fmla="*/ 211 w 413"/>
                <a:gd name="T5" fmla="*/ 0 h 391"/>
                <a:gd name="T6" fmla="*/ 0 w 413"/>
                <a:gd name="T7" fmla="*/ 55 h 391"/>
                <a:gd name="T8" fmla="*/ 203 w 413"/>
                <a:gd name="T9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91">
                  <a:moveTo>
                    <a:pt x="203" y="391"/>
                  </a:moveTo>
                  <a:cubicBezTo>
                    <a:pt x="216" y="247"/>
                    <a:pt x="297" y="123"/>
                    <a:pt x="413" y="49"/>
                  </a:cubicBezTo>
                  <a:cubicBezTo>
                    <a:pt x="352" y="18"/>
                    <a:pt x="284" y="0"/>
                    <a:pt x="211" y="0"/>
                  </a:cubicBezTo>
                  <a:cubicBezTo>
                    <a:pt x="135" y="0"/>
                    <a:pt x="63" y="20"/>
                    <a:pt x="0" y="55"/>
                  </a:cubicBezTo>
                  <a:cubicBezTo>
                    <a:pt x="10" y="196"/>
                    <a:pt x="89" y="319"/>
                    <a:pt x="203" y="39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"/>
                <a:ea typeface="+mn-ea"/>
                <a:cs typeface="Arial"/>
                <a:sym typeface="Arial"/>
              </a:endParaRPr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3CDAD5B2-EABB-488C-C66F-EF8015FC2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7247" y="4472972"/>
              <a:ext cx="1261984" cy="1137544"/>
            </a:xfrm>
            <a:custGeom>
              <a:avLst/>
              <a:gdLst>
                <a:gd name="T0" fmla="*/ 424 w 424"/>
                <a:gd name="T1" fmla="*/ 8 h 382"/>
                <a:gd name="T2" fmla="*/ 424 w 424"/>
                <a:gd name="T3" fmla="*/ 0 h 382"/>
                <a:gd name="T4" fmla="*/ 212 w 424"/>
                <a:gd name="T5" fmla="*/ 52 h 382"/>
                <a:gd name="T6" fmla="*/ 0 w 424"/>
                <a:gd name="T7" fmla="*/ 0 h 382"/>
                <a:gd name="T8" fmla="*/ 0 w 424"/>
                <a:gd name="T9" fmla="*/ 8 h 382"/>
                <a:gd name="T10" fmla="*/ 212 w 424"/>
                <a:gd name="T11" fmla="*/ 382 h 382"/>
                <a:gd name="T12" fmla="*/ 424 w 424"/>
                <a:gd name="T13" fmla="*/ 8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382">
                  <a:moveTo>
                    <a:pt x="424" y="8"/>
                  </a:moveTo>
                  <a:cubicBezTo>
                    <a:pt x="424" y="5"/>
                    <a:pt x="424" y="3"/>
                    <a:pt x="424" y="0"/>
                  </a:cubicBezTo>
                  <a:cubicBezTo>
                    <a:pt x="361" y="33"/>
                    <a:pt x="289" y="52"/>
                    <a:pt x="212" y="52"/>
                  </a:cubicBezTo>
                  <a:cubicBezTo>
                    <a:pt x="136" y="52"/>
                    <a:pt x="63" y="3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67"/>
                    <a:pt x="85" y="306"/>
                    <a:pt x="212" y="382"/>
                  </a:cubicBezTo>
                  <a:cubicBezTo>
                    <a:pt x="339" y="306"/>
                    <a:pt x="424" y="167"/>
                    <a:pt x="424" y="8"/>
                  </a:cubicBezTo>
                  <a:close/>
                </a:path>
              </a:pathLst>
            </a:custGeom>
            <a:solidFill>
              <a:srgbClr val="00B050">
                <a:alpha val="70000"/>
              </a:srgbClr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anrope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C0D7BDD-4A69-7B45-BE59-45ECA9CBC012}"/>
              </a:ext>
            </a:extLst>
          </p:cNvPr>
          <p:cNvSpPr txBox="1"/>
          <p:nvPr/>
        </p:nvSpPr>
        <p:spPr>
          <a:xfrm>
            <a:off x="5073758" y="3600774"/>
            <a:ext cx="323157" cy="580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  <a:sym typeface="Arial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D396FE-3B2C-1925-99E4-F4CE25A2A714}"/>
              </a:ext>
            </a:extLst>
          </p:cNvPr>
          <p:cNvSpPr txBox="1"/>
          <p:nvPr/>
        </p:nvSpPr>
        <p:spPr>
          <a:xfrm>
            <a:off x="6792495" y="3600774"/>
            <a:ext cx="323157" cy="580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  <a:sym typeface="Arial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426F6C-C2AE-8AE5-2483-D716032B0B29}"/>
              </a:ext>
            </a:extLst>
          </p:cNvPr>
          <p:cNvSpPr txBox="1"/>
          <p:nvPr/>
        </p:nvSpPr>
        <p:spPr>
          <a:xfrm>
            <a:off x="5908076" y="4998089"/>
            <a:ext cx="323157" cy="580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  <a:sym typeface="Arial"/>
              </a:rPr>
              <a:t>3</a:t>
            </a:r>
          </a:p>
        </p:txBody>
      </p:sp>
      <p:sp>
        <p:nvSpPr>
          <p:cNvPr id="13" name="Shape 2447">
            <a:extLst>
              <a:ext uri="{FF2B5EF4-FFF2-40B4-BE49-F238E27FC236}">
                <a16:creationId xmlns:a16="http://schemas.microsoft.com/office/drawing/2014/main" id="{4EA0D773-F619-016D-0B18-39B8FB4852BD}"/>
              </a:ext>
            </a:extLst>
          </p:cNvPr>
          <p:cNvSpPr/>
          <p:nvPr/>
        </p:nvSpPr>
        <p:spPr>
          <a:xfrm>
            <a:off x="7165326" y="4767260"/>
            <a:ext cx="547405" cy="447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4" name="Shape 2630">
            <a:extLst>
              <a:ext uri="{FF2B5EF4-FFF2-40B4-BE49-F238E27FC236}">
                <a16:creationId xmlns:a16="http://schemas.microsoft.com/office/drawing/2014/main" id="{C046014C-EB9D-8CB6-8153-C160D8241686}"/>
              </a:ext>
            </a:extLst>
          </p:cNvPr>
          <p:cNvSpPr/>
          <p:nvPr/>
        </p:nvSpPr>
        <p:spPr>
          <a:xfrm>
            <a:off x="5831495" y="2555378"/>
            <a:ext cx="547064" cy="547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5" name="Shape 2434">
            <a:extLst>
              <a:ext uri="{FF2B5EF4-FFF2-40B4-BE49-F238E27FC236}">
                <a16:creationId xmlns:a16="http://schemas.microsoft.com/office/drawing/2014/main" id="{7C9CDC6B-C607-0E3D-C133-3DADFA22A2B2}"/>
              </a:ext>
            </a:extLst>
          </p:cNvPr>
          <p:cNvSpPr/>
          <p:nvPr/>
        </p:nvSpPr>
        <p:spPr>
          <a:xfrm>
            <a:off x="4489279" y="4790885"/>
            <a:ext cx="547431" cy="547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ABD51C1-CAE2-5E41-3F8D-F3B26E32E7B9}"/>
              </a:ext>
            </a:extLst>
          </p:cNvPr>
          <p:cNvCxnSpPr>
            <a:cxnSpLocks/>
          </p:cNvCxnSpPr>
          <p:nvPr/>
        </p:nvCxnSpPr>
        <p:spPr>
          <a:xfrm>
            <a:off x="7027624" y="2574284"/>
            <a:ext cx="685107" cy="0"/>
          </a:xfrm>
          <a:prstGeom prst="line">
            <a:avLst/>
          </a:prstGeom>
          <a:ln w="19050">
            <a:solidFill>
              <a:srgbClr val="00B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74569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5502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47932856-93AE-2DD4-5722-44CD350E275A}"/>
              </a:ext>
            </a:extLst>
          </p:cNvPr>
          <p:cNvSpPr>
            <a:spLocks/>
          </p:cNvSpPr>
          <p:nvPr/>
        </p:nvSpPr>
        <p:spPr bwMode="auto">
          <a:xfrm>
            <a:off x="5381673" y="5378274"/>
            <a:ext cx="1301453" cy="184159"/>
          </a:xfrm>
          <a:custGeom>
            <a:avLst/>
            <a:gdLst>
              <a:gd name="T0" fmla="*/ 0 w 956"/>
              <a:gd name="T1" fmla="*/ 68 h 136"/>
              <a:gd name="T2" fmla="*/ 68 w 956"/>
              <a:gd name="T3" fmla="*/ 136 h 136"/>
              <a:gd name="T4" fmla="*/ 888 w 956"/>
              <a:gd name="T5" fmla="*/ 136 h 136"/>
              <a:gd name="T6" fmla="*/ 956 w 956"/>
              <a:gd name="T7" fmla="*/ 68 h 136"/>
              <a:gd name="T8" fmla="*/ 956 w 956"/>
              <a:gd name="T9" fmla="*/ 68 h 136"/>
              <a:gd name="T10" fmla="*/ 888 w 956"/>
              <a:gd name="T11" fmla="*/ 0 h 136"/>
              <a:gd name="T12" fmla="*/ 68 w 956"/>
              <a:gd name="T13" fmla="*/ 0 h 136"/>
              <a:gd name="T14" fmla="*/ 0 w 956"/>
              <a:gd name="T15" fmla="*/ 6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6" h="136">
                <a:moveTo>
                  <a:pt x="0" y="68"/>
                </a:moveTo>
                <a:cubicBezTo>
                  <a:pt x="0" y="105"/>
                  <a:pt x="31" y="136"/>
                  <a:pt x="68" y="136"/>
                </a:cubicBezTo>
                <a:cubicBezTo>
                  <a:pt x="888" y="136"/>
                  <a:pt x="888" y="136"/>
                  <a:pt x="888" y="136"/>
                </a:cubicBezTo>
                <a:cubicBezTo>
                  <a:pt x="926" y="136"/>
                  <a:pt x="956" y="105"/>
                  <a:pt x="956" y="68"/>
                </a:cubicBezTo>
                <a:cubicBezTo>
                  <a:pt x="956" y="68"/>
                  <a:pt x="956" y="68"/>
                  <a:pt x="956" y="68"/>
                </a:cubicBezTo>
                <a:cubicBezTo>
                  <a:pt x="956" y="30"/>
                  <a:pt x="926" y="0"/>
                  <a:pt x="88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1" y="0"/>
                  <a:pt x="0" y="30"/>
                  <a:pt x="0" y="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7372655B-02E8-4422-2AFA-C59EE651D266}"/>
              </a:ext>
            </a:extLst>
          </p:cNvPr>
          <p:cNvSpPr>
            <a:spLocks/>
          </p:cNvSpPr>
          <p:nvPr/>
        </p:nvSpPr>
        <p:spPr bwMode="auto">
          <a:xfrm>
            <a:off x="5415846" y="5650715"/>
            <a:ext cx="1234054" cy="185108"/>
          </a:xfrm>
          <a:custGeom>
            <a:avLst/>
            <a:gdLst>
              <a:gd name="T0" fmla="*/ 0 w 906"/>
              <a:gd name="T1" fmla="*/ 68 h 136"/>
              <a:gd name="T2" fmla="*/ 68 w 906"/>
              <a:gd name="T3" fmla="*/ 136 h 136"/>
              <a:gd name="T4" fmla="*/ 838 w 906"/>
              <a:gd name="T5" fmla="*/ 136 h 136"/>
              <a:gd name="T6" fmla="*/ 906 w 906"/>
              <a:gd name="T7" fmla="*/ 68 h 136"/>
              <a:gd name="T8" fmla="*/ 906 w 906"/>
              <a:gd name="T9" fmla="*/ 68 h 136"/>
              <a:gd name="T10" fmla="*/ 838 w 906"/>
              <a:gd name="T11" fmla="*/ 0 h 136"/>
              <a:gd name="T12" fmla="*/ 68 w 906"/>
              <a:gd name="T13" fmla="*/ 0 h 136"/>
              <a:gd name="T14" fmla="*/ 0 w 906"/>
              <a:gd name="T15" fmla="*/ 6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6" h="136">
                <a:moveTo>
                  <a:pt x="0" y="68"/>
                </a:moveTo>
                <a:cubicBezTo>
                  <a:pt x="0" y="106"/>
                  <a:pt x="31" y="136"/>
                  <a:pt x="68" y="136"/>
                </a:cubicBezTo>
                <a:cubicBezTo>
                  <a:pt x="838" y="136"/>
                  <a:pt x="838" y="136"/>
                  <a:pt x="838" y="136"/>
                </a:cubicBezTo>
                <a:cubicBezTo>
                  <a:pt x="876" y="136"/>
                  <a:pt x="906" y="106"/>
                  <a:pt x="906" y="68"/>
                </a:cubicBezTo>
                <a:cubicBezTo>
                  <a:pt x="906" y="68"/>
                  <a:pt x="906" y="68"/>
                  <a:pt x="906" y="68"/>
                </a:cubicBezTo>
                <a:cubicBezTo>
                  <a:pt x="906" y="31"/>
                  <a:pt x="876" y="0"/>
                  <a:pt x="83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1" y="0"/>
                  <a:pt x="0" y="31"/>
                  <a:pt x="0" y="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28C02425-AB83-B157-1261-0C434A0DF356}"/>
              </a:ext>
            </a:extLst>
          </p:cNvPr>
          <p:cNvSpPr>
            <a:spLocks/>
          </p:cNvSpPr>
          <p:nvPr/>
        </p:nvSpPr>
        <p:spPr bwMode="auto">
          <a:xfrm>
            <a:off x="5591462" y="5921258"/>
            <a:ext cx="884722" cy="185108"/>
          </a:xfrm>
          <a:custGeom>
            <a:avLst/>
            <a:gdLst>
              <a:gd name="T0" fmla="*/ 0 w 650"/>
              <a:gd name="T1" fmla="*/ 68 h 136"/>
              <a:gd name="T2" fmla="*/ 68 w 650"/>
              <a:gd name="T3" fmla="*/ 136 h 136"/>
              <a:gd name="T4" fmla="*/ 582 w 650"/>
              <a:gd name="T5" fmla="*/ 136 h 136"/>
              <a:gd name="T6" fmla="*/ 650 w 650"/>
              <a:gd name="T7" fmla="*/ 68 h 136"/>
              <a:gd name="T8" fmla="*/ 650 w 650"/>
              <a:gd name="T9" fmla="*/ 68 h 136"/>
              <a:gd name="T10" fmla="*/ 582 w 650"/>
              <a:gd name="T11" fmla="*/ 0 h 136"/>
              <a:gd name="T12" fmla="*/ 68 w 650"/>
              <a:gd name="T13" fmla="*/ 0 h 136"/>
              <a:gd name="T14" fmla="*/ 0 w 650"/>
              <a:gd name="T15" fmla="*/ 6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0" h="136">
                <a:moveTo>
                  <a:pt x="0" y="68"/>
                </a:moveTo>
                <a:cubicBezTo>
                  <a:pt x="0" y="105"/>
                  <a:pt x="30" y="136"/>
                  <a:pt x="68" y="136"/>
                </a:cubicBezTo>
                <a:cubicBezTo>
                  <a:pt x="582" y="136"/>
                  <a:pt x="582" y="136"/>
                  <a:pt x="582" y="136"/>
                </a:cubicBezTo>
                <a:cubicBezTo>
                  <a:pt x="620" y="136"/>
                  <a:pt x="650" y="105"/>
                  <a:pt x="650" y="68"/>
                </a:cubicBezTo>
                <a:cubicBezTo>
                  <a:pt x="650" y="68"/>
                  <a:pt x="650" y="68"/>
                  <a:pt x="650" y="68"/>
                </a:cubicBezTo>
                <a:cubicBezTo>
                  <a:pt x="650" y="30"/>
                  <a:pt x="620" y="0"/>
                  <a:pt x="582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0"/>
                  <a:pt x="0" y="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ACDAD7D7-EF5C-227A-85CD-971A58A677E2}"/>
              </a:ext>
            </a:extLst>
          </p:cNvPr>
          <p:cNvSpPr>
            <a:spLocks/>
          </p:cNvSpPr>
          <p:nvPr/>
        </p:nvSpPr>
        <p:spPr bwMode="auto">
          <a:xfrm>
            <a:off x="5259217" y="4628348"/>
            <a:ext cx="1514090" cy="655948"/>
          </a:xfrm>
          <a:custGeom>
            <a:avLst/>
            <a:gdLst>
              <a:gd name="T0" fmla="*/ 83 w 1112"/>
              <a:gd name="T1" fmla="*/ 356 h 483"/>
              <a:gd name="T2" fmla="*/ 235 w 1112"/>
              <a:gd name="T3" fmla="*/ 482 h 483"/>
              <a:gd name="T4" fmla="*/ 235 w 1112"/>
              <a:gd name="T5" fmla="*/ 482 h 483"/>
              <a:gd name="T6" fmla="*/ 302 w 1112"/>
              <a:gd name="T7" fmla="*/ 482 h 483"/>
              <a:gd name="T8" fmla="*/ 324 w 1112"/>
              <a:gd name="T9" fmla="*/ 482 h 483"/>
              <a:gd name="T10" fmla="*/ 324 w 1112"/>
              <a:gd name="T11" fmla="*/ 482 h 483"/>
              <a:gd name="T12" fmla="*/ 439 w 1112"/>
              <a:gd name="T13" fmla="*/ 482 h 483"/>
              <a:gd name="T14" fmla="*/ 439 w 1112"/>
              <a:gd name="T15" fmla="*/ 482 h 483"/>
              <a:gd name="T16" fmla="*/ 551 w 1112"/>
              <a:gd name="T17" fmla="*/ 482 h 483"/>
              <a:gd name="T18" fmla="*/ 556 w 1112"/>
              <a:gd name="T19" fmla="*/ 482 h 483"/>
              <a:gd name="T20" fmla="*/ 562 w 1112"/>
              <a:gd name="T21" fmla="*/ 482 h 483"/>
              <a:gd name="T22" fmla="*/ 562 w 1112"/>
              <a:gd name="T23" fmla="*/ 482 h 483"/>
              <a:gd name="T24" fmla="*/ 673 w 1112"/>
              <a:gd name="T25" fmla="*/ 482 h 483"/>
              <a:gd name="T26" fmla="*/ 673 w 1112"/>
              <a:gd name="T27" fmla="*/ 482 h 483"/>
              <a:gd name="T28" fmla="*/ 788 w 1112"/>
              <a:gd name="T29" fmla="*/ 482 h 483"/>
              <a:gd name="T30" fmla="*/ 788 w 1112"/>
              <a:gd name="T31" fmla="*/ 482 h 483"/>
              <a:gd name="T32" fmla="*/ 859 w 1112"/>
              <a:gd name="T33" fmla="*/ 482 h 483"/>
              <a:gd name="T34" fmla="*/ 1029 w 1112"/>
              <a:gd name="T35" fmla="*/ 356 h 483"/>
              <a:gd name="T36" fmla="*/ 1112 w 1112"/>
              <a:gd name="T37" fmla="*/ 0 h 483"/>
              <a:gd name="T38" fmla="*/ 0 w 1112"/>
              <a:gd name="T39" fmla="*/ 0 h 483"/>
              <a:gd name="T40" fmla="*/ 83 w 1112"/>
              <a:gd name="T41" fmla="*/ 35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12" h="483">
                <a:moveTo>
                  <a:pt x="83" y="356"/>
                </a:moveTo>
                <a:cubicBezTo>
                  <a:pt x="103" y="445"/>
                  <a:pt x="136" y="478"/>
                  <a:pt x="235" y="482"/>
                </a:cubicBezTo>
                <a:cubicBezTo>
                  <a:pt x="235" y="482"/>
                  <a:pt x="235" y="482"/>
                  <a:pt x="235" y="482"/>
                </a:cubicBezTo>
                <a:cubicBezTo>
                  <a:pt x="302" y="482"/>
                  <a:pt x="302" y="482"/>
                  <a:pt x="302" y="482"/>
                </a:cubicBezTo>
                <a:cubicBezTo>
                  <a:pt x="309" y="482"/>
                  <a:pt x="317" y="482"/>
                  <a:pt x="324" y="482"/>
                </a:cubicBezTo>
                <a:cubicBezTo>
                  <a:pt x="324" y="482"/>
                  <a:pt x="324" y="482"/>
                  <a:pt x="324" y="482"/>
                </a:cubicBezTo>
                <a:cubicBezTo>
                  <a:pt x="439" y="482"/>
                  <a:pt x="439" y="482"/>
                  <a:pt x="439" y="482"/>
                </a:cubicBezTo>
                <a:cubicBezTo>
                  <a:pt x="439" y="482"/>
                  <a:pt x="439" y="482"/>
                  <a:pt x="439" y="482"/>
                </a:cubicBezTo>
                <a:cubicBezTo>
                  <a:pt x="476" y="482"/>
                  <a:pt x="513" y="482"/>
                  <a:pt x="551" y="482"/>
                </a:cubicBezTo>
                <a:cubicBezTo>
                  <a:pt x="552" y="482"/>
                  <a:pt x="554" y="482"/>
                  <a:pt x="556" y="482"/>
                </a:cubicBezTo>
                <a:cubicBezTo>
                  <a:pt x="558" y="482"/>
                  <a:pt x="560" y="482"/>
                  <a:pt x="562" y="482"/>
                </a:cubicBezTo>
                <a:cubicBezTo>
                  <a:pt x="562" y="483"/>
                  <a:pt x="562" y="481"/>
                  <a:pt x="562" y="482"/>
                </a:cubicBezTo>
                <a:cubicBezTo>
                  <a:pt x="599" y="482"/>
                  <a:pt x="636" y="482"/>
                  <a:pt x="673" y="482"/>
                </a:cubicBezTo>
                <a:cubicBezTo>
                  <a:pt x="673" y="482"/>
                  <a:pt x="673" y="482"/>
                  <a:pt x="673" y="482"/>
                </a:cubicBezTo>
                <a:cubicBezTo>
                  <a:pt x="788" y="482"/>
                  <a:pt x="788" y="482"/>
                  <a:pt x="788" y="482"/>
                </a:cubicBezTo>
                <a:cubicBezTo>
                  <a:pt x="788" y="482"/>
                  <a:pt x="788" y="482"/>
                  <a:pt x="788" y="482"/>
                </a:cubicBezTo>
                <a:cubicBezTo>
                  <a:pt x="812" y="482"/>
                  <a:pt x="836" y="482"/>
                  <a:pt x="859" y="482"/>
                </a:cubicBezTo>
                <a:cubicBezTo>
                  <a:pt x="973" y="481"/>
                  <a:pt x="1008" y="450"/>
                  <a:pt x="1029" y="356"/>
                </a:cubicBezTo>
                <a:cubicBezTo>
                  <a:pt x="1053" y="248"/>
                  <a:pt x="1071" y="108"/>
                  <a:pt x="1112" y="0"/>
                </a:cubicBezTo>
                <a:cubicBezTo>
                  <a:pt x="0" y="0"/>
                  <a:pt x="0" y="0"/>
                  <a:pt x="0" y="0"/>
                </a:cubicBezTo>
                <a:cubicBezTo>
                  <a:pt x="41" y="108"/>
                  <a:pt x="59" y="248"/>
                  <a:pt x="83" y="356"/>
                </a:cubicBezTo>
                <a:close/>
              </a:path>
            </a:pathLst>
          </a:custGeom>
          <a:solidFill>
            <a:srgbClr val="00B050">
              <a:alpha val="65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38B47D8A-9A3F-F23C-7749-CF1486A8C8F6}"/>
              </a:ext>
            </a:extLst>
          </p:cNvPr>
          <p:cNvSpPr>
            <a:spLocks/>
          </p:cNvSpPr>
          <p:nvPr/>
        </p:nvSpPr>
        <p:spPr bwMode="auto">
          <a:xfrm>
            <a:off x="5063667" y="3971452"/>
            <a:ext cx="2195667" cy="656896"/>
          </a:xfrm>
          <a:custGeom>
            <a:avLst/>
            <a:gdLst>
              <a:gd name="T0" fmla="*/ 22 w 1613"/>
              <a:gd name="T1" fmla="*/ 40 h 483"/>
              <a:gd name="T2" fmla="*/ 45 w 1613"/>
              <a:gd name="T3" fmla="*/ 81 h 483"/>
              <a:gd name="T4" fmla="*/ 45 w 1613"/>
              <a:gd name="T5" fmla="*/ 81 h 483"/>
              <a:gd name="T6" fmla="*/ 240 w 1613"/>
              <a:gd name="T7" fmla="*/ 455 h 483"/>
              <a:gd name="T8" fmla="*/ 251 w 1613"/>
              <a:gd name="T9" fmla="*/ 483 h 483"/>
              <a:gd name="T10" fmla="*/ 1362 w 1613"/>
              <a:gd name="T11" fmla="*/ 483 h 483"/>
              <a:gd name="T12" fmla="*/ 1373 w 1613"/>
              <a:gd name="T13" fmla="*/ 455 h 483"/>
              <a:gd name="T14" fmla="*/ 1567 w 1613"/>
              <a:gd name="T15" fmla="*/ 81 h 483"/>
              <a:gd name="T16" fmla="*/ 1567 w 1613"/>
              <a:gd name="T17" fmla="*/ 81 h 483"/>
              <a:gd name="T18" fmla="*/ 1590 w 1613"/>
              <a:gd name="T19" fmla="*/ 40 h 483"/>
              <a:gd name="T20" fmla="*/ 1613 w 1613"/>
              <a:gd name="T21" fmla="*/ 0 h 483"/>
              <a:gd name="T22" fmla="*/ 0 w 1613"/>
              <a:gd name="T23" fmla="*/ 0 h 483"/>
              <a:gd name="T24" fmla="*/ 22 w 1613"/>
              <a:gd name="T25" fmla="*/ 4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13" h="483">
                <a:moveTo>
                  <a:pt x="22" y="40"/>
                </a:moveTo>
                <a:cubicBezTo>
                  <a:pt x="30" y="54"/>
                  <a:pt x="37" y="68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114" y="203"/>
                  <a:pt x="181" y="320"/>
                  <a:pt x="240" y="455"/>
                </a:cubicBezTo>
                <a:cubicBezTo>
                  <a:pt x="243" y="464"/>
                  <a:pt x="247" y="473"/>
                  <a:pt x="251" y="483"/>
                </a:cubicBezTo>
                <a:cubicBezTo>
                  <a:pt x="1362" y="483"/>
                  <a:pt x="1362" y="483"/>
                  <a:pt x="1362" y="483"/>
                </a:cubicBezTo>
                <a:cubicBezTo>
                  <a:pt x="1365" y="473"/>
                  <a:pt x="1369" y="464"/>
                  <a:pt x="1373" y="455"/>
                </a:cubicBezTo>
                <a:cubicBezTo>
                  <a:pt x="1432" y="320"/>
                  <a:pt x="1499" y="203"/>
                  <a:pt x="1567" y="81"/>
                </a:cubicBezTo>
                <a:cubicBezTo>
                  <a:pt x="1567" y="81"/>
                  <a:pt x="1567" y="81"/>
                  <a:pt x="1567" y="81"/>
                </a:cubicBezTo>
                <a:cubicBezTo>
                  <a:pt x="1575" y="68"/>
                  <a:pt x="1583" y="54"/>
                  <a:pt x="1590" y="40"/>
                </a:cubicBezTo>
                <a:cubicBezTo>
                  <a:pt x="1598" y="27"/>
                  <a:pt x="1605" y="14"/>
                  <a:pt x="1613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14"/>
                  <a:pt x="15" y="27"/>
                  <a:pt x="22" y="40"/>
                </a:cubicBezTo>
                <a:close/>
              </a:path>
            </a:pathLst>
          </a:custGeom>
          <a:solidFill>
            <a:srgbClr val="00B050">
              <a:alpha val="73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678CDACE-8023-F8B6-5524-3443C2739BAE}"/>
              </a:ext>
            </a:extLst>
          </p:cNvPr>
          <p:cNvSpPr>
            <a:spLocks/>
          </p:cNvSpPr>
          <p:nvPr/>
        </p:nvSpPr>
        <p:spPr bwMode="auto">
          <a:xfrm>
            <a:off x="4665922" y="3315505"/>
            <a:ext cx="2701629" cy="655948"/>
          </a:xfrm>
          <a:custGeom>
            <a:avLst/>
            <a:gdLst>
              <a:gd name="T0" fmla="*/ 1984 w 1984"/>
              <a:gd name="T1" fmla="*/ 0 h 483"/>
              <a:gd name="T2" fmla="*/ 0 w 1984"/>
              <a:gd name="T3" fmla="*/ 0 h 483"/>
              <a:gd name="T4" fmla="*/ 126 w 1984"/>
              <a:gd name="T5" fmla="*/ 372 h 483"/>
              <a:gd name="T6" fmla="*/ 186 w 1984"/>
              <a:gd name="T7" fmla="*/ 483 h 483"/>
              <a:gd name="T8" fmla="*/ 1799 w 1984"/>
              <a:gd name="T9" fmla="*/ 483 h 483"/>
              <a:gd name="T10" fmla="*/ 1858 w 1984"/>
              <a:gd name="T11" fmla="*/ 372 h 483"/>
              <a:gd name="T12" fmla="*/ 1984 w 1984"/>
              <a:gd name="T13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4" h="483">
                <a:moveTo>
                  <a:pt x="1984" y="0"/>
                </a:moveTo>
                <a:cubicBezTo>
                  <a:pt x="0" y="0"/>
                  <a:pt x="0" y="0"/>
                  <a:pt x="0" y="0"/>
                </a:cubicBezTo>
                <a:cubicBezTo>
                  <a:pt x="18" y="127"/>
                  <a:pt x="63" y="250"/>
                  <a:pt x="126" y="372"/>
                </a:cubicBezTo>
                <a:cubicBezTo>
                  <a:pt x="146" y="410"/>
                  <a:pt x="166" y="447"/>
                  <a:pt x="186" y="483"/>
                </a:cubicBezTo>
                <a:cubicBezTo>
                  <a:pt x="1799" y="483"/>
                  <a:pt x="1799" y="483"/>
                  <a:pt x="1799" y="483"/>
                </a:cubicBezTo>
                <a:cubicBezTo>
                  <a:pt x="1819" y="447"/>
                  <a:pt x="1838" y="410"/>
                  <a:pt x="1858" y="372"/>
                </a:cubicBezTo>
                <a:cubicBezTo>
                  <a:pt x="1921" y="250"/>
                  <a:pt x="1966" y="127"/>
                  <a:pt x="1984" y="0"/>
                </a:cubicBezTo>
                <a:close/>
              </a:path>
            </a:pathLst>
          </a:custGeom>
          <a:solidFill>
            <a:srgbClr val="00B050">
              <a:alpha val="82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7C93887C-CE5A-386A-C25E-56BA27E5BF36}"/>
              </a:ext>
            </a:extLst>
          </p:cNvPr>
          <p:cNvSpPr>
            <a:spLocks/>
          </p:cNvSpPr>
          <p:nvPr/>
        </p:nvSpPr>
        <p:spPr bwMode="auto">
          <a:xfrm>
            <a:off x="4795972" y="2660506"/>
            <a:ext cx="2730107" cy="654998"/>
          </a:xfrm>
          <a:custGeom>
            <a:avLst/>
            <a:gdLst>
              <a:gd name="T0" fmla="*/ 1998 w 2005"/>
              <a:gd name="T1" fmla="*/ 292 h 482"/>
              <a:gd name="T2" fmla="*/ 1998 w 2005"/>
              <a:gd name="T3" fmla="*/ 292 h 482"/>
              <a:gd name="T4" fmla="*/ 1977 w 2005"/>
              <a:gd name="T5" fmla="*/ 170 h 482"/>
              <a:gd name="T6" fmla="*/ 1906 w 2005"/>
              <a:gd name="T7" fmla="*/ 0 h 482"/>
              <a:gd name="T8" fmla="*/ 98 w 2005"/>
              <a:gd name="T9" fmla="*/ 0 h 482"/>
              <a:gd name="T10" fmla="*/ 27 w 2005"/>
              <a:gd name="T11" fmla="*/ 170 h 482"/>
              <a:gd name="T12" fmla="*/ 6 w 2005"/>
              <a:gd name="T13" fmla="*/ 292 h 482"/>
              <a:gd name="T14" fmla="*/ 6 w 2005"/>
              <a:gd name="T15" fmla="*/ 292 h 482"/>
              <a:gd name="T16" fmla="*/ 11 w 2005"/>
              <a:gd name="T17" fmla="*/ 482 h 482"/>
              <a:gd name="T18" fmla="*/ 1994 w 2005"/>
              <a:gd name="T19" fmla="*/ 482 h 482"/>
              <a:gd name="T20" fmla="*/ 1998 w 2005"/>
              <a:gd name="T21" fmla="*/ 29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05" h="482">
                <a:moveTo>
                  <a:pt x="1998" y="292"/>
                </a:moveTo>
                <a:cubicBezTo>
                  <a:pt x="1998" y="292"/>
                  <a:pt x="1998" y="292"/>
                  <a:pt x="1998" y="292"/>
                </a:cubicBezTo>
                <a:cubicBezTo>
                  <a:pt x="1995" y="251"/>
                  <a:pt x="1988" y="211"/>
                  <a:pt x="1977" y="170"/>
                </a:cubicBezTo>
                <a:cubicBezTo>
                  <a:pt x="1963" y="113"/>
                  <a:pt x="1939" y="56"/>
                  <a:pt x="1906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66" y="56"/>
                  <a:pt x="42" y="113"/>
                  <a:pt x="27" y="170"/>
                </a:cubicBezTo>
                <a:cubicBezTo>
                  <a:pt x="17" y="211"/>
                  <a:pt x="10" y="251"/>
                  <a:pt x="6" y="292"/>
                </a:cubicBezTo>
                <a:cubicBezTo>
                  <a:pt x="6" y="292"/>
                  <a:pt x="6" y="292"/>
                  <a:pt x="6" y="292"/>
                </a:cubicBezTo>
                <a:cubicBezTo>
                  <a:pt x="0" y="356"/>
                  <a:pt x="2" y="419"/>
                  <a:pt x="11" y="482"/>
                </a:cubicBezTo>
                <a:cubicBezTo>
                  <a:pt x="1994" y="482"/>
                  <a:pt x="1994" y="482"/>
                  <a:pt x="1994" y="482"/>
                </a:cubicBezTo>
                <a:cubicBezTo>
                  <a:pt x="2003" y="419"/>
                  <a:pt x="2005" y="356"/>
                  <a:pt x="1998" y="292"/>
                </a:cubicBezTo>
                <a:close/>
              </a:path>
            </a:pathLst>
          </a:custGeom>
          <a:solidFill>
            <a:srgbClr val="00B050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D8E8C7B5-3A2F-2190-9181-F94068AD04C8}"/>
              </a:ext>
            </a:extLst>
          </p:cNvPr>
          <p:cNvSpPr>
            <a:spLocks/>
          </p:cNvSpPr>
          <p:nvPr/>
        </p:nvSpPr>
        <p:spPr bwMode="auto">
          <a:xfrm>
            <a:off x="4785530" y="2003610"/>
            <a:ext cx="2461463" cy="656896"/>
          </a:xfrm>
          <a:custGeom>
            <a:avLst/>
            <a:gdLst>
              <a:gd name="T0" fmla="*/ 904 w 1808"/>
              <a:gd name="T1" fmla="*/ 0 h 483"/>
              <a:gd name="T2" fmla="*/ 904 w 1808"/>
              <a:gd name="T3" fmla="*/ 0 h 483"/>
              <a:gd name="T4" fmla="*/ 0 w 1808"/>
              <a:gd name="T5" fmla="*/ 483 h 483"/>
              <a:gd name="T6" fmla="*/ 1808 w 1808"/>
              <a:gd name="T7" fmla="*/ 483 h 483"/>
              <a:gd name="T8" fmla="*/ 904 w 1808"/>
              <a:gd name="T9" fmla="*/ 0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8" h="483">
                <a:moveTo>
                  <a:pt x="904" y="0"/>
                </a:moveTo>
                <a:cubicBezTo>
                  <a:pt x="904" y="0"/>
                  <a:pt x="904" y="0"/>
                  <a:pt x="904" y="0"/>
                </a:cubicBezTo>
                <a:cubicBezTo>
                  <a:pt x="477" y="0"/>
                  <a:pt x="149" y="228"/>
                  <a:pt x="0" y="483"/>
                </a:cubicBezTo>
                <a:cubicBezTo>
                  <a:pt x="1808" y="483"/>
                  <a:pt x="1808" y="483"/>
                  <a:pt x="1808" y="483"/>
                </a:cubicBezTo>
                <a:cubicBezTo>
                  <a:pt x="1660" y="228"/>
                  <a:pt x="1331" y="0"/>
                  <a:pt x="90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156E01-C391-DFE2-FDD4-71BE06E2BD6D}"/>
              </a:ext>
            </a:extLst>
          </p:cNvPr>
          <p:cNvSpPr/>
          <p:nvPr/>
        </p:nvSpPr>
        <p:spPr>
          <a:xfrm>
            <a:off x="9037522" y="5202363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 is simply dummy text of the printing and type.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7FB578-1CB4-9AB1-6F35-587AE162C8DD}"/>
              </a:ext>
            </a:extLst>
          </p:cNvPr>
          <p:cNvSpPr txBox="1"/>
          <p:nvPr/>
        </p:nvSpPr>
        <p:spPr>
          <a:xfrm>
            <a:off x="9037522" y="4917679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7B3E58D-8F98-07F1-0B8F-C5A6B09897D2}"/>
              </a:ext>
            </a:extLst>
          </p:cNvPr>
          <p:cNvSpPr/>
          <p:nvPr/>
        </p:nvSpPr>
        <p:spPr>
          <a:xfrm>
            <a:off x="8027762" y="4901201"/>
            <a:ext cx="759876" cy="759876"/>
          </a:xfrm>
          <a:prstGeom prst="ellipse">
            <a:avLst/>
          </a:prstGeom>
          <a:solidFill>
            <a:srgbClr val="00B0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4" name="Shape 2434">
            <a:extLst>
              <a:ext uri="{FF2B5EF4-FFF2-40B4-BE49-F238E27FC236}">
                <a16:creationId xmlns:a16="http://schemas.microsoft.com/office/drawing/2014/main" id="{6A141220-CCA7-8B33-B8D9-6AD86A697CAD}"/>
              </a:ext>
            </a:extLst>
          </p:cNvPr>
          <p:cNvSpPr/>
          <p:nvPr/>
        </p:nvSpPr>
        <p:spPr>
          <a:xfrm>
            <a:off x="8243503" y="5116955"/>
            <a:ext cx="328394" cy="328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68AAE2-8102-4E9F-29FA-754476EBCCCB}"/>
              </a:ext>
            </a:extLst>
          </p:cNvPr>
          <p:cNvSpPr/>
          <p:nvPr/>
        </p:nvSpPr>
        <p:spPr>
          <a:xfrm>
            <a:off x="9037522" y="3711746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 is simply dummy text of the printing and type.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154F3C-5978-27B7-5639-754B79D667C9}"/>
              </a:ext>
            </a:extLst>
          </p:cNvPr>
          <p:cNvSpPr txBox="1"/>
          <p:nvPr/>
        </p:nvSpPr>
        <p:spPr>
          <a:xfrm>
            <a:off x="9037522" y="3427062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D324E41-22B5-84F2-F44D-BC973A93DBCA}"/>
              </a:ext>
            </a:extLst>
          </p:cNvPr>
          <p:cNvSpPr/>
          <p:nvPr/>
        </p:nvSpPr>
        <p:spPr>
          <a:xfrm>
            <a:off x="8027762" y="3410584"/>
            <a:ext cx="759876" cy="759876"/>
          </a:xfrm>
          <a:prstGeom prst="ellipse">
            <a:avLst/>
          </a:prstGeom>
          <a:solidFill>
            <a:srgbClr val="00B05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9" name="Shape 2606">
            <a:extLst>
              <a:ext uri="{FF2B5EF4-FFF2-40B4-BE49-F238E27FC236}">
                <a16:creationId xmlns:a16="http://schemas.microsoft.com/office/drawing/2014/main" id="{9E847115-8D14-DEF9-AA38-18C5367BB65F}"/>
              </a:ext>
            </a:extLst>
          </p:cNvPr>
          <p:cNvSpPr/>
          <p:nvPr/>
        </p:nvSpPr>
        <p:spPr>
          <a:xfrm>
            <a:off x="8243503" y="3626338"/>
            <a:ext cx="328394" cy="328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BB00E9-2BDA-B2A4-C3D1-731F33ADABF9}"/>
              </a:ext>
            </a:extLst>
          </p:cNvPr>
          <p:cNvSpPr/>
          <p:nvPr/>
        </p:nvSpPr>
        <p:spPr>
          <a:xfrm>
            <a:off x="826836" y="4457054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 is simply dummy text of the printing and type.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EA2770-DF64-02A7-6B54-7C24DD83A771}"/>
              </a:ext>
            </a:extLst>
          </p:cNvPr>
          <p:cNvSpPr txBox="1"/>
          <p:nvPr/>
        </p:nvSpPr>
        <p:spPr>
          <a:xfrm>
            <a:off x="1016858" y="4172370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9535FF7-F26C-682C-AC2C-F5071311261B}"/>
              </a:ext>
            </a:extLst>
          </p:cNvPr>
          <p:cNvSpPr/>
          <p:nvPr/>
        </p:nvSpPr>
        <p:spPr>
          <a:xfrm>
            <a:off x="3404363" y="4155892"/>
            <a:ext cx="759876" cy="759876"/>
          </a:xfrm>
          <a:prstGeom prst="ellipse">
            <a:avLst/>
          </a:prstGeom>
          <a:solidFill>
            <a:srgbClr val="00B05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23" name="Shape 2627">
            <a:extLst>
              <a:ext uri="{FF2B5EF4-FFF2-40B4-BE49-F238E27FC236}">
                <a16:creationId xmlns:a16="http://schemas.microsoft.com/office/drawing/2014/main" id="{9318B71E-3831-20CF-2157-DECF36059A28}"/>
              </a:ext>
            </a:extLst>
          </p:cNvPr>
          <p:cNvSpPr/>
          <p:nvPr/>
        </p:nvSpPr>
        <p:spPr>
          <a:xfrm>
            <a:off x="3620104" y="4371646"/>
            <a:ext cx="328394" cy="328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DFD900-68A5-A24F-AD5E-F1F03DEBC720}"/>
              </a:ext>
            </a:extLst>
          </p:cNvPr>
          <p:cNvSpPr/>
          <p:nvPr/>
        </p:nvSpPr>
        <p:spPr>
          <a:xfrm>
            <a:off x="826836" y="2966438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 is simply dummy text of the printing and type.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C6434A0-46DA-28FC-780F-E382D663363E}"/>
              </a:ext>
            </a:extLst>
          </p:cNvPr>
          <p:cNvSpPr txBox="1"/>
          <p:nvPr/>
        </p:nvSpPr>
        <p:spPr>
          <a:xfrm>
            <a:off x="1016858" y="2681754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2D0484E-2232-D2B9-B46F-6994D02C700A}"/>
              </a:ext>
            </a:extLst>
          </p:cNvPr>
          <p:cNvSpPr/>
          <p:nvPr/>
        </p:nvSpPr>
        <p:spPr>
          <a:xfrm>
            <a:off x="3404363" y="2665276"/>
            <a:ext cx="759876" cy="759876"/>
          </a:xfrm>
          <a:prstGeom prst="ellipse">
            <a:avLst/>
          </a:prstGeom>
          <a:solidFill>
            <a:srgbClr val="00B05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27" name="Shape 2628">
            <a:extLst>
              <a:ext uri="{FF2B5EF4-FFF2-40B4-BE49-F238E27FC236}">
                <a16:creationId xmlns:a16="http://schemas.microsoft.com/office/drawing/2014/main" id="{DC6C0F8A-4448-A337-91A8-D2AA90F5A495}"/>
              </a:ext>
            </a:extLst>
          </p:cNvPr>
          <p:cNvSpPr/>
          <p:nvPr/>
        </p:nvSpPr>
        <p:spPr>
          <a:xfrm>
            <a:off x="3620104" y="2910882"/>
            <a:ext cx="328394" cy="268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A43B339-CD65-C18D-12C2-4C7581F03C5C}"/>
              </a:ext>
            </a:extLst>
          </p:cNvPr>
          <p:cNvSpPr/>
          <p:nvPr/>
        </p:nvSpPr>
        <p:spPr>
          <a:xfrm>
            <a:off x="9037522" y="2221130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 is simply dummy text of the printing and type.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E636B00-9978-C294-DDE2-0D5F8F290840}"/>
              </a:ext>
            </a:extLst>
          </p:cNvPr>
          <p:cNvSpPr txBox="1"/>
          <p:nvPr/>
        </p:nvSpPr>
        <p:spPr>
          <a:xfrm>
            <a:off x="9037522" y="1936446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90882B9-009F-A5A0-1FB7-A65B81F5DD15}"/>
              </a:ext>
            </a:extLst>
          </p:cNvPr>
          <p:cNvSpPr/>
          <p:nvPr/>
        </p:nvSpPr>
        <p:spPr>
          <a:xfrm>
            <a:off x="8027762" y="1919968"/>
            <a:ext cx="759876" cy="759876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31" name="Shape 2630">
            <a:extLst>
              <a:ext uri="{FF2B5EF4-FFF2-40B4-BE49-F238E27FC236}">
                <a16:creationId xmlns:a16="http://schemas.microsoft.com/office/drawing/2014/main" id="{76107022-CCAD-EA18-FC56-E85C1943FA09}"/>
              </a:ext>
            </a:extLst>
          </p:cNvPr>
          <p:cNvSpPr/>
          <p:nvPr/>
        </p:nvSpPr>
        <p:spPr>
          <a:xfrm>
            <a:off x="8243604" y="2135713"/>
            <a:ext cx="328193" cy="328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432920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45504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  <p:sp>
        <p:nvSpPr>
          <p:cNvPr id="3" name="Freeform 72">
            <a:extLst>
              <a:ext uri="{FF2B5EF4-FFF2-40B4-BE49-F238E27FC236}">
                <a16:creationId xmlns:a16="http://schemas.microsoft.com/office/drawing/2014/main" id="{DB3BC6A2-F11A-0DAD-7550-057866677F34}"/>
              </a:ext>
            </a:extLst>
          </p:cNvPr>
          <p:cNvSpPr>
            <a:spLocks noChangeAspect="1"/>
          </p:cNvSpPr>
          <p:nvPr/>
        </p:nvSpPr>
        <p:spPr>
          <a:xfrm>
            <a:off x="9015909" y="2078295"/>
            <a:ext cx="2326264" cy="1305642"/>
          </a:xfrm>
          <a:custGeom>
            <a:avLst/>
            <a:gdLst>
              <a:gd name="connsiteX0" fmla="*/ 723900 w 1447800"/>
              <a:gd name="connsiteY0" fmla="*/ 0 h 812594"/>
              <a:gd name="connsiteX1" fmla="*/ 782950 w 1447800"/>
              <a:gd name="connsiteY1" fmla="*/ 2982 h 812594"/>
              <a:gd name="connsiteX2" fmla="*/ 1447800 w 1447800"/>
              <a:gd name="connsiteY2" fmla="*/ 739727 h 812594"/>
              <a:gd name="connsiteX3" fmla="*/ 1446025 w 1447800"/>
              <a:gd name="connsiteY3" fmla="*/ 739727 h 812594"/>
              <a:gd name="connsiteX4" fmla="*/ 1447800 w 1447800"/>
              <a:gd name="connsiteY4" fmla="*/ 744013 h 812594"/>
              <a:gd name="connsiteX5" fmla="*/ 1379220 w 1447800"/>
              <a:gd name="connsiteY5" fmla="*/ 812593 h 812594"/>
              <a:gd name="connsiteX6" fmla="*/ 1310640 w 1447800"/>
              <a:gd name="connsiteY6" fmla="*/ 744013 h 812594"/>
              <a:gd name="connsiteX7" fmla="*/ 1312415 w 1447800"/>
              <a:gd name="connsiteY7" fmla="*/ 739727 h 812594"/>
              <a:gd name="connsiteX8" fmla="*/ 1309234 w 1447800"/>
              <a:gd name="connsiteY8" fmla="*/ 739727 h 812594"/>
              <a:gd name="connsiteX9" fmla="*/ 1309430 w 1447800"/>
              <a:gd name="connsiteY9" fmla="*/ 737778 h 812594"/>
              <a:gd name="connsiteX10" fmla="*/ 827039 w 1447800"/>
              <a:gd name="connsiteY10" fmla="*/ 145904 h 812594"/>
              <a:gd name="connsiteX11" fmla="*/ 723900 w 1447800"/>
              <a:gd name="connsiteY11" fmla="*/ 135507 h 812594"/>
              <a:gd name="connsiteX12" fmla="*/ 723900 w 1447800"/>
              <a:gd name="connsiteY12" fmla="*/ 135508 h 812594"/>
              <a:gd name="connsiteX13" fmla="*/ 620761 w 1447800"/>
              <a:gd name="connsiteY13" fmla="*/ 145905 h 812594"/>
              <a:gd name="connsiteX14" fmla="*/ 138370 w 1447800"/>
              <a:gd name="connsiteY14" fmla="*/ 737779 h 812594"/>
              <a:gd name="connsiteX15" fmla="*/ 138566 w 1447800"/>
              <a:gd name="connsiteY15" fmla="*/ 739728 h 812594"/>
              <a:gd name="connsiteX16" fmla="*/ 135385 w 1447800"/>
              <a:gd name="connsiteY16" fmla="*/ 739728 h 812594"/>
              <a:gd name="connsiteX17" fmla="*/ 137160 w 1447800"/>
              <a:gd name="connsiteY17" fmla="*/ 744014 h 812594"/>
              <a:gd name="connsiteX18" fmla="*/ 68580 w 1447800"/>
              <a:gd name="connsiteY18" fmla="*/ 812594 h 812594"/>
              <a:gd name="connsiteX19" fmla="*/ 0 w 1447800"/>
              <a:gd name="connsiteY19" fmla="*/ 744014 h 812594"/>
              <a:gd name="connsiteX20" fmla="*/ 1775 w 1447800"/>
              <a:gd name="connsiteY20" fmla="*/ 739728 h 812594"/>
              <a:gd name="connsiteX21" fmla="*/ 0 w 1447800"/>
              <a:gd name="connsiteY21" fmla="*/ 739728 h 812594"/>
              <a:gd name="connsiteX22" fmla="*/ 664850 w 1447800"/>
              <a:gd name="connsiteY22" fmla="*/ 2983 h 812594"/>
              <a:gd name="connsiteX23" fmla="*/ 723900 w 1447800"/>
              <a:gd name="connsiteY23" fmla="*/ 1 h 8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47800" h="812594">
                <a:moveTo>
                  <a:pt x="723900" y="0"/>
                </a:moveTo>
                <a:lnTo>
                  <a:pt x="782950" y="2982"/>
                </a:lnTo>
                <a:cubicBezTo>
                  <a:pt x="1156386" y="40906"/>
                  <a:pt x="1447800" y="356285"/>
                  <a:pt x="1447800" y="739727"/>
                </a:cubicBezTo>
                <a:lnTo>
                  <a:pt x="1446025" y="739727"/>
                </a:lnTo>
                <a:lnTo>
                  <a:pt x="1447800" y="744013"/>
                </a:lnTo>
                <a:cubicBezTo>
                  <a:pt x="1447800" y="781889"/>
                  <a:pt x="1417096" y="812593"/>
                  <a:pt x="1379220" y="812593"/>
                </a:cubicBezTo>
                <a:cubicBezTo>
                  <a:pt x="1341344" y="812593"/>
                  <a:pt x="1310640" y="781889"/>
                  <a:pt x="1310640" y="744013"/>
                </a:cubicBezTo>
                <a:lnTo>
                  <a:pt x="1312415" y="739727"/>
                </a:lnTo>
                <a:lnTo>
                  <a:pt x="1309234" y="739727"/>
                </a:lnTo>
                <a:lnTo>
                  <a:pt x="1309430" y="737778"/>
                </a:lnTo>
                <a:cubicBezTo>
                  <a:pt x="1309430" y="445824"/>
                  <a:pt x="1102339" y="202239"/>
                  <a:pt x="827039" y="145904"/>
                </a:cubicBezTo>
                <a:lnTo>
                  <a:pt x="723900" y="135507"/>
                </a:lnTo>
                <a:lnTo>
                  <a:pt x="723900" y="135508"/>
                </a:lnTo>
                <a:lnTo>
                  <a:pt x="620761" y="145905"/>
                </a:lnTo>
                <a:cubicBezTo>
                  <a:pt x="345461" y="202240"/>
                  <a:pt x="138370" y="445825"/>
                  <a:pt x="138370" y="737779"/>
                </a:cubicBezTo>
                <a:lnTo>
                  <a:pt x="138566" y="739728"/>
                </a:lnTo>
                <a:lnTo>
                  <a:pt x="135385" y="739728"/>
                </a:lnTo>
                <a:lnTo>
                  <a:pt x="137160" y="744014"/>
                </a:lnTo>
                <a:cubicBezTo>
                  <a:pt x="137160" y="781890"/>
                  <a:pt x="106456" y="812594"/>
                  <a:pt x="68580" y="812594"/>
                </a:cubicBezTo>
                <a:cubicBezTo>
                  <a:pt x="30704" y="812594"/>
                  <a:pt x="0" y="781890"/>
                  <a:pt x="0" y="744014"/>
                </a:cubicBezTo>
                <a:lnTo>
                  <a:pt x="1775" y="739728"/>
                </a:lnTo>
                <a:lnTo>
                  <a:pt x="0" y="739728"/>
                </a:lnTo>
                <a:cubicBezTo>
                  <a:pt x="0" y="356286"/>
                  <a:pt x="291414" y="40907"/>
                  <a:pt x="664850" y="2983"/>
                </a:cubicBezTo>
                <a:lnTo>
                  <a:pt x="723900" y="1"/>
                </a:lnTo>
                <a:close/>
              </a:path>
            </a:pathLst>
          </a:custGeom>
          <a:solidFill>
            <a:srgbClr val="00B050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4" name="Freeform 71">
            <a:extLst>
              <a:ext uri="{FF2B5EF4-FFF2-40B4-BE49-F238E27FC236}">
                <a16:creationId xmlns:a16="http://schemas.microsoft.com/office/drawing/2014/main" id="{3FA5217A-D6DC-64CD-AA8B-8E80DE12E17E}"/>
              </a:ext>
            </a:extLst>
          </p:cNvPr>
          <p:cNvSpPr>
            <a:spLocks noChangeAspect="1"/>
          </p:cNvSpPr>
          <p:nvPr/>
        </p:nvSpPr>
        <p:spPr>
          <a:xfrm>
            <a:off x="6898188" y="2078295"/>
            <a:ext cx="2326264" cy="1305642"/>
          </a:xfrm>
          <a:custGeom>
            <a:avLst/>
            <a:gdLst>
              <a:gd name="connsiteX0" fmla="*/ 723900 w 1447800"/>
              <a:gd name="connsiteY0" fmla="*/ 0 h 812594"/>
              <a:gd name="connsiteX1" fmla="*/ 782950 w 1447800"/>
              <a:gd name="connsiteY1" fmla="*/ 2982 h 812594"/>
              <a:gd name="connsiteX2" fmla="*/ 1447800 w 1447800"/>
              <a:gd name="connsiteY2" fmla="*/ 739727 h 812594"/>
              <a:gd name="connsiteX3" fmla="*/ 1446025 w 1447800"/>
              <a:gd name="connsiteY3" fmla="*/ 739727 h 812594"/>
              <a:gd name="connsiteX4" fmla="*/ 1447800 w 1447800"/>
              <a:gd name="connsiteY4" fmla="*/ 744013 h 812594"/>
              <a:gd name="connsiteX5" fmla="*/ 1379220 w 1447800"/>
              <a:gd name="connsiteY5" fmla="*/ 812593 h 812594"/>
              <a:gd name="connsiteX6" fmla="*/ 1310640 w 1447800"/>
              <a:gd name="connsiteY6" fmla="*/ 744013 h 812594"/>
              <a:gd name="connsiteX7" fmla="*/ 1312415 w 1447800"/>
              <a:gd name="connsiteY7" fmla="*/ 739727 h 812594"/>
              <a:gd name="connsiteX8" fmla="*/ 1309234 w 1447800"/>
              <a:gd name="connsiteY8" fmla="*/ 739727 h 812594"/>
              <a:gd name="connsiteX9" fmla="*/ 1309430 w 1447800"/>
              <a:gd name="connsiteY9" fmla="*/ 737778 h 812594"/>
              <a:gd name="connsiteX10" fmla="*/ 827039 w 1447800"/>
              <a:gd name="connsiteY10" fmla="*/ 145904 h 812594"/>
              <a:gd name="connsiteX11" fmla="*/ 723900 w 1447800"/>
              <a:gd name="connsiteY11" fmla="*/ 135507 h 812594"/>
              <a:gd name="connsiteX12" fmla="*/ 723900 w 1447800"/>
              <a:gd name="connsiteY12" fmla="*/ 135508 h 812594"/>
              <a:gd name="connsiteX13" fmla="*/ 620761 w 1447800"/>
              <a:gd name="connsiteY13" fmla="*/ 145905 h 812594"/>
              <a:gd name="connsiteX14" fmla="*/ 138370 w 1447800"/>
              <a:gd name="connsiteY14" fmla="*/ 737779 h 812594"/>
              <a:gd name="connsiteX15" fmla="*/ 138566 w 1447800"/>
              <a:gd name="connsiteY15" fmla="*/ 739728 h 812594"/>
              <a:gd name="connsiteX16" fmla="*/ 135385 w 1447800"/>
              <a:gd name="connsiteY16" fmla="*/ 739728 h 812594"/>
              <a:gd name="connsiteX17" fmla="*/ 137160 w 1447800"/>
              <a:gd name="connsiteY17" fmla="*/ 744014 h 812594"/>
              <a:gd name="connsiteX18" fmla="*/ 68580 w 1447800"/>
              <a:gd name="connsiteY18" fmla="*/ 812594 h 812594"/>
              <a:gd name="connsiteX19" fmla="*/ 0 w 1447800"/>
              <a:gd name="connsiteY19" fmla="*/ 744014 h 812594"/>
              <a:gd name="connsiteX20" fmla="*/ 1775 w 1447800"/>
              <a:gd name="connsiteY20" fmla="*/ 739728 h 812594"/>
              <a:gd name="connsiteX21" fmla="*/ 0 w 1447800"/>
              <a:gd name="connsiteY21" fmla="*/ 739728 h 812594"/>
              <a:gd name="connsiteX22" fmla="*/ 664850 w 1447800"/>
              <a:gd name="connsiteY22" fmla="*/ 2983 h 812594"/>
              <a:gd name="connsiteX23" fmla="*/ 723900 w 1447800"/>
              <a:gd name="connsiteY23" fmla="*/ 1 h 8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47800" h="812594">
                <a:moveTo>
                  <a:pt x="723900" y="0"/>
                </a:moveTo>
                <a:lnTo>
                  <a:pt x="782950" y="2982"/>
                </a:lnTo>
                <a:cubicBezTo>
                  <a:pt x="1156386" y="40906"/>
                  <a:pt x="1447800" y="356285"/>
                  <a:pt x="1447800" y="739727"/>
                </a:cubicBezTo>
                <a:lnTo>
                  <a:pt x="1446025" y="739727"/>
                </a:lnTo>
                <a:lnTo>
                  <a:pt x="1447800" y="744013"/>
                </a:lnTo>
                <a:cubicBezTo>
                  <a:pt x="1447800" y="781889"/>
                  <a:pt x="1417096" y="812593"/>
                  <a:pt x="1379220" y="812593"/>
                </a:cubicBezTo>
                <a:cubicBezTo>
                  <a:pt x="1341344" y="812593"/>
                  <a:pt x="1310640" y="781889"/>
                  <a:pt x="1310640" y="744013"/>
                </a:cubicBezTo>
                <a:lnTo>
                  <a:pt x="1312415" y="739727"/>
                </a:lnTo>
                <a:lnTo>
                  <a:pt x="1309234" y="739727"/>
                </a:lnTo>
                <a:lnTo>
                  <a:pt x="1309430" y="737778"/>
                </a:lnTo>
                <a:cubicBezTo>
                  <a:pt x="1309430" y="445824"/>
                  <a:pt x="1102339" y="202239"/>
                  <a:pt x="827039" y="145904"/>
                </a:cubicBezTo>
                <a:lnTo>
                  <a:pt x="723900" y="135507"/>
                </a:lnTo>
                <a:lnTo>
                  <a:pt x="723900" y="135508"/>
                </a:lnTo>
                <a:lnTo>
                  <a:pt x="620761" y="145905"/>
                </a:lnTo>
                <a:cubicBezTo>
                  <a:pt x="345461" y="202240"/>
                  <a:pt x="138370" y="445825"/>
                  <a:pt x="138370" y="737779"/>
                </a:cubicBezTo>
                <a:lnTo>
                  <a:pt x="138566" y="739728"/>
                </a:lnTo>
                <a:lnTo>
                  <a:pt x="135385" y="739728"/>
                </a:lnTo>
                <a:lnTo>
                  <a:pt x="137160" y="744014"/>
                </a:lnTo>
                <a:cubicBezTo>
                  <a:pt x="137160" y="781890"/>
                  <a:pt x="106456" y="812594"/>
                  <a:pt x="68580" y="812594"/>
                </a:cubicBezTo>
                <a:cubicBezTo>
                  <a:pt x="30704" y="812594"/>
                  <a:pt x="0" y="781890"/>
                  <a:pt x="0" y="744014"/>
                </a:cubicBezTo>
                <a:lnTo>
                  <a:pt x="1775" y="739728"/>
                </a:lnTo>
                <a:lnTo>
                  <a:pt x="0" y="739728"/>
                </a:lnTo>
                <a:cubicBezTo>
                  <a:pt x="0" y="356286"/>
                  <a:pt x="291414" y="40907"/>
                  <a:pt x="664850" y="2983"/>
                </a:cubicBezTo>
                <a:lnTo>
                  <a:pt x="723900" y="1"/>
                </a:lnTo>
                <a:close/>
              </a:path>
            </a:pathLst>
          </a:custGeom>
          <a:solidFill>
            <a:srgbClr val="00B050">
              <a:alpha val="6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5" name="Freeform 70">
            <a:extLst>
              <a:ext uri="{FF2B5EF4-FFF2-40B4-BE49-F238E27FC236}">
                <a16:creationId xmlns:a16="http://schemas.microsoft.com/office/drawing/2014/main" id="{B82341BC-9E06-AB33-3D54-8C585455936B}"/>
              </a:ext>
            </a:extLst>
          </p:cNvPr>
          <p:cNvSpPr>
            <a:spLocks noChangeAspect="1"/>
          </p:cNvSpPr>
          <p:nvPr/>
        </p:nvSpPr>
        <p:spPr>
          <a:xfrm>
            <a:off x="4780469" y="2078295"/>
            <a:ext cx="2326264" cy="1305642"/>
          </a:xfrm>
          <a:custGeom>
            <a:avLst/>
            <a:gdLst>
              <a:gd name="connsiteX0" fmla="*/ 723900 w 1447800"/>
              <a:gd name="connsiteY0" fmla="*/ 0 h 812594"/>
              <a:gd name="connsiteX1" fmla="*/ 782950 w 1447800"/>
              <a:gd name="connsiteY1" fmla="*/ 2982 h 812594"/>
              <a:gd name="connsiteX2" fmla="*/ 1447800 w 1447800"/>
              <a:gd name="connsiteY2" fmla="*/ 739727 h 812594"/>
              <a:gd name="connsiteX3" fmla="*/ 1446025 w 1447800"/>
              <a:gd name="connsiteY3" fmla="*/ 739727 h 812594"/>
              <a:gd name="connsiteX4" fmla="*/ 1447800 w 1447800"/>
              <a:gd name="connsiteY4" fmla="*/ 744013 h 812594"/>
              <a:gd name="connsiteX5" fmla="*/ 1379220 w 1447800"/>
              <a:gd name="connsiteY5" fmla="*/ 812593 h 812594"/>
              <a:gd name="connsiteX6" fmla="*/ 1310640 w 1447800"/>
              <a:gd name="connsiteY6" fmla="*/ 744013 h 812594"/>
              <a:gd name="connsiteX7" fmla="*/ 1312415 w 1447800"/>
              <a:gd name="connsiteY7" fmla="*/ 739727 h 812594"/>
              <a:gd name="connsiteX8" fmla="*/ 1309234 w 1447800"/>
              <a:gd name="connsiteY8" fmla="*/ 739727 h 812594"/>
              <a:gd name="connsiteX9" fmla="*/ 1309430 w 1447800"/>
              <a:gd name="connsiteY9" fmla="*/ 737778 h 812594"/>
              <a:gd name="connsiteX10" fmla="*/ 827039 w 1447800"/>
              <a:gd name="connsiteY10" fmla="*/ 145904 h 812594"/>
              <a:gd name="connsiteX11" fmla="*/ 723900 w 1447800"/>
              <a:gd name="connsiteY11" fmla="*/ 135507 h 812594"/>
              <a:gd name="connsiteX12" fmla="*/ 723900 w 1447800"/>
              <a:gd name="connsiteY12" fmla="*/ 135508 h 812594"/>
              <a:gd name="connsiteX13" fmla="*/ 620761 w 1447800"/>
              <a:gd name="connsiteY13" fmla="*/ 145905 h 812594"/>
              <a:gd name="connsiteX14" fmla="*/ 138370 w 1447800"/>
              <a:gd name="connsiteY14" fmla="*/ 737779 h 812594"/>
              <a:gd name="connsiteX15" fmla="*/ 138566 w 1447800"/>
              <a:gd name="connsiteY15" fmla="*/ 739728 h 812594"/>
              <a:gd name="connsiteX16" fmla="*/ 135385 w 1447800"/>
              <a:gd name="connsiteY16" fmla="*/ 739728 h 812594"/>
              <a:gd name="connsiteX17" fmla="*/ 137160 w 1447800"/>
              <a:gd name="connsiteY17" fmla="*/ 744014 h 812594"/>
              <a:gd name="connsiteX18" fmla="*/ 68580 w 1447800"/>
              <a:gd name="connsiteY18" fmla="*/ 812594 h 812594"/>
              <a:gd name="connsiteX19" fmla="*/ 0 w 1447800"/>
              <a:gd name="connsiteY19" fmla="*/ 744014 h 812594"/>
              <a:gd name="connsiteX20" fmla="*/ 1775 w 1447800"/>
              <a:gd name="connsiteY20" fmla="*/ 739728 h 812594"/>
              <a:gd name="connsiteX21" fmla="*/ 0 w 1447800"/>
              <a:gd name="connsiteY21" fmla="*/ 739728 h 812594"/>
              <a:gd name="connsiteX22" fmla="*/ 664850 w 1447800"/>
              <a:gd name="connsiteY22" fmla="*/ 2983 h 812594"/>
              <a:gd name="connsiteX23" fmla="*/ 723900 w 1447800"/>
              <a:gd name="connsiteY23" fmla="*/ 1 h 8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47800" h="812594">
                <a:moveTo>
                  <a:pt x="723900" y="0"/>
                </a:moveTo>
                <a:lnTo>
                  <a:pt x="782950" y="2982"/>
                </a:lnTo>
                <a:cubicBezTo>
                  <a:pt x="1156386" y="40906"/>
                  <a:pt x="1447800" y="356285"/>
                  <a:pt x="1447800" y="739727"/>
                </a:cubicBezTo>
                <a:lnTo>
                  <a:pt x="1446025" y="739727"/>
                </a:lnTo>
                <a:lnTo>
                  <a:pt x="1447800" y="744013"/>
                </a:lnTo>
                <a:cubicBezTo>
                  <a:pt x="1447800" y="781889"/>
                  <a:pt x="1417096" y="812593"/>
                  <a:pt x="1379220" y="812593"/>
                </a:cubicBezTo>
                <a:cubicBezTo>
                  <a:pt x="1341344" y="812593"/>
                  <a:pt x="1310640" y="781889"/>
                  <a:pt x="1310640" y="744013"/>
                </a:cubicBezTo>
                <a:lnTo>
                  <a:pt x="1312415" y="739727"/>
                </a:lnTo>
                <a:lnTo>
                  <a:pt x="1309234" y="739727"/>
                </a:lnTo>
                <a:lnTo>
                  <a:pt x="1309430" y="737778"/>
                </a:lnTo>
                <a:cubicBezTo>
                  <a:pt x="1309430" y="445824"/>
                  <a:pt x="1102339" y="202239"/>
                  <a:pt x="827039" y="145904"/>
                </a:cubicBezTo>
                <a:lnTo>
                  <a:pt x="723900" y="135507"/>
                </a:lnTo>
                <a:lnTo>
                  <a:pt x="723900" y="135508"/>
                </a:lnTo>
                <a:lnTo>
                  <a:pt x="620761" y="145905"/>
                </a:lnTo>
                <a:cubicBezTo>
                  <a:pt x="345461" y="202240"/>
                  <a:pt x="138370" y="445825"/>
                  <a:pt x="138370" y="737779"/>
                </a:cubicBezTo>
                <a:lnTo>
                  <a:pt x="138566" y="739728"/>
                </a:lnTo>
                <a:lnTo>
                  <a:pt x="135385" y="739728"/>
                </a:lnTo>
                <a:lnTo>
                  <a:pt x="137160" y="744014"/>
                </a:lnTo>
                <a:cubicBezTo>
                  <a:pt x="137160" y="781890"/>
                  <a:pt x="106456" y="812594"/>
                  <a:pt x="68580" y="812594"/>
                </a:cubicBezTo>
                <a:cubicBezTo>
                  <a:pt x="30704" y="812594"/>
                  <a:pt x="0" y="781890"/>
                  <a:pt x="0" y="744014"/>
                </a:cubicBezTo>
                <a:lnTo>
                  <a:pt x="1775" y="739728"/>
                </a:lnTo>
                <a:lnTo>
                  <a:pt x="0" y="739728"/>
                </a:lnTo>
                <a:cubicBezTo>
                  <a:pt x="0" y="356286"/>
                  <a:pt x="291414" y="40907"/>
                  <a:pt x="664850" y="2983"/>
                </a:cubicBezTo>
                <a:lnTo>
                  <a:pt x="723900" y="1"/>
                </a:lnTo>
                <a:close/>
              </a:path>
            </a:pathLst>
          </a:custGeom>
          <a:solidFill>
            <a:srgbClr val="00B050">
              <a:alpha val="7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6" name="Freeform 51">
            <a:extLst>
              <a:ext uri="{FF2B5EF4-FFF2-40B4-BE49-F238E27FC236}">
                <a16:creationId xmlns:a16="http://schemas.microsoft.com/office/drawing/2014/main" id="{57FA9E92-8DAA-6529-DB8D-1B5570FDA867}"/>
              </a:ext>
            </a:extLst>
          </p:cNvPr>
          <p:cNvSpPr>
            <a:spLocks noChangeAspect="1"/>
          </p:cNvSpPr>
          <p:nvPr/>
        </p:nvSpPr>
        <p:spPr>
          <a:xfrm>
            <a:off x="2662747" y="2078295"/>
            <a:ext cx="2326264" cy="1305642"/>
          </a:xfrm>
          <a:custGeom>
            <a:avLst/>
            <a:gdLst>
              <a:gd name="connsiteX0" fmla="*/ 723900 w 1447800"/>
              <a:gd name="connsiteY0" fmla="*/ 0 h 812594"/>
              <a:gd name="connsiteX1" fmla="*/ 782950 w 1447800"/>
              <a:gd name="connsiteY1" fmla="*/ 2982 h 812594"/>
              <a:gd name="connsiteX2" fmla="*/ 1447800 w 1447800"/>
              <a:gd name="connsiteY2" fmla="*/ 739727 h 812594"/>
              <a:gd name="connsiteX3" fmla="*/ 1446025 w 1447800"/>
              <a:gd name="connsiteY3" fmla="*/ 739727 h 812594"/>
              <a:gd name="connsiteX4" fmla="*/ 1447800 w 1447800"/>
              <a:gd name="connsiteY4" fmla="*/ 744013 h 812594"/>
              <a:gd name="connsiteX5" fmla="*/ 1379220 w 1447800"/>
              <a:gd name="connsiteY5" fmla="*/ 812593 h 812594"/>
              <a:gd name="connsiteX6" fmla="*/ 1310640 w 1447800"/>
              <a:gd name="connsiteY6" fmla="*/ 744013 h 812594"/>
              <a:gd name="connsiteX7" fmla="*/ 1312415 w 1447800"/>
              <a:gd name="connsiteY7" fmla="*/ 739727 h 812594"/>
              <a:gd name="connsiteX8" fmla="*/ 1309234 w 1447800"/>
              <a:gd name="connsiteY8" fmla="*/ 739727 h 812594"/>
              <a:gd name="connsiteX9" fmla="*/ 1309430 w 1447800"/>
              <a:gd name="connsiteY9" fmla="*/ 737778 h 812594"/>
              <a:gd name="connsiteX10" fmla="*/ 827039 w 1447800"/>
              <a:gd name="connsiteY10" fmla="*/ 145904 h 812594"/>
              <a:gd name="connsiteX11" fmla="*/ 723900 w 1447800"/>
              <a:gd name="connsiteY11" fmla="*/ 135507 h 812594"/>
              <a:gd name="connsiteX12" fmla="*/ 723900 w 1447800"/>
              <a:gd name="connsiteY12" fmla="*/ 135508 h 812594"/>
              <a:gd name="connsiteX13" fmla="*/ 620761 w 1447800"/>
              <a:gd name="connsiteY13" fmla="*/ 145905 h 812594"/>
              <a:gd name="connsiteX14" fmla="*/ 138370 w 1447800"/>
              <a:gd name="connsiteY14" fmla="*/ 737779 h 812594"/>
              <a:gd name="connsiteX15" fmla="*/ 138566 w 1447800"/>
              <a:gd name="connsiteY15" fmla="*/ 739728 h 812594"/>
              <a:gd name="connsiteX16" fmla="*/ 135385 w 1447800"/>
              <a:gd name="connsiteY16" fmla="*/ 739728 h 812594"/>
              <a:gd name="connsiteX17" fmla="*/ 137160 w 1447800"/>
              <a:gd name="connsiteY17" fmla="*/ 744014 h 812594"/>
              <a:gd name="connsiteX18" fmla="*/ 68580 w 1447800"/>
              <a:gd name="connsiteY18" fmla="*/ 812594 h 812594"/>
              <a:gd name="connsiteX19" fmla="*/ 0 w 1447800"/>
              <a:gd name="connsiteY19" fmla="*/ 744014 h 812594"/>
              <a:gd name="connsiteX20" fmla="*/ 1775 w 1447800"/>
              <a:gd name="connsiteY20" fmla="*/ 739728 h 812594"/>
              <a:gd name="connsiteX21" fmla="*/ 0 w 1447800"/>
              <a:gd name="connsiteY21" fmla="*/ 739728 h 812594"/>
              <a:gd name="connsiteX22" fmla="*/ 664850 w 1447800"/>
              <a:gd name="connsiteY22" fmla="*/ 2983 h 812594"/>
              <a:gd name="connsiteX23" fmla="*/ 723900 w 1447800"/>
              <a:gd name="connsiteY23" fmla="*/ 1 h 8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47800" h="812594">
                <a:moveTo>
                  <a:pt x="723900" y="0"/>
                </a:moveTo>
                <a:lnTo>
                  <a:pt x="782950" y="2982"/>
                </a:lnTo>
                <a:cubicBezTo>
                  <a:pt x="1156386" y="40906"/>
                  <a:pt x="1447800" y="356285"/>
                  <a:pt x="1447800" y="739727"/>
                </a:cubicBezTo>
                <a:lnTo>
                  <a:pt x="1446025" y="739727"/>
                </a:lnTo>
                <a:lnTo>
                  <a:pt x="1447800" y="744013"/>
                </a:lnTo>
                <a:cubicBezTo>
                  <a:pt x="1447800" y="781889"/>
                  <a:pt x="1417096" y="812593"/>
                  <a:pt x="1379220" y="812593"/>
                </a:cubicBezTo>
                <a:cubicBezTo>
                  <a:pt x="1341344" y="812593"/>
                  <a:pt x="1310640" y="781889"/>
                  <a:pt x="1310640" y="744013"/>
                </a:cubicBezTo>
                <a:lnTo>
                  <a:pt x="1312415" y="739727"/>
                </a:lnTo>
                <a:lnTo>
                  <a:pt x="1309234" y="739727"/>
                </a:lnTo>
                <a:lnTo>
                  <a:pt x="1309430" y="737778"/>
                </a:lnTo>
                <a:cubicBezTo>
                  <a:pt x="1309430" y="445824"/>
                  <a:pt x="1102339" y="202239"/>
                  <a:pt x="827039" y="145904"/>
                </a:cubicBezTo>
                <a:lnTo>
                  <a:pt x="723900" y="135507"/>
                </a:lnTo>
                <a:lnTo>
                  <a:pt x="723900" y="135508"/>
                </a:lnTo>
                <a:lnTo>
                  <a:pt x="620761" y="145905"/>
                </a:lnTo>
                <a:cubicBezTo>
                  <a:pt x="345461" y="202240"/>
                  <a:pt x="138370" y="445825"/>
                  <a:pt x="138370" y="737779"/>
                </a:cubicBezTo>
                <a:lnTo>
                  <a:pt x="138566" y="739728"/>
                </a:lnTo>
                <a:lnTo>
                  <a:pt x="135385" y="739728"/>
                </a:lnTo>
                <a:lnTo>
                  <a:pt x="137160" y="744014"/>
                </a:lnTo>
                <a:cubicBezTo>
                  <a:pt x="137160" y="781890"/>
                  <a:pt x="106456" y="812594"/>
                  <a:pt x="68580" y="812594"/>
                </a:cubicBezTo>
                <a:cubicBezTo>
                  <a:pt x="30704" y="812594"/>
                  <a:pt x="0" y="781890"/>
                  <a:pt x="0" y="744014"/>
                </a:cubicBezTo>
                <a:lnTo>
                  <a:pt x="1775" y="739728"/>
                </a:lnTo>
                <a:lnTo>
                  <a:pt x="0" y="739728"/>
                </a:lnTo>
                <a:cubicBezTo>
                  <a:pt x="0" y="356286"/>
                  <a:pt x="291414" y="40907"/>
                  <a:pt x="664850" y="2983"/>
                </a:cubicBezTo>
                <a:lnTo>
                  <a:pt x="723900" y="1"/>
                </a:lnTo>
                <a:close/>
              </a:path>
            </a:pathLst>
          </a:custGeom>
          <a:solidFill>
            <a:srgbClr val="00B050">
              <a:alpha val="7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2C854E16-04A3-754C-8764-52AD6A311CA2}"/>
              </a:ext>
            </a:extLst>
          </p:cNvPr>
          <p:cNvSpPr>
            <a:spLocks noChangeAspect="1"/>
          </p:cNvSpPr>
          <p:nvPr/>
        </p:nvSpPr>
        <p:spPr>
          <a:xfrm>
            <a:off x="545027" y="2078295"/>
            <a:ext cx="2326264" cy="1305642"/>
          </a:xfrm>
          <a:custGeom>
            <a:avLst/>
            <a:gdLst>
              <a:gd name="connsiteX0" fmla="*/ 723900 w 1447800"/>
              <a:gd name="connsiteY0" fmla="*/ 0 h 812594"/>
              <a:gd name="connsiteX1" fmla="*/ 782950 w 1447800"/>
              <a:gd name="connsiteY1" fmla="*/ 2982 h 812594"/>
              <a:gd name="connsiteX2" fmla="*/ 1447800 w 1447800"/>
              <a:gd name="connsiteY2" fmla="*/ 739727 h 812594"/>
              <a:gd name="connsiteX3" fmla="*/ 1446025 w 1447800"/>
              <a:gd name="connsiteY3" fmla="*/ 739727 h 812594"/>
              <a:gd name="connsiteX4" fmla="*/ 1447800 w 1447800"/>
              <a:gd name="connsiteY4" fmla="*/ 744013 h 812594"/>
              <a:gd name="connsiteX5" fmla="*/ 1379220 w 1447800"/>
              <a:gd name="connsiteY5" fmla="*/ 812593 h 812594"/>
              <a:gd name="connsiteX6" fmla="*/ 1310640 w 1447800"/>
              <a:gd name="connsiteY6" fmla="*/ 744013 h 812594"/>
              <a:gd name="connsiteX7" fmla="*/ 1312415 w 1447800"/>
              <a:gd name="connsiteY7" fmla="*/ 739727 h 812594"/>
              <a:gd name="connsiteX8" fmla="*/ 1309234 w 1447800"/>
              <a:gd name="connsiteY8" fmla="*/ 739727 h 812594"/>
              <a:gd name="connsiteX9" fmla="*/ 1309430 w 1447800"/>
              <a:gd name="connsiteY9" fmla="*/ 737778 h 812594"/>
              <a:gd name="connsiteX10" fmla="*/ 827039 w 1447800"/>
              <a:gd name="connsiteY10" fmla="*/ 145904 h 812594"/>
              <a:gd name="connsiteX11" fmla="*/ 723900 w 1447800"/>
              <a:gd name="connsiteY11" fmla="*/ 135507 h 812594"/>
              <a:gd name="connsiteX12" fmla="*/ 723900 w 1447800"/>
              <a:gd name="connsiteY12" fmla="*/ 135508 h 812594"/>
              <a:gd name="connsiteX13" fmla="*/ 620761 w 1447800"/>
              <a:gd name="connsiteY13" fmla="*/ 145905 h 812594"/>
              <a:gd name="connsiteX14" fmla="*/ 138370 w 1447800"/>
              <a:gd name="connsiteY14" fmla="*/ 737779 h 812594"/>
              <a:gd name="connsiteX15" fmla="*/ 138566 w 1447800"/>
              <a:gd name="connsiteY15" fmla="*/ 739728 h 812594"/>
              <a:gd name="connsiteX16" fmla="*/ 135385 w 1447800"/>
              <a:gd name="connsiteY16" fmla="*/ 739728 h 812594"/>
              <a:gd name="connsiteX17" fmla="*/ 137160 w 1447800"/>
              <a:gd name="connsiteY17" fmla="*/ 744014 h 812594"/>
              <a:gd name="connsiteX18" fmla="*/ 68580 w 1447800"/>
              <a:gd name="connsiteY18" fmla="*/ 812594 h 812594"/>
              <a:gd name="connsiteX19" fmla="*/ 0 w 1447800"/>
              <a:gd name="connsiteY19" fmla="*/ 744014 h 812594"/>
              <a:gd name="connsiteX20" fmla="*/ 1775 w 1447800"/>
              <a:gd name="connsiteY20" fmla="*/ 739728 h 812594"/>
              <a:gd name="connsiteX21" fmla="*/ 0 w 1447800"/>
              <a:gd name="connsiteY21" fmla="*/ 739728 h 812594"/>
              <a:gd name="connsiteX22" fmla="*/ 664850 w 1447800"/>
              <a:gd name="connsiteY22" fmla="*/ 2983 h 812594"/>
              <a:gd name="connsiteX23" fmla="*/ 723900 w 1447800"/>
              <a:gd name="connsiteY23" fmla="*/ 1 h 8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47800" h="812594">
                <a:moveTo>
                  <a:pt x="723900" y="0"/>
                </a:moveTo>
                <a:lnTo>
                  <a:pt x="782950" y="2982"/>
                </a:lnTo>
                <a:cubicBezTo>
                  <a:pt x="1156386" y="40906"/>
                  <a:pt x="1447800" y="356285"/>
                  <a:pt x="1447800" y="739727"/>
                </a:cubicBezTo>
                <a:lnTo>
                  <a:pt x="1446025" y="739727"/>
                </a:lnTo>
                <a:lnTo>
                  <a:pt x="1447800" y="744013"/>
                </a:lnTo>
                <a:cubicBezTo>
                  <a:pt x="1447800" y="781889"/>
                  <a:pt x="1417096" y="812593"/>
                  <a:pt x="1379220" y="812593"/>
                </a:cubicBezTo>
                <a:cubicBezTo>
                  <a:pt x="1341344" y="812593"/>
                  <a:pt x="1310640" y="781889"/>
                  <a:pt x="1310640" y="744013"/>
                </a:cubicBezTo>
                <a:lnTo>
                  <a:pt x="1312415" y="739727"/>
                </a:lnTo>
                <a:lnTo>
                  <a:pt x="1309234" y="739727"/>
                </a:lnTo>
                <a:lnTo>
                  <a:pt x="1309430" y="737778"/>
                </a:lnTo>
                <a:cubicBezTo>
                  <a:pt x="1309430" y="445824"/>
                  <a:pt x="1102339" y="202239"/>
                  <a:pt x="827039" y="145904"/>
                </a:cubicBezTo>
                <a:lnTo>
                  <a:pt x="723900" y="135507"/>
                </a:lnTo>
                <a:lnTo>
                  <a:pt x="723900" y="135508"/>
                </a:lnTo>
                <a:lnTo>
                  <a:pt x="620761" y="145905"/>
                </a:lnTo>
                <a:cubicBezTo>
                  <a:pt x="345461" y="202240"/>
                  <a:pt x="138370" y="445825"/>
                  <a:pt x="138370" y="737779"/>
                </a:cubicBezTo>
                <a:lnTo>
                  <a:pt x="138566" y="739728"/>
                </a:lnTo>
                <a:lnTo>
                  <a:pt x="135385" y="739728"/>
                </a:lnTo>
                <a:lnTo>
                  <a:pt x="137160" y="744014"/>
                </a:lnTo>
                <a:cubicBezTo>
                  <a:pt x="137160" y="781890"/>
                  <a:pt x="106456" y="812594"/>
                  <a:pt x="68580" y="812594"/>
                </a:cubicBezTo>
                <a:cubicBezTo>
                  <a:pt x="30704" y="812594"/>
                  <a:pt x="0" y="781890"/>
                  <a:pt x="0" y="744014"/>
                </a:cubicBezTo>
                <a:lnTo>
                  <a:pt x="1775" y="739728"/>
                </a:lnTo>
                <a:lnTo>
                  <a:pt x="0" y="739728"/>
                </a:lnTo>
                <a:cubicBezTo>
                  <a:pt x="0" y="356286"/>
                  <a:pt x="291414" y="40907"/>
                  <a:pt x="664850" y="2983"/>
                </a:cubicBezTo>
                <a:lnTo>
                  <a:pt x="723900" y="1"/>
                </a:lnTo>
                <a:close/>
              </a:path>
            </a:pathLst>
          </a:custGeom>
          <a:solidFill>
            <a:srgbClr val="00B050">
              <a:alpha val="9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AA29DE-3F10-9F55-A08B-0448E6F412EA}"/>
              </a:ext>
            </a:extLst>
          </p:cNvPr>
          <p:cNvSpPr/>
          <p:nvPr/>
        </p:nvSpPr>
        <p:spPr>
          <a:xfrm>
            <a:off x="968417" y="2501686"/>
            <a:ext cx="1479483" cy="1479481"/>
          </a:xfrm>
          <a:prstGeom prst="ellipse">
            <a:avLst/>
          </a:prstGeom>
          <a:solidFill>
            <a:srgbClr val="00B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B9D247-745E-8C51-9AB8-ED9C561E0598}"/>
              </a:ext>
            </a:extLst>
          </p:cNvPr>
          <p:cNvSpPr/>
          <p:nvPr/>
        </p:nvSpPr>
        <p:spPr>
          <a:xfrm>
            <a:off x="3086136" y="2501686"/>
            <a:ext cx="1479483" cy="1479481"/>
          </a:xfrm>
          <a:prstGeom prst="ellipse">
            <a:avLst/>
          </a:prstGeom>
          <a:solidFill>
            <a:srgbClr val="00B05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5F2C391-B7D1-3364-3AEF-A15A156A8F2B}"/>
              </a:ext>
            </a:extLst>
          </p:cNvPr>
          <p:cNvSpPr/>
          <p:nvPr/>
        </p:nvSpPr>
        <p:spPr>
          <a:xfrm>
            <a:off x="5203856" y="2501686"/>
            <a:ext cx="1479483" cy="1479481"/>
          </a:xfrm>
          <a:prstGeom prst="ellipse">
            <a:avLst/>
          </a:prstGeom>
          <a:solidFill>
            <a:srgbClr val="00B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0A31741-F293-763C-5819-4B7BC1E2E3BD}"/>
              </a:ext>
            </a:extLst>
          </p:cNvPr>
          <p:cNvSpPr/>
          <p:nvPr/>
        </p:nvSpPr>
        <p:spPr>
          <a:xfrm>
            <a:off x="7321577" y="2501686"/>
            <a:ext cx="1479483" cy="1479481"/>
          </a:xfrm>
          <a:prstGeom prst="ellipse">
            <a:avLst/>
          </a:prstGeom>
          <a:solidFill>
            <a:srgbClr val="00B050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2E76654-14C2-FFAD-D437-BD4481EF2AB0}"/>
              </a:ext>
            </a:extLst>
          </p:cNvPr>
          <p:cNvSpPr/>
          <p:nvPr/>
        </p:nvSpPr>
        <p:spPr>
          <a:xfrm>
            <a:off x="9439297" y="2501686"/>
            <a:ext cx="1479483" cy="1479481"/>
          </a:xfrm>
          <a:prstGeom prst="ellipse">
            <a:avLst/>
          </a:prstGeom>
          <a:solidFill>
            <a:srgbClr val="00B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3" name="Shape 2368">
            <a:extLst>
              <a:ext uri="{FF2B5EF4-FFF2-40B4-BE49-F238E27FC236}">
                <a16:creationId xmlns:a16="http://schemas.microsoft.com/office/drawing/2014/main" id="{DD782804-DFB9-C98F-C9E4-9BCE937823B8}"/>
              </a:ext>
            </a:extLst>
          </p:cNvPr>
          <p:cNvSpPr/>
          <p:nvPr/>
        </p:nvSpPr>
        <p:spPr>
          <a:xfrm>
            <a:off x="1370741" y="2904034"/>
            <a:ext cx="674837" cy="674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4" name="Shape 2389">
            <a:extLst>
              <a:ext uri="{FF2B5EF4-FFF2-40B4-BE49-F238E27FC236}">
                <a16:creationId xmlns:a16="http://schemas.microsoft.com/office/drawing/2014/main" id="{86EB0283-AE55-1AA0-EB24-359155063FB4}"/>
              </a:ext>
            </a:extLst>
          </p:cNvPr>
          <p:cNvSpPr/>
          <p:nvPr/>
        </p:nvSpPr>
        <p:spPr>
          <a:xfrm>
            <a:off x="9841619" y="2965378"/>
            <a:ext cx="674840" cy="552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5" name="Shape 2390">
            <a:extLst>
              <a:ext uri="{FF2B5EF4-FFF2-40B4-BE49-F238E27FC236}">
                <a16:creationId xmlns:a16="http://schemas.microsoft.com/office/drawing/2014/main" id="{FAC61BCD-0048-9578-1E8F-CB985A74678A}"/>
              </a:ext>
            </a:extLst>
          </p:cNvPr>
          <p:cNvSpPr/>
          <p:nvPr/>
        </p:nvSpPr>
        <p:spPr>
          <a:xfrm>
            <a:off x="3477250" y="2904032"/>
            <a:ext cx="674837" cy="674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6" name="Shape 2435">
            <a:extLst>
              <a:ext uri="{FF2B5EF4-FFF2-40B4-BE49-F238E27FC236}">
                <a16:creationId xmlns:a16="http://schemas.microsoft.com/office/drawing/2014/main" id="{E4ABC681-EAF2-0D1B-2355-25D94445B1FD}"/>
              </a:ext>
            </a:extLst>
          </p:cNvPr>
          <p:cNvSpPr/>
          <p:nvPr/>
        </p:nvSpPr>
        <p:spPr>
          <a:xfrm>
            <a:off x="5606180" y="2892385"/>
            <a:ext cx="674837" cy="674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7" name="Shape 2627">
            <a:extLst>
              <a:ext uri="{FF2B5EF4-FFF2-40B4-BE49-F238E27FC236}">
                <a16:creationId xmlns:a16="http://schemas.microsoft.com/office/drawing/2014/main" id="{91E5A33F-74D4-D479-DC93-C34164B2181E}"/>
              </a:ext>
            </a:extLst>
          </p:cNvPr>
          <p:cNvSpPr/>
          <p:nvPr/>
        </p:nvSpPr>
        <p:spPr>
          <a:xfrm>
            <a:off x="7720163" y="2892384"/>
            <a:ext cx="674837" cy="674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57244E-F9B0-F14A-9B55-F9D5DB9A26D7}"/>
              </a:ext>
            </a:extLst>
          </p:cNvPr>
          <p:cNvSpPr txBox="1"/>
          <p:nvPr/>
        </p:nvSpPr>
        <p:spPr>
          <a:xfrm>
            <a:off x="700178" y="5446876"/>
            <a:ext cx="2015960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adipiscing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963BD2-0FAB-7B1B-98E6-DC5A684C7211}"/>
              </a:ext>
            </a:extLst>
          </p:cNvPr>
          <p:cNvSpPr txBox="1"/>
          <p:nvPr/>
        </p:nvSpPr>
        <p:spPr>
          <a:xfrm>
            <a:off x="745733" y="5197645"/>
            <a:ext cx="1924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646DC90-8F47-55BE-2FD6-7EBD58AC5D31}"/>
              </a:ext>
            </a:extLst>
          </p:cNvPr>
          <p:cNvSpPr txBox="1"/>
          <p:nvPr/>
        </p:nvSpPr>
        <p:spPr>
          <a:xfrm>
            <a:off x="2817897" y="5446876"/>
            <a:ext cx="2015960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amet, consectetur adipiscing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66C0BF-10AB-976C-67EC-FDA102365B03}"/>
              </a:ext>
            </a:extLst>
          </p:cNvPr>
          <p:cNvSpPr txBox="1"/>
          <p:nvPr/>
        </p:nvSpPr>
        <p:spPr>
          <a:xfrm>
            <a:off x="2863452" y="5197645"/>
            <a:ext cx="1924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D8C2063-AF46-14A5-7AED-44C7822B5809}"/>
              </a:ext>
            </a:extLst>
          </p:cNvPr>
          <p:cNvSpPr txBox="1"/>
          <p:nvPr/>
        </p:nvSpPr>
        <p:spPr>
          <a:xfrm>
            <a:off x="4935616" y="5446876"/>
            <a:ext cx="2015960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amet, consectetur adipiscing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EDF906-AF90-D2BD-0C5F-FD1CD8ECBD05}"/>
              </a:ext>
            </a:extLst>
          </p:cNvPr>
          <p:cNvSpPr txBox="1"/>
          <p:nvPr/>
        </p:nvSpPr>
        <p:spPr>
          <a:xfrm>
            <a:off x="4981171" y="5197645"/>
            <a:ext cx="1924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6C50ED9-FE41-8CD3-CC77-A77EC22AC38D}"/>
              </a:ext>
            </a:extLst>
          </p:cNvPr>
          <p:cNvSpPr txBox="1"/>
          <p:nvPr/>
        </p:nvSpPr>
        <p:spPr>
          <a:xfrm>
            <a:off x="7053335" y="5446876"/>
            <a:ext cx="2015960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amet, consectetur adipiscing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7E2DA5-A306-D241-7E78-CBB820CE188E}"/>
              </a:ext>
            </a:extLst>
          </p:cNvPr>
          <p:cNvSpPr txBox="1"/>
          <p:nvPr/>
        </p:nvSpPr>
        <p:spPr>
          <a:xfrm>
            <a:off x="7098890" y="5197645"/>
            <a:ext cx="1924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8F280CD-247D-5FD4-8677-B24E4D0C1193}"/>
              </a:ext>
            </a:extLst>
          </p:cNvPr>
          <p:cNvSpPr txBox="1"/>
          <p:nvPr/>
        </p:nvSpPr>
        <p:spPr>
          <a:xfrm>
            <a:off x="9171054" y="5446876"/>
            <a:ext cx="2015960" cy="51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amet, consectetur adipiscing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5A7DB01-6DD0-712A-2434-348B43874F8E}"/>
              </a:ext>
            </a:extLst>
          </p:cNvPr>
          <p:cNvSpPr txBox="1"/>
          <p:nvPr/>
        </p:nvSpPr>
        <p:spPr>
          <a:xfrm>
            <a:off x="9216609" y="5197645"/>
            <a:ext cx="192485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D5587C2-9178-F01E-68F9-7A7D1FFE3D8D}"/>
              </a:ext>
            </a:extLst>
          </p:cNvPr>
          <p:cNvSpPr txBox="1"/>
          <p:nvPr/>
        </p:nvSpPr>
        <p:spPr>
          <a:xfrm>
            <a:off x="1099647" y="4533687"/>
            <a:ext cx="1217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19D533-E804-0DEF-BFB0-F9F6D9856591}"/>
              </a:ext>
            </a:extLst>
          </p:cNvPr>
          <p:cNvSpPr txBox="1"/>
          <p:nvPr/>
        </p:nvSpPr>
        <p:spPr>
          <a:xfrm>
            <a:off x="3217366" y="4533687"/>
            <a:ext cx="1217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8C5D36A-1B24-F6EB-BE73-D96C01942D32}"/>
              </a:ext>
            </a:extLst>
          </p:cNvPr>
          <p:cNvSpPr txBox="1"/>
          <p:nvPr/>
        </p:nvSpPr>
        <p:spPr>
          <a:xfrm>
            <a:off x="5335085" y="4533687"/>
            <a:ext cx="1217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5D4C82-548F-4C7F-C195-3617CC007458}"/>
              </a:ext>
            </a:extLst>
          </p:cNvPr>
          <p:cNvSpPr txBox="1"/>
          <p:nvPr/>
        </p:nvSpPr>
        <p:spPr>
          <a:xfrm>
            <a:off x="7452804" y="4533687"/>
            <a:ext cx="1217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555A3DB-9607-359E-BE3F-27BD98BBC113}"/>
              </a:ext>
            </a:extLst>
          </p:cNvPr>
          <p:cNvSpPr txBox="1"/>
          <p:nvPr/>
        </p:nvSpPr>
        <p:spPr>
          <a:xfrm>
            <a:off x="9570523" y="4533687"/>
            <a:ext cx="1217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552120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09612" y="2488571"/>
            <a:ext cx="1761821" cy="2265211"/>
            <a:chOff x="1394864" y="2488571"/>
            <a:chExt cx="1761821" cy="2265211"/>
          </a:xfrm>
        </p:grpSpPr>
        <p:grpSp>
          <p:nvGrpSpPr>
            <p:cNvPr id="11" name="Group 10"/>
            <p:cNvGrpSpPr/>
            <p:nvPr/>
          </p:nvGrpSpPr>
          <p:grpSpPr>
            <a:xfrm>
              <a:off x="1394864" y="2488571"/>
              <a:ext cx="1761821" cy="1761827"/>
              <a:chOff x="1040903" y="2548088"/>
              <a:chExt cx="1761821" cy="1761827"/>
            </a:xfrm>
          </p:grpSpPr>
          <p:sp>
            <p:nvSpPr>
              <p:cNvPr id="13" name="Rounded Rectangle 17">
                <a:extLst>
                  <a:ext uri="{FF2B5EF4-FFF2-40B4-BE49-F238E27FC236}">
                    <a16:creationId xmlns:a16="http://schemas.microsoft.com/office/drawing/2014/main" id="{B7D566E5-DDE8-40F8-94A7-0FFBA5904CB6}"/>
                  </a:ext>
                </a:extLst>
              </p:cNvPr>
              <p:cNvSpPr/>
              <p:nvPr/>
            </p:nvSpPr>
            <p:spPr>
              <a:xfrm rot="2700000">
                <a:off x="1040900" y="2548091"/>
                <a:ext cx="1761827" cy="1761821"/>
              </a:xfrm>
              <a:prstGeom prst="roundRect">
                <a:avLst>
                  <a:gd name="adj" fmla="val 34663"/>
                </a:avLst>
              </a:prstGeom>
              <a:solidFill>
                <a:srgbClr val="00B050"/>
              </a:soli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14" name="Rounded Rectangle 17">
                <a:extLst>
                  <a:ext uri="{FF2B5EF4-FFF2-40B4-BE49-F238E27FC236}">
                    <a16:creationId xmlns:a16="http://schemas.microsoft.com/office/drawing/2014/main" id="{FB8AAE15-42C0-49C9-9E06-0AE1915B916F}"/>
                  </a:ext>
                </a:extLst>
              </p:cNvPr>
              <p:cNvSpPr/>
              <p:nvPr/>
            </p:nvSpPr>
            <p:spPr>
              <a:xfrm rot="2700000">
                <a:off x="1472556" y="2991291"/>
                <a:ext cx="913227" cy="913225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5D671FB-C72B-48F1-AB77-5C08F031F2D2}"/>
                  </a:ext>
                </a:extLst>
              </p:cNvPr>
              <p:cNvSpPr txBox="1"/>
              <p:nvPr/>
            </p:nvSpPr>
            <p:spPr>
              <a:xfrm>
                <a:off x="1516106" y="3259723"/>
                <a:ext cx="81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Poppins"/>
                    <a:ea typeface="Inter Light" panose="020B0502030000000004" pitchFamily="34" charset="0"/>
                    <a:cs typeface="Poppins" panose="00000500000000000000" pitchFamily="2" charset="0"/>
                    <a:sym typeface="Arial"/>
                  </a:rPr>
                  <a:t>67%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endParaRP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D671FB-C72B-48F1-AB77-5C08F031F2D2}"/>
                </a:ext>
              </a:extLst>
            </p:cNvPr>
            <p:cNvSpPr txBox="1"/>
            <p:nvPr/>
          </p:nvSpPr>
          <p:spPr>
            <a:xfrm>
              <a:off x="1407903" y="4476783"/>
              <a:ext cx="17357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rPr>
                <a:t>2021 Customer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949704" y="2488571"/>
            <a:ext cx="1761821" cy="2265211"/>
            <a:chOff x="1394864" y="2488571"/>
            <a:chExt cx="1761821" cy="2265211"/>
          </a:xfrm>
        </p:grpSpPr>
        <p:grpSp>
          <p:nvGrpSpPr>
            <p:cNvPr id="19" name="Group 18"/>
            <p:cNvGrpSpPr/>
            <p:nvPr/>
          </p:nvGrpSpPr>
          <p:grpSpPr>
            <a:xfrm>
              <a:off x="1394864" y="2488571"/>
              <a:ext cx="1761821" cy="1761827"/>
              <a:chOff x="1040903" y="2548088"/>
              <a:chExt cx="1761821" cy="1761827"/>
            </a:xfrm>
          </p:grpSpPr>
          <p:sp>
            <p:nvSpPr>
              <p:cNvPr id="21" name="Rounded Rectangle 17">
                <a:extLst>
                  <a:ext uri="{FF2B5EF4-FFF2-40B4-BE49-F238E27FC236}">
                    <a16:creationId xmlns:a16="http://schemas.microsoft.com/office/drawing/2014/main" id="{B7D566E5-DDE8-40F8-94A7-0FFBA5904CB6}"/>
                  </a:ext>
                </a:extLst>
              </p:cNvPr>
              <p:cNvSpPr/>
              <p:nvPr/>
            </p:nvSpPr>
            <p:spPr>
              <a:xfrm rot="2700000">
                <a:off x="1040900" y="2548091"/>
                <a:ext cx="1761827" cy="1761821"/>
              </a:xfrm>
              <a:prstGeom prst="roundRect">
                <a:avLst>
                  <a:gd name="adj" fmla="val 34663"/>
                </a:avLst>
              </a:prstGeom>
              <a:solidFill>
                <a:srgbClr val="00B050">
                  <a:alpha val="76000"/>
                </a:srgbClr>
              </a:soli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22" name="Rounded Rectangle 17">
                <a:extLst>
                  <a:ext uri="{FF2B5EF4-FFF2-40B4-BE49-F238E27FC236}">
                    <a16:creationId xmlns:a16="http://schemas.microsoft.com/office/drawing/2014/main" id="{FB8AAE15-42C0-49C9-9E06-0AE1915B916F}"/>
                  </a:ext>
                </a:extLst>
              </p:cNvPr>
              <p:cNvSpPr/>
              <p:nvPr/>
            </p:nvSpPr>
            <p:spPr>
              <a:xfrm rot="2700000">
                <a:off x="1472556" y="2991291"/>
                <a:ext cx="913227" cy="913225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5D671FB-C72B-48F1-AB77-5C08F031F2D2}"/>
                  </a:ext>
                </a:extLst>
              </p:cNvPr>
              <p:cNvSpPr txBox="1"/>
              <p:nvPr/>
            </p:nvSpPr>
            <p:spPr>
              <a:xfrm>
                <a:off x="1516106" y="3259723"/>
                <a:ext cx="81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Poppins"/>
                    <a:ea typeface="Inter Light" panose="020B0502030000000004" pitchFamily="34" charset="0"/>
                    <a:cs typeface="Poppins" panose="00000500000000000000" pitchFamily="2" charset="0"/>
                    <a:sym typeface="Arial"/>
                  </a:rPr>
                  <a:t>99%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endParaRP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5D671FB-C72B-48F1-AB77-5C08F031F2D2}"/>
                </a:ext>
              </a:extLst>
            </p:cNvPr>
            <p:cNvSpPr txBox="1"/>
            <p:nvPr/>
          </p:nvSpPr>
          <p:spPr>
            <a:xfrm>
              <a:off x="1407903" y="4476783"/>
              <a:ext cx="17357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rPr>
                <a:t>2022 Customer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489796" y="2488571"/>
            <a:ext cx="1761821" cy="2265211"/>
            <a:chOff x="1394864" y="2488571"/>
            <a:chExt cx="1761821" cy="2265211"/>
          </a:xfrm>
        </p:grpSpPr>
        <p:grpSp>
          <p:nvGrpSpPr>
            <p:cNvPr id="30" name="Group 29"/>
            <p:cNvGrpSpPr/>
            <p:nvPr/>
          </p:nvGrpSpPr>
          <p:grpSpPr>
            <a:xfrm>
              <a:off x="1394864" y="2488571"/>
              <a:ext cx="1761821" cy="1761827"/>
              <a:chOff x="1040903" y="2548088"/>
              <a:chExt cx="1761821" cy="1761827"/>
            </a:xfrm>
          </p:grpSpPr>
          <p:sp>
            <p:nvSpPr>
              <p:cNvPr id="32" name="Rounded Rectangle 17">
                <a:extLst>
                  <a:ext uri="{FF2B5EF4-FFF2-40B4-BE49-F238E27FC236}">
                    <a16:creationId xmlns:a16="http://schemas.microsoft.com/office/drawing/2014/main" id="{B7D566E5-DDE8-40F8-94A7-0FFBA5904CB6}"/>
                  </a:ext>
                </a:extLst>
              </p:cNvPr>
              <p:cNvSpPr/>
              <p:nvPr/>
            </p:nvSpPr>
            <p:spPr>
              <a:xfrm rot="2700000">
                <a:off x="1040900" y="2548091"/>
                <a:ext cx="1761827" cy="1761821"/>
              </a:xfrm>
              <a:prstGeom prst="roundRect">
                <a:avLst>
                  <a:gd name="adj" fmla="val 34663"/>
                </a:avLst>
              </a:prstGeom>
              <a:solidFill>
                <a:srgbClr val="00B050">
                  <a:alpha val="68000"/>
                </a:srgbClr>
              </a:soli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33" name="Rounded Rectangle 17">
                <a:extLst>
                  <a:ext uri="{FF2B5EF4-FFF2-40B4-BE49-F238E27FC236}">
                    <a16:creationId xmlns:a16="http://schemas.microsoft.com/office/drawing/2014/main" id="{FB8AAE15-42C0-49C9-9E06-0AE1915B916F}"/>
                  </a:ext>
                </a:extLst>
              </p:cNvPr>
              <p:cNvSpPr/>
              <p:nvPr/>
            </p:nvSpPr>
            <p:spPr>
              <a:xfrm rot="2700000">
                <a:off x="1472556" y="2991291"/>
                <a:ext cx="913227" cy="913225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5D671FB-C72B-48F1-AB77-5C08F031F2D2}"/>
                  </a:ext>
                </a:extLst>
              </p:cNvPr>
              <p:cNvSpPr txBox="1"/>
              <p:nvPr/>
            </p:nvSpPr>
            <p:spPr>
              <a:xfrm>
                <a:off x="1516106" y="3259723"/>
                <a:ext cx="81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Poppins"/>
                    <a:ea typeface="Inter Light" panose="020B0502030000000004" pitchFamily="34" charset="0"/>
                    <a:cs typeface="Poppins" panose="00000500000000000000" pitchFamily="2" charset="0"/>
                    <a:sym typeface="Arial"/>
                  </a:rPr>
                  <a:t>80%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5D671FB-C72B-48F1-AB77-5C08F031F2D2}"/>
                </a:ext>
              </a:extLst>
            </p:cNvPr>
            <p:cNvSpPr txBox="1"/>
            <p:nvPr/>
          </p:nvSpPr>
          <p:spPr>
            <a:xfrm>
              <a:off x="1407903" y="4476783"/>
              <a:ext cx="17357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rPr>
                <a:t>2023 Customer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029888" y="2488571"/>
            <a:ext cx="1761821" cy="2265211"/>
            <a:chOff x="1394864" y="2488571"/>
            <a:chExt cx="1761821" cy="2265211"/>
          </a:xfrm>
        </p:grpSpPr>
        <p:grpSp>
          <p:nvGrpSpPr>
            <p:cNvPr id="36" name="Group 35"/>
            <p:cNvGrpSpPr/>
            <p:nvPr/>
          </p:nvGrpSpPr>
          <p:grpSpPr>
            <a:xfrm>
              <a:off x="1394864" y="2488571"/>
              <a:ext cx="1761821" cy="1761827"/>
              <a:chOff x="1040903" y="2548088"/>
              <a:chExt cx="1761821" cy="1761827"/>
            </a:xfrm>
          </p:grpSpPr>
          <p:sp>
            <p:nvSpPr>
              <p:cNvPr id="38" name="Rounded Rectangle 17">
                <a:extLst>
                  <a:ext uri="{FF2B5EF4-FFF2-40B4-BE49-F238E27FC236}">
                    <a16:creationId xmlns:a16="http://schemas.microsoft.com/office/drawing/2014/main" id="{B7D566E5-DDE8-40F8-94A7-0FFBA5904CB6}"/>
                  </a:ext>
                </a:extLst>
              </p:cNvPr>
              <p:cNvSpPr/>
              <p:nvPr/>
            </p:nvSpPr>
            <p:spPr>
              <a:xfrm rot="2700000">
                <a:off x="1040900" y="2548091"/>
                <a:ext cx="1761827" cy="1761821"/>
              </a:xfrm>
              <a:prstGeom prst="roundRect">
                <a:avLst>
                  <a:gd name="adj" fmla="val 34663"/>
                </a:avLst>
              </a:prstGeom>
              <a:solidFill>
                <a:srgbClr val="00B050">
                  <a:alpha val="74000"/>
                </a:srgbClr>
              </a:solidFill>
              <a:ln/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39" name="Rounded Rectangle 17">
                <a:extLst>
                  <a:ext uri="{FF2B5EF4-FFF2-40B4-BE49-F238E27FC236}">
                    <a16:creationId xmlns:a16="http://schemas.microsoft.com/office/drawing/2014/main" id="{FB8AAE15-42C0-49C9-9E06-0AE1915B916F}"/>
                  </a:ext>
                </a:extLst>
              </p:cNvPr>
              <p:cNvSpPr/>
              <p:nvPr/>
            </p:nvSpPr>
            <p:spPr>
              <a:xfrm rot="2700000">
                <a:off x="1472556" y="2991291"/>
                <a:ext cx="913227" cy="913225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 w="38100">
                <a:noFill/>
              </a:ln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linea-basic-10" charset="0"/>
                  <a:cs typeface="linea-basic-10" charset="0"/>
                  <a:sym typeface="Arial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75D671FB-C72B-48F1-AB77-5C08F031F2D2}"/>
                  </a:ext>
                </a:extLst>
              </p:cNvPr>
              <p:cNvSpPr txBox="1"/>
              <p:nvPr/>
            </p:nvSpPr>
            <p:spPr>
              <a:xfrm>
                <a:off x="1516106" y="3259723"/>
                <a:ext cx="81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Poppins"/>
                    <a:ea typeface="Inter Light" panose="020B0502030000000004" pitchFamily="34" charset="0"/>
                    <a:cs typeface="Poppins" panose="00000500000000000000" pitchFamily="2" charset="0"/>
                    <a:sym typeface="Arial"/>
                  </a:rPr>
                  <a:t>56%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endParaRPr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5D671FB-C72B-48F1-AB77-5C08F031F2D2}"/>
                </a:ext>
              </a:extLst>
            </p:cNvPr>
            <p:cNvSpPr txBox="1"/>
            <p:nvPr/>
          </p:nvSpPr>
          <p:spPr>
            <a:xfrm>
              <a:off x="1407903" y="4476783"/>
              <a:ext cx="17357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Poppins"/>
                  <a:ea typeface="Inter Light" panose="020B0502030000000004" pitchFamily="34" charset="0"/>
                  <a:cs typeface="Poppins" panose="00000500000000000000" pitchFamily="2" charset="0"/>
                  <a:sym typeface="Arial"/>
                </a:rPr>
                <a:t>2024 Customer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75D671FB-C72B-48F1-AB77-5C08F031F2D2}"/>
              </a:ext>
            </a:extLst>
          </p:cNvPr>
          <p:cNvSpPr txBox="1"/>
          <p:nvPr/>
        </p:nvSpPr>
        <p:spPr>
          <a:xfrm>
            <a:off x="2241756" y="5155978"/>
            <a:ext cx="7705922" cy="571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. Maecenas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porttitor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. Maecenas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porttitor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congue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massa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Fusce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posuere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Poppins"/>
                <a:ea typeface="Inter Light" panose="020B0502030000000004" pitchFamily="34" charset="0"/>
                <a:cs typeface="Poppins" panose="00000500000000000000" pitchFamily="2" charset="0"/>
                <a:sym typeface="Arial"/>
              </a:rPr>
              <a:t>,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20FD245-F6A6-41AA-ABA1-04FD3CECA361}"/>
              </a:ext>
            </a:extLst>
          </p:cNvPr>
          <p:cNvSpPr txBox="1"/>
          <p:nvPr/>
        </p:nvSpPr>
        <p:spPr>
          <a:xfrm>
            <a:off x="3837292" y="905479"/>
            <a:ext cx="4514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Inter" panose="020B0502030000000004" pitchFamily="34" charset="0"/>
                <a:cs typeface="Poppins" panose="00000500000000000000" pitchFamily="2" charset="0"/>
                <a:sym typeface="Arial"/>
              </a:rPr>
              <a:t>Infographic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Poppins" panose="00000500000000000000" pitchFamily="2" charset="0"/>
              <a:ea typeface="Inter" panose="020B0502030000000004" pitchFamily="34" charset="0"/>
              <a:cs typeface="Poppins" panose="00000500000000000000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3542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3978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Infographic</a:t>
            </a: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976DDB9C-DC05-1D84-3BCB-F5CA741B655F}"/>
              </a:ext>
            </a:extLst>
          </p:cNvPr>
          <p:cNvSpPr>
            <a:spLocks/>
          </p:cNvSpPr>
          <p:nvPr/>
        </p:nvSpPr>
        <p:spPr bwMode="auto">
          <a:xfrm>
            <a:off x="3884804" y="1535473"/>
            <a:ext cx="1859162" cy="4088474"/>
          </a:xfrm>
          <a:custGeom>
            <a:avLst/>
            <a:gdLst>
              <a:gd name="T0" fmla="*/ 92 w 184"/>
              <a:gd name="T1" fmla="*/ 407 h 407"/>
              <a:gd name="T2" fmla="*/ 92 w 184"/>
              <a:gd name="T3" fmla="*/ 407 h 407"/>
              <a:gd name="T4" fmla="*/ 0 w 184"/>
              <a:gd name="T5" fmla="*/ 315 h 407"/>
              <a:gd name="T6" fmla="*/ 0 w 184"/>
              <a:gd name="T7" fmla="*/ 92 h 407"/>
              <a:gd name="T8" fmla="*/ 92 w 184"/>
              <a:gd name="T9" fmla="*/ 0 h 407"/>
              <a:gd name="T10" fmla="*/ 92 w 184"/>
              <a:gd name="T11" fmla="*/ 0 h 407"/>
              <a:gd name="T12" fmla="*/ 184 w 184"/>
              <a:gd name="T13" fmla="*/ 92 h 407"/>
              <a:gd name="T14" fmla="*/ 184 w 184"/>
              <a:gd name="T15" fmla="*/ 315 h 407"/>
              <a:gd name="T16" fmla="*/ 92 w 184"/>
              <a:gd name="T17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7">
                <a:moveTo>
                  <a:pt x="92" y="407"/>
                </a:moveTo>
                <a:cubicBezTo>
                  <a:pt x="92" y="407"/>
                  <a:pt x="92" y="407"/>
                  <a:pt x="92" y="407"/>
                </a:cubicBezTo>
                <a:cubicBezTo>
                  <a:pt x="41" y="407"/>
                  <a:pt x="0" y="365"/>
                  <a:pt x="0" y="315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41"/>
                  <a:pt x="41" y="0"/>
                  <a:pt x="9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43" y="0"/>
                  <a:pt x="184" y="41"/>
                  <a:pt x="184" y="92"/>
                </a:cubicBezTo>
                <a:cubicBezTo>
                  <a:pt x="184" y="315"/>
                  <a:pt x="184" y="315"/>
                  <a:pt x="184" y="315"/>
                </a:cubicBezTo>
                <a:cubicBezTo>
                  <a:pt x="184" y="365"/>
                  <a:pt x="143" y="407"/>
                  <a:pt x="92" y="407"/>
                </a:cubicBezTo>
                <a:close/>
              </a:path>
            </a:pathLst>
          </a:custGeom>
          <a:solidFill>
            <a:srgbClr val="00B050">
              <a:alpha val="8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34" name="Oval 7">
            <a:extLst>
              <a:ext uri="{FF2B5EF4-FFF2-40B4-BE49-F238E27FC236}">
                <a16:creationId xmlns:a16="http://schemas.microsoft.com/office/drawing/2014/main" id="{2A58F823-D63A-6CE9-A255-531CDF5E2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4724" y="1657456"/>
            <a:ext cx="1699325" cy="16740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00CC78-BFD1-0232-4D4F-176F2F4505EB}"/>
              </a:ext>
            </a:extLst>
          </p:cNvPr>
          <p:cNvSpPr txBox="1"/>
          <p:nvPr/>
        </p:nvSpPr>
        <p:spPr>
          <a:xfrm>
            <a:off x="3844846" y="3561880"/>
            <a:ext cx="1939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EBF16F4-4277-50A3-FF72-4F7B088B434B}"/>
              </a:ext>
            </a:extLst>
          </p:cNvPr>
          <p:cNvSpPr txBox="1"/>
          <p:nvPr/>
        </p:nvSpPr>
        <p:spPr>
          <a:xfrm>
            <a:off x="3824867" y="3948709"/>
            <a:ext cx="1979036" cy="6415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amet, consectetur adipiscing Proin cursus ligula 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9BA297C-D22D-22A3-D069-DB40D2B8D0BE}"/>
              </a:ext>
            </a:extLst>
          </p:cNvPr>
          <p:cNvSpPr txBox="1"/>
          <p:nvPr/>
        </p:nvSpPr>
        <p:spPr>
          <a:xfrm>
            <a:off x="4325123" y="4752368"/>
            <a:ext cx="978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02</a:t>
            </a:r>
          </a:p>
        </p:txBody>
      </p:sp>
      <p:sp>
        <p:nvSpPr>
          <p:cNvPr id="79" name="Freeform 152">
            <a:extLst>
              <a:ext uri="{FF2B5EF4-FFF2-40B4-BE49-F238E27FC236}">
                <a16:creationId xmlns:a16="http://schemas.microsoft.com/office/drawing/2014/main" id="{E9805357-5CCF-6A21-25F0-273AB63D35AB}"/>
              </a:ext>
            </a:extLst>
          </p:cNvPr>
          <p:cNvSpPr>
            <a:spLocks noEditPoints="1"/>
          </p:cNvSpPr>
          <p:nvPr/>
        </p:nvSpPr>
        <p:spPr bwMode="auto">
          <a:xfrm>
            <a:off x="4496515" y="2182986"/>
            <a:ext cx="635739" cy="623026"/>
          </a:xfrm>
          <a:custGeom>
            <a:avLst/>
            <a:gdLst>
              <a:gd name="T0" fmla="*/ 396 w 520"/>
              <a:gd name="T1" fmla="*/ 294 h 510"/>
              <a:gd name="T2" fmla="*/ 385 w 520"/>
              <a:gd name="T3" fmla="*/ 283 h 510"/>
              <a:gd name="T4" fmla="*/ 370 w 520"/>
              <a:gd name="T5" fmla="*/ 297 h 510"/>
              <a:gd name="T6" fmla="*/ 342 w 520"/>
              <a:gd name="T7" fmla="*/ 326 h 510"/>
              <a:gd name="T8" fmla="*/ 414 w 520"/>
              <a:gd name="T9" fmla="*/ 161 h 510"/>
              <a:gd name="T10" fmla="*/ 491 w 520"/>
              <a:gd name="T11" fmla="*/ 140 h 510"/>
              <a:gd name="T12" fmla="*/ 506 w 520"/>
              <a:gd name="T13" fmla="*/ 52 h 510"/>
              <a:gd name="T14" fmla="*/ 465 w 520"/>
              <a:gd name="T15" fmla="*/ 88 h 510"/>
              <a:gd name="T16" fmla="*/ 428 w 520"/>
              <a:gd name="T17" fmla="*/ 50 h 510"/>
              <a:gd name="T18" fmla="*/ 463 w 520"/>
              <a:gd name="T19" fmla="*/ 9 h 510"/>
              <a:gd name="T20" fmla="*/ 433 w 520"/>
              <a:gd name="T21" fmla="*/ 0 h 510"/>
              <a:gd name="T22" fmla="*/ 354 w 520"/>
              <a:gd name="T23" fmla="*/ 101 h 510"/>
              <a:gd name="T24" fmla="*/ 123 w 520"/>
              <a:gd name="T25" fmla="*/ 107 h 510"/>
              <a:gd name="T26" fmla="*/ 133 w 520"/>
              <a:gd name="T27" fmla="*/ 85 h 510"/>
              <a:gd name="T28" fmla="*/ 45 w 520"/>
              <a:gd name="T29" fmla="*/ 8 h 510"/>
              <a:gd name="T30" fmla="*/ 11 w 520"/>
              <a:gd name="T31" fmla="*/ 45 h 510"/>
              <a:gd name="T32" fmla="*/ 90 w 520"/>
              <a:gd name="T33" fmla="*/ 128 h 510"/>
              <a:gd name="T34" fmla="*/ 102 w 520"/>
              <a:gd name="T35" fmla="*/ 128 h 510"/>
              <a:gd name="T36" fmla="*/ 224 w 520"/>
              <a:gd name="T37" fmla="*/ 230 h 510"/>
              <a:gd name="T38" fmla="*/ 87 w 520"/>
              <a:gd name="T39" fmla="*/ 346 h 510"/>
              <a:gd name="T40" fmla="*/ 9 w 520"/>
              <a:gd name="T41" fmla="*/ 452 h 510"/>
              <a:gd name="T42" fmla="*/ 22 w 520"/>
              <a:gd name="T43" fmla="*/ 455 h 510"/>
              <a:gd name="T44" fmla="*/ 85 w 520"/>
              <a:gd name="T45" fmla="*/ 430 h 510"/>
              <a:gd name="T46" fmla="*/ 60 w 520"/>
              <a:gd name="T47" fmla="*/ 493 h 510"/>
              <a:gd name="T48" fmla="*/ 63 w 520"/>
              <a:gd name="T49" fmla="*/ 506 h 510"/>
              <a:gd name="T50" fmla="*/ 145 w 520"/>
              <a:gd name="T51" fmla="*/ 486 h 510"/>
              <a:gd name="T52" fmla="*/ 285 w 520"/>
              <a:gd name="T53" fmla="*/ 291 h 510"/>
              <a:gd name="T54" fmla="*/ 288 w 520"/>
              <a:gd name="T55" fmla="*/ 380 h 510"/>
              <a:gd name="T56" fmla="*/ 293 w 520"/>
              <a:gd name="T57" fmla="*/ 394 h 510"/>
              <a:gd name="T58" fmla="*/ 308 w 520"/>
              <a:gd name="T59" fmla="*/ 382 h 510"/>
              <a:gd name="T60" fmla="*/ 452 w 520"/>
              <a:gd name="T61" fmla="*/ 502 h 510"/>
              <a:gd name="T62" fmla="*/ 508 w 520"/>
              <a:gd name="T63" fmla="*/ 447 h 510"/>
              <a:gd name="T64" fmla="*/ 387 w 520"/>
              <a:gd name="T65" fmla="*/ 303 h 510"/>
              <a:gd name="T66" fmla="*/ 30 w 520"/>
              <a:gd name="T67" fmla="*/ 45 h 510"/>
              <a:gd name="T68" fmla="*/ 116 w 520"/>
              <a:gd name="T69" fmla="*/ 91 h 510"/>
              <a:gd name="T70" fmla="*/ 150 w 520"/>
              <a:gd name="T71" fmla="*/ 409 h 510"/>
              <a:gd name="T72" fmla="*/ 87 w 520"/>
              <a:gd name="T73" fmla="*/ 494 h 510"/>
              <a:gd name="T74" fmla="*/ 107 w 520"/>
              <a:gd name="T75" fmla="*/ 468 h 510"/>
              <a:gd name="T76" fmla="*/ 99 w 520"/>
              <a:gd name="T77" fmla="*/ 421 h 510"/>
              <a:gd name="T78" fmla="*/ 54 w 520"/>
              <a:gd name="T79" fmla="*/ 406 h 510"/>
              <a:gd name="T80" fmla="*/ 21 w 520"/>
              <a:gd name="T81" fmla="*/ 433 h 510"/>
              <a:gd name="T82" fmla="*/ 87 w 520"/>
              <a:gd name="T83" fmla="*/ 362 h 510"/>
              <a:gd name="T84" fmla="*/ 114 w 520"/>
              <a:gd name="T85" fmla="*/ 363 h 510"/>
              <a:gd name="T86" fmla="*/ 370 w 520"/>
              <a:gd name="T87" fmla="*/ 101 h 510"/>
              <a:gd name="T88" fmla="*/ 433 w 520"/>
              <a:gd name="T89" fmla="*/ 16 h 510"/>
              <a:gd name="T90" fmla="*/ 413 w 520"/>
              <a:gd name="T91" fmla="*/ 42 h 510"/>
              <a:gd name="T92" fmla="*/ 421 w 520"/>
              <a:gd name="T93" fmla="*/ 88 h 510"/>
              <a:gd name="T94" fmla="*/ 466 w 520"/>
              <a:gd name="T95" fmla="*/ 104 h 510"/>
              <a:gd name="T96" fmla="*/ 499 w 520"/>
              <a:gd name="T97" fmla="*/ 76 h 510"/>
              <a:gd name="T98" fmla="*/ 433 w 520"/>
              <a:gd name="T99" fmla="*/ 147 h 510"/>
              <a:gd name="T100" fmla="*/ 406 w 520"/>
              <a:gd name="T101" fmla="*/ 147 h 510"/>
              <a:gd name="T102" fmla="*/ 150 w 520"/>
              <a:gd name="T103" fmla="*/ 409 h 510"/>
              <a:gd name="T104" fmla="*/ 424 w 520"/>
              <a:gd name="T105" fmla="*/ 475 h 510"/>
              <a:gd name="T106" fmla="*/ 376 w 520"/>
              <a:gd name="T107" fmla="*/ 314 h 510"/>
              <a:gd name="T108" fmla="*/ 492 w 520"/>
              <a:gd name="T109" fmla="*/ 447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20" h="510">
                <a:moveTo>
                  <a:pt x="387" y="303"/>
                </a:moveTo>
                <a:cubicBezTo>
                  <a:pt x="396" y="294"/>
                  <a:pt x="396" y="294"/>
                  <a:pt x="396" y="294"/>
                </a:cubicBezTo>
                <a:cubicBezTo>
                  <a:pt x="399" y="291"/>
                  <a:pt x="399" y="286"/>
                  <a:pt x="396" y="283"/>
                </a:cubicBezTo>
                <a:cubicBezTo>
                  <a:pt x="393" y="279"/>
                  <a:pt x="388" y="279"/>
                  <a:pt x="385" y="283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42" y="326"/>
                  <a:pt x="342" y="326"/>
                  <a:pt x="342" y="326"/>
                </a:cubicBezTo>
                <a:cubicBezTo>
                  <a:pt x="296" y="280"/>
                  <a:pt x="296" y="280"/>
                  <a:pt x="296" y="280"/>
                </a:cubicBezTo>
                <a:cubicBezTo>
                  <a:pt x="414" y="161"/>
                  <a:pt x="414" y="161"/>
                  <a:pt x="414" y="161"/>
                </a:cubicBezTo>
                <a:cubicBezTo>
                  <a:pt x="421" y="163"/>
                  <a:pt x="427" y="163"/>
                  <a:pt x="433" y="163"/>
                </a:cubicBezTo>
                <a:cubicBezTo>
                  <a:pt x="455" y="163"/>
                  <a:pt x="476" y="155"/>
                  <a:pt x="491" y="140"/>
                </a:cubicBezTo>
                <a:cubicBezTo>
                  <a:pt x="513" y="118"/>
                  <a:pt x="520" y="87"/>
                  <a:pt x="512" y="58"/>
                </a:cubicBezTo>
                <a:cubicBezTo>
                  <a:pt x="511" y="55"/>
                  <a:pt x="509" y="53"/>
                  <a:pt x="506" y="52"/>
                </a:cubicBezTo>
                <a:cubicBezTo>
                  <a:pt x="503" y="52"/>
                  <a:pt x="500" y="53"/>
                  <a:pt x="498" y="55"/>
                </a:cubicBezTo>
                <a:cubicBezTo>
                  <a:pt x="465" y="88"/>
                  <a:pt x="465" y="88"/>
                  <a:pt x="465" y="88"/>
                </a:cubicBezTo>
                <a:cubicBezTo>
                  <a:pt x="435" y="80"/>
                  <a:pt x="435" y="80"/>
                  <a:pt x="435" y="80"/>
                </a:cubicBezTo>
                <a:cubicBezTo>
                  <a:pt x="428" y="50"/>
                  <a:pt x="428" y="50"/>
                  <a:pt x="428" y="50"/>
                </a:cubicBezTo>
                <a:cubicBezTo>
                  <a:pt x="461" y="17"/>
                  <a:pt x="461" y="17"/>
                  <a:pt x="461" y="17"/>
                </a:cubicBezTo>
                <a:cubicBezTo>
                  <a:pt x="463" y="15"/>
                  <a:pt x="463" y="12"/>
                  <a:pt x="463" y="9"/>
                </a:cubicBezTo>
                <a:cubicBezTo>
                  <a:pt x="462" y="6"/>
                  <a:pt x="460" y="4"/>
                  <a:pt x="457" y="3"/>
                </a:cubicBezTo>
                <a:cubicBezTo>
                  <a:pt x="449" y="1"/>
                  <a:pt x="441" y="0"/>
                  <a:pt x="433" y="0"/>
                </a:cubicBezTo>
                <a:cubicBezTo>
                  <a:pt x="411" y="0"/>
                  <a:pt x="391" y="8"/>
                  <a:pt x="376" y="24"/>
                </a:cubicBezTo>
                <a:cubicBezTo>
                  <a:pt x="355" y="44"/>
                  <a:pt x="347" y="73"/>
                  <a:pt x="354" y="101"/>
                </a:cubicBezTo>
                <a:cubicBezTo>
                  <a:pt x="236" y="219"/>
                  <a:pt x="236" y="219"/>
                  <a:pt x="236" y="219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37" y="93"/>
                  <a:pt x="137" y="88"/>
                  <a:pt x="133" y="85"/>
                </a:cubicBezTo>
                <a:cubicBezTo>
                  <a:pt x="56" y="8"/>
                  <a:pt x="56" y="8"/>
                  <a:pt x="56" y="8"/>
                </a:cubicBezTo>
                <a:cubicBezTo>
                  <a:pt x="53" y="5"/>
                  <a:pt x="48" y="5"/>
                  <a:pt x="45" y="8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41"/>
                  <a:pt x="11" y="43"/>
                  <a:pt x="11" y="45"/>
                </a:cubicBezTo>
                <a:cubicBezTo>
                  <a:pt x="11" y="47"/>
                  <a:pt x="12" y="50"/>
                  <a:pt x="13" y="51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2" y="130"/>
                  <a:pt x="94" y="131"/>
                  <a:pt x="96" y="131"/>
                </a:cubicBezTo>
                <a:cubicBezTo>
                  <a:pt x="98" y="131"/>
                  <a:pt x="100" y="130"/>
                  <a:pt x="102" y="12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224" y="230"/>
                  <a:pt x="224" y="230"/>
                  <a:pt x="224" y="230"/>
                </a:cubicBezTo>
                <a:cubicBezTo>
                  <a:pt x="106" y="349"/>
                  <a:pt x="106" y="349"/>
                  <a:pt x="106" y="349"/>
                </a:cubicBezTo>
                <a:cubicBezTo>
                  <a:pt x="100" y="347"/>
                  <a:pt x="93" y="346"/>
                  <a:pt x="87" y="346"/>
                </a:cubicBezTo>
                <a:cubicBezTo>
                  <a:pt x="65" y="346"/>
                  <a:pt x="44" y="355"/>
                  <a:pt x="29" y="370"/>
                </a:cubicBezTo>
                <a:cubicBezTo>
                  <a:pt x="8" y="392"/>
                  <a:pt x="0" y="423"/>
                  <a:pt x="9" y="452"/>
                </a:cubicBezTo>
                <a:cubicBezTo>
                  <a:pt x="9" y="455"/>
                  <a:pt x="12" y="457"/>
                  <a:pt x="14" y="457"/>
                </a:cubicBezTo>
                <a:cubicBezTo>
                  <a:pt x="17" y="458"/>
                  <a:pt x="20" y="457"/>
                  <a:pt x="22" y="455"/>
                </a:cubicBezTo>
                <a:cubicBezTo>
                  <a:pt x="55" y="422"/>
                  <a:pt x="55" y="422"/>
                  <a:pt x="55" y="422"/>
                </a:cubicBezTo>
                <a:cubicBezTo>
                  <a:pt x="85" y="430"/>
                  <a:pt x="85" y="430"/>
                  <a:pt x="85" y="430"/>
                </a:cubicBezTo>
                <a:cubicBezTo>
                  <a:pt x="93" y="460"/>
                  <a:pt x="93" y="460"/>
                  <a:pt x="93" y="460"/>
                </a:cubicBezTo>
                <a:cubicBezTo>
                  <a:pt x="60" y="493"/>
                  <a:pt x="60" y="493"/>
                  <a:pt x="60" y="493"/>
                </a:cubicBezTo>
                <a:cubicBezTo>
                  <a:pt x="58" y="495"/>
                  <a:pt x="57" y="498"/>
                  <a:pt x="58" y="501"/>
                </a:cubicBezTo>
                <a:cubicBezTo>
                  <a:pt x="58" y="503"/>
                  <a:pt x="60" y="506"/>
                  <a:pt x="63" y="506"/>
                </a:cubicBezTo>
                <a:cubicBezTo>
                  <a:pt x="71" y="509"/>
                  <a:pt x="79" y="510"/>
                  <a:pt x="87" y="510"/>
                </a:cubicBezTo>
                <a:cubicBezTo>
                  <a:pt x="109" y="510"/>
                  <a:pt x="129" y="502"/>
                  <a:pt x="145" y="486"/>
                </a:cubicBezTo>
                <a:cubicBezTo>
                  <a:pt x="165" y="466"/>
                  <a:pt x="173" y="437"/>
                  <a:pt x="166" y="409"/>
                </a:cubicBezTo>
                <a:cubicBezTo>
                  <a:pt x="285" y="291"/>
                  <a:pt x="285" y="291"/>
                  <a:pt x="285" y="291"/>
                </a:cubicBezTo>
                <a:cubicBezTo>
                  <a:pt x="331" y="337"/>
                  <a:pt x="331" y="337"/>
                  <a:pt x="331" y="337"/>
                </a:cubicBezTo>
                <a:cubicBezTo>
                  <a:pt x="288" y="380"/>
                  <a:pt x="288" y="380"/>
                  <a:pt x="288" y="380"/>
                </a:cubicBezTo>
                <a:cubicBezTo>
                  <a:pt x="285" y="383"/>
                  <a:pt x="285" y="388"/>
                  <a:pt x="288" y="391"/>
                </a:cubicBezTo>
                <a:cubicBezTo>
                  <a:pt x="289" y="393"/>
                  <a:pt x="291" y="394"/>
                  <a:pt x="293" y="394"/>
                </a:cubicBezTo>
                <a:cubicBezTo>
                  <a:pt x="295" y="394"/>
                  <a:pt x="298" y="393"/>
                  <a:pt x="299" y="391"/>
                </a:cubicBezTo>
                <a:cubicBezTo>
                  <a:pt x="308" y="382"/>
                  <a:pt x="308" y="382"/>
                  <a:pt x="308" y="382"/>
                </a:cubicBezTo>
                <a:cubicBezTo>
                  <a:pt x="412" y="486"/>
                  <a:pt x="412" y="486"/>
                  <a:pt x="412" y="486"/>
                </a:cubicBezTo>
                <a:cubicBezTo>
                  <a:pt x="423" y="497"/>
                  <a:pt x="437" y="502"/>
                  <a:pt x="452" y="502"/>
                </a:cubicBezTo>
                <a:cubicBezTo>
                  <a:pt x="466" y="502"/>
                  <a:pt x="480" y="497"/>
                  <a:pt x="491" y="486"/>
                </a:cubicBezTo>
                <a:cubicBezTo>
                  <a:pt x="502" y="475"/>
                  <a:pt x="508" y="461"/>
                  <a:pt x="508" y="447"/>
                </a:cubicBezTo>
                <a:cubicBezTo>
                  <a:pt x="508" y="432"/>
                  <a:pt x="502" y="418"/>
                  <a:pt x="491" y="407"/>
                </a:cubicBezTo>
                <a:lnTo>
                  <a:pt x="387" y="303"/>
                </a:lnTo>
                <a:close/>
                <a:moveTo>
                  <a:pt x="96" y="111"/>
                </a:moveTo>
                <a:cubicBezTo>
                  <a:pt x="30" y="45"/>
                  <a:pt x="30" y="45"/>
                  <a:pt x="30" y="45"/>
                </a:cubicBezTo>
                <a:cubicBezTo>
                  <a:pt x="51" y="25"/>
                  <a:pt x="51" y="25"/>
                  <a:pt x="51" y="25"/>
                </a:cubicBezTo>
                <a:cubicBezTo>
                  <a:pt x="116" y="91"/>
                  <a:pt x="116" y="91"/>
                  <a:pt x="116" y="91"/>
                </a:cubicBezTo>
                <a:lnTo>
                  <a:pt x="96" y="111"/>
                </a:lnTo>
                <a:close/>
                <a:moveTo>
                  <a:pt x="150" y="409"/>
                </a:moveTo>
                <a:cubicBezTo>
                  <a:pt x="157" y="432"/>
                  <a:pt x="151" y="458"/>
                  <a:pt x="133" y="475"/>
                </a:cubicBezTo>
                <a:cubicBezTo>
                  <a:pt x="121" y="487"/>
                  <a:pt x="104" y="494"/>
                  <a:pt x="87" y="494"/>
                </a:cubicBezTo>
                <a:cubicBezTo>
                  <a:pt x="85" y="494"/>
                  <a:pt x="83" y="494"/>
                  <a:pt x="82" y="494"/>
                </a:cubicBezTo>
                <a:cubicBezTo>
                  <a:pt x="107" y="468"/>
                  <a:pt x="107" y="468"/>
                  <a:pt x="107" y="468"/>
                </a:cubicBezTo>
                <a:cubicBezTo>
                  <a:pt x="109" y="466"/>
                  <a:pt x="110" y="463"/>
                  <a:pt x="109" y="461"/>
                </a:cubicBezTo>
                <a:cubicBezTo>
                  <a:pt x="99" y="421"/>
                  <a:pt x="99" y="421"/>
                  <a:pt x="99" y="421"/>
                </a:cubicBezTo>
                <a:cubicBezTo>
                  <a:pt x="99" y="419"/>
                  <a:pt x="96" y="416"/>
                  <a:pt x="94" y="416"/>
                </a:cubicBezTo>
                <a:cubicBezTo>
                  <a:pt x="54" y="406"/>
                  <a:pt x="54" y="406"/>
                  <a:pt x="54" y="406"/>
                </a:cubicBezTo>
                <a:cubicBezTo>
                  <a:pt x="52" y="405"/>
                  <a:pt x="49" y="406"/>
                  <a:pt x="47" y="408"/>
                </a:cubicBezTo>
                <a:cubicBezTo>
                  <a:pt x="21" y="433"/>
                  <a:pt x="21" y="433"/>
                  <a:pt x="21" y="433"/>
                </a:cubicBezTo>
                <a:cubicBezTo>
                  <a:pt x="20" y="414"/>
                  <a:pt x="27" y="395"/>
                  <a:pt x="40" y="382"/>
                </a:cubicBezTo>
                <a:cubicBezTo>
                  <a:pt x="53" y="369"/>
                  <a:pt x="69" y="362"/>
                  <a:pt x="87" y="362"/>
                </a:cubicBezTo>
                <a:cubicBezTo>
                  <a:pt x="93" y="362"/>
                  <a:pt x="100" y="363"/>
                  <a:pt x="106" y="365"/>
                </a:cubicBezTo>
                <a:cubicBezTo>
                  <a:pt x="109" y="366"/>
                  <a:pt x="112" y="365"/>
                  <a:pt x="114" y="363"/>
                </a:cubicBezTo>
                <a:cubicBezTo>
                  <a:pt x="368" y="109"/>
                  <a:pt x="368" y="109"/>
                  <a:pt x="368" y="109"/>
                </a:cubicBezTo>
                <a:cubicBezTo>
                  <a:pt x="371" y="107"/>
                  <a:pt x="371" y="104"/>
                  <a:pt x="370" y="101"/>
                </a:cubicBezTo>
                <a:cubicBezTo>
                  <a:pt x="363" y="78"/>
                  <a:pt x="370" y="52"/>
                  <a:pt x="387" y="35"/>
                </a:cubicBezTo>
                <a:cubicBezTo>
                  <a:pt x="399" y="23"/>
                  <a:pt x="416" y="16"/>
                  <a:pt x="433" y="16"/>
                </a:cubicBezTo>
                <a:cubicBezTo>
                  <a:pt x="435" y="16"/>
                  <a:pt x="437" y="16"/>
                  <a:pt x="439" y="16"/>
                </a:cubicBezTo>
                <a:cubicBezTo>
                  <a:pt x="413" y="42"/>
                  <a:pt x="413" y="42"/>
                  <a:pt x="413" y="42"/>
                </a:cubicBezTo>
                <a:cubicBezTo>
                  <a:pt x="411" y="44"/>
                  <a:pt x="410" y="47"/>
                  <a:pt x="411" y="49"/>
                </a:cubicBezTo>
                <a:cubicBezTo>
                  <a:pt x="421" y="88"/>
                  <a:pt x="421" y="88"/>
                  <a:pt x="421" y="88"/>
                </a:cubicBezTo>
                <a:cubicBezTo>
                  <a:pt x="421" y="91"/>
                  <a:pt x="424" y="94"/>
                  <a:pt x="427" y="94"/>
                </a:cubicBezTo>
                <a:cubicBezTo>
                  <a:pt x="466" y="104"/>
                  <a:pt x="466" y="104"/>
                  <a:pt x="466" y="104"/>
                </a:cubicBezTo>
                <a:cubicBezTo>
                  <a:pt x="469" y="105"/>
                  <a:pt x="471" y="104"/>
                  <a:pt x="473" y="102"/>
                </a:cubicBezTo>
                <a:cubicBezTo>
                  <a:pt x="499" y="76"/>
                  <a:pt x="499" y="76"/>
                  <a:pt x="499" y="76"/>
                </a:cubicBezTo>
                <a:cubicBezTo>
                  <a:pt x="500" y="95"/>
                  <a:pt x="494" y="114"/>
                  <a:pt x="480" y="128"/>
                </a:cubicBezTo>
                <a:cubicBezTo>
                  <a:pt x="467" y="141"/>
                  <a:pt x="451" y="147"/>
                  <a:pt x="433" y="147"/>
                </a:cubicBezTo>
                <a:cubicBezTo>
                  <a:pt x="427" y="147"/>
                  <a:pt x="420" y="147"/>
                  <a:pt x="414" y="145"/>
                </a:cubicBezTo>
                <a:cubicBezTo>
                  <a:pt x="411" y="144"/>
                  <a:pt x="408" y="145"/>
                  <a:pt x="406" y="147"/>
                </a:cubicBezTo>
                <a:cubicBezTo>
                  <a:pt x="152" y="401"/>
                  <a:pt x="152" y="401"/>
                  <a:pt x="152" y="401"/>
                </a:cubicBezTo>
                <a:cubicBezTo>
                  <a:pt x="150" y="403"/>
                  <a:pt x="149" y="406"/>
                  <a:pt x="150" y="409"/>
                </a:cubicBezTo>
                <a:close/>
                <a:moveTo>
                  <a:pt x="480" y="475"/>
                </a:moveTo>
                <a:cubicBezTo>
                  <a:pt x="464" y="490"/>
                  <a:pt x="439" y="490"/>
                  <a:pt x="424" y="475"/>
                </a:cubicBezTo>
                <a:cubicBezTo>
                  <a:pt x="320" y="371"/>
                  <a:pt x="320" y="371"/>
                  <a:pt x="320" y="371"/>
                </a:cubicBezTo>
                <a:cubicBezTo>
                  <a:pt x="376" y="314"/>
                  <a:pt x="376" y="314"/>
                  <a:pt x="376" y="314"/>
                </a:cubicBezTo>
                <a:cubicBezTo>
                  <a:pt x="480" y="418"/>
                  <a:pt x="480" y="418"/>
                  <a:pt x="480" y="418"/>
                </a:cubicBezTo>
                <a:cubicBezTo>
                  <a:pt x="487" y="426"/>
                  <a:pt x="492" y="436"/>
                  <a:pt x="492" y="447"/>
                </a:cubicBezTo>
                <a:cubicBezTo>
                  <a:pt x="492" y="457"/>
                  <a:pt x="487" y="467"/>
                  <a:pt x="480" y="475"/>
                </a:cubicBezTo>
                <a:close/>
              </a:path>
            </a:pathLst>
          </a:custGeom>
          <a:solidFill>
            <a:srgbClr val="002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1" name="Freeform 5">
            <a:extLst>
              <a:ext uri="{FF2B5EF4-FFF2-40B4-BE49-F238E27FC236}">
                <a16:creationId xmlns:a16="http://schemas.microsoft.com/office/drawing/2014/main" id="{15672CC4-1091-7F58-3044-F399DA40047E}"/>
              </a:ext>
            </a:extLst>
          </p:cNvPr>
          <p:cNvSpPr>
            <a:spLocks/>
          </p:cNvSpPr>
          <p:nvPr/>
        </p:nvSpPr>
        <p:spPr bwMode="auto">
          <a:xfrm>
            <a:off x="6448034" y="1990452"/>
            <a:ext cx="1859162" cy="4088474"/>
          </a:xfrm>
          <a:custGeom>
            <a:avLst/>
            <a:gdLst>
              <a:gd name="T0" fmla="*/ 92 w 184"/>
              <a:gd name="T1" fmla="*/ 407 h 407"/>
              <a:gd name="T2" fmla="*/ 92 w 184"/>
              <a:gd name="T3" fmla="*/ 407 h 407"/>
              <a:gd name="T4" fmla="*/ 0 w 184"/>
              <a:gd name="T5" fmla="*/ 315 h 407"/>
              <a:gd name="T6" fmla="*/ 0 w 184"/>
              <a:gd name="T7" fmla="*/ 92 h 407"/>
              <a:gd name="T8" fmla="*/ 92 w 184"/>
              <a:gd name="T9" fmla="*/ 0 h 407"/>
              <a:gd name="T10" fmla="*/ 92 w 184"/>
              <a:gd name="T11" fmla="*/ 0 h 407"/>
              <a:gd name="T12" fmla="*/ 184 w 184"/>
              <a:gd name="T13" fmla="*/ 92 h 407"/>
              <a:gd name="T14" fmla="*/ 184 w 184"/>
              <a:gd name="T15" fmla="*/ 315 h 407"/>
              <a:gd name="T16" fmla="*/ 92 w 184"/>
              <a:gd name="T17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7">
                <a:moveTo>
                  <a:pt x="92" y="407"/>
                </a:moveTo>
                <a:cubicBezTo>
                  <a:pt x="92" y="407"/>
                  <a:pt x="92" y="407"/>
                  <a:pt x="92" y="407"/>
                </a:cubicBezTo>
                <a:cubicBezTo>
                  <a:pt x="41" y="407"/>
                  <a:pt x="0" y="365"/>
                  <a:pt x="0" y="315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41"/>
                  <a:pt x="41" y="0"/>
                  <a:pt x="9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43" y="0"/>
                  <a:pt x="184" y="41"/>
                  <a:pt x="184" y="92"/>
                </a:cubicBezTo>
                <a:cubicBezTo>
                  <a:pt x="184" y="315"/>
                  <a:pt x="184" y="315"/>
                  <a:pt x="184" y="315"/>
                </a:cubicBezTo>
                <a:cubicBezTo>
                  <a:pt x="184" y="365"/>
                  <a:pt x="143" y="407"/>
                  <a:pt x="92" y="407"/>
                </a:cubicBezTo>
                <a:close/>
              </a:path>
            </a:pathLst>
          </a:custGeom>
          <a:solidFill>
            <a:srgbClr val="00B050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2" name="Oval 7">
            <a:extLst>
              <a:ext uri="{FF2B5EF4-FFF2-40B4-BE49-F238E27FC236}">
                <a16:creationId xmlns:a16="http://schemas.microsoft.com/office/drawing/2014/main" id="{361A7599-4334-3F12-041D-AB374BD5B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7954" y="2112435"/>
            <a:ext cx="1699325" cy="16740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436666A-8BA6-EC03-A51B-87D9C28CD166}"/>
              </a:ext>
            </a:extLst>
          </p:cNvPr>
          <p:cNvSpPr txBox="1"/>
          <p:nvPr/>
        </p:nvSpPr>
        <p:spPr>
          <a:xfrm>
            <a:off x="6408076" y="4016859"/>
            <a:ext cx="1939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076C857-6E0B-5396-B3F8-DDEB7754A8F0}"/>
              </a:ext>
            </a:extLst>
          </p:cNvPr>
          <p:cNvSpPr txBox="1"/>
          <p:nvPr/>
        </p:nvSpPr>
        <p:spPr>
          <a:xfrm>
            <a:off x="6388097" y="4403688"/>
            <a:ext cx="1979036" cy="6415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amet, consectetur adipiscing Proin cursus ligula 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F431C5D-4B45-E651-3A42-6261875A7DE4}"/>
              </a:ext>
            </a:extLst>
          </p:cNvPr>
          <p:cNvSpPr txBox="1"/>
          <p:nvPr/>
        </p:nvSpPr>
        <p:spPr>
          <a:xfrm>
            <a:off x="6888353" y="5207347"/>
            <a:ext cx="978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03</a:t>
            </a:r>
          </a:p>
        </p:txBody>
      </p:sp>
      <p:sp>
        <p:nvSpPr>
          <p:cNvPr id="86" name="Freeform 104">
            <a:extLst>
              <a:ext uri="{FF2B5EF4-FFF2-40B4-BE49-F238E27FC236}">
                <a16:creationId xmlns:a16="http://schemas.microsoft.com/office/drawing/2014/main" id="{76B48203-EE3D-DAB9-C929-83DEDE5C8983}"/>
              </a:ext>
            </a:extLst>
          </p:cNvPr>
          <p:cNvSpPr>
            <a:spLocks noEditPoints="1"/>
          </p:cNvSpPr>
          <p:nvPr/>
        </p:nvSpPr>
        <p:spPr bwMode="auto">
          <a:xfrm>
            <a:off x="7026872" y="2593783"/>
            <a:ext cx="701489" cy="711390"/>
          </a:xfrm>
          <a:custGeom>
            <a:avLst/>
            <a:gdLst>
              <a:gd name="T0" fmla="*/ 404 w 574"/>
              <a:gd name="T1" fmla="*/ 0 h 581"/>
              <a:gd name="T2" fmla="*/ 234 w 574"/>
              <a:gd name="T3" fmla="*/ 63 h 581"/>
              <a:gd name="T4" fmla="*/ 170 w 574"/>
              <a:gd name="T5" fmla="*/ 206 h 581"/>
              <a:gd name="T6" fmla="*/ 0 w 574"/>
              <a:gd name="T7" fmla="*/ 268 h 581"/>
              <a:gd name="T8" fmla="*/ 52 w 574"/>
              <a:gd name="T9" fmla="*/ 565 h 581"/>
              <a:gd name="T10" fmla="*/ 288 w 574"/>
              <a:gd name="T11" fmla="*/ 565 h 581"/>
              <a:gd name="T12" fmla="*/ 340 w 574"/>
              <a:gd name="T13" fmla="*/ 467 h 581"/>
              <a:gd name="T14" fmla="*/ 522 w 574"/>
              <a:gd name="T15" fmla="*/ 455 h 581"/>
              <a:gd name="T16" fmla="*/ 574 w 574"/>
              <a:gd name="T17" fmla="*/ 63 h 581"/>
              <a:gd name="T18" fmla="*/ 560 w 574"/>
              <a:gd name="T19" fmla="*/ 329 h 581"/>
              <a:gd name="T20" fmla="*/ 340 w 574"/>
              <a:gd name="T21" fmla="*/ 372 h 581"/>
              <a:gd name="T22" fmla="*/ 404 w 574"/>
              <a:gd name="T23" fmla="*/ 305 h 581"/>
              <a:gd name="T24" fmla="*/ 560 w 574"/>
              <a:gd name="T25" fmla="*/ 269 h 581"/>
              <a:gd name="T26" fmla="*/ 326 w 574"/>
              <a:gd name="T27" fmla="*/ 294 h 581"/>
              <a:gd name="T28" fmla="*/ 170 w 574"/>
              <a:gd name="T29" fmla="*/ 406 h 581"/>
              <a:gd name="T30" fmla="*/ 14 w 574"/>
              <a:gd name="T31" fmla="*/ 294 h 581"/>
              <a:gd name="T32" fmla="*/ 170 w 574"/>
              <a:gd name="T33" fmla="*/ 331 h 581"/>
              <a:gd name="T34" fmla="*/ 326 w 574"/>
              <a:gd name="T35" fmla="*/ 294 h 581"/>
              <a:gd name="T36" fmla="*/ 52 w 574"/>
              <a:gd name="T37" fmla="*/ 403 h 581"/>
              <a:gd name="T38" fmla="*/ 288 w 574"/>
              <a:gd name="T39" fmla="*/ 403 h 581"/>
              <a:gd name="T40" fmla="*/ 326 w 574"/>
              <a:gd name="T41" fmla="*/ 438 h 581"/>
              <a:gd name="T42" fmla="*/ 14 w 574"/>
              <a:gd name="T43" fmla="*/ 438 h 581"/>
              <a:gd name="T44" fmla="*/ 560 w 574"/>
              <a:gd name="T45" fmla="*/ 158 h 581"/>
              <a:gd name="T46" fmla="*/ 248 w 574"/>
              <a:gd name="T47" fmla="*/ 158 h 581"/>
              <a:gd name="T48" fmla="*/ 287 w 574"/>
              <a:gd name="T49" fmla="*/ 108 h 581"/>
              <a:gd name="T50" fmla="*/ 522 w 574"/>
              <a:gd name="T51" fmla="*/ 108 h 581"/>
              <a:gd name="T52" fmla="*/ 560 w 574"/>
              <a:gd name="T53" fmla="*/ 158 h 581"/>
              <a:gd name="T54" fmla="*/ 560 w 574"/>
              <a:gd name="T55" fmla="*/ 63 h 581"/>
              <a:gd name="T56" fmla="*/ 248 w 574"/>
              <a:gd name="T57" fmla="*/ 63 h 581"/>
              <a:gd name="T58" fmla="*/ 248 w 574"/>
              <a:gd name="T59" fmla="*/ 183 h 581"/>
              <a:gd name="T60" fmla="*/ 404 w 574"/>
              <a:gd name="T61" fmla="*/ 220 h 581"/>
              <a:gd name="T62" fmla="*/ 560 w 574"/>
              <a:gd name="T63" fmla="*/ 183 h 581"/>
              <a:gd name="T64" fmla="*/ 404 w 574"/>
              <a:gd name="T65" fmla="*/ 291 h 581"/>
              <a:gd name="T66" fmla="*/ 340 w 574"/>
              <a:gd name="T67" fmla="*/ 268 h 581"/>
              <a:gd name="T68" fmla="*/ 248 w 574"/>
              <a:gd name="T69" fmla="*/ 213 h 581"/>
              <a:gd name="T70" fmla="*/ 170 w 574"/>
              <a:gd name="T71" fmla="*/ 220 h 581"/>
              <a:gd name="T72" fmla="*/ 240 w 574"/>
              <a:gd name="T73" fmla="*/ 226 h 581"/>
              <a:gd name="T74" fmla="*/ 170 w 574"/>
              <a:gd name="T75" fmla="*/ 317 h 581"/>
              <a:gd name="T76" fmla="*/ 170 w 574"/>
              <a:gd name="T77" fmla="*/ 220 h 581"/>
              <a:gd name="T78" fmla="*/ 14 w 574"/>
              <a:gd name="T79" fmla="*/ 519 h 581"/>
              <a:gd name="T80" fmla="*/ 52 w 574"/>
              <a:gd name="T81" fmla="*/ 484 h 581"/>
              <a:gd name="T82" fmla="*/ 288 w 574"/>
              <a:gd name="T83" fmla="*/ 484 h 581"/>
              <a:gd name="T84" fmla="*/ 326 w 574"/>
              <a:gd name="T85" fmla="*/ 519 h 581"/>
              <a:gd name="T86" fmla="*/ 404 w 574"/>
              <a:gd name="T87" fmla="*/ 458 h 581"/>
              <a:gd name="T88" fmla="*/ 340 w 574"/>
              <a:gd name="T89" fmla="*/ 387 h 581"/>
              <a:gd name="T90" fmla="*/ 522 w 574"/>
              <a:gd name="T91" fmla="*/ 374 h 581"/>
              <a:gd name="T92" fmla="*/ 560 w 574"/>
              <a:gd name="T93" fmla="*/ 41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4" h="581">
                <a:moveTo>
                  <a:pt x="522" y="17"/>
                </a:moveTo>
                <a:cubicBezTo>
                  <a:pt x="490" y="6"/>
                  <a:pt x="449" y="0"/>
                  <a:pt x="404" y="0"/>
                </a:cubicBezTo>
                <a:cubicBezTo>
                  <a:pt x="360" y="0"/>
                  <a:pt x="318" y="6"/>
                  <a:pt x="287" y="17"/>
                </a:cubicBezTo>
                <a:cubicBezTo>
                  <a:pt x="252" y="29"/>
                  <a:pt x="234" y="44"/>
                  <a:pt x="234" y="63"/>
                </a:cubicBezTo>
                <a:cubicBezTo>
                  <a:pt x="234" y="210"/>
                  <a:pt x="234" y="210"/>
                  <a:pt x="234" y="210"/>
                </a:cubicBezTo>
                <a:cubicBezTo>
                  <a:pt x="214" y="208"/>
                  <a:pt x="192" y="206"/>
                  <a:pt x="170" y="206"/>
                </a:cubicBezTo>
                <a:cubicBezTo>
                  <a:pt x="126" y="206"/>
                  <a:pt x="84" y="212"/>
                  <a:pt x="52" y="223"/>
                </a:cubicBezTo>
                <a:cubicBezTo>
                  <a:pt x="18" y="234"/>
                  <a:pt x="0" y="250"/>
                  <a:pt x="0" y="268"/>
                </a:cubicBezTo>
                <a:cubicBezTo>
                  <a:pt x="0" y="519"/>
                  <a:pt x="0" y="519"/>
                  <a:pt x="0" y="519"/>
                </a:cubicBezTo>
                <a:cubicBezTo>
                  <a:pt x="0" y="537"/>
                  <a:pt x="18" y="553"/>
                  <a:pt x="52" y="565"/>
                </a:cubicBezTo>
                <a:cubicBezTo>
                  <a:pt x="84" y="575"/>
                  <a:pt x="126" y="581"/>
                  <a:pt x="170" y="581"/>
                </a:cubicBezTo>
                <a:cubicBezTo>
                  <a:pt x="214" y="581"/>
                  <a:pt x="256" y="575"/>
                  <a:pt x="288" y="565"/>
                </a:cubicBezTo>
                <a:cubicBezTo>
                  <a:pt x="322" y="553"/>
                  <a:pt x="340" y="537"/>
                  <a:pt x="340" y="519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60" y="470"/>
                  <a:pt x="382" y="472"/>
                  <a:pt x="404" y="472"/>
                </a:cubicBezTo>
                <a:cubicBezTo>
                  <a:pt x="449" y="472"/>
                  <a:pt x="490" y="466"/>
                  <a:pt x="522" y="455"/>
                </a:cubicBezTo>
                <a:cubicBezTo>
                  <a:pt x="556" y="444"/>
                  <a:pt x="574" y="428"/>
                  <a:pt x="574" y="410"/>
                </a:cubicBezTo>
                <a:cubicBezTo>
                  <a:pt x="574" y="63"/>
                  <a:pt x="574" y="63"/>
                  <a:pt x="574" y="63"/>
                </a:cubicBezTo>
                <a:cubicBezTo>
                  <a:pt x="574" y="44"/>
                  <a:pt x="556" y="29"/>
                  <a:pt x="522" y="17"/>
                </a:cubicBezTo>
                <a:close/>
                <a:moveTo>
                  <a:pt x="560" y="329"/>
                </a:moveTo>
                <a:cubicBezTo>
                  <a:pt x="560" y="352"/>
                  <a:pt x="496" y="377"/>
                  <a:pt x="404" y="377"/>
                </a:cubicBezTo>
                <a:cubicBezTo>
                  <a:pt x="382" y="377"/>
                  <a:pt x="360" y="375"/>
                  <a:pt x="340" y="372"/>
                </a:cubicBezTo>
                <a:cubicBezTo>
                  <a:pt x="340" y="301"/>
                  <a:pt x="340" y="301"/>
                  <a:pt x="340" y="301"/>
                </a:cubicBezTo>
                <a:cubicBezTo>
                  <a:pt x="360" y="304"/>
                  <a:pt x="382" y="305"/>
                  <a:pt x="404" y="305"/>
                </a:cubicBezTo>
                <a:cubicBezTo>
                  <a:pt x="449" y="305"/>
                  <a:pt x="490" y="300"/>
                  <a:pt x="522" y="289"/>
                </a:cubicBezTo>
                <a:cubicBezTo>
                  <a:pt x="539" y="283"/>
                  <a:pt x="552" y="276"/>
                  <a:pt x="560" y="269"/>
                </a:cubicBezTo>
                <a:lnTo>
                  <a:pt x="560" y="329"/>
                </a:lnTo>
                <a:close/>
                <a:moveTo>
                  <a:pt x="326" y="294"/>
                </a:moveTo>
                <a:cubicBezTo>
                  <a:pt x="326" y="358"/>
                  <a:pt x="326" y="358"/>
                  <a:pt x="326" y="358"/>
                </a:cubicBezTo>
                <a:cubicBezTo>
                  <a:pt x="326" y="380"/>
                  <a:pt x="262" y="406"/>
                  <a:pt x="170" y="406"/>
                </a:cubicBezTo>
                <a:cubicBezTo>
                  <a:pt x="78" y="406"/>
                  <a:pt x="14" y="380"/>
                  <a:pt x="14" y="358"/>
                </a:cubicBezTo>
                <a:cubicBezTo>
                  <a:pt x="14" y="294"/>
                  <a:pt x="14" y="294"/>
                  <a:pt x="14" y="294"/>
                </a:cubicBezTo>
                <a:cubicBezTo>
                  <a:pt x="23" y="302"/>
                  <a:pt x="36" y="308"/>
                  <a:pt x="52" y="314"/>
                </a:cubicBezTo>
                <a:cubicBezTo>
                  <a:pt x="84" y="325"/>
                  <a:pt x="126" y="331"/>
                  <a:pt x="170" y="331"/>
                </a:cubicBezTo>
                <a:cubicBezTo>
                  <a:pt x="214" y="331"/>
                  <a:pt x="256" y="325"/>
                  <a:pt x="288" y="314"/>
                </a:cubicBezTo>
                <a:cubicBezTo>
                  <a:pt x="304" y="308"/>
                  <a:pt x="317" y="302"/>
                  <a:pt x="326" y="294"/>
                </a:cubicBezTo>
                <a:close/>
                <a:moveTo>
                  <a:pt x="14" y="383"/>
                </a:moveTo>
                <a:cubicBezTo>
                  <a:pt x="23" y="391"/>
                  <a:pt x="36" y="398"/>
                  <a:pt x="52" y="403"/>
                </a:cubicBezTo>
                <a:cubicBezTo>
                  <a:pt x="84" y="414"/>
                  <a:pt x="126" y="420"/>
                  <a:pt x="170" y="420"/>
                </a:cubicBezTo>
                <a:cubicBezTo>
                  <a:pt x="214" y="420"/>
                  <a:pt x="256" y="414"/>
                  <a:pt x="288" y="403"/>
                </a:cubicBezTo>
                <a:cubicBezTo>
                  <a:pt x="304" y="398"/>
                  <a:pt x="317" y="391"/>
                  <a:pt x="326" y="383"/>
                </a:cubicBezTo>
                <a:cubicBezTo>
                  <a:pt x="326" y="438"/>
                  <a:pt x="326" y="438"/>
                  <a:pt x="326" y="438"/>
                </a:cubicBezTo>
                <a:cubicBezTo>
                  <a:pt x="326" y="461"/>
                  <a:pt x="262" y="486"/>
                  <a:pt x="170" y="486"/>
                </a:cubicBezTo>
                <a:cubicBezTo>
                  <a:pt x="78" y="486"/>
                  <a:pt x="14" y="461"/>
                  <a:pt x="14" y="438"/>
                </a:cubicBezTo>
                <a:lnTo>
                  <a:pt x="14" y="383"/>
                </a:lnTo>
                <a:close/>
                <a:moveTo>
                  <a:pt x="560" y="158"/>
                </a:moveTo>
                <a:cubicBezTo>
                  <a:pt x="560" y="180"/>
                  <a:pt x="496" y="206"/>
                  <a:pt x="404" y="206"/>
                </a:cubicBezTo>
                <a:cubicBezTo>
                  <a:pt x="312" y="206"/>
                  <a:pt x="248" y="180"/>
                  <a:pt x="248" y="158"/>
                </a:cubicBezTo>
                <a:cubicBezTo>
                  <a:pt x="248" y="89"/>
                  <a:pt x="248" y="89"/>
                  <a:pt x="248" y="89"/>
                </a:cubicBezTo>
                <a:cubicBezTo>
                  <a:pt x="257" y="96"/>
                  <a:pt x="270" y="103"/>
                  <a:pt x="287" y="108"/>
                </a:cubicBezTo>
                <a:cubicBezTo>
                  <a:pt x="318" y="119"/>
                  <a:pt x="360" y="125"/>
                  <a:pt x="404" y="125"/>
                </a:cubicBezTo>
                <a:cubicBezTo>
                  <a:pt x="449" y="125"/>
                  <a:pt x="490" y="119"/>
                  <a:pt x="522" y="108"/>
                </a:cubicBezTo>
                <a:cubicBezTo>
                  <a:pt x="539" y="103"/>
                  <a:pt x="552" y="96"/>
                  <a:pt x="560" y="89"/>
                </a:cubicBezTo>
                <a:lnTo>
                  <a:pt x="560" y="158"/>
                </a:lnTo>
                <a:close/>
                <a:moveTo>
                  <a:pt x="404" y="14"/>
                </a:moveTo>
                <a:cubicBezTo>
                  <a:pt x="496" y="14"/>
                  <a:pt x="560" y="40"/>
                  <a:pt x="560" y="63"/>
                </a:cubicBezTo>
                <a:cubicBezTo>
                  <a:pt x="560" y="85"/>
                  <a:pt x="496" y="111"/>
                  <a:pt x="404" y="111"/>
                </a:cubicBezTo>
                <a:cubicBezTo>
                  <a:pt x="312" y="111"/>
                  <a:pt x="248" y="85"/>
                  <a:pt x="248" y="63"/>
                </a:cubicBezTo>
                <a:cubicBezTo>
                  <a:pt x="248" y="40"/>
                  <a:pt x="312" y="14"/>
                  <a:pt x="404" y="14"/>
                </a:cubicBezTo>
                <a:close/>
                <a:moveTo>
                  <a:pt x="248" y="183"/>
                </a:moveTo>
                <a:cubicBezTo>
                  <a:pt x="257" y="191"/>
                  <a:pt x="270" y="198"/>
                  <a:pt x="287" y="203"/>
                </a:cubicBezTo>
                <a:cubicBezTo>
                  <a:pt x="318" y="214"/>
                  <a:pt x="360" y="220"/>
                  <a:pt x="404" y="220"/>
                </a:cubicBezTo>
                <a:cubicBezTo>
                  <a:pt x="449" y="220"/>
                  <a:pt x="490" y="214"/>
                  <a:pt x="522" y="203"/>
                </a:cubicBezTo>
                <a:cubicBezTo>
                  <a:pt x="539" y="198"/>
                  <a:pt x="552" y="191"/>
                  <a:pt x="560" y="183"/>
                </a:cubicBezTo>
                <a:cubicBezTo>
                  <a:pt x="560" y="243"/>
                  <a:pt x="560" y="243"/>
                  <a:pt x="560" y="243"/>
                </a:cubicBezTo>
                <a:cubicBezTo>
                  <a:pt x="560" y="266"/>
                  <a:pt x="496" y="291"/>
                  <a:pt x="404" y="291"/>
                </a:cubicBezTo>
                <a:cubicBezTo>
                  <a:pt x="382" y="291"/>
                  <a:pt x="360" y="290"/>
                  <a:pt x="340" y="287"/>
                </a:cubicBezTo>
                <a:cubicBezTo>
                  <a:pt x="340" y="268"/>
                  <a:pt x="340" y="268"/>
                  <a:pt x="340" y="268"/>
                </a:cubicBezTo>
                <a:cubicBezTo>
                  <a:pt x="340" y="250"/>
                  <a:pt x="322" y="234"/>
                  <a:pt x="288" y="223"/>
                </a:cubicBezTo>
                <a:cubicBezTo>
                  <a:pt x="276" y="219"/>
                  <a:pt x="262" y="215"/>
                  <a:pt x="248" y="213"/>
                </a:cubicBezTo>
                <a:lnTo>
                  <a:pt x="248" y="183"/>
                </a:lnTo>
                <a:close/>
                <a:moveTo>
                  <a:pt x="170" y="220"/>
                </a:moveTo>
                <a:cubicBezTo>
                  <a:pt x="196" y="220"/>
                  <a:pt x="219" y="222"/>
                  <a:pt x="239" y="225"/>
                </a:cubicBezTo>
                <a:cubicBezTo>
                  <a:pt x="240" y="225"/>
                  <a:pt x="240" y="226"/>
                  <a:pt x="240" y="226"/>
                </a:cubicBezTo>
                <a:cubicBezTo>
                  <a:pt x="293" y="234"/>
                  <a:pt x="326" y="252"/>
                  <a:pt x="326" y="268"/>
                </a:cubicBezTo>
                <a:cubicBezTo>
                  <a:pt x="326" y="291"/>
                  <a:pt x="262" y="317"/>
                  <a:pt x="170" y="317"/>
                </a:cubicBezTo>
                <a:cubicBezTo>
                  <a:pt x="78" y="317"/>
                  <a:pt x="14" y="291"/>
                  <a:pt x="14" y="268"/>
                </a:cubicBezTo>
                <a:cubicBezTo>
                  <a:pt x="14" y="246"/>
                  <a:pt x="78" y="220"/>
                  <a:pt x="170" y="220"/>
                </a:cubicBezTo>
                <a:close/>
                <a:moveTo>
                  <a:pt x="170" y="567"/>
                </a:moveTo>
                <a:cubicBezTo>
                  <a:pt x="78" y="567"/>
                  <a:pt x="14" y="542"/>
                  <a:pt x="14" y="519"/>
                </a:cubicBezTo>
                <a:cubicBezTo>
                  <a:pt x="14" y="464"/>
                  <a:pt x="14" y="464"/>
                  <a:pt x="14" y="464"/>
                </a:cubicBezTo>
                <a:cubicBezTo>
                  <a:pt x="23" y="472"/>
                  <a:pt x="36" y="478"/>
                  <a:pt x="52" y="484"/>
                </a:cubicBezTo>
                <a:cubicBezTo>
                  <a:pt x="84" y="495"/>
                  <a:pt x="126" y="500"/>
                  <a:pt x="170" y="500"/>
                </a:cubicBezTo>
                <a:cubicBezTo>
                  <a:pt x="214" y="500"/>
                  <a:pt x="256" y="495"/>
                  <a:pt x="288" y="484"/>
                </a:cubicBezTo>
                <a:cubicBezTo>
                  <a:pt x="304" y="478"/>
                  <a:pt x="317" y="472"/>
                  <a:pt x="326" y="464"/>
                </a:cubicBezTo>
                <a:cubicBezTo>
                  <a:pt x="326" y="519"/>
                  <a:pt x="326" y="519"/>
                  <a:pt x="326" y="519"/>
                </a:cubicBezTo>
                <a:cubicBezTo>
                  <a:pt x="326" y="542"/>
                  <a:pt x="262" y="567"/>
                  <a:pt x="170" y="567"/>
                </a:cubicBezTo>
                <a:close/>
                <a:moveTo>
                  <a:pt x="404" y="458"/>
                </a:moveTo>
                <a:cubicBezTo>
                  <a:pt x="382" y="458"/>
                  <a:pt x="360" y="456"/>
                  <a:pt x="340" y="453"/>
                </a:cubicBezTo>
                <a:cubicBezTo>
                  <a:pt x="340" y="387"/>
                  <a:pt x="340" y="387"/>
                  <a:pt x="340" y="387"/>
                </a:cubicBezTo>
                <a:cubicBezTo>
                  <a:pt x="361" y="389"/>
                  <a:pt x="382" y="391"/>
                  <a:pt x="404" y="391"/>
                </a:cubicBezTo>
                <a:cubicBezTo>
                  <a:pt x="449" y="391"/>
                  <a:pt x="490" y="385"/>
                  <a:pt x="522" y="374"/>
                </a:cubicBezTo>
                <a:cubicBezTo>
                  <a:pt x="539" y="369"/>
                  <a:pt x="552" y="362"/>
                  <a:pt x="560" y="355"/>
                </a:cubicBezTo>
                <a:cubicBezTo>
                  <a:pt x="560" y="410"/>
                  <a:pt x="560" y="410"/>
                  <a:pt x="560" y="410"/>
                </a:cubicBezTo>
                <a:cubicBezTo>
                  <a:pt x="560" y="432"/>
                  <a:pt x="496" y="458"/>
                  <a:pt x="404" y="458"/>
                </a:cubicBezTo>
                <a:close/>
              </a:path>
            </a:pathLst>
          </a:custGeom>
          <a:solidFill>
            <a:srgbClr val="002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8" name="Freeform 5">
            <a:extLst>
              <a:ext uri="{FF2B5EF4-FFF2-40B4-BE49-F238E27FC236}">
                <a16:creationId xmlns:a16="http://schemas.microsoft.com/office/drawing/2014/main" id="{5618C669-0830-9CAC-FB63-62BA5C4FEC6C}"/>
              </a:ext>
            </a:extLst>
          </p:cNvPr>
          <p:cNvSpPr>
            <a:spLocks/>
          </p:cNvSpPr>
          <p:nvPr/>
        </p:nvSpPr>
        <p:spPr bwMode="auto">
          <a:xfrm>
            <a:off x="1321574" y="1990452"/>
            <a:ext cx="1859162" cy="4088474"/>
          </a:xfrm>
          <a:custGeom>
            <a:avLst/>
            <a:gdLst>
              <a:gd name="T0" fmla="*/ 92 w 184"/>
              <a:gd name="T1" fmla="*/ 407 h 407"/>
              <a:gd name="T2" fmla="*/ 92 w 184"/>
              <a:gd name="T3" fmla="*/ 407 h 407"/>
              <a:gd name="T4" fmla="*/ 0 w 184"/>
              <a:gd name="T5" fmla="*/ 315 h 407"/>
              <a:gd name="T6" fmla="*/ 0 w 184"/>
              <a:gd name="T7" fmla="*/ 92 h 407"/>
              <a:gd name="T8" fmla="*/ 92 w 184"/>
              <a:gd name="T9" fmla="*/ 0 h 407"/>
              <a:gd name="T10" fmla="*/ 92 w 184"/>
              <a:gd name="T11" fmla="*/ 0 h 407"/>
              <a:gd name="T12" fmla="*/ 184 w 184"/>
              <a:gd name="T13" fmla="*/ 92 h 407"/>
              <a:gd name="T14" fmla="*/ 184 w 184"/>
              <a:gd name="T15" fmla="*/ 315 h 407"/>
              <a:gd name="T16" fmla="*/ 92 w 184"/>
              <a:gd name="T17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7">
                <a:moveTo>
                  <a:pt x="92" y="407"/>
                </a:moveTo>
                <a:cubicBezTo>
                  <a:pt x="92" y="407"/>
                  <a:pt x="92" y="407"/>
                  <a:pt x="92" y="407"/>
                </a:cubicBezTo>
                <a:cubicBezTo>
                  <a:pt x="41" y="407"/>
                  <a:pt x="0" y="365"/>
                  <a:pt x="0" y="315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41"/>
                  <a:pt x="41" y="0"/>
                  <a:pt x="9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43" y="0"/>
                  <a:pt x="184" y="41"/>
                  <a:pt x="184" y="92"/>
                </a:cubicBezTo>
                <a:cubicBezTo>
                  <a:pt x="184" y="315"/>
                  <a:pt x="184" y="315"/>
                  <a:pt x="184" y="315"/>
                </a:cubicBezTo>
                <a:cubicBezTo>
                  <a:pt x="184" y="365"/>
                  <a:pt x="143" y="407"/>
                  <a:pt x="92" y="407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89" name="Oval 7">
            <a:extLst>
              <a:ext uri="{FF2B5EF4-FFF2-40B4-BE49-F238E27FC236}">
                <a16:creationId xmlns:a16="http://schemas.microsoft.com/office/drawing/2014/main" id="{517B6E41-7A18-9AAE-E3CC-EB8B65C07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1494" y="2112435"/>
            <a:ext cx="1699325" cy="16740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3D1076D-67FF-6BCC-1BD5-3EEA78B72688}"/>
              </a:ext>
            </a:extLst>
          </p:cNvPr>
          <p:cNvSpPr txBox="1"/>
          <p:nvPr/>
        </p:nvSpPr>
        <p:spPr>
          <a:xfrm>
            <a:off x="1281616" y="4016859"/>
            <a:ext cx="1939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79ADF43F-C9B7-9BF8-C30A-AAACEB36CAC5}"/>
              </a:ext>
            </a:extLst>
          </p:cNvPr>
          <p:cNvSpPr txBox="1"/>
          <p:nvPr/>
        </p:nvSpPr>
        <p:spPr>
          <a:xfrm>
            <a:off x="1261637" y="4403688"/>
            <a:ext cx="1979036" cy="6415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 Proin cursus ligula 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452C721-6A03-1711-4E51-40F10C5E0C65}"/>
              </a:ext>
            </a:extLst>
          </p:cNvPr>
          <p:cNvSpPr txBox="1"/>
          <p:nvPr/>
        </p:nvSpPr>
        <p:spPr>
          <a:xfrm>
            <a:off x="1761893" y="5207347"/>
            <a:ext cx="978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01</a:t>
            </a:r>
          </a:p>
        </p:txBody>
      </p:sp>
      <p:sp>
        <p:nvSpPr>
          <p:cNvPr id="93" name="Freeform 106">
            <a:extLst>
              <a:ext uri="{FF2B5EF4-FFF2-40B4-BE49-F238E27FC236}">
                <a16:creationId xmlns:a16="http://schemas.microsoft.com/office/drawing/2014/main" id="{6EB928BA-D66F-85E9-3D14-A3B62A3F08EA}"/>
              </a:ext>
            </a:extLst>
          </p:cNvPr>
          <p:cNvSpPr>
            <a:spLocks noEditPoints="1"/>
          </p:cNvSpPr>
          <p:nvPr/>
        </p:nvSpPr>
        <p:spPr bwMode="auto">
          <a:xfrm>
            <a:off x="1811789" y="2537660"/>
            <a:ext cx="878735" cy="823637"/>
          </a:xfrm>
          <a:custGeom>
            <a:avLst/>
            <a:gdLst>
              <a:gd name="T0" fmla="*/ 439 w 719"/>
              <a:gd name="T1" fmla="*/ 63 h 674"/>
              <a:gd name="T2" fmla="*/ 312 w 719"/>
              <a:gd name="T3" fmla="*/ 63 h 674"/>
              <a:gd name="T4" fmla="*/ 375 w 719"/>
              <a:gd name="T5" fmla="*/ 14 h 674"/>
              <a:gd name="T6" fmla="*/ 375 w 719"/>
              <a:gd name="T7" fmla="*/ 113 h 674"/>
              <a:gd name="T8" fmla="*/ 375 w 719"/>
              <a:gd name="T9" fmla="*/ 14 h 674"/>
              <a:gd name="T10" fmla="*/ 614 w 719"/>
              <a:gd name="T11" fmla="*/ 293 h 674"/>
              <a:gd name="T12" fmla="*/ 519 w 719"/>
              <a:gd name="T13" fmla="*/ 143 h 674"/>
              <a:gd name="T14" fmla="*/ 375 w 719"/>
              <a:gd name="T15" fmla="*/ 166 h 674"/>
              <a:gd name="T16" fmla="*/ 111 w 719"/>
              <a:gd name="T17" fmla="*/ 385 h 674"/>
              <a:gd name="T18" fmla="*/ 14 w 719"/>
              <a:gd name="T19" fmla="*/ 303 h 674"/>
              <a:gd name="T20" fmla="*/ 103 w 719"/>
              <a:gd name="T21" fmla="*/ 214 h 674"/>
              <a:gd name="T22" fmla="*/ 0 w 719"/>
              <a:gd name="T23" fmla="*/ 303 h 674"/>
              <a:gd name="T24" fmla="*/ 110 w 719"/>
              <a:gd name="T25" fmla="*/ 399 h 674"/>
              <a:gd name="T26" fmla="*/ 176 w 719"/>
              <a:gd name="T27" fmla="*/ 549 h 674"/>
              <a:gd name="T28" fmla="*/ 225 w 719"/>
              <a:gd name="T29" fmla="*/ 669 h 674"/>
              <a:gd name="T30" fmla="*/ 330 w 719"/>
              <a:gd name="T31" fmla="*/ 623 h 674"/>
              <a:gd name="T32" fmla="*/ 499 w 719"/>
              <a:gd name="T33" fmla="*/ 674 h 674"/>
              <a:gd name="T34" fmla="*/ 527 w 719"/>
              <a:gd name="T35" fmla="*/ 669 h 674"/>
              <a:gd name="T36" fmla="*/ 575 w 719"/>
              <a:gd name="T37" fmla="*/ 548 h 674"/>
              <a:gd name="T38" fmla="*/ 648 w 719"/>
              <a:gd name="T39" fmla="*/ 499 h 674"/>
              <a:gd name="T40" fmla="*/ 648 w 719"/>
              <a:gd name="T41" fmla="*/ 293 h 674"/>
              <a:gd name="T42" fmla="*/ 610 w 719"/>
              <a:gd name="T43" fmla="*/ 485 h 674"/>
              <a:gd name="T44" fmla="*/ 562 w 719"/>
              <a:gd name="T45" fmla="*/ 541 h 674"/>
              <a:gd name="T46" fmla="*/ 566 w 719"/>
              <a:gd name="T47" fmla="*/ 566 h 674"/>
              <a:gd name="T48" fmla="*/ 499 w 719"/>
              <a:gd name="T49" fmla="*/ 660 h 674"/>
              <a:gd name="T50" fmla="*/ 499 w 719"/>
              <a:gd name="T51" fmla="*/ 660 h 674"/>
              <a:gd name="T52" fmla="*/ 426 w 719"/>
              <a:gd name="T53" fmla="*/ 608 h 674"/>
              <a:gd name="T54" fmla="*/ 327 w 719"/>
              <a:gd name="T55" fmla="*/ 608 h 674"/>
              <a:gd name="T56" fmla="*/ 252 w 719"/>
              <a:gd name="T57" fmla="*/ 660 h 674"/>
              <a:gd name="T58" fmla="*/ 185 w 719"/>
              <a:gd name="T59" fmla="*/ 566 h 674"/>
              <a:gd name="T60" fmla="*/ 189 w 719"/>
              <a:gd name="T61" fmla="*/ 542 h 674"/>
              <a:gd name="T62" fmla="*/ 177 w 719"/>
              <a:gd name="T63" fmla="*/ 256 h 674"/>
              <a:gd name="T64" fmla="*/ 459 w 719"/>
              <a:gd name="T65" fmla="*/ 192 h 674"/>
              <a:gd name="T66" fmla="*/ 514 w 719"/>
              <a:gd name="T67" fmla="*/ 157 h 674"/>
              <a:gd name="T68" fmla="*/ 547 w 719"/>
              <a:gd name="T69" fmla="*/ 233 h 674"/>
              <a:gd name="T70" fmla="*/ 604 w 719"/>
              <a:gd name="T71" fmla="*/ 304 h 674"/>
              <a:gd name="T72" fmla="*/ 648 w 719"/>
              <a:gd name="T73" fmla="*/ 307 h 674"/>
              <a:gd name="T74" fmla="*/ 648 w 719"/>
              <a:gd name="T75" fmla="*/ 485 h 674"/>
              <a:gd name="T76" fmla="*/ 477 w 719"/>
              <a:gd name="T77" fmla="*/ 269 h 674"/>
              <a:gd name="T78" fmla="*/ 375 w 719"/>
              <a:gd name="T79" fmla="*/ 240 h 674"/>
              <a:gd name="T80" fmla="*/ 267 w 719"/>
              <a:gd name="T81" fmla="*/ 265 h 674"/>
              <a:gd name="T82" fmla="*/ 375 w 719"/>
              <a:gd name="T83" fmla="*/ 226 h 674"/>
              <a:gd name="T84" fmla="*/ 483 w 719"/>
              <a:gd name="T85" fmla="*/ 265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9" h="674">
                <a:moveTo>
                  <a:pt x="375" y="127"/>
                </a:moveTo>
                <a:cubicBezTo>
                  <a:pt x="410" y="127"/>
                  <a:pt x="439" y="98"/>
                  <a:pt x="439" y="63"/>
                </a:cubicBezTo>
                <a:cubicBezTo>
                  <a:pt x="439" y="28"/>
                  <a:pt x="410" y="0"/>
                  <a:pt x="375" y="0"/>
                </a:cubicBezTo>
                <a:cubicBezTo>
                  <a:pt x="340" y="0"/>
                  <a:pt x="312" y="28"/>
                  <a:pt x="312" y="63"/>
                </a:cubicBezTo>
                <a:cubicBezTo>
                  <a:pt x="312" y="98"/>
                  <a:pt x="340" y="127"/>
                  <a:pt x="375" y="127"/>
                </a:cubicBezTo>
                <a:close/>
                <a:moveTo>
                  <a:pt x="375" y="14"/>
                </a:moveTo>
                <a:cubicBezTo>
                  <a:pt x="403" y="14"/>
                  <a:pt x="425" y="36"/>
                  <a:pt x="425" y="63"/>
                </a:cubicBezTo>
                <a:cubicBezTo>
                  <a:pt x="425" y="90"/>
                  <a:pt x="403" y="113"/>
                  <a:pt x="375" y="113"/>
                </a:cubicBezTo>
                <a:cubicBezTo>
                  <a:pt x="348" y="113"/>
                  <a:pt x="326" y="90"/>
                  <a:pt x="326" y="63"/>
                </a:cubicBezTo>
                <a:cubicBezTo>
                  <a:pt x="326" y="36"/>
                  <a:pt x="348" y="14"/>
                  <a:pt x="375" y="14"/>
                </a:cubicBezTo>
                <a:close/>
                <a:moveTo>
                  <a:pt x="648" y="293"/>
                </a:moveTo>
                <a:cubicBezTo>
                  <a:pt x="614" y="293"/>
                  <a:pt x="614" y="293"/>
                  <a:pt x="614" y="293"/>
                </a:cubicBezTo>
                <a:cubicBezTo>
                  <a:pt x="601" y="270"/>
                  <a:pt x="583" y="249"/>
                  <a:pt x="561" y="230"/>
                </a:cubicBezTo>
                <a:cubicBezTo>
                  <a:pt x="562" y="194"/>
                  <a:pt x="558" y="148"/>
                  <a:pt x="519" y="143"/>
                </a:cubicBezTo>
                <a:cubicBezTo>
                  <a:pt x="499" y="141"/>
                  <a:pt x="478" y="152"/>
                  <a:pt x="458" y="177"/>
                </a:cubicBezTo>
                <a:cubicBezTo>
                  <a:pt x="431" y="169"/>
                  <a:pt x="404" y="166"/>
                  <a:pt x="375" y="166"/>
                </a:cubicBezTo>
                <a:cubicBezTo>
                  <a:pt x="290" y="166"/>
                  <a:pt x="214" y="195"/>
                  <a:pt x="167" y="246"/>
                </a:cubicBezTo>
                <a:cubicBezTo>
                  <a:pt x="133" y="283"/>
                  <a:pt x="114" y="330"/>
                  <a:pt x="111" y="385"/>
                </a:cubicBezTo>
                <a:cubicBezTo>
                  <a:pt x="96" y="385"/>
                  <a:pt x="96" y="385"/>
                  <a:pt x="96" y="385"/>
                </a:cubicBezTo>
                <a:cubicBezTo>
                  <a:pt x="51" y="385"/>
                  <a:pt x="14" y="348"/>
                  <a:pt x="14" y="303"/>
                </a:cubicBezTo>
                <a:cubicBezTo>
                  <a:pt x="14" y="258"/>
                  <a:pt x="51" y="221"/>
                  <a:pt x="96" y="221"/>
                </a:cubicBezTo>
                <a:cubicBezTo>
                  <a:pt x="100" y="221"/>
                  <a:pt x="103" y="218"/>
                  <a:pt x="103" y="214"/>
                </a:cubicBezTo>
                <a:cubicBezTo>
                  <a:pt x="103" y="210"/>
                  <a:pt x="100" y="207"/>
                  <a:pt x="96" y="207"/>
                </a:cubicBezTo>
                <a:cubicBezTo>
                  <a:pt x="43" y="207"/>
                  <a:pt x="0" y="250"/>
                  <a:pt x="0" y="303"/>
                </a:cubicBezTo>
                <a:cubicBezTo>
                  <a:pt x="0" y="356"/>
                  <a:pt x="43" y="399"/>
                  <a:pt x="96" y="399"/>
                </a:cubicBezTo>
                <a:cubicBezTo>
                  <a:pt x="110" y="399"/>
                  <a:pt x="110" y="399"/>
                  <a:pt x="110" y="399"/>
                </a:cubicBezTo>
                <a:cubicBezTo>
                  <a:pt x="110" y="409"/>
                  <a:pt x="111" y="419"/>
                  <a:pt x="111" y="429"/>
                </a:cubicBezTo>
                <a:cubicBezTo>
                  <a:pt x="115" y="470"/>
                  <a:pt x="137" y="511"/>
                  <a:pt x="176" y="549"/>
                </a:cubicBezTo>
                <a:cubicBezTo>
                  <a:pt x="172" y="561"/>
                  <a:pt x="172" y="561"/>
                  <a:pt x="172" y="561"/>
                </a:cubicBezTo>
                <a:cubicBezTo>
                  <a:pt x="157" y="605"/>
                  <a:pt x="181" y="654"/>
                  <a:pt x="225" y="669"/>
                </a:cubicBezTo>
                <a:cubicBezTo>
                  <a:pt x="234" y="672"/>
                  <a:pt x="243" y="674"/>
                  <a:pt x="252" y="674"/>
                </a:cubicBezTo>
                <a:cubicBezTo>
                  <a:pt x="286" y="674"/>
                  <a:pt x="317" y="653"/>
                  <a:pt x="330" y="623"/>
                </a:cubicBezTo>
                <a:cubicBezTo>
                  <a:pt x="361" y="627"/>
                  <a:pt x="391" y="627"/>
                  <a:pt x="421" y="622"/>
                </a:cubicBezTo>
                <a:cubicBezTo>
                  <a:pt x="435" y="653"/>
                  <a:pt x="465" y="674"/>
                  <a:pt x="499" y="674"/>
                </a:cubicBezTo>
                <a:cubicBezTo>
                  <a:pt x="499" y="674"/>
                  <a:pt x="499" y="674"/>
                  <a:pt x="499" y="674"/>
                </a:cubicBezTo>
                <a:cubicBezTo>
                  <a:pt x="509" y="674"/>
                  <a:pt x="518" y="672"/>
                  <a:pt x="527" y="669"/>
                </a:cubicBezTo>
                <a:cubicBezTo>
                  <a:pt x="571" y="654"/>
                  <a:pt x="595" y="605"/>
                  <a:pt x="580" y="561"/>
                </a:cubicBezTo>
                <a:cubicBezTo>
                  <a:pt x="575" y="548"/>
                  <a:pt x="575" y="548"/>
                  <a:pt x="575" y="548"/>
                </a:cubicBezTo>
                <a:cubicBezTo>
                  <a:pt x="590" y="533"/>
                  <a:pt x="603" y="517"/>
                  <a:pt x="614" y="499"/>
                </a:cubicBezTo>
                <a:cubicBezTo>
                  <a:pt x="648" y="499"/>
                  <a:pt x="648" y="499"/>
                  <a:pt x="648" y="499"/>
                </a:cubicBezTo>
                <a:cubicBezTo>
                  <a:pt x="688" y="499"/>
                  <a:pt x="719" y="455"/>
                  <a:pt x="719" y="396"/>
                </a:cubicBezTo>
                <a:cubicBezTo>
                  <a:pt x="719" y="338"/>
                  <a:pt x="688" y="293"/>
                  <a:pt x="648" y="293"/>
                </a:cubicBezTo>
                <a:close/>
                <a:moveTo>
                  <a:pt x="648" y="485"/>
                </a:moveTo>
                <a:cubicBezTo>
                  <a:pt x="610" y="485"/>
                  <a:pt x="610" y="485"/>
                  <a:pt x="610" y="485"/>
                </a:cubicBezTo>
                <a:cubicBezTo>
                  <a:pt x="607" y="485"/>
                  <a:pt x="605" y="486"/>
                  <a:pt x="603" y="489"/>
                </a:cubicBezTo>
                <a:cubicBezTo>
                  <a:pt x="593" y="508"/>
                  <a:pt x="579" y="525"/>
                  <a:pt x="562" y="541"/>
                </a:cubicBezTo>
                <a:cubicBezTo>
                  <a:pt x="560" y="543"/>
                  <a:pt x="559" y="546"/>
                  <a:pt x="560" y="548"/>
                </a:cubicBezTo>
                <a:cubicBezTo>
                  <a:pt x="566" y="566"/>
                  <a:pt x="566" y="566"/>
                  <a:pt x="566" y="566"/>
                </a:cubicBezTo>
                <a:cubicBezTo>
                  <a:pt x="579" y="603"/>
                  <a:pt x="559" y="643"/>
                  <a:pt x="522" y="656"/>
                </a:cubicBezTo>
                <a:cubicBezTo>
                  <a:pt x="515" y="658"/>
                  <a:pt x="507" y="660"/>
                  <a:pt x="499" y="660"/>
                </a:cubicBezTo>
                <a:cubicBezTo>
                  <a:pt x="499" y="667"/>
                  <a:pt x="499" y="667"/>
                  <a:pt x="499" y="667"/>
                </a:cubicBezTo>
                <a:cubicBezTo>
                  <a:pt x="499" y="660"/>
                  <a:pt x="499" y="660"/>
                  <a:pt x="499" y="660"/>
                </a:cubicBezTo>
                <a:cubicBezTo>
                  <a:pt x="469" y="660"/>
                  <a:pt x="442" y="641"/>
                  <a:pt x="432" y="612"/>
                </a:cubicBezTo>
                <a:cubicBezTo>
                  <a:pt x="431" y="609"/>
                  <a:pt x="429" y="608"/>
                  <a:pt x="426" y="608"/>
                </a:cubicBezTo>
                <a:cubicBezTo>
                  <a:pt x="425" y="608"/>
                  <a:pt x="425" y="608"/>
                  <a:pt x="425" y="608"/>
                </a:cubicBezTo>
                <a:cubicBezTo>
                  <a:pt x="393" y="613"/>
                  <a:pt x="360" y="613"/>
                  <a:pt x="327" y="608"/>
                </a:cubicBezTo>
                <a:cubicBezTo>
                  <a:pt x="324" y="607"/>
                  <a:pt x="320" y="609"/>
                  <a:pt x="319" y="612"/>
                </a:cubicBezTo>
                <a:cubicBezTo>
                  <a:pt x="309" y="641"/>
                  <a:pt x="282" y="660"/>
                  <a:pt x="252" y="660"/>
                </a:cubicBezTo>
                <a:cubicBezTo>
                  <a:pt x="245" y="660"/>
                  <a:pt x="237" y="658"/>
                  <a:pt x="230" y="656"/>
                </a:cubicBezTo>
                <a:cubicBezTo>
                  <a:pt x="193" y="643"/>
                  <a:pt x="173" y="603"/>
                  <a:pt x="185" y="566"/>
                </a:cubicBezTo>
                <a:cubicBezTo>
                  <a:pt x="191" y="549"/>
                  <a:pt x="191" y="549"/>
                  <a:pt x="191" y="549"/>
                </a:cubicBezTo>
                <a:cubicBezTo>
                  <a:pt x="192" y="547"/>
                  <a:pt x="191" y="544"/>
                  <a:pt x="189" y="542"/>
                </a:cubicBezTo>
                <a:cubicBezTo>
                  <a:pt x="162" y="517"/>
                  <a:pt x="130" y="477"/>
                  <a:pt x="125" y="428"/>
                </a:cubicBezTo>
                <a:cubicBezTo>
                  <a:pt x="119" y="357"/>
                  <a:pt x="137" y="300"/>
                  <a:pt x="177" y="256"/>
                </a:cubicBezTo>
                <a:cubicBezTo>
                  <a:pt x="221" y="207"/>
                  <a:pt x="294" y="180"/>
                  <a:pt x="375" y="180"/>
                </a:cubicBezTo>
                <a:cubicBezTo>
                  <a:pt x="404" y="180"/>
                  <a:pt x="432" y="184"/>
                  <a:pt x="459" y="192"/>
                </a:cubicBezTo>
                <a:cubicBezTo>
                  <a:pt x="462" y="193"/>
                  <a:pt x="465" y="192"/>
                  <a:pt x="467" y="189"/>
                </a:cubicBezTo>
                <a:cubicBezTo>
                  <a:pt x="477" y="174"/>
                  <a:pt x="494" y="157"/>
                  <a:pt x="514" y="157"/>
                </a:cubicBezTo>
                <a:cubicBezTo>
                  <a:pt x="515" y="157"/>
                  <a:pt x="516" y="157"/>
                  <a:pt x="518" y="157"/>
                </a:cubicBezTo>
                <a:cubicBezTo>
                  <a:pt x="539" y="160"/>
                  <a:pt x="548" y="184"/>
                  <a:pt x="547" y="233"/>
                </a:cubicBezTo>
                <a:cubicBezTo>
                  <a:pt x="547" y="236"/>
                  <a:pt x="548" y="238"/>
                  <a:pt x="549" y="239"/>
                </a:cubicBezTo>
                <a:cubicBezTo>
                  <a:pt x="572" y="258"/>
                  <a:pt x="591" y="280"/>
                  <a:pt x="604" y="304"/>
                </a:cubicBezTo>
                <a:cubicBezTo>
                  <a:pt x="605" y="306"/>
                  <a:pt x="608" y="307"/>
                  <a:pt x="610" y="307"/>
                </a:cubicBezTo>
                <a:cubicBezTo>
                  <a:pt x="648" y="307"/>
                  <a:pt x="648" y="307"/>
                  <a:pt x="648" y="307"/>
                </a:cubicBezTo>
                <a:cubicBezTo>
                  <a:pt x="680" y="307"/>
                  <a:pt x="705" y="346"/>
                  <a:pt x="705" y="396"/>
                </a:cubicBezTo>
                <a:cubicBezTo>
                  <a:pt x="705" y="447"/>
                  <a:pt x="680" y="485"/>
                  <a:pt x="648" y="485"/>
                </a:cubicBezTo>
                <a:close/>
                <a:moveTo>
                  <a:pt x="483" y="265"/>
                </a:moveTo>
                <a:cubicBezTo>
                  <a:pt x="482" y="268"/>
                  <a:pt x="480" y="269"/>
                  <a:pt x="477" y="269"/>
                </a:cubicBezTo>
                <a:cubicBezTo>
                  <a:pt x="476" y="269"/>
                  <a:pt x="475" y="268"/>
                  <a:pt x="474" y="268"/>
                </a:cubicBezTo>
                <a:cubicBezTo>
                  <a:pt x="445" y="250"/>
                  <a:pt x="411" y="240"/>
                  <a:pt x="375" y="240"/>
                </a:cubicBezTo>
                <a:cubicBezTo>
                  <a:pt x="340" y="240"/>
                  <a:pt x="306" y="250"/>
                  <a:pt x="277" y="268"/>
                </a:cubicBezTo>
                <a:cubicBezTo>
                  <a:pt x="274" y="270"/>
                  <a:pt x="269" y="269"/>
                  <a:pt x="267" y="265"/>
                </a:cubicBezTo>
                <a:cubicBezTo>
                  <a:pt x="265" y="262"/>
                  <a:pt x="266" y="258"/>
                  <a:pt x="270" y="256"/>
                </a:cubicBezTo>
                <a:cubicBezTo>
                  <a:pt x="301" y="236"/>
                  <a:pt x="337" y="226"/>
                  <a:pt x="375" y="226"/>
                </a:cubicBezTo>
                <a:cubicBezTo>
                  <a:pt x="414" y="226"/>
                  <a:pt x="450" y="236"/>
                  <a:pt x="481" y="256"/>
                </a:cubicBezTo>
                <a:cubicBezTo>
                  <a:pt x="484" y="258"/>
                  <a:pt x="485" y="262"/>
                  <a:pt x="483" y="265"/>
                </a:cubicBezTo>
                <a:close/>
              </a:path>
            </a:pathLst>
          </a:custGeom>
          <a:solidFill>
            <a:srgbClr val="002774"/>
          </a:solidFill>
          <a:ln>
            <a:solidFill>
              <a:srgbClr val="002774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95" name="Freeform 5">
            <a:extLst>
              <a:ext uri="{FF2B5EF4-FFF2-40B4-BE49-F238E27FC236}">
                <a16:creationId xmlns:a16="http://schemas.microsoft.com/office/drawing/2014/main" id="{BCAC8805-60F4-1901-1286-DC203BB5364A}"/>
              </a:ext>
            </a:extLst>
          </p:cNvPr>
          <p:cNvSpPr>
            <a:spLocks/>
          </p:cNvSpPr>
          <p:nvPr/>
        </p:nvSpPr>
        <p:spPr bwMode="auto">
          <a:xfrm>
            <a:off x="9011265" y="1535473"/>
            <a:ext cx="1859162" cy="4088474"/>
          </a:xfrm>
          <a:custGeom>
            <a:avLst/>
            <a:gdLst>
              <a:gd name="T0" fmla="*/ 92 w 184"/>
              <a:gd name="T1" fmla="*/ 407 h 407"/>
              <a:gd name="T2" fmla="*/ 92 w 184"/>
              <a:gd name="T3" fmla="*/ 407 h 407"/>
              <a:gd name="T4" fmla="*/ 0 w 184"/>
              <a:gd name="T5" fmla="*/ 315 h 407"/>
              <a:gd name="T6" fmla="*/ 0 w 184"/>
              <a:gd name="T7" fmla="*/ 92 h 407"/>
              <a:gd name="T8" fmla="*/ 92 w 184"/>
              <a:gd name="T9" fmla="*/ 0 h 407"/>
              <a:gd name="T10" fmla="*/ 92 w 184"/>
              <a:gd name="T11" fmla="*/ 0 h 407"/>
              <a:gd name="T12" fmla="*/ 184 w 184"/>
              <a:gd name="T13" fmla="*/ 92 h 407"/>
              <a:gd name="T14" fmla="*/ 184 w 184"/>
              <a:gd name="T15" fmla="*/ 315 h 407"/>
              <a:gd name="T16" fmla="*/ 92 w 184"/>
              <a:gd name="T17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4" h="407">
                <a:moveTo>
                  <a:pt x="92" y="407"/>
                </a:moveTo>
                <a:cubicBezTo>
                  <a:pt x="92" y="407"/>
                  <a:pt x="92" y="407"/>
                  <a:pt x="92" y="407"/>
                </a:cubicBezTo>
                <a:cubicBezTo>
                  <a:pt x="41" y="407"/>
                  <a:pt x="0" y="365"/>
                  <a:pt x="0" y="315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41"/>
                  <a:pt x="41" y="0"/>
                  <a:pt x="9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43" y="0"/>
                  <a:pt x="184" y="41"/>
                  <a:pt x="184" y="92"/>
                </a:cubicBezTo>
                <a:cubicBezTo>
                  <a:pt x="184" y="315"/>
                  <a:pt x="184" y="315"/>
                  <a:pt x="184" y="315"/>
                </a:cubicBezTo>
                <a:cubicBezTo>
                  <a:pt x="184" y="365"/>
                  <a:pt x="143" y="407"/>
                  <a:pt x="92" y="407"/>
                </a:cubicBezTo>
                <a:close/>
              </a:path>
            </a:pathLst>
          </a:custGeom>
          <a:solidFill>
            <a:srgbClr val="00B050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96" name="Oval 7">
            <a:extLst>
              <a:ext uri="{FF2B5EF4-FFF2-40B4-BE49-F238E27FC236}">
                <a16:creationId xmlns:a16="http://schemas.microsoft.com/office/drawing/2014/main" id="{5F176198-37E1-53AB-5969-729F0540D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1185" y="1657456"/>
            <a:ext cx="1699325" cy="16740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102B06B-511F-F1D5-D323-123607D09660}"/>
              </a:ext>
            </a:extLst>
          </p:cNvPr>
          <p:cNvSpPr txBox="1"/>
          <p:nvPr/>
        </p:nvSpPr>
        <p:spPr>
          <a:xfrm>
            <a:off x="8971307" y="3561880"/>
            <a:ext cx="1939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YOUR TITLE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7BF34CF-F59D-E10B-5F87-35341D7C01D6}"/>
              </a:ext>
            </a:extLst>
          </p:cNvPr>
          <p:cNvSpPr txBox="1"/>
          <p:nvPr/>
        </p:nvSpPr>
        <p:spPr>
          <a:xfrm>
            <a:off x="8951328" y="3948709"/>
            <a:ext cx="1979036" cy="6415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Lorem ipsum dolor amet, consectetur adipiscing Proin cursus ligula .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AD2D71F-24BE-7326-8FA4-043AF2EE4654}"/>
              </a:ext>
            </a:extLst>
          </p:cNvPr>
          <p:cNvSpPr txBox="1"/>
          <p:nvPr/>
        </p:nvSpPr>
        <p:spPr>
          <a:xfrm>
            <a:off x="9451584" y="4752368"/>
            <a:ext cx="978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  <a:sym typeface="Arial"/>
              </a:rPr>
              <a:t>04</a:t>
            </a:r>
          </a:p>
        </p:txBody>
      </p:sp>
      <p:sp>
        <p:nvSpPr>
          <p:cNvPr id="100" name="Freeform 86">
            <a:extLst>
              <a:ext uri="{FF2B5EF4-FFF2-40B4-BE49-F238E27FC236}">
                <a16:creationId xmlns:a16="http://schemas.microsoft.com/office/drawing/2014/main" id="{51311453-19FD-B0D3-87D6-08F764C3045B}"/>
              </a:ext>
            </a:extLst>
          </p:cNvPr>
          <p:cNvSpPr>
            <a:spLocks noEditPoints="1"/>
          </p:cNvSpPr>
          <p:nvPr/>
        </p:nvSpPr>
        <p:spPr bwMode="auto">
          <a:xfrm>
            <a:off x="9619829" y="2138415"/>
            <a:ext cx="642036" cy="712169"/>
          </a:xfrm>
          <a:custGeom>
            <a:avLst/>
            <a:gdLst>
              <a:gd name="T0" fmla="*/ 208 w 575"/>
              <a:gd name="T1" fmla="*/ 639 h 639"/>
              <a:gd name="T2" fmla="*/ 201 w 575"/>
              <a:gd name="T3" fmla="*/ 373 h 639"/>
              <a:gd name="T4" fmla="*/ 369 w 575"/>
              <a:gd name="T5" fmla="*/ 366 h 639"/>
              <a:gd name="T6" fmla="*/ 376 w 575"/>
              <a:gd name="T7" fmla="*/ 632 h 639"/>
              <a:gd name="T8" fmla="*/ 215 w 575"/>
              <a:gd name="T9" fmla="*/ 625 h 639"/>
              <a:gd name="T10" fmla="*/ 362 w 575"/>
              <a:gd name="T11" fmla="*/ 380 h 639"/>
              <a:gd name="T12" fmla="*/ 215 w 575"/>
              <a:gd name="T13" fmla="*/ 625 h 639"/>
              <a:gd name="T14" fmla="*/ 10 w 575"/>
              <a:gd name="T15" fmla="*/ 639 h 639"/>
              <a:gd name="T16" fmla="*/ 3 w 575"/>
              <a:gd name="T17" fmla="*/ 503 h 639"/>
              <a:gd name="T18" fmla="*/ 170 w 575"/>
              <a:gd name="T19" fmla="*/ 496 h 639"/>
              <a:gd name="T20" fmla="*/ 177 w 575"/>
              <a:gd name="T21" fmla="*/ 632 h 639"/>
              <a:gd name="T22" fmla="*/ 17 w 575"/>
              <a:gd name="T23" fmla="*/ 625 h 639"/>
              <a:gd name="T24" fmla="*/ 163 w 575"/>
              <a:gd name="T25" fmla="*/ 510 h 639"/>
              <a:gd name="T26" fmla="*/ 17 w 575"/>
              <a:gd name="T27" fmla="*/ 625 h 639"/>
              <a:gd name="T28" fmla="*/ 5 w 575"/>
              <a:gd name="T29" fmla="*/ 411 h 639"/>
              <a:gd name="T30" fmla="*/ 292 w 575"/>
              <a:gd name="T31" fmla="*/ 47 h 639"/>
              <a:gd name="T32" fmla="*/ 256 w 575"/>
              <a:gd name="T33" fmla="*/ 4 h 639"/>
              <a:gd name="T34" fmla="*/ 417 w 575"/>
              <a:gd name="T35" fmla="*/ 0 h 639"/>
              <a:gd name="T36" fmla="*/ 424 w 575"/>
              <a:gd name="T37" fmla="*/ 163 h 639"/>
              <a:gd name="T38" fmla="*/ 412 w 575"/>
              <a:gd name="T39" fmla="*/ 168 h 639"/>
              <a:gd name="T40" fmla="*/ 31 w 575"/>
              <a:gd name="T41" fmla="*/ 414 h 639"/>
              <a:gd name="T42" fmla="*/ 279 w 575"/>
              <a:gd name="T43" fmla="*/ 14 h 639"/>
              <a:gd name="T44" fmla="*/ 307 w 575"/>
              <a:gd name="T45" fmla="*/ 51 h 639"/>
              <a:gd name="T46" fmla="*/ 16 w 575"/>
              <a:gd name="T47" fmla="*/ 402 h 639"/>
              <a:gd name="T48" fmla="*/ 22 w 575"/>
              <a:gd name="T49" fmla="*/ 403 h 639"/>
              <a:gd name="T50" fmla="*/ 383 w 575"/>
              <a:gd name="T51" fmla="*/ 118 h 639"/>
              <a:gd name="T52" fmla="*/ 410 w 575"/>
              <a:gd name="T53" fmla="*/ 14 h 639"/>
              <a:gd name="T54" fmla="*/ 568 w 575"/>
              <a:gd name="T55" fmla="*/ 639 h 639"/>
              <a:gd name="T56" fmla="*/ 400 w 575"/>
              <a:gd name="T57" fmla="*/ 632 h 639"/>
              <a:gd name="T58" fmla="*/ 407 w 575"/>
              <a:gd name="T59" fmla="*/ 238 h 639"/>
              <a:gd name="T60" fmla="*/ 575 w 575"/>
              <a:gd name="T61" fmla="*/ 245 h 639"/>
              <a:gd name="T62" fmla="*/ 568 w 575"/>
              <a:gd name="T63" fmla="*/ 639 h 639"/>
              <a:gd name="T64" fmla="*/ 561 w 575"/>
              <a:gd name="T65" fmla="*/ 625 h 639"/>
              <a:gd name="T66" fmla="*/ 414 w 575"/>
              <a:gd name="T67" fmla="*/ 252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5" h="639">
                <a:moveTo>
                  <a:pt x="369" y="639"/>
                </a:moveTo>
                <a:cubicBezTo>
                  <a:pt x="208" y="639"/>
                  <a:pt x="208" y="639"/>
                  <a:pt x="208" y="639"/>
                </a:cubicBezTo>
                <a:cubicBezTo>
                  <a:pt x="205" y="639"/>
                  <a:pt x="201" y="636"/>
                  <a:pt x="201" y="632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69"/>
                  <a:pt x="205" y="366"/>
                  <a:pt x="208" y="366"/>
                </a:cubicBezTo>
                <a:cubicBezTo>
                  <a:pt x="369" y="366"/>
                  <a:pt x="369" y="366"/>
                  <a:pt x="369" y="366"/>
                </a:cubicBezTo>
                <a:cubicBezTo>
                  <a:pt x="373" y="366"/>
                  <a:pt x="376" y="369"/>
                  <a:pt x="376" y="373"/>
                </a:cubicBezTo>
                <a:cubicBezTo>
                  <a:pt x="376" y="632"/>
                  <a:pt x="376" y="632"/>
                  <a:pt x="376" y="632"/>
                </a:cubicBezTo>
                <a:cubicBezTo>
                  <a:pt x="376" y="636"/>
                  <a:pt x="373" y="639"/>
                  <a:pt x="369" y="639"/>
                </a:cubicBezTo>
                <a:close/>
                <a:moveTo>
                  <a:pt x="215" y="625"/>
                </a:moveTo>
                <a:cubicBezTo>
                  <a:pt x="362" y="625"/>
                  <a:pt x="362" y="625"/>
                  <a:pt x="362" y="625"/>
                </a:cubicBezTo>
                <a:cubicBezTo>
                  <a:pt x="362" y="380"/>
                  <a:pt x="362" y="380"/>
                  <a:pt x="362" y="380"/>
                </a:cubicBezTo>
                <a:cubicBezTo>
                  <a:pt x="215" y="380"/>
                  <a:pt x="215" y="380"/>
                  <a:pt x="215" y="380"/>
                </a:cubicBezTo>
                <a:lnTo>
                  <a:pt x="215" y="625"/>
                </a:lnTo>
                <a:close/>
                <a:moveTo>
                  <a:pt x="170" y="639"/>
                </a:moveTo>
                <a:cubicBezTo>
                  <a:pt x="10" y="639"/>
                  <a:pt x="10" y="639"/>
                  <a:pt x="10" y="639"/>
                </a:cubicBezTo>
                <a:cubicBezTo>
                  <a:pt x="6" y="639"/>
                  <a:pt x="3" y="636"/>
                  <a:pt x="3" y="632"/>
                </a:cubicBezTo>
                <a:cubicBezTo>
                  <a:pt x="3" y="503"/>
                  <a:pt x="3" y="503"/>
                  <a:pt x="3" y="503"/>
                </a:cubicBezTo>
                <a:cubicBezTo>
                  <a:pt x="3" y="499"/>
                  <a:pt x="6" y="496"/>
                  <a:pt x="10" y="496"/>
                </a:cubicBezTo>
                <a:cubicBezTo>
                  <a:pt x="170" y="496"/>
                  <a:pt x="170" y="496"/>
                  <a:pt x="170" y="496"/>
                </a:cubicBezTo>
                <a:cubicBezTo>
                  <a:pt x="174" y="496"/>
                  <a:pt x="177" y="499"/>
                  <a:pt x="177" y="503"/>
                </a:cubicBezTo>
                <a:cubicBezTo>
                  <a:pt x="177" y="632"/>
                  <a:pt x="177" y="632"/>
                  <a:pt x="177" y="632"/>
                </a:cubicBezTo>
                <a:cubicBezTo>
                  <a:pt x="177" y="636"/>
                  <a:pt x="174" y="639"/>
                  <a:pt x="170" y="639"/>
                </a:cubicBezTo>
                <a:close/>
                <a:moveTo>
                  <a:pt x="17" y="625"/>
                </a:moveTo>
                <a:cubicBezTo>
                  <a:pt x="163" y="625"/>
                  <a:pt x="163" y="625"/>
                  <a:pt x="163" y="625"/>
                </a:cubicBezTo>
                <a:cubicBezTo>
                  <a:pt x="163" y="510"/>
                  <a:pt x="163" y="510"/>
                  <a:pt x="163" y="510"/>
                </a:cubicBezTo>
                <a:cubicBezTo>
                  <a:pt x="17" y="510"/>
                  <a:pt x="17" y="510"/>
                  <a:pt x="17" y="510"/>
                </a:cubicBezTo>
                <a:lnTo>
                  <a:pt x="17" y="625"/>
                </a:lnTo>
                <a:close/>
                <a:moveTo>
                  <a:pt x="19" y="418"/>
                </a:moveTo>
                <a:cubicBezTo>
                  <a:pt x="14" y="418"/>
                  <a:pt x="9" y="416"/>
                  <a:pt x="5" y="411"/>
                </a:cubicBezTo>
                <a:cubicBezTo>
                  <a:pt x="0" y="404"/>
                  <a:pt x="0" y="395"/>
                  <a:pt x="5" y="388"/>
                </a:cubicBezTo>
                <a:cubicBezTo>
                  <a:pt x="292" y="47"/>
                  <a:pt x="292" y="47"/>
                  <a:pt x="292" y="47"/>
                </a:cubicBezTo>
                <a:cubicBezTo>
                  <a:pt x="257" y="12"/>
                  <a:pt x="257" y="12"/>
                  <a:pt x="257" y="12"/>
                </a:cubicBezTo>
                <a:cubicBezTo>
                  <a:pt x="255" y="10"/>
                  <a:pt x="255" y="7"/>
                  <a:pt x="256" y="4"/>
                </a:cubicBezTo>
                <a:cubicBezTo>
                  <a:pt x="257" y="1"/>
                  <a:pt x="260" y="0"/>
                  <a:pt x="262" y="0"/>
                </a:cubicBezTo>
                <a:cubicBezTo>
                  <a:pt x="417" y="0"/>
                  <a:pt x="417" y="0"/>
                  <a:pt x="417" y="0"/>
                </a:cubicBezTo>
                <a:cubicBezTo>
                  <a:pt x="421" y="0"/>
                  <a:pt x="424" y="3"/>
                  <a:pt x="424" y="7"/>
                </a:cubicBezTo>
                <a:cubicBezTo>
                  <a:pt x="424" y="163"/>
                  <a:pt x="424" y="163"/>
                  <a:pt x="424" y="163"/>
                </a:cubicBezTo>
                <a:cubicBezTo>
                  <a:pt x="424" y="166"/>
                  <a:pt x="423" y="168"/>
                  <a:pt x="420" y="169"/>
                </a:cubicBezTo>
                <a:cubicBezTo>
                  <a:pt x="417" y="170"/>
                  <a:pt x="414" y="170"/>
                  <a:pt x="412" y="168"/>
                </a:cubicBezTo>
                <a:cubicBezTo>
                  <a:pt x="377" y="133"/>
                  <a:pt x="377" y="133"/>
                  <a:pt x="377" y="133"/>
                </a:cubicBezTo>
                <a:cubicBezTo>
                  <a:pt x="31" y="414"/>
                  <a:pt x="31" y="414"/>
                  <a:pt x="31" y="414"/>
                </a:cubicBezTo>
                <a:cubicBezTo>
                  <a:pt x="28" y="417"/>
                  <a:pt x="24" y="418"/>
                  <a:pt x="19" y="418"/>
                </a:cubicBezTo>
                <a:close/>
                <a:moveTo>
                  <a:pt x="279" y="14"/>
                </a:moveTo>
                <a:cubicBezTo>
                  <a:pt x="307" y="41"/>
                  <a:pt x="307" y="41"/>
                  <a:pt x="307" y="41"/>
                </a:cubicBezTo>
                <a:cubicBezTo>
                  <a:pt x="309" y="44"/>
                  <a:pt x="309" y="48"/>
                  <a:pt x="307" y="51"/>
                </a:cubicBezTo>
                <a:cubicBezTo>
                  <a:pt x="16" y="397"/>
                  <a:pt x="16" y="397"/>
                  <a:pt x="16" y="397"/>
                </a:cubicBezTo>
                <a:cubicBezTo>
                  <a:pt x="15" y="399"/>
                  <a:pt x="15" y="401"/>
                  <a:pt x="16" y="402"/>
                </a:cubicBezTo>
                <a:cubicBezTo>
                  <a:pt x="17" y="404"/>
                  <a:pt x="18" y="404"/>
                  <a:pt x="19" y="404"/>
                </a:cubicBezTo>
                <a:cubicBezTo>
                  <a:pt x="20" y="404"/>
                  <a:pt x="21" y="404"/>
                  <a:pt x="22" y="403"/>
                </a:cubicBezTo>
                <a:cubicBezTo>
                  <a:pt x="373" y="118"/>
                  <a:pt x="373" y="118"/>
                  <a:pt x="373" y="118"/>
                </a:cubicBezTo>
                <a:cubicBezTo>
                  <a:pt x="376" y="115"/>
                  <a:pt x="380" y="116"/>
                  <a:pt x="383" y="118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410" y="14"/>
                  <a:pt x="410" y="14"/>
                  <a:pt x="410" y="14"/>
                </a:cubicBezTo>
                <a:lnTo>
                  <a:pt x="279" y="14"/>
                </a:lnTo>
                <a:close/>
                <a:moveTo>
                  <a:pt x="568" y="639"/>
                </a:moveTo>
                <a:cubicBezTo>
                  <a:pt x="407" y="639"/>
                  <a:pt x="407" y="639"/>
                  <a:pt x="407" y="639"/>
                </a:cubicBezTo>
                <a:cubicBezTo>
                  <a:pt x="403" y="639"/>
                  <a:pt x="400" y="636"/>
                  <a:pt x="400" y="632"/>
                </a:cubicBezTo>
                <a:cubicBezTo>
                  <a:pt x="400" y="245"/>
                  <a:pt x="400" y="245"/>
                  <a:pt x="400" y="245"/>
                </a:cubicBezTo>
                <a:cubicBezTo>
                  <a:pt x="400" y="241"/>
                  <a:pt x="403" y="238"/>
                  <a:pt x="407" y="238"/>
                </a:cubicBezTo>
                <a:cubicBezTo>
                  <a:pt x="568" y="238"/>
                  <a:pt x="568" y="238"/>
                  <a:pt x="568" y="238"/>
                </a:cubicBezTo>
                <a:cubicBezTo>
                  <a:pt x="572" y="238"/>
                  <a:pt x="575" y="241"/>
                  <a:pt x="575" y="245"/>
                </a:cubicBezTo>
                <a:cubicBezTo>
                  <a:pt x="575" y="632"/>
                  <a:pt x="575" y="632"/>
                  <a:pt x="575" y="632"/>
                </a:cubicBezTo>
                <a:cubicBezTo>
                  <a:pt x="575" y="636"/>
                  <a:pt x="572" y="639"/>
                  <a:pt x="568" y="639"/>
                </a:cubicBezTo>
                <a:close/>
                <a:moveTo>
                  <a:pt x="414" y="625"/>
                </a:moveTo>
                <a:cubicBezTo>
                  <a:pt x="561" y="625"/>
                  <a:pt x="561" y="625"/>
                  <a:pt x="561" y="625"/>
                </a:cubicBezTo>
                <a:cubicBezTo>
                  <a:pt x="561" y="252"/>
                  <a:pt x="561" y="252"/>
                  <a:pt x="561" y="252"/>
                </a:cubicBezTo>
                <a:cubicBezTo>
                  <a:pt x="414" y="252"/>
                  <a:pt x="414" y="252"/>
                  <a:pt x="414" y="252"/>
                </a:cubicBezTo>
                <a:lnTo>
                  <a:pt x="414" y="625"/>
                </a:lnTo>
                <a:close/>
              </a:path>
            </a:pathLst>
          </a:custGeom>
          <a:solidFill>
            <a:srgbClr val="00277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38822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3978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Infographic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F68B19C-0128-F5E3-0D27-A550DEADEB46}"/>
              </a:ext>
            </a:extLst>
          </p:cNvPr>
          <p:cNvGrpSpPr/>
          <p:nvPr/>
        </p:nvGrpSpPr>
        <p:grpSpPr>
          <a:xfrm>
            <a:off x="4383470" y="1777277"/>
            <a:ext cx="3425059" cy="4375053"/>
            <a:chOff x="4383470" y="1777277"/>
            <a:chExt cx="3425059" cy="4375053"/>
          </a:xfrm>
        </p:grpSpPr>
        <p:sp>
          <p:nvSpPr>
            <p:cNvPr id="4" name="Freeform 12">
              <a:extLst>
                <a:ext uri="{FF2B5EF4-FFF2-40B4-BE49-F238E27FC236}">
                  <a16:creationId xmlns:a16="http://schemas.microsoft.com/office/drawing/2014/main" id="{C59729F2-DA1D-4C74-C2D7-9181F13E6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436" y="5179783"/>
              <a:ext cx="1415127" cy="734344"/>
            </a:xfrm>
            <a:custGeom>
              <a:avLst/>
              <a:gdLst>
                <a:gd name="T0" fmla="*/ 976 w 976"/>
                <a:gd name="T1" fmla="*/ 0 h 506"/>
                <a:gd name="T2" fmla="*/ 0 w 976"/>
                <a:gd name="T3" fmla="*/ 0 h 506"/>
                <a:gd name="T4" fmla="*/ 231 w 976"/>
                <a:gd name="T5" fmla="*/ 486 h 506"/>
                <a:gd name="T6" fmla="*/ 231 w 976"/>
                <a:gd name="T7" fmla="*/ 486 h 506"/>
                <a:gd name="T8" fmla="*/ 231 w 976"/>
                <a:gd name="T9" fmla="*/ 503 h 506"/>
                <a:gd name="T10" fmla="*/ 488 w 976"/>
                <a:gd name="T11" fmla="*/ 506 h 506"/>
                <a:gd name="T12" fmla="*/ 745 w 976"/>
                <a:gd name="T13" fmla="*/ 503 h 506"/>
                <a:gd name="T14" fmla="*/ 745 w 976"/>
                <a:gd name="T15" fmla="*/ 486 h 506"/>
                <a:gd name="T16" fmla="*/ 976 w 976"/>
                <a:gd name="T1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6" h="506">
                  <a:moveTo>
                    <a:pt x="9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31" y="503"/>
                    <a:pt x="231" y="503"/>
                    <a:pt x="231" y="503"/>
                  </a:cubicBezTo>
                  <a:cubicBezTo>
                    <a:pt x="314" y="505"/>
                    <a:pt x="400" y="506"/>
                    <a:pt x="488" y="506"/>
                  </a:cubicBezTo>
                  <a:cubicBezTo>
                    <a:pt x="576" y="506"/>
                    <a:pt x="662" y="505"/>
                    <a:pt x="745" y="503"/>
                  </a:cubicBezTo>
                  <a:cubicBezTo>
                    <a:pt x="745" y="486"/>
                    <a:pt x="745" y="486"/>
                    <a:pt x="745" y="486"/>
                  </a:cubicBezTo>
                  <a:lnTo>
                    <a:pt x="976" y="0"/>
                  </a:lnTo>
                  <a:close/>
                </a:path>
              </a:pathLst>
            </a:custGeom>
            <a:solidFill>
              <a:srgbClr val="00B050">
                <a:alpha val="6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5D197082-8116-0DA2-4D2A-4432C36311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387" y="4473629"/>
              <a:ext cx="2084635" cy="754077"/>
            </a:xfrm>
            <a:custGeom>
              <a:avLst/>
              <a:gdLst>
                <a:gd name="T0" fmla="*/ 0 w 1439"/>
                <a:gd name="T1" fmla="*/ 1 h 520"/>
                <a:gd name="T2" fmla="*/ 243 w 1439"/>
                <a:gd name="T3" fmla="*/ 512 h 520"/>
                <a:gd name="T4" fmla="*/ 719 w 1439"/>
                <a:gd name="T5" fmla="*/ 520 h 520"/>
                <a:gd name="T6" fmla="*/ 1195 w 1439"/>
                <a:gd name="T7" fmla="*/ 512 h 520"/>
                <a:gd name="T8" fmla="*/ 1439 w 1439"/>
                <a:gd name="T9" fmla="*/ 0 h 520"/>
                <a:gd name="T10" fmla="*/ 0 w 1439"/>
                <a:gd name="T11" fmla="*/ 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20">
                  <a:moveTo>
                    <a:pt x="0" y="1"/>
                  </a:moveTo>
                  <a:cubicBezTo>
                    <a:pt x="243" y="512"/>
                    <a:pt x="243" y="512"/>
                    <a:pt x="243" y="512"/>
                  </a:cubicBezTo>
                  <a:cubicBezTo>
                    <a:pt x="389" y="517"/>
                    <a:pt x="550" y="520"/>
                    <a:pt x="719" y="520"/>
                  </a:cubicBezTo>
                  <a:cubicBezTo>
                    <a:pt x="889" y="520"/>
                    <a:pt x="1050" y="517"/>
                    <a:pt x="1195" y="512"/>
                  </a:cubicBezTo>
                  <a:cubicBezTo>
                    <a:pt x="1439" y="0"/>
                    <a:pt x="1439" y="0"/>
                    <a:pt x="1439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B050">
                <a:alpha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BE05E7B4-3342-4F2F-C2E0-363ED99FF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7519" y="3768884"/>
              <a:ext cx="2756962" cy="773810"/>
            </a:xfrm>
            <a:custGeom>
              <a:avLst/>
              <a:gdLst>
                <a:gd name="T0" fmla="*/ 1902 w 1902"/>
                <a:gd name="T1" fmla="*/ 0 h 533"/>
                <a:gd name="T2" fmla="*/ 0 w 1902"/>
                <a:gd name="T3" fmla="*/ 0 h 533"/>
                <a:gd name="T4" fmla="*/ 245 w 1902"/>
                <a:gd name="T5" fmla="*/ 515 h 533"/>
                <a:gd name="T6" fmla="*/ 951 w 1902"/>
                <a:gd name="T7" fmla="*/ 533 h 533"/>
                <a:gd name="T8" fmla="*/ 1657 w 1902"/>
                <a:gd name="T9" fmla="*/ 515 h 533"/>
                <a:gd name="T10" fmla="*/ 1902 w 1902"/>
                <a:gd name="T11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2" h="533">
                  <a:moveTo>
                    <a:pt x="190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5" y="515"/>
                    <a:pt x="245" y="515"/>
                    <a:pt x="245" y="515"/>
                  </a:cubicBezTo>
                  <a:cubicBezTo>
                    <a:pt x="442" y="526"/>
                    <a:pt x="686" y="533"/>
                    <a:pt x="951" y="533"/>
                  </a:cubicBezTo>
                  <a:cubicBezTo>
                    <a:pt x="1216" y="533"/>
                    <a:pt x="1460" y="526"/>
                    <a:pt x="1657" y="515"/>
                  </a:cubicBezTo>
                  <a:lnTo>
                    <a:pt x="1902" y="0"/>
                  </a:lnTo>
                  <a:close/>
                </a:path>
              </a:pathLst>
            </a:custGeom>
            <a:solidFill>
              <a:srgbClr val="00B050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1F2DF957-8935-ADB2-465A-45BB83357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3470" y="3064140"/>
              <a:ext cx="3425059" cy="792133"/>
            </a:xfrm>
            <a:custGeom>
              <a:avLst/>
              <a:gdLst>
                <a:gd name="T0" fmla="*/ 2363 w 2363"/>
                <a:gd name="T1" fmla="*/ 0 h 546"/>
                <a:gd name="T2" fmla="*/ 0 w 2363"/>
                <a:gd name="T3" fmla="*/ 0 h 546"/>
                <a:gd name="T4" fmla="*/ 242 w 2363"/>
                <a:gd name="T5" fmla="*/ 510 h 546"/>
                <a:gd name="T6" fmla="*/ 1181 w 2363"/>
                <a:gd name="T7" fmla="*/ 546 h 546"/>
                <a:gd name="T8" fmla="*/ 2121 w 2363"/>
                <a:gd name="T9" fmla="*/ 510 h 546"/>
                <a:gd name="T10" fmla="*/ 2363 w 2363"/>
                <a:gd name="T1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63" h="546">
                  <a:moveTo>
                    <a:pt x="23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2" y="510"/>
                    <a:pt x="242" y="510"/>
                    <a:pt x="242" y="510"/>
                  </a:cubicBezTo>
                  <a:cubicBezTo>
                    <a:pt x="458" y="532"/>
                    <a:pt x="798" y="546"/>
                    <a:pt x="1181" y="546"/>
                  </a:cubicBezTo>
                  <a:cubicBezTo>
                    <a:pt x="1564" y="546"/>
                    <a:pt x="1905" y="532"/>
                    <a:pt x="2121" y="510"/>
                  </a:cubicBezTo>
                  <a:lnTo>
                    <a:pt x="2363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  <p:sp>
          <p:nvSpPr>
            <p:cNvPr id="8" name="Oval 16">
              <a:extLst>
                <a:ext uri="{FF2B5EF4-FFF2-40B4-BE49-F238E27FC236}">
                  <a16:creationId xmlns:a16="http://schemas.microsoft.com/office/drawing/2014/main" id="{45D5F2F4-77E7-369E-174A-4C2125641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3470" y="2931647"/>
              <a:ext cx="3425059" cy="267803"/>
            </a:xfrm>
            <a:prstGeom prst="ellipse">
              <a:avLst/>
            </a:prstGeom>
            <a:solidFill>
              <a:srgbClr val="008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9561036A-D76A-A505-E5E9-0D6EEB143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895" y="5873252"/>
              <a:ext cx="744210" cy="279078"/>
            </a:xfrm>
            <a:custGeom>
              <a:avLst/>
              <a:gdLst>
                <a:gd name="T0" fmla="*/ 0 w 514"/>
                <a:gd name="T1" fmla="*/ 0 h 193"/>
                <a:gd name="T2" fmla="*/ 0 w 514"/>
                <a:gd name="T3" fmla="*/ 185 h 193"/>
                <a:gd name="T4" fmla="*/ 8 w 514"/>
                <a:gd name="T5" fmla="*/ 193 h 193"/>
                <a:gd name="T6" fmla="*/ 506 w 514"/>
                <a:gd name="T7" fmla="*/ 193 h 193"/>
                <a:gd name="T8" fmla="*/ 514 w 514"/>
                <a:gd name="T9" fmla="*/ 185 h 193"/>
                <a:gd name="T10" fmla="*/ 514 w 514"/>
                <a:gd name="T11" fmla="*/ 0 h 193"/>
                <a:gd name="T12" fmla="*/ 0 w 514"/>
                <a:gd name="T1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4" h="193">
                  <a:moveTo>
                    <a:pt x="0" y="0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9"/>
                    <a:pt x="4" y="193"/>
                    <a:pt x="8" y="193"/>
                  </a:cubicBezTo>
                  <a:cubicBezTo>
                    <a:pt x="506" y="193"/>
                    <a:pt x="506" y="193"/>
                    <a:pt x="506" y="193"/>
                  </a:cubicBezTo>
                  <a:cubicBezTo>
                    <a:pt x="511" y="193"/>
                    <a:pt x="514" y="189"/>
                    <a:pt x="514" y="185"/>
                  </a:cubicBezTo>
                  <a:cubicBezTo>
                    <a:pt x="514" y="0"/>
                    <a:pt x="514" y="0"/>
                    <a:pt x="5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17FA901-28BE-5440-91F7-B7E8053B30E4}"/>
                </a:ext>
              </a:extLst>
            </p:cNvPr>
            <p:cNvGrpSpPr/>
            <p:nvPr/>
          </p:nvGrpSpPr>
          <p:grpSpPr>
            <a:xfrm>
              <a:off x="4962770" y="1777277"/>
              <a:ext cx="2267869" cy="1426404"/>
              <a:chOff x="2158268" y="1033178"/>
              <a:chExt cx="2488793" cy="1565357"/>
            </a:xfrm>
          </p:grpSpPr>
          <p:sp>
            <p:nvSpPr>
              <p:cNvPr id="15" name="Freeform 18">
                <a:extLst>
                  <a:ext uri="{FF2B5EF4-FFF2-40B4-BE49-F238E27FC236}">
                    <a16:creationId xmlns:a16="http://schemas.microsoft.com/office/drawing/2014/main" id="{34DBCC06-53CA-E3D8-76F1-CC5ABEC68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806" y="1517324"/>
                <a:ext cx="652747" cy="651201"/>
              </a:xfrm>
              <a:custGeom>
                <a:avLst/>
                <a:gdLst>
                  <a:gd name="T0" fmla="*/ 376 w 410"/>
                  <a:gd name="T1" fmla="*/ 267 h 410"/>
                  <a:gd name="T2" fmla="*/ 143 w 410"/>
                  <a:gd name="T3" fmla="*/ 375 h 410"/>
                  <a:gd name="T4" fmla="*/ 35 w 410"/>
                  <a:gd name="T5" fmla="*/ 143 h 410"/>
                  <a:gd name="T6" fmla="*/ 267 w 410"/>
                  <a:gd name="T7" fmla="*/ 34 h 410"/>
                  <a:gd name="T8" fmla="*/ 376 w 410"/>
                  <a:gd name="T9" fmla="*/ 267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410">
                    <a:moveTo>
                      <a:pt x="376" y="267"/>
                    </a:moveTo>
                    <a:cubicBezTo>
                      <a:pt x="342" y="361"/>
                      <a:pt x="237" y="410"/>
                      <a:pt x="143" y="375"/>
                    </a:cubicBezTo>
                    <a:cubicBezTo>
                      <a:pt x="49" y="341"/>
                      <a:pt x="0" y="237"/>
                      <a:pt x="35" y="143"/>
                    </a:cubicBezTo>
                    <a:cubicBezTo>
                      <a:pt x="69" y="48"/>
                      <a:pt x="173" y="0"/>
                      <a:pt x="267" y="34"/>
                    </a:cubicBezTo>
                    <a:cubicBezTo>
                      <a:pt x="362" y="68"/>
                      <a:pt x="410" y="173"/>
                      <a:pt x="376" y="267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6" name="Freeform 19">
                <a:extLst>
                  <a:ext uri="{FF2B5EF4-FFF2-40B4-BE49-F238E27FC236}">
                    <a16:creationId xmlns:a16="http://schemas.microsoft.com/office/drawing/2014/main" id="{24856F6B-BD92-776F-B0F6-E563D9E63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881" y="1600851"/>
                <a:ext cx="482600" cy="484147"/>
              </a:xfrm>
              <a:custGeom>
                <a:avLst/>
                <a:gdLst>
                  <a:gd name="T0" fmla="*/ 278 w 303"/>
                  <a:gd name="T1" fmla="*/ 198 h 304"/>
                  <a:gd name="T2" fmla="*/ 105 w 303"/>
                  <a:gd name="T3" fmla="*/ 278 h 304"/>
                  <a:gd name="T4" fmla="*/ 25 w 303"/>
                  <a:gd name="T5" fmla="*/ 106 h 304"/>
                  <a:gd name="T6" fmla="*/ 197 w 303"/>
                  <a:gd name="T7" fmla="*/ 25 h 304"/>
                  <a:gd name="T8" fmla="*/ 278 w 303"/>
                  <a:gd name="T9" fmla="*/ 198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304">
                    <a:moveTo>
                      <a:pt x="278" y="198"/>
                    </a:moveTo>
                    <a:cubicBezTo>
                      <a:pt x="252" y="268"/>
                      <a:pt x="175" y="304"/>
                      <a:pt x="105" y="278"/>
                    </a:cubicBezTo>
                    <a:cubicBezTo>
                      <a:pt x="36" y="253"/>
                      <a:pt x="0" y="176"/>
                      <a:pt x="25" y="106"/>
                    </a:cubicBezTo>
                    <a:cubicBezTo>
                      <a:pt x="50" y="36"/>
                      <a:pt x="128" y="0"/>
                      <a:pt x="197" y="25"/>
                    </a:cubicBezTo>
                    <a:cubicBezTo>
                      <a:pt x="267" y="51"/>
                      <a:pt x="303" y="128"/>
                      <a:pt x="278" y="198"/>
                    </a:cubicBezTo>
                    <a:close/>
                  </a:path>
                </a:pathLst>
              </a:custGeom>
              <a:solidFill>
                <a:srgbClr val="FFD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7" name="Freeform 20">
                <a:extLst>
                  <a:ext uri="{FF2B5EF4-FFF2-40B4-BE49-F238E27FC236}">
                    <a16:creationId xmlns:a16="http://schemas.microsoft.com/office/drawing/2014/main" id="{8AC9DDF4-24DA-73A8-C324-E65F62476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358" y="1679738"/>
                <a:ext cx="218099" cy="331014"/>
              </a:xfrm>
              <a:custGeom>
                <a:avLst/>
                <a:gdLst>
                  <a:gd name="T0" fmla="*/ 77 w 137"/>
                  <a:gd name="T1" fmla="*/ 148 h 208"/>
                  <a:gd name="T2" fmla="*/ 77 w 137"/>
                  <a:gd name="T3" fmla="*/ 132 h 208"/>
                  <a:gd name="T4" fmla="*/ 64 w 137"/>
                  <a:gd name="T5" fmla="*/ 116 h 208"/>
                  <a:gd name="T6" fmla="*/ 36 w 137"/>
                  <a:gd name="T7" fmla="*/ 84 h 208"/>
                  <a:gd name="T8" fmla="*/ 35 w 137"/>
                  <a:gd name="T9" fmla="*/ 50 h 208"/>
                  <a:gd name="T10" fmla="*/ 57 w 137"/>
                  <a:gd name="T11" fmla="*/ 25 h 208"/>
                  <a:gd name="T12" fmla="*/ 93 w 137"/>
                  <a:gd name="T13" fmla="*/ 23 h 208"/>
                  <a:gd name="T14" fmla="*/ 101 w 137"/>
                  <a:gd name="T15" fmla="*/ 0 h 208"/>
                  <a:gd name="T16" fmla="*/ 118 w 137"/>
                  <a:gd name="T17" fmla="*/ 6 h 208"/>
                  <a:gd name="T18" fmla="*/ 110 w 137"/>
                  <a:gd name="T19" fmla="*/ 29 h 208"/>
                  <a:gd name="T20" fmla="*/ 133 w 137"/>
                  <a:gd name="T21" fmla="*/ 55 h 208"/>
                  <a:gd name="T22" fmla="*/ 132 w 137"/>
                  <a:gd name="T23" fmla="*/ 93 h 208"/>
                  <a:gd name="T24" fmla="*/ 131 w 137"/>
                  <a:gd name="T25" fmla="*/ 93 h 208"/>
                  <a:gd name="T26" fmla="*/ 101 w 137"/>
                  <a:gd name="T27" fmla="*/ 82 h 208"/>
                  <a:gd name="T28" fmla="*/ 103 w 137"/>
                  <a:gd name="T29" fmla="*/ 61 h 208"/>
                  <a:gd name="T30" fmla="*/ 91 w 137"/>
                  <a:gd name="T31" fmla="*/ 49 h 208"/>
                  <a:gd name="T32" fmla="*/ 76 w 137"/>
                  <a:gd name="T33" fmla="*/ 49 h 208"/>
                  <a:gd name="T34" fmla="*/ 66 w 137"/>
                  <a:gd name="T35" fmla="*/ 62 h 208"/>
                  <a:gd name="T36" fmla="*/ 66 w 137"/>
                  <a:gd name="T37" fmla="*/ 77 h 208"/>
                  <a:gd name="T38" fmla="*/ 80 w 137"/>
                  <a:gd name="T39" fmla="*/ 93 h 208"/>
                  <a:gd name="T40" fmla="*/ 107 w 137"/>
                  <a:gd name="T41" fmla="*/ 126 h 208"/>
                  <a:gd name="T42" fmla="*/ 108 w 137"/>
                  <a:gd name="T43" fmla="*/ 159 h 208"/>
                  <a:gd name="T44" fmla="*/ 86 w 137"/>
                  <a:gd name="T45" fmla="*/ 185 h 208"/>
                  <a:gd name="T46" fmla="*/ 50 w 137"/>
                  <a:gd name="T47" fmla="*/ 186 h 208"/>
                  <a:gd name="T48" fmla="*/ 43 w 137"/>
                  <a:gd name="T49" fmla="*/ 208 h 208"/>
                  <a:gd name="T50" fmla="*/ 26 w 137"/>
                  <a:gd name="T51" fmla="*/ 201 h 208"/>
                  <a:gd name="T52" fmla="*/ 33 w 137"/>
                  <a:gd name="T53" fmla="*/ 180 h 208"/>
                  <a:gd name="T54" fmla="*/ 6 w 137"/>
                  <a:gd name="T55" fmla="*/ 154 h 208"/>
                  <a:gd name="T56" fmla="*/ 6 w 137"/>
                  <a:gd name="T57" fmla="*/ 114 h 208"/>
                  <a:gd name="T58" fmla="*/ 6 w 137"/>
                  <a:gd name="T59" fmla="*/ 114 h 208"/>
                  <a:gd name="T60" fmla="*/ 36 w 137"/>
                  <a:gd name="T61" fmla="*/ 125 h 208"/>
                  <a:gd name="T62" fmla="*/ 36 w 137"/>
                  <a:gd name="T63" fmla="*/ 148 h 208"/>
                  <a:gd name="T64" fmla="*/ 50 w 137"/>
                  <a:gd name="T65" fmla="*/ 160 h 208"/>
                  <a:gd name="T66" fmla="*/ 67 w 137"/>
                  <a:gd name="T67" fmla="*/ 160 h 208"/>
                  <a:gd name="T68" fmla="*/ 77 w 137"/>
                  <a:gd name="T69" fmla="*/ 14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7" h="208">
                    <a:moveTo>
                      <a:pt x="77" y="148"/>
                    </a:moveTo>
                    <a:cubicBezTo>
                      <a:pt x="79" y="142"/>
                      <a:pt x="79" y="137"/>
                      <a:pt x="77" y="132"/>
                    </a:cubicBezTo>
                    <a:cubicBezTo>
                      <a:pt x="75" y="128"/>
                      <a:pt x="71" y="122"/>
                      <a:pt x="64" y="116"/>
                    </a:cubicBezTo>
                    <a:cubicBezTo>
                      <a:pt x="50" y="105"/>
                      <a:pt x="41" y="94"/>
                      <a:pt x="36" y="84"/>
                    </a:cubicBezTo>
                    <a:cubicBezTo>
                      <a:pt x="31" y="74"/>
                      <a:pt x="31" y="63"/>
                      <a:pt x="35" y="50"/>
                    </a:cubicBezTo>
                    <a:cubicBezTo>
                      <a:pt x="40" y="38"/>
                      <a:pt x="47" y="30"/>
                      <a:pt x="57" y="25"/>
                    </a:cubicBezTo>
                    <a:cubicBezTo>
                      <a:pt x="68" y="20"/>
                      <a:pt x="80" y="19"/>
                      <a:pt x="93" y="23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22" y="36"/>
                      <a:pt x="129" y="44"/>
                      <a:pt x="133" y="55"/>
                    </a:cubicBezTo>
                    <a:cubicBezTo>
                      <a:pt x="137" y="67"/>
                      <a:pt x="137" y="79"/>
                      <a:pt x="132" y="93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4" y="74"/>
                      <a:pt x="105" y="67"/>
                      <a:pt x="103" y="61"/>
                    </a:cubicBezTo>
                    <a:cubicBezTo>
                      <a:pt x="101" y="55"/>
                      <a:pt x="97" y="51"/>
                      <a:pt x="91" y="49"/>
                    </a:cubicBezTo>
                    <a:cubicBezTo>
                      <a:pt x="85" y="47"/>
                      <a:pt x="80" y="47"/>
                      <a:pt x="76" y="49"/>
                    </a:cubicBezTo>
                    <a:cubicBezTo>
                      <a:pt x="71" y="52"/>
                      <a:pt x="68" y="56"/>
                      <a:pt x="66" y="62"/>
                    </a:cubicBezTo>
                    <a:cubicBezTo>
                      <a:pt x="64" y="67"/>
                      <a:pt x="64" y="72"/>
                      <a:pt x="66" y="77"/>
                    </a:cubicBezTo>
                    <a:cubicBezTo>
                      <a:pt x="68" y="81"/>
                      <a:pt x="72" y="87"/>
                      <a:pt x="80" y="93"/>
                    </a:cubicBezTo>
                    <a:cubicBezTo>
                      <a:pt x="93" y="105"/>
                      <a:pt x="102" y="116"/>
                      <a:pt x="107" y="126"/>
                    </a:cubicBezTo>
                    <a:cubicBezTo>
                      <a:pt x="112" y="135"/>
                      <a:pt x="113" y="147"/>
                      <a:pt x="108" y="159"/>
                    </a:cubicBezTo>
                    <a:cubicBezTo>
                      <a:pt x="104" y="171"/>
                      <a:pt x="96" y="180"/>
                      <a:pt x="86" y="185"/>
                    </a:cubicBezTo>
                    <a:cubicBezTo>
                      <a:pt x="76" y="189"/>
                      <a:pt x="64" y="190"/>
                      <a:pt x="50" y="186"/>
                    </a:cubicBezTo>
                    <a:cubicBezTo>
                      <a:pt x="43" y="208"/>
                      <a:pt x="43" y="208"/>
                      <a:pt x="43" y="208"/>
                    </a:cubicBezTo>
                    <a:cubicBezTo>
                      <a:pt x="26" y="201"/>
                      <a:pt x="26" y="201"/>
                      <a:pt x="26" y="201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20" y="174"/>
                      <a:pt x="11" y="166"/>
                      <a:pt x="6" y="154"/>
                    </a:cubicBezTo>
                    <a:cubicBezTo>
                      <a:pt x="0" y="143"/>
                      <a:pt x="0" y="130"/>
                      <a:pt x="6" y="114"/>
                    </a:cubicBezTo>
                    <a:cubicBezTo>
                      <a:pt x="6" y="114"/>
                      <a:pt x="6" y="114"/>
                      <a:pt x="6" y="114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33" y="134"/>
                      <a:pt x="33" y="142"/>
                      <a:pt x="36" y="148"/>
                    </a:cubicBezTo>
                    <a:cubicBezTo>
                      <a:pt x="39" y="153"/>
                      <a:pt x="43" y="157"/>
                      <a:pt x="50" y="160"/>
                    </a:cubicBezTo>
                    <a:cubicBezTo>
                      <a:pt x="56" y="162"/>
                      <a:pt x="62" y="162"/>
                      <a:pt x="67" y="160"/>
                    </a:cubicBezTo>
                    <a:cubicBezTo>
                      <a:pt x="71" y="158"/>
                      <a:pt x="75" y="154"/>
                      <a:pt x="77" y="148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8" name="Freeform 21">
                <a:extLst>
                  <a:ext uri="{FF2B5EF4-FFF2-40B4-BE49-F238E27FC236}">
                    <a16:creationId xmlns:a16="http://schemas.microsoft.com/office/drawing/2014/main" id="{447D101F-F1B9-59CA-D6AC-A5E18AA40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501" y="1593118"/>
                <a:ext cx="145399" cy="143852"/>
              </a:xfrm>
              <a:custGeom>
                <a:avLst/>
                <a:gdLst>
                  <a:gd name="T0" fmla="*/ 45 w 91"/>
                  <a:gd name="T1" fmla="*/ 90 h 90"/>
                  <a:gd name="T2" fmla="*/ 0 w 91"/>
                  <a:gd name="T3" fmla="*/ 45 h 90"/>
                  <a:gd name="T4" fmla="*/ 45 w 91"/>
                  <a:gd name="T5" fmla="*/ 0 h 90"/>
                  <a:gd name="T6" fmla="*/ 91 w 91"/>
                  <a:gd name="T7" fmla="*/ 45 h 90"/>
                  <a:gd name="T8" fmla="*/ 45 w 91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45" y="90"/>
                    </a:moveTo>
                    <a:cubicBezTo>
                      <a:pt x="36" y="70"/>
                      <a:pt x="20" y="54"/>
                      <a:pt x="0" y="45"/>
                    </a:cubicBezTo>
                    <a:cubicBezTo>
                      <a:pt x="20" y="36"/>
                      <a:pt x="36" y="20"/>
                      <a:pt x="45" y="0"/>
                    </a:cubicBezTo>
                    <a:cubicBezTo>
                      <a:pt x="54" y="20"/>
                      <a:pt x="71" y="36"/>
                      <a:pt x="91" y="45"/>
                    </a:cubicBezTo>
                    <a:cubicBezTo>
                      <a:pt x="71" y="54"/>
                      <a:pt x="54" y="70"/>
                      <a:pt x="45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9" name="Freeform 22">
                <a:extLst>
                  <a:ext uri="{FF2B5EF4-FFF2-40B4-BE49-F238E27FC236}">
                    <a16:creationId xmlns:a16="http://schemas.microsoft.com/office/drawing/2014/main" id="{D93C6E3F-59BA-5C24-FCD9-03B43EBFD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6835" y="1336350"/>
                <a:ext cx="470226" cy="471773"/>
              </a:xfrm>
              <a:custGeom>
                <a:avLst/>
                <a:gdLst>
                  <a:gd name="T0" fmla="*/ 295 w 296"/>
                  <a:gd name="T1" fmla="*/ 148 h 296"/>
                  <a:gd name="T2" fmla="*/ 147 w 296"/>
                  <a:gd name="T3" fmla="*/ 295 h 296"/>
                  <a:gd name="T4" fmla="*/ 0 w 296"/>
                  <a:gd name="T5" fmla="*/ 147 h 296"/>
                  <a:gd name="T6" fmla="*/ 149 w 296"/>
                  <a:gd name="T7" fmla="*/ 0 h 296"/>
                  <a:gd name="T8" fmla="*/ 295 w 296"/>
                  <a:gd name="T9" fmla="*/ 14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296">
                    <a:moveTo>
                      <a:pt x="295" y="148"/>
                    </a:moveTo>
                    <a:cubicBezTo>
                      <a:pt x="295" y="230"/>
                      <a:pt x="229" y="296"/>
                      <a:pt x="147" y="295"/>
                    </a:cubicBezTo>
                    <a:cubicBezTo>
                      <a:pt x="65" y="295"/>
                      <a:pt x="0" y="228"/>
                      <a:pt x="0" y="147"/>
                    </a:cubicBezTo>
                    <a:cubicBezTo>
                      <a:pt x="1" y="65"/>
                      <a:pt x="67" y="0"/>
                      <a:pt x="149" y="0"/>
                    </a:cubicBezTo>
                    <a:cubicBezTo>
                      <a:pt x="230" y="0"/>
                      <a:pt x="296" y="67"/>
                      <a:pt x="295" y="148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0" name="Freeform 23">
                <a:extLst>
                  <a:ext uri="{FF2B5EF4-FFF2-40B4-BE49-F238E27FC236}">
                    <a16:creationId xmlns:a16="http://schemas.microsoft.com/office/drawing/2014/main" id="{56231002-A302-74E4-FCC0-666A3F089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7160" y="1398222"/>
                <a:ext cx="348029" cy="348029"/>
              </a:xfrm>
              <a:custGeom>
                <a:avLst/>
                <a:gdLst>
                  <a:gd name="T0" fmla="*/ 219 w 219"/>
                  <a:gd name="T1" fmla="*/ 110 h 219"/>
                  <a:gd name="T2" fmla="*/ 109 w 219"/>
                  <a:gd name="T3" fmla="*/ 219 h 219"/>
                  <a:gd name="T4" fmla="*/ 0 w 219"/>
                  <a:gd name="T5" fmla="*/ 109 h 219"/>
                  <a:gd name="T6" fmla="*/ 110 w 219"/>
                  <a:gd name="T7" fmla="*/ 0 h 219"/>
                  <a:gd name="T8" fmla="*/ 219 w 219"/>
                  <a:gd name="T9" fmla="*/ 11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219">
                    <a:moveTo>
                      <a:pt x="219" y="110"/>
                    </a:moveTo>
                    <a:cubicBezTo>
                      <a:pt x="219" y="171"/>
                      <a:pt x="170" y="219"/>
                      <a:pt x="109" y="219"/>
                    </a:cubicBezTo>
                    <a:cubicBezTo>
                      <a:pt x="49" y="219"/>
                      <a:pt x="0" y="169"/>
                      <a:pt x="0" y="109"/>
                    </a:cubicBezTo>
                    <a:cubicBezTo>
                      <a:pt x="1" y="49"/>
                      <a:pt x="50" y="0"/>
                      <a:pt x="110" y="0"/>
                    </a:cubicBezTo>
                    <a:cubicBezTo>
                      <a:pt x="171" y="1"/>
                      <a:pt x="219" y="50"/>
                      <a:pt x="219" y="110"/>
                    </a:cubicBezTo>
                    <a:close/>
                  </a:path>
                </a:pathLst>
              </a:custGeom>
              <a:solidFill>
                <a:srgbClr val="FFD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1" name="Freeform 24">
                <a:extLst>
                  <a:ext uri="{FF2B5EF4-FFF2-40B4-BE49-F238E27FC236}">
                    <a16:creationId xmlns:a16="http://schemas.microsoft.com/office/drawing/2014/main" id="{D0CA8182-4242-4251-57AD-7DC3F17D3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9249" y="1432251"/>
                <a:ext cx="143852" cy="278423"/>
              </a:xfrm>
              <a:custGeom>
                <a:avLst/>
                <a:gdLst>
                  <a:gd name="T0" fmla="*/ 64 w 91"/>
                  <a:gd name="T1" fmla="*/ 120 h 175"/>
                  <a:gd name="T2" fmla="*/ 60 w 91"/>
                  <a:gd name="T3" fmla="*/ 108 h 175"/>
                  <a:gd name="T4" fmla="*/ 45 w 91"/>
                  <a:gd name="T5" fmla="*/ 99 h 175"/>
                  <a:gd name="T6" fmla="*/ 15 w 91"/>
                  <a:gd name="T7" fmla="*/ 83 h 175"/>
                  <a:gd name="T8" fmla="*/ 5 w 91"/>
                  <a:gd name="T9" fmla="*/ 57 h 175"/>
                  <a:gd name="T10" fmla="*/ 15 w 91"/>
                  <a:gd name="T11" fmla="*/ 31 h 175"/>
                  <a:gd name="T12" fmla="*/ 42 w 91"/>
                  <a:gd name="T13" fmla="*/ 20 h 175"/>
                  <a:gd name="T14" fmla="*/ 42 w 91"/>
                  <a:gd name="T15" fmla="*/ 0 h 175"/>
                  <a:gd name="T16" fmla="*/ 57 w 91"/>
                  <a:gd name="T17" fmla="*/ 0 h 175"/>
                  <a:gd name="T18" fmla="*/ 57 w 91"/>
                  <a:gd name="T19" fmla="*/ 20 h 175"/>
                  <a:gd name="T20" fmla="*/ 82 w 91"/>
                  <a:gd name="T21" fmla="*/ 34 h 175"/>
                  <a:gd name="T22" fmla="*/ 91 w 91"/>
                  <a:gd name="T23" fmla="*/ 63 h 175"/>
                  <a:gd name="T24" fmla="*/ 91 w 91"/>
                  <a:gd name="T25" fmla="*/ 63 h 175"/>
                  <a:gd name="T26" fmla="*/ 64 w 91"/>
                  <a:gd name="T27" fmla="*/ 63 h 175"/>
                  <a:gd name="T28" fmla="*/ 60 w 91"/>
                  <a:gd name="T29" fmla="*/ 46 h 175"/>
                  <a:gd name="T30" fmla="*/ 48 w 91"/>
                  <a:gd name="T31" fmla="*/ 40 h 175"/>
                  <a:gd name="T32" fmla="*/ 36 w 91"/>
                  <a:gd name="T33" fmla="*/ 45 h 175"/>
                  <a:gd name="T34" fmla="*/ 32 w 91"/>
                  <a:gd name="T35" fmla="*/ 57 h 175"/>
                  <a:gd name="T36" fmla="*/ 36 w 91"/>
                  <a:gd name="T37" fmla="*/ 69 h 175"/>
                  <a:gd name="T38" fmla="*/ 51 w 91"/>
                  <a:gd name="T39" fmla="*/ 77 h 175"/>
                  <a:gd name="T40" fmla="*/ 81 w 91"/>
                  <a:gd name="T41" fmla="*/ 95 h 175"/>
                  <a:gd name="T42" fmla="*/ 91 w 91"/>
                  <a:gd name="T43" fmla="*/ 120 h 175"/>
                  <a:gd name="T44" fmla="*/ 81 w 91"/>
                  <a:gd name="T45" fmla="*/ 146 h 175"/>
                  <a:gd name="T46" fmla="*/ 54 w 91"/>
                  <a:gd name="T47" fmla="*/ 157 h 175"/>
                  <a:gd name="T48" fmla="*/ 54 w 91"/>
                  <a:gd name="T49" fmla="*/ 175 h 175"/>
                  <a:gd name="T50" fmla="*/ 39 w 91"/>
                  <a:gd name="T51" fmla="*/ 175 h 175"/>
                  <a:gd name="T52" fmla="*/ 39 w 91"/>
                  <a:gd name="T53" fmla="*/ 157 h 175"/>
                  <a:gd name="T54" fmla="*/ 11 w 91"/>
                  <a:gd name="T55" fmla="*/ 145 h 175"/>
                  <a:gd name="T56" fmla="*/ 0 w 91"/>
                  <a:gd name="T57" fmla="*/ 114 h 175"/>
                  <a:gd name="T58" fmla="*/ 1 w 91"/>
                  <a:gd name="T59" fmla="*/ 113 h 175"/>
                  <a:gd name="T60" fmla="*/ 27 w 91"/>
                  <a:gd name="T61" fmla="*/ 114 h 175"/>
                  <a:gd name="T62" fmla="*/ 32 w 91"/>
                  <a:gd name="T63" fmla="*/ 131 h 175"/>
                  <a:gd name="T64" fmla="*/ 47 w 91"/>
                  <a:gd name="T65" fmla="*/ 137 h 175"/>
                  <a:gd name="T66" fmla="*/ 59 w 91"/>
                  <a:gd name="T67" fmla="*/ 132 h 175"/>
                  <a:gd name="T68" fmla="*/ 64 w 91"/>
                  <a:gd name="T69" fmla="*/ 12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1" h="175">
                    <a:moveTo>
                      <a:pt x="64" y="120"/>
                    </a:moveTo>
                    <a:cubicBezTo>
                      <a:pt x="64" y="115"/>
                      <a:pt x="63" y="111"/>
                      <a:pt x="60" y="108"/>
                    </a:cubicBezTo>
                    <a:cubicBezTo>
                      <a:pt x="57" y="105"/>
                      <a:pt x="52" y="102"/>
                      <a:pt x="45" y="99"/>
                    </a:cubicBezTo>
                    <a:cubicBezTo>
                      <a:pt x="32" y="94"/>
                      <a:pt x="21" y="89"/>
                      <a:pt x="15" y="83"/>
                    </a:cubicBezTo>
                    <a:cubicBezTo>
                      <a:pt x="8" y="76"/>
                      <a:pt x="5" y="68"/>
                      <a:pt x="5" y="57"/>
                    </a:cubicBezTo>
                    <a:cubicBezTo>
                      <a:pt x="5" y="46"/>
                      <a:pt x="9" y="38"/>
                      <a:pt x="15" y="31"/>
                    </a:cubicBezTo>
                    <a:cubicBezTo>
                      <a:pt x="22" y="25"/>
                      <a:pt x="31" y="21"/>
                      <a:pt x="42" y="2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67" y="22"/>
                      <a:pt x="76" y="26"/>
                      <a:pt x="82" y="34"/>
                    </a:cubicBezTo>
                    <a:cubicBezTo>
                      <a:pt x="88" y="41"/>
                      <a:pt x="91" y="51"/>
                      <a:pt x="91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64" y="63"/>
                      <a:pt x="64" y="63"/>
                      <a:pt x="64" y="63"/>
                    </a:cubicBezTo>
                    <a:cubicBezTo>
                      <a:pt x="64" y="56"/>
                      <a:pt x="63" y="50"/>
                      <a:pt x="60" y="46"/>
                    </a:cubicBezTo>
                    <a:cubicBezTo>
                      <a:pt x="57" y="42"/>
                      <a:pt x="53" y="40"/>
                      <a:pt x="48" y="40"/>
                    </a:cubicBezTo>
                    <a:cubicBezTo>
                      <a:pt x="43" y="40"/>
                      <a:pt x="39" y="42"/>
                      <a:pt x="36" y="45"/>
                    </a:cubicBezTo>
                    <a:cubicBezTo>
                      <a:pt x="33" y="48"/>
                      <a:pt x="32" y="52"/>
                      <a:pt x="32" y="57"/>
                    </a:cubicBezTo>
                    <a:cubicBezTo>
                      <a:pt x="32" y="62"/>
                      <a:pt x="33" y="66"/>
                      <a:pt x="36" y="69"/>
                    </a:cubicBezTo>
                    <a:cubicBezTo>
                      <a:pt x="39" y="72"/>
                      <a:pt x="44" y="75"/>
                      <a:pt x="51" y="77"/>
                    </a:cubicBezTo>
                    <a:cubicBezTo>
                      <a:pt x="65" y="83"/>
                      <a:pt x="75" y="89"/>
                      <a:pt x="81" y="95"/>
                    </a:cubicBezTo>
                    <a:cubicBezTo>
                      <a:pt x="88" y="101"/>
                      <a:pt x="91" y="109"/>
                      <a:pt x="91" y="120"/>
                    </a:cubicBezTo>
                    <a:cubicBezTo>
                      <a:pt x="91" y="131"/>
                      <a:pt x="87" y="139"/>
                      <a:pt x="81" y="146"/>
                    </a:cubicBezTo>
                    <a:cubicBezTo>
                      <a:pt x="74" y="152"/>
                      <a:pt x="65" y="156"/>
                      <a:pt x="54" y="157"/>
                    </a:cubicBezTo>
                    <a:cubicBezTo>
                      <a:pt x="54" y="175"/>
                      <a:pt x="54" y="175"/>
                      <a:pt x="54" y="175"/>
                    </a:cubicBezTo>
                    <a:cubicBezTo>
                      <a:pt x="39" y="175"/>
                      <a:pt x="39" y="175"/>
                      <a:pt x="39" y="175"/>
                    </a:cubicBezTo>
                    <a:cubicBezTo>
                      <a:pt x="39" y="157"/>
                      <a:pt x="39" y="157"/>
                      <a:pt x="39" y="157"/>
                    </a:cubicBezTo>
                    <a:cubicBezTo>
                      <a:pt x="28" y="156"/>
                      <a:pt x="18" y="152"/>
                      <a:pt x="11" y="145"/>
                    </a:cubicBezTo>
                    <a:cubicBezTo>
                      <a:pt x="4" y="138"/>
                      <a:pt x="0" y="127"/>
                      <a:pt x="0" y="114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7" y="122"/>
                      <a:pt x="28" y="128"/>
                      <a:pt x="32" y="131"/>
                    </a:cubicBezTo>
                    <a:cubicBezTo>
                      <a:pt x="36" y="135"/>
                      <a:pt x="41" y="137"/>
                      <a:pt x="47" y="137"/>
                    </a:cubicBezTo>
                    <a:cubicBezTo>
                      <a:pt x="52" y="137"/>
                      <a:pt x="56" y="135"/>
                      <a:pt x="59" y="132"/>
                    </a:cubicBezTo>
                    <a:cubicBezTo>
                      <a:pt x="62" y="129"/>
                      <a:pt x="64" y="125"/>
                      <a:pt x="64" y="120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2" name="Freeform 25">
                <a:extLst>
                  <a:ext uri="{FF2B5EF4-FFF2-40B4-BE49-F238E27FC236}">
                    <a16:creationId xmlns:a16="http://schemas.microsoft.com/office/drawing/2014/main" id="{4D3993A4-4D25-D48B-9B3E-FFB36E88F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47" y="1404409"/>
                <a:ext cx="111369" cy="109823"/>
              </a:xfrm>
              <a:custGeom>
                <a:avLst/>
                <a:gdLst>
                  <a:gd name="T0" fmla="*/ 48 w 70"/>
                  <a:gd name="T1" fmla="*/ 69 h 69"/>
                  <a:gd name="T2" fmla="*/ 0 w 70"/>
                  <a:gd name="T3" fmla="*/ 47 h 69"/>
                  <a:gd name="T4" fmla="*/ 23 w 70"/>
                  <a:gd name="T5" fmla="*/ 0 h 69"/>
                  <a:gd name="T6" fmla="*/ 70 w 70"/>
                  <a:gd name="T7" fmla="*/ 22 h 69"/>
                  <a:gd name="T8" fmla="*/ 48 w 70"/>
                  <a:gd name="T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69">
                    <a:moveTo>
                      <a:pt x="48" y="69"/>
                    </a:moveTo>
                    <a:cubicBezTo>
                      <a:pt x="35" y="56"/>
                      <a:pt x="18" y="48"/>
                      <a:pt x="0" y="47"/>
                    </a:cubicBezTo>
                    <a:cubicBezTo>
                      <a:pt x="13" y="34"/>
                      <a:pt x="21" y="17"/>
                      <a:pt x="23" y="0"/>
                    </a:cubicBezTo>
                    <a:cubicBezTo>
                      <a:pt x="35" y="12"/>
                      <a:pt x="52" y="20"/>
                      <a:pt x="70" y="22"/>
                    </a:cubicBezTo>
                    <a:cubicBezTo>
                      <a:pt x="57" y="34"/>
                      <a:pt x="49" y="51"/>
                      <a:pt x="48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3" name="Freeform 26">
                <a:extLst>
                  <a:ext uri="{FF2B5EF4-FFF2-40B4-BE49-F238E27FC236}">
                    <a16:creationId xmlns:a16="http://schemas.microsoft.com/office/drawing/2014/main" id="{9D5D7674-3EEB-CADA-4B08-2174CD595D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7064" y="2088092"/>
                <a:ext cx="553753" cy="510442"/>
              </a:xfrm>
              <a:custGeom>
                <a:avLst/>
                <a:gdLst>
                  <a:gd name="T0" fmla="*/ 202 w 348"/>
                  <a:gd name="T1" fmla="*/ 6 h 321"/>
                  <a:gd name="T2" fmla="*/ 108 w 348"/>
                  <a:gd name="T3" fmla="*/ 17 h 321"/>
                  <a:gd name="T4" fmla="*/ 144 w 348"/>
                  <a:gd name="T5" fmla="*/ 43 h 321"/>
                  <a:gd name="T6" fmla="*/ 89 w 348"/>
                  <a:gd name="T7" fmla="*/ 98 h 321"/>
                  <a:gd name="T8" fmla="*/ 55 w 348"/>
                  <a:gd name="T9" fmla="*/ 56 h 321"/>
                  <a:gd name="T10" fmla="*/ 15 w 348"/>
                  <a:gd name="T11" fmla="*/ 136 h 321"/>
                  <a:gd name="T12" fmla="*/ 135 w 348"/>
                  <a:gd name="T13" fmla="*/ 321 h 321"/>
                  <a:gd name="T14" fmla="*/ 204 w 348"/>
                  <a:gd name="T15" fmla="*/ 321 h 321"/>
                  <a:gd name="T16" fmla="*/ 212 w 348"/>
                  <a:gd name="T17" fmla="*/ 321 h 321"/>
                  <a:gd name="T18" fmla="*/ 333 w 348"/>
                  <a:gd name="T19" fmla="*/ 192 h 321"/>
                  <a:gd name="T20" fmla="*/ 202 w 348"/>
                  <a:gd name="T21" fmla="*/ 6 h 321"/>
                  <a:gd name="T22" fmla="*/ 246 w 348"/>
                  <a:gd name="T23" fmla="*/ 139 h 321"/>
                  <a:gd name="T24" fmla="*/ 245 w 348"/>
                  <a:gd name="T25" fmla="*/ 140 h 321"/>
                  <a:gd name="T26" fmla="*/ 207 w 348"/>
                  <a:gd name="T27" fmla="*/ 133 h 321"/>
                  <a:gd name="T28" fmla="*/ 205 w 348"/>
                  <a:gd name="T29" fmla="*/ 108 h 321"/>
                  <a:gd name="T30" fmla="*/ 189 w 348"/>
                  <a:gd name="T31" fmla="*/ 96 h 321"/>
                  <a:gd name="T32" fmla="*/ 170 w 348"/>
                  <a:gd name="T33" fmla="*/ 100 h 321"/>
                  <a:gd name="T34" fmla="*/ 162 w 348"/>
                  <a:gd name="T35" fmla="*/ 116 h 321"/>
                  <a:gd name="T36" fmla="*/ 165 w 348"/>
                  <a:gd name="T37" fmla="*/ 134 h 321"/>
                  <a:gd name="T38" fmla="*/ 184 w 348"/>
                  <a:gd name="T39" fmla="*/ 151 h 321"/>
                  <a:gd name="T40" fmla="*/ 224 w 348"/>
                  <a:gd name="T41" fmla="*/ 184 h 321"/>
                  <a:gd name="T42" fmla="*/ 231 w 348"/>
                  <a:gd name="T43" fmla="*/ 223 h 321"/>
                  <a:gd name="T44" fmla="*/ 211 w 348"/>
                  <a:gd name="T45" fmla="*/ 258 h 321"/>
                  <a:gd name="T46" fmla="*/ 169 w 348"/>
                  <a:gd name="T47" fmla="*/ 267 h 321"/>
                  <a:gd name="T48" fmla="*/ 164 w 348"/>
                  <a:gd name="T49" fmla="*/ 294 h 321"/>
                  <a:gd name="T50" fmla="*/ 143 w 348"/>
                  <a:gd name="T51" fmla="*/ 290 h 321"/>
                  <a:gd name="T52" fmla="*/ 148 w 348"/>
                  <a:gd name="T53" fmla="*/ 264 h 321"/>
                  <a:gd name="T54" fmla="*/ 109 w 348"/>
                  <a:gd name="T55" fmla="*/ 239 h 321"/>
                  <a:gd name="T56" fmla="*/ 101 w 348"/>
                  <a:gd name="T57" fmla="*/ 191 h 321"/>
                  <a:gd name="T58" fmla="*/ 102 w 348"/>
                  <a:gd name="T59" fmla="*/ 191 h 321"/>
                  <a:gd name="T60" fmla="*/ 140 w 348"/>
                  <a:gd name="T61" fmla="*/ 197 h 321"/>
                  <a:gd name="T62" fmla="*/ 144 w 348"/>
                  <a:gd name="T63" fmla="*/ 225 h 321"/>
                  <a:gd name="T64" fmla="*/ 163 w 348"/>
                  <a:gd name="T65" fmla="*/ 236 h 321"/>
                  <a:gd name="T66" fmla="*/ 183 w 348"/>
                  <a:gd name="T67" fmla="*/ 233 h 321"/>
                  <a:gd name="T68" fmla="*/ 192 w 348"/>
                  <a:gd name="T69" fmla="*/ 216 h 321"/>
                  <a:gd name="T70" fmla="*/ 189 w 348"/>
                  <a:gd name="T71" fmla="*/ 198 h 321"/>
                  <a:gd name="T72" fmla="*/ 170 w 348"/>
                  <a:gd name="T73" fmla="*/ 181 h 321"/>
                  <a:gd name="T74" fmla="*/ 131 w 348"/>
                  <a:gd name="T75" fmla="*/ 149 h 321"/>
                  <a:gd name="T76" fmla="*/ 123 w 348"/>
                  <a:gd name="T77" fmla="*/ 109 h 321"/>
                  <a:gd name="T78" fmla="*/ 144 w 348"/>
                  <a:gd name="T79" fmla="*/ 75 h 321"/>
                  <a:gd name="T80" fmla="*/ 185 w 348"/>
                  <a:gd name="T81" fmla="*/ 65 h 321"/>
                  <a:gd name="T82" fmla="*/ 190 w 348"/>
                  <a:gd name="T83" fmla="*/ 36 h 321"/>
                  <a:gd name="T84" fmla="*/ 212 w 348"/>
                  <a:gd name="T85" fmla="*/ 40 h 321"/>
                  <a:gd name="T86" fmla="*/ 207 w 348"/>
                  <a:gd name="T87" fmla="*/ 69 h 321"/>
                  <a:gd name="T88" fmla="*/ 240 w 348"/>
                  <a:gd name="T89" fmla="*/ 95 h 321"/>
                  <a:gd name="T90" fmla="*/ 246 w 348"/>
                  <a:gd name="T91" fmla="*/ 13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8" h="321">
                    <a:moveTo>
                      <a:pt x="202" y="6"/>
                    </a:moveTo>
                    <a:cubicBezTo>
                      <a:pt x="169" y="0"/>
                      <a:pt x="137" y="4"/>
                      <a:pt x="108" y="17"/>
                    </a:cubicBezTo>
                    <a:cubicBezTo>
                      <a:pt x="118" y="28"/>
                      <a:pt x="130" y="37"/>
                      <a:pt x="144" y="43"/>
                    </a:cubicBezTo>
                    <a:cubicBezTo>
                      <a:pt x="120" y="54"/>
                      <a:pt x="100" y="74"/>
                      <a:pt x="89" y="98"/>
                    </a:cubicBezTo>
                    <a:cubicBezTo>
                      <a:pt x="81" y="81"/>
                      <a:pt x="70" y="67"/>
                      <a:pt x="55" y="56"/>
                    </a:cubicBezTo>
                    <a:cubicBezTo>
                      <a:pt x="35" y="77"/>
                      <a:pt x="21" y="105"/>
                      <a:pt x="15" y="136"/>
                    </a:cubicBezTo>
                    <a:cubicBezTo>
                      <a:pt x="0" y="221"/>
                      <a:pt x="54" y="301"/>
                      <a:pt x="135" y="321"/>
                    </a:cubicBezTo>
                    <a:cubicBezTo>
                      <a:pt x="158" y="321"/>
                      <a:pt x="181" y="321"/>
                      <a:pt x="204" y="321"/>
                    </a:cubicBezTo>
                    <a:cubicBezTo>
                      <a:pt x="207" y="321"/>
                      <a:pt x="210" y="321"/>
                      <a:pt x="212" y="321"/>
                    </a:cubicBezTo>
                    <a:cubicBezTo>
                      <a:pt x="272" y="307"/>
                      <a:pt x="321" y="258"/>
                      <a:pt x="333" y="192"/>
                    </a:cubicBezTo>
                    <a:cubicBezTo>
                      <a:pt x="348" y="105"/>
                      <a:pt x="290" y="21"/>
                      <a:pt x="202" y="6"/>
                    </a:cubicBezTo>
                    <a:close/>
                    <a:moveTo>
                      <a:pt x="246" y="139"/>
                    </a:moveTo>
                    <a:cubicBezTo>
                      <a:pt x="245" y="140"/>
                      <a:pt x="245" y="140"/>
                      <a:pt x="245" y="140"/>
                    </a:cubicBezTo>
                    <a:cubicBezTo>
                      <a:pt x="207" y="133"/>
                      <a:pt x="207" y="133"/>
                      <a:pt x="207" y="133"/>
                    </a:cubicBezTo>
                    <a:cubicBezTo>
                      <a:pt x="209" y="123"/>
                      <a:pt x="208" y="114"/>
                      <a:pt x="205" y="108"/>
                    </a:cubicBezTo>
                    <a:cubicBezTo>
                      <a:pt x="202" y="101"/>
                      <a:pt x="196" y="98"/>
                      <a:pt x="189" y="96"/>
                    </a:cubicBezTo>
                    <a:cubicBezTo>
                      <a:pt x="181" y="95"/>
                      <a:pt x="175" y="96"/>
                      <a:pt x="170" y="100"/>
                    </a:cubicBezTo>
                    <a:cubicBezTo>
                      <a:pt x="166" y="104"/>
                      <a:pt x="163" y="109"/>
                      <a:pt x="162" y="116"/>
                    </a:cubicBezTo>
                    <a:cubicBezTo>
                      <a:pt x="160" y="123"/>
                      <a:pt x="161" y="129"/>
                      <a:pt x="165" y="134"/>
                    </a:cubicBezTo>
                    <a:cubicBezTo>
                      <a:pt x="168" y="139"/>
                      <a:pt x="174" y="145"/>
                      <a:pt x="184" y="151"/>
                    </a:cubicBezTo>
                    <a:cubicBezTo>
                      <a:pt x="203" y="162"/>
                      <a:pt x="216" y="173"/>
                      <a:pt x="224" y="184"/>
                    </a:cubicBezTo>
                    <a:cubicBezTo>
                      <a:pt x="232" y="194"/>
                      <a:pt x="234" y="207"/>
                      <a:pt x="231" y="223"/>
                    </a:cubicBezTo>
                    <a:cubicBezTo>
                      <a:pt x="229" y="239"/>
                      <a:pt x="222" y="250"/>
                      <a:pt x="211" y="258"/>
                    </a:cubicBezTo>
                    <a:cubicBezTo>
                      <a:pt x="199" y="265"/>
                      <a:pt x="185" y="269"/>
                      <a:pt x="169" y="267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43" y="290"/>
                      <a:pt x="143" y="290"/>
                      <a:pt x="143" y="290"/>
                    </a:cubicBezTo>
                    <a:cubicBezTo>
                      <a:pt x="148" y="264"/>
                      <a:pt x="148" y="264"/>
                      <a:pt x="148" y="264"/>
                    </a:cubicBezTo>
                    <a:cubicBezTo>
                      <a:pt x="131" y="259"/>
                      <a:pt x="118" y="251"/>
                      <a:pt x="109" y="239"/>
                    </a:cubicBezTo>
                    <a:cubicBezTo>
                      <a:pt x="100" y="227"/>
                      <a:pt x="98" y="211"/>
                      <a:pt x="101" y="191"/>
                    </a:cubicBezTo>
                    <a:cubicBezTo>
                      <a:pt x="102" y="191"/>
                      <a:pt x="102" y="191"/>
                      <a:pt x="102" y="191"/>
                    </a:cubicBezTo>
                    <a:cubicBezTo>
                      <a:pt x="140" y="197"/>
                      <a:pt x="140" y="197"/>
                      <a:pt x="140" y="197"/>
                    </a:cubicBezTo>
                    <a:cubicBezTo>
                      <a:pt x="138" y="209"/>
                      <a:pt x="139" y="218"/>
                      <a:pt x="144" y="225"/>
                    </a:cubicBezTo>
                    <a:cubicBezTo>
                      <a:pt x="148" y="231"/>
                      <a:pt x="155" y="235"/>
                      <a:pt x="163" y="236"/>
                    </a:cubicBezTo>
                    <a:cubicBezTo>
                      <a:pt x="171" y="237"/>
                      <a:pt x="178" y="236"/>
                      <a:pt x="183" y="233"/>
                    </a:cubicBezTo>
                    <a:cubicBezTo>
                      <a:pt x="188" y="229"/>
                      <a:pt x="191" y="224"/>
                      <a:pt x="192" y="216"/>
                    </a:cubicBezTo>
                    <a:cubicBezTo>
                      <a:pt x="194" y="209"/>
                      <a:pt x="193" y="203"/>
                      <a:pt x="189" y="198"/>
                    </a:cubicBezTo>
                    <a:cubicBezTo>
                      <a:pt x="186" y="192"/>
                      <a:pt x="180" y="187"/>
                      <a:pt x="170" y="181"/>
                    </a:cubicBezTo>
                    <a:cubicBezTo>
                      <a:pt x="152" y="171"/>
                      <a:pt x="138" y="160"/>
                      <a:pt x="131" y="149"/>
                    </a:cubicBezTo>
                    <a:cubicBezTo>
                      <a:pt x="123" y="139"/>
                      <a:pt x="120" y="126"/>
                      <a:pt x="123" y="109"/>
                    </a:cubicBezTo>
                    <a:cubicBezTo>
                      <a:pt x="125" y="94"/>
                      <a:pt x="132" y="83"/>
                      <a:pt x="144" y="75"/>
                    </a:cubicBezTo>
                    <a:cubicBezTo>
                      <a:pt x="155" y="67"/>
                      <a:pt x="169" y="64"/>
                      <a:pt x="185" y="65"/>
                    </a:cubicBezTo>
                    <a:cubicBezTo>
                      <a:pt x="190" y="36"/>
                      <a:pt x="190" y="36"/>
                      <a:pt x="190" y="36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207" y="69"/>
                      <a:pt x="207" y="69"/>
                      <a:pt x="207" y="69"/>
                    </a:cubicBezTo>
                    <a:cubicBezTo>
                      <a:pt x="222" y="74"/>
                      <a:pt x="233" y="83"/>
                      <a:pt x="240" y="95"/>
                    </a:cubicBezTo>
                    <a:cubicBezTo>
                      <a:pt x="247" y="108"/>
                      <a:pt x="249" y="122"/>
                      <a:pt x="246" y="139"/>
                    </a:cubicBezTo>
                    <a:close/>
                  </a:path>
                </a:pathLst>
              </a:custGeom>
              <a:solidFill>
                <a:srgbClr val="FFD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4" name="Freeform 27">
                <a:extLst>
                  <a:ext uri="{FF2B5EF4-FFF2-40B4-BE49-F238E27FC236}">
                    <a16:creationId xmlns:a16="http://schemas.microsoft.com/office/drawing/2014/main" id="{AEF2E2FD-ADB4-A6E5-8B13-CA8D77DF9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3537" y="1975176"/>
                <a:ext cx="734728" cy="623359"/>
              </a:xfrm>
              <a:custGeom>
                <a:avLst/>
                <a:gdLst>
                  <a:gd name="T0" fmla="*/ 265 w 462"/>
                  <a:gd name="T1" fmla="*/ 21 h 392"/>
                  <a:gd name="T2" fmla="*/ 12 w 462"/>
                  <a:gd name="T3" fmla="*/ 198 h 392"/>
                  <a:gd name="T4" fmla="*/ 75 w 462"/>
                  <a:gd name="T5" fmla="*/ 391 h 392"/>
                  <a:gd name="T6" fmla="*/ 188 w 462"/>
                  <a:gd name="T7" fmla="*/ 392 h 392"/>
                  <a:gd name="T8" fmla="*/ 68 w 462"/>
                  <a:gd name="T9" fmla="*/ 207 h 392"/>
                  <a:gd name="T10" fmla="*/ 108 w 462"/>
                  <a:gd name="T11" fmla="*/ 127 h 392"/>
                  <a:gd name="T12" fmla="*/ 88 w 462"/>
                  <a:gd name="T13" fmla="*/ 114 h 392"/>
                  <a:gd name="T14" fmla="*/ 142 w 462"/>
                  <a:gd name="T15" fmla="*/ 60 h 392"/>
                  <a:gd name="T16" fmla="*/ 161 w 462"/>
                  <a:gd name="T17" fmla="*/ 88 h 392"/>
                  <a:gd name="T18" fmla="*/ 255 w 462"/>
                  <a:gd name="T19" fmla="*/ 77 h 392"/>
                  <a:gd name="T20" fmla="*/ 386 w 462"/>
                  <a:gd name="T21" fmla="*/ 263 h 392"/>
                  <a:gd name="T22" fmla="*/ 265 w 462"/>
                  <a:gd name="T23" fmla="*/ 392 h 392"/>
                  <a:gd name="T24" fmla="*/ 379 w 462"/>
                  <a:gd name="T25" fmla="*/ 392 h 392"/>
                  <a:gd name="T26" fmla="*/ 442 w 462"/>
                  <a:gd name="T27" fmla="*/ 273 h 392"/>
                  <a:gd name="T28" fmla="*/ 265 w 462"/>
                  <a:gd name="T29" fmla="*/ 2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2" h="392">
                    <a:moveTo>
                      <a:pt x="265" y="21"/>
                    </a:moveTo>
                    <a:cubicBezTo>
                      <a:pt x="146" y="0"/>
                      <a:pt x="33" y="79"/>
                      <a:pt x="12" y="198"/>
                    </a:cubicBezTo>
                    <a:cubicBezTo>
                      <a:pt x="0" y="271"/>
                      <a:pt x="25" y="343"/>
                      <a:pt x="75" y="391"/>
                    </a:cubicBezTo>
                    <a:cubicBezTo>
                      <a:pt x="112" y="392"/>
                      <a:pt x="150" y="392"/>
                      <a:pt x="188" y="392"/>
                    </a:cubicBezTo>
                    <a:cubicBezTo>
                      <a:pt x="107" y="372"/>
                      <a:pt x="53" y="292"/>
                      <a:pt x="68" y="207"/>
                    </a:cubicBezTo>
                    <a:cubicBezTo>
                      <a:pt x="74" y="176"/>
                      <a:pt x="88" y="148"/>
                      <a:pt x="108" y="127"/>
                    </a:cubicBezTo>
                    <a:cubicBezTo>
                      <a:pt x="102" y="122"/>
                      <a:pt x="95" y="118"/>
                      <a:pt x="88" y="114"/>
                    </a:cubicBezTo>
                    <a:cubicBezTo>
                      <a:pt x="112" y="103"/>
                      <a:pt x="131" y="84"/>
                      <a:pt x="142" y="60"/>
                    </a:cubicBezTo>
                    <a:cubicBezTo>
                      <a:pt x="147" y="70"/>
                      <a:pt x="153" y="80"/>
                      <a:pt x="161" y="88"/>
                    </a:cubicBezTo>
                    <a:cubicBezTo>
                      <a:pt x="190" y="75"/>
                      <a:pt x="222" y="71"/>
                      <a:pt x="255" y="77"/>
                    </a:cubicBezTo>
                    <a:cubicBezTo>
                      <a:pt x="343" y="92"/>
                      <a:pt x="401" y="176"/>
                      <a:pt x="386" y="263"/>
                    </a:cubicBezTo>
                    <a:cubicBezTo>
                      <a:pt x="374" y="329"/>
                      <a:pt x="325" y="378"/>
                      <a:pt x="265" y="392"/>
                    </a:cubicBezTo>
                    <a:cubicBezTo>
                      <a:pt x="303" y="392"/>
                      <a:pt x="341" y="392"/>
                      <a:pt x="379" y="392"/>
                    </a:cubicBezTo>
                    <a:cubicBezTo>
                      <a:pt x="410" y="361"/>
                      <a:pt x="433" y="320"/>
                      <a:pt x="442" y="273"/>
                    </a:cubicBezTo>
                    <a:cubicBezTo>
                      <a:pt x="462" y="155"/>
                      <a:pt x="383" y="42"/>
                      <a:pt x="265" y="21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5" name="Freeform 28">
                <a:extLst>
                  <a:ext uri="{FF2B5EF4-FFF2-40B4-BE49-F238E27FC236}">
                    <a16:creationId xmlns:a16="http://schemas.microsoft.com/office/drawing/2014/main" id="{32016E5E-017F-E1CC-1F06-2CD473169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3290" y="2145323"/>
                <a:ext cx="239754" cy="409901"/>
              </a:xfrm>
              <a:custGeom>
                <a:avLst/>
                <a:gdLst>
                  <a:gd name="T0" fmla="*/ 133 w 151"/>
                  <a:gd name="T1" fmla="*/ 187 h 258"/>
                  <a:gd name="T2" fmla="*/ 126 w 151"/>
                  <a:gd name="T3" fmla="*/ 148 h 258"/>
                  <a:gd name="T4" fmla="*/ 86 w 151"/>
                  <a:gd name="T5" fmla="*/ 115 h 258"/>
                  <a:gd name="T6" fmla="*/ 67 w 151"/>
                  <a:gd name="T7" fmla="*/ 98 h 258"/>
                  <a:gd name="T8" fmla="*/ 64 w 151"/>
                  <a:gd name="T9" fmla="*/ 80 h 258"/>
                  <a:gd name="T10" fmla="*/ 72 w 151"/>
                  <a:gd name="T11" fmla="*/ 64 h 258"/>
                  <a:gd name="T12" fmla="*/ 91 w 151"/>
                  <a:gd name="T13" fmla="*/ 60 h 258"/>
                  <a:gd name="T14" fmla="*/ 107 w 151"/>
                  <a:gd name="T15" fmla="*/ 72 h 258"/>
                  <a:gd name="T16" fmla="*/ 109 w 151"/>
                  <a:gd name="T17" fmla="*/ 97 h 258"/>
                  <a:gd name="T18" fmla="*/ 147 w 151"/>
                  <a:gd name="T19" fmla="*/ 104 h 258"/>
                  <a:gd name="T20" fmla="*/ 148 w 151"/>
                  <a:gd name="T21" fmla="*/ 103 h 258"/>
                  <a:gd name="T22" fmla="*/ 142 w 151"/>
                  <a:gd name="T23" fmla="*/ 59 h 258"/>
                  <a:gd name="T24" fmla="*/ 109 w 151"/>
                  <a:gd name="T25" fmla="*/ 33 h 258"/>
                  <a:gd name="T26" fmla="*/ 114 w 151"/>
                  <a:gd name="T27" fmla="*/ 4 h 258"/>
                  <a:gd name="T28" fmla="*/ 92 w 151"/>
                  <a:gd name="T29" fmla="*/ 0 h 258"/>
                  <a:gd name="T30" fmla="*/ 87 w 151"/>
                  <a:gd name="T31" fmla="*/ 29 h 258"/>
                  <a:gd name="T32" fmla="*/ 46 w 151"/>
                  <a:gd name="T33" fmla="*/ 39 h 258"/>
                  <a:gd name="T34" fmla="*/ 25 w 151"/>
                  <a:gd name="T35" fmla="*/ 73 h 258"/>
                  <a:gd name="T36" fmla="*/ 33 w 151"/>
                  <a:gd name="T37" fmla="*/ 113 h 258"/>
                  <a:gd name="T38" fmla="*/ 72 w 151"/>
                  <a:gd name="T39" fmla="*/ 145 h 258"/>
                  <a:gd name="T40" fmla="*/ 91 w 151"/>
                  <a:gd name="T41" fmla="*/ 162 h 258"/>
                  <a:gd name="T42" fmla="*/ 94 w 151"/>
                  <a:gd name="T43" fmla="*/ 180 h 258"/>
                  <a:gd name="T44" fmla="*/ 85 w 151"/>
                  <a:gd name="T45" fmla="*/ 197 h 258"/>
                  <a:gd name="T46" fmla="*/ 65 w 151"/>
                  <a:gd name="T47" fmla="*/ 200 h 258"/>
                  <a:gd name="T48" fmla="*/ 46 w 151"/>
                  <a:gd name="T49" fmla="*/ 189 h 258"/>
                  <a:gd name="T50" fmla="*/ 42 w 151"/>
                  <a:gd name="T51" fmla="*/ 161 h 258"/>
                  <a:gd name="T52" fmla="*/ 4 w 151"/>
                  <a:gd name="T53" fmla="*/ 155 h 258"/>
                  <a:gd name="T54" fmla="*/ 3 w 151"/>
                  <a:gd name="T55" fmla="*/ 155 h 258"/>
                  <a:gd name="T56" fmla="*/ 11 w 151"/>
                  <a:gd name="T57" fmla="*/ 203 h 258"/>
                  <a:gd name="T58" fmla="*/ 50 w 151"/>
                  <a:gd name="T59" fmla="*/ 228 h 258"/>
                  <a:gd name="T60" fmla="*/ 45 w 151"/>
                  <a:gd name="T61" fmla="*/ 254 h 258"/>
                  <a:gd name="T62" fmla="*/ 66 w 151"/>
                  <a:gd name="T63" fmla="*/ 258 h 258"/>
                  <a:gd name="T64" fmla="*/ 71 w 151"/>
                  <a:gd name="T65" fmla="*/ 231 h 258"/>
                  <a:gd name="T66" fmla="*/ 113 w 151"/>
                  <a:gd name="T67" fmla="*/ 222 h 258"/>
                  <a:gd name="T68" fmla="*/ 133 w 151"/>
                  <a:gd name="T69" fmla="*/ 18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1" h="258">
                    <a:moveTo>
                      <a:pt x="133" y="187"/>
                    </a:moveTo>
                    <a:cubicBezTo>
                      <a:pt x="136" y="171"/>
                      <a:pt x="134" y="158"/>
                      <a:pt x="126" y="148"/>
                    </a:cubicBezTo>
                    <a:cubicBezTo>
                      <a:pt x="118" y="137"/>
                      <a:pt x="105" y="126"/>
                      <a:pt x="86" y="115"/>
                    </a:cubicBezTo>
                    <a:cubicBezTo>
                      <a:pt x="76" y="109"/>
                      <a:pt x="70" y="103"/>
                      <a:pt x="67" y="98"/>
                    </a:cubicBezTo>
                    <a:cubicBezTo>
                      <a:pt x="63" y="93"/>
                      <a:pt x="62" y="87"/>
                      <a:pt x="64" y="80"/>
                    </a:cubicBezTo>
                    <a:cubicBezTo>
                      <a:pt x="65" y="73"/>
                      <a:pt x="68" y="68"/>
                      <a:pt x="72" y="64"/>
                    </a:cubicBezTo>
                    <a:cubicBezTo>
                      <a:pt x="77" y="60"/>
                      <a:pt x="83" y="59"/>
                      <a:pt x="91" y="60"/>
                    </a:cubicBezTo>
                    <a:cubicBezTo>
                      <a:pt x="98" y="62"/>
                      <a:pt x="104" y="65"/>
                      <a:pt x="107" y="72"/>
                    </a:cubicBezTo>
                    <a:cubicBezTo>
                      <a:pt x="110" y="78"/>
                      <a:pt x="111" y="87"/>
                      <a:pt x="109" y="97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51" y="86"/>
                      <a:pt x="149" y="72"/>
                      <a:pt x="142" y="59"/>
                    </a:cubicBezTo>
                    <a:cubicBezTo>
                      <a:pt x="135" y="47"/>
                      <a:pt x="124" y="38"/>
                      <a:pt x="109" y="3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87" y="29"/>
                      <a:pt x="87" y="29"/>
                      <a:pt x="87" y="29"/>
                    </a:cubicBezTo>
                    <a:cubicBezTo>
                      <a:pt x="71" y="28"/>
                      <a:pt x="57" y="31"/>
                      <a:pt x="46" y="39"/>
                    </a:cubicBezTo>
                    <a:cubicBezTo>
                      <a:pt x="34" y="47"/>
                      <a:pt x="27" y="58"/>
                      <a:pt x="25" y="73"/>
                    </a:cubicBezTo>
                    <a:cubicBezTo>
                      <a:pt x="22" y="90"/>
                      <a:pt x="25" y="103"/>
                      <a:pt x="33" y="113"/>
                    </a:cubicBezTo>
                    <a:cubicBezTo>
                      <a:pt x="40" y="124"/>
                      <a:pt x="54" y="135"/>
                      <a:pt x="72" y="145"/>
                    </a:cubicBezTo>
                    <a:cubicBezTo>
                      <a:pt x="82" y="151"/>
                      <a:pt x="88" y="156"/>
                      <a:pt x="91" y="162"/>
                    </a:cubicBezTo>
                    <a:cubicBezTo>
                      <a:pt x="95" y="167"/>
                      <a:pt x="96" y="173"/>
                      <a:pt x="94" y="180"/>
                    </a:cubicBezTo>
                    <a:cubicBezTo>
                      <a:pt x="93" y="188"/>
                      <a:pt x="90" y="193"/>
                      <a:pt x="85" y="197"/>
                    </a:cubicBezTo>
                    <a:cubicBezTo>
                      <a:pt x="80" y="200"/>
                      <a:pt x="73" y="201"/>
                      <a:pt x="65" y="200"/>
                    </a:cubicBezTo>
                    <a:cubicBezTo>
                      <a:pt x="57" y="199"/>
                      <a:pt x="50" y="195"/>
                      <a:pt x="46" y="189"/>
                    </a:cubicBezTo>
                    <a:cubicBezTo>
                      <a:pt x="41" y="182"/>
                      <a:pt x="40" y="173"/>
                      <a:pt x="42" y="161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3" y="155"/>
                      <a:pt x="3" y="155"/>
                      <a:pt x="3" y="155"/>
                    </a:cubicBezTo>
                    <a:cubicBezTo>
                      <a:pt x="0" y="175"/>
                      <a:pt x="2" y="191"/>
                      <a:pt x="11" y="203"/>
                    </a:cubicBezTo>
                    <a:cubicBezTo>
                      <a:pt x="20" y="215"/>
                      <a:pt x="33" y="223"/>
                      <a:pt x="50" y="228"/>
                    </a:cubicBezTo>
                    <a:cubicBezTo>
                      <a:pt x="45" y="254"/>
                      <a:pt x="45" y="254"/>
                      <a:pt x="45" y="254"/>
                    </a:cubicBezTo>
                    <a:cubicBezTo>
                      <a:pt x="66" y="258"/>
                      <a:pt x="66" y="258"/>
                      <a:pt x="66" y="258"/>
                    </a:cubicBezTo>
                    <a:cubicBezTo>
                      <a:pt x="71" y="231"/>
                      <a:pt x="71" y="231"/>
                      <a:pt x="71" y="231"/>
                    </a:cubicBezTo>
                    <a:cubicBezTo>
                      <a:pt x="87" y="233"/>
                      <a:pt x="101" y="229"/>
                      <a:pt x="113" y="222"/>
                    </a:cubicBezTo>
                    <a:cubicBezTo>
                      <a:pt x="124" y="214"/>
                      <a:pt x="131" y="203"/>
                      <a:pt x="133" y="187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6" name="Freeform 29">
                <a:extLst>
                  <a:ext uri="{FF2B5EF4-FFF2-40B4-BE49-F238E27FC236}">
                    <a16:creationId xmlns:a16="http://schemas.microsoft.com/office/drawing/2014/main" id="{4B6CD8B7-5741-4535-408D-C8D5DBA6E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749" y="2071077"/>
                <a:ext cx="173241" cy="173241"/>
              </a:xfrm>
              <a:custGeom>
                <a:avLst/>
                <a:gdLst>
                  <a:gd name="T0" fmla="*/ 73 w 109"/>
                  <a:gd name="T1" fmla="*/ 28 h 109"/>
                  <a:gd name="T2" fmla="*/ 54 w 109"/>
                  <a:gd name="T3" fmla="*/ 0 h 109"/>
                  <a:gd name="T4" fmla="*/ 0 w 109"/>
                  <a:gd name="T5" fmla="*/ 54 h 109"/>
                  <a:gd name="T6" fmla="*/ 20 w 109"/>
                  <a:gd name="T7" fmla="*/ 67 h 109"/>
                  <a:gd name="T8" fmla="*/ 54 w 109"/>
                  <a:gd name="T9" fmla="*/ 109 h 109"/>
                  <a:gd name="T10" fmla="*/ 109 w 109"/>
                  <a:gd name="T11" fmla="*/ 54 h 109"/>
                  <a:gd name="T12" fmla="*/ 73 w 109"/>
                  <a:gd name="T13" fmla="*/ 2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09">
                    <a:moveTo>
                      <a:pt x="73" y="28"/>
                    </a:moveTo>
                    <a:cubicBezTo>
                      <a:pt x="65" y="20"/>
                      <a:pt x="59" y="10"/>
                      <a:pt x="54" y="0"/>
                    </a:cubicBezTo>
                    <a:cubicBezTo>
                      <a:pt x="43" y="24"/>
                      <a:pt x="24" y="43"/>
                      <a:pt x="0" y="54"/>
                    </a:cubicBezTo>
                    <a:cubicBezTo>
                      <a:pt x="7" y="58"/>
                      <a:pt x="14" y="62"/>
                      <a:pt x="20" y="67"/>
                    </a:cubicBezTo>
                    <a:cubicBezTo>
                      <a:pt x="35" y="78"/>
                      <a:pt x="46" y="92"/>
                      <a:pt x="54" y="109"/>
                    </a:cubicBezTo>
                    <a:cubicBezTo>
                      <a:pt x="65" y="85"/>
                      <a:pt x="85" y="65"/>
                      <a:pt x="109" y="54"/>
                    </a:cubicBezTo>
                    <a:cubicBezTo>
                      <a:pt x="95" y="48"/>
                      <a:pt x="83" y="39"/>
                      <a:pt x="7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7" name="Freeform 30">
                <a:extLst>
                  <a:ext uri="{FF2B5EF4-FFF2-40B4-BE49-F238E27FC236}">
                    <a16:creationId xmlns:a16="http://schemas.microsoft.com/office/drawing/2014/main" id="{A796AA3C-A8CF-ED4E-90DC-B059C35750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985" y="1033178"/>
                <a:ext cx="527458" cy="525910"/>
              </a:xfrm>
              <a:custGeom>
                <a:avLst/>
                <a:gdLst>
                  <a:gd name="T0" fmla="*/ 313 w 331"/>
                  <a:gd name="T1" fmla="*/ 134 h 331"/>
                  <a:gd name="T2" fmla="*/ 196 w 331"/>
                  <a:gd name="T3" fmla="*/ 314 h 331"/>
                  <a:gd name="T4" fmla="*/ 17 w 331"/>
                  <a:gd name="T5" fmla="*/ 197 h 331"/>
                  <a:gd name="T6" fmla="*/ 134 w 331"/>
                  <a:gd name="T7" fmla="*/ 17 h 331"/>
                  <a:gd name="T8" fmla="*/ 313 w 331"/>
                  <a:gd name="T9" fmla="*/ 134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331">
                    <a:moveTo>
                      <a:pt x="313" y="134"/>
                    </a:moveTo>
                    <a:cubicBezTo>
                      <a:pt x="331" y="216"/>
                      <a:pt x="278" y="296"/>
                      <a:pt x="196" y="314"/>
                    </a:cubicBezTo>
                    <a:cubicBezTo>
                      <a:pt x="115" y="331"/>
                      <a:pt x="34" y="279"/>
                      <a:pt x="17" y="197"/>
                    </a:cubicBezTo>
                    <a:cubicBezTo>
                      <a:pt x="0" y="115"/>
                      <a:pt x="52" y="35"/>
                      <a:pt x="134" y="17"/>
                    </a:cubicBezTo>
                    <a:cubicBezTo>
                      <a:pt x="216" y="0"/>
                      <a:pt x="296" y="53"/>
                      <a:pt x="313" y="134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8" name="Freeform 31">
                <a:extLst>
                  <a:ext uri="{FF2B5EF4-FFF2-40B4-BE49-F238E27FC236}">
                    <a16:creationId xmlns:a16="http://schemas.microsoft.com/office/drawing/2014/main" id="{F6AC8793-16D1-A976-B6D8-FEBD6542A3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0591" y="1101237"/>
                <a:ext cx="389792" cy="389792"/>
              </a:xfrm>
              <a:custGeom>
                <a:avLst/>
                <a:gdLst>
                  <a:gd name="T0" fmla="*/ 232 w 245"/>
                  <a:gd name="T1" fmla="*/ 99 h 245"/>
                  <a:gd name="T2" fmla="*/ 145 w 245"/>
                  <a:gd name="T3" fmla="*/ 232 h 245"/>
                  <a:gd name="T4" fmla="*/ 12 w 245"/>
                  <a:gd name="T5" fmla="*/ 146 h 245"/>
                  <a:gd name="T6" fmla="*/ 99 w 245"/>
                  <a:gd name="T7" fmla="*/ 13 h 245"/>
                  <a:gd name="T8" fmla="*/ 232 w 245"/>
                  <a:gd name="T9" fmla="*/ 99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245">
                    <a:moveTo>
                      <a:pt x="232" y="99"/>
                    </a:moveTo>
                    <a:cubicBezTo>
                      <a:pt x="245" y="160"/>
                      <a:pt x="206" y="220"/>
                      <a:pt x="145" y="232"/>
                    </a:cubicBezTo>
                    <a:cubicBezTo>
                      <a:pt x="85" y="245"/>
                      <a:pt x="25" y="206"/>
                      <a:pt x="12" y="146"/>
                    </a:cubicBezTo>
                    <a:cubicBezTo>
                      <a:pt x="0" y="85"/>
                      <a:pt x="38" y="26"/>
                      <a:pt x="99" y="13"/>
                    </a:cubicBezTo>
                    <a:cubicBezTo>
                      <a:pt x="160" y="0"/>
                      <a:pt x="219" y="39"/>
                      <a:pt x="232" y="99"/>
                    </a:cubicBezTo>
                    <a:close/>
                  </a:path>
                </a:pathLst>
              </a:custGeom>
              <a:solidFill>
                <a:srgbClr val="FFD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9" name="Freeform 32">
                <a:extLst>
                  <a:ext uri="{FF2B5EF4-FFF2-40B4-BE49-F238E27FC236}">
                    <a16:creationId xmlns:a16="http://schemas.microsoft.com/office/drawing/2014/main" id="{D00808F4-F9E1-2D78-6B59-14306BBC3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6600" y="1153828"/>
                <a:ext cx="165508" cy="284610"/>
              </a:xfrm>
              <a:custGeom>
                <a:avLst/>
                <a:gdLst>
                  <a:gd name="T0" fmla="*/ 74 w 104"/>
                  <a:gd name="T1" fmla="*/ 118 h 179"/>
                  <a:gd name="T2" fmla="*/ 68 w 104"/>
                  <a:gd name="T3" fmla="*/ 107 h 179"/>
                  <a:gd name="T4" fmla="*/ 51 w 104"/>
                  <a:gd name="T5" fmla="*/ 101 h 179"/>
                  <a:gd name="T6" fmla="*/ 17 w 104"/>
                  <a:gd name="T7" fmla="*/ 91 h 179"/>
                  <a:gd name="T8" fmla="*/ 2 w 104"/>
                  <a:gd name="T9" fmla="*/ 67 h 179"/>
                  <a:gd name="T10" fmla="*/ 6 w 104"/>
                  <a:gd name="T11" fmla="*/ 40 h 179"/>
                  <a:gd name="T12" fmla="*/ 31 w 104"/>
                  <a:gd name="T13" fmla="*/ 23 h 179"/>
                  <a:gd name="T14" fmla="*/ 26 w 104"/>
                  <a:gd name="T15" fmla="*/ 3 h 179"/>
                  <a:gd name="T16" fmla="*/ 41 w 104"/>
                  <a:gd name="T17" fmla="*/ 0 h 179"/>
                  <a:gd name="T18" fmla="*/ 45 w 104"/>
                  <a:gd name="T19" fmla="*/ 20 h 179"/>
                  <a:gd name="T20" fmla="*/ 74 w 104"/>
                  <a:gd name="T21" fmla="*/ 28 h 179"/>
                  <a:gd name="T22" fmla="*/ 89 w 104"/>
                  <a:gd name="T23" fmla="*/ 55 h 179"/>
                  <a:gd name="T24" fmla="*/ 89 w 104"/>
                  <a:gd name="T25" fmla="*/ 55 h 179"/>
                  <a:gd name="T26" fmla="*/ 62 w 104"/>
                  <a:gd name="T27" fmla="*/ 61 h 179"/>
                  <a:gd name="T28" fmla="*/ 54 w 104"/>
                  <a:gd name="T29" fmla="*/ 45 h 179"/>
                  <a:gd name="T30" fmla="*/ 41 w 104"/>
                  <a:gd name="T31" fmla="*/ 42 h 179"/>
                  <a:gd name="T32" fmla="*/ 30 w 104"/>
                  <a:gd name="T33" fmla="*/ 49 h 179"/>
                  <a:gd name="T34" fmla="*/ 29 w 104"/>
                  <a:gd name="T35" fmla="*/ 62 h 179"/>
                  <a:gd name="T36" fmla="*/ 35 w 104"/>
                  <a:gd name="T37" fmla="*/ 73 h 179"/>
                  <a:gd name="T38" fmla="*/ 52 w 104"/>
                  <a:gd name="T39" fmla="*/ 78 h 179"/>
                  <a:gd name="T40" fmla="*/ 86 w 104"/>
                  <a:gd name="T41" fmla="*/ 89 h 179"/>
                  <a:gd name="T42" fmla="*/ 101 w 104"/>
                  <a:gd name="T43" fmla="*/ 113 h 179"/>
                  <a:gd name="T44" fmla="*/ 97 w 104"/>
                  <a:gd name="T45" fmla="*/ 140 h 179"/>
                  <a:gd name="T46" fmla="*/ 72 w 104"/>
                  <a:gd name="T47" fmla="*/ 157 h 179"/>
                  <a:gd name="T48" fmla="*/ 76 w 104"/>
                  <a:gd name="T49" fmla="*/ 176 h 179"/>
                  <a:gd name="T50" fmla="*/ 62 w 104"/>
                  <a:gd name="T51" fmla="*/ 179 h 179"/>
                  <a:gd name="T52" fmla="*/ 58 w 104"/>
                  <a:gd name="T53" fmla="*/ 160 h 179"/>
                  <a:gd name="T54" fmla="*/ 27 w 104"/>
                  <a:gd name="T55" fmla="*/ 154 h 179"/>
                  <a:gd name="T56" fmla="*/ 9 w 104"/>
                  <a:gd name="T57" fmla="*/ 126 h 179"/>
                  <a:gd name="T58" fmla="*/ 9 w 104"/>
                  <a:gd name="T59" fmla="*/ 125 h 179"/>
                  <a:gd name="T60" fmla="*/ 36 w 104"/>
                  <a:gd name="T61" fmla="*/ 120 h 179"/>
                  <a:gd name="T62" fmla="*/ 45 w 104"/>
                  <a:gd name="T63" fmla="*/ 136 h 179"/>
                  <a:gd name="T64" fmla="*/ 61 w 104"/>
                  <a:gd name="T65" fmla="*/ 139 h 179"/>
                  <a:gd name="T66" fmla="*/ 73 w 104"/>
                  <a:gd name="T67" fmla="*/ 131 h 179"/>
                  <a:gd name="T68" fmla="*/ 74 w 104"/>
                  <a:gd name="T69" fmla="*/ 11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4" h="179">
                    <a:moveTo>
                      <a:pt x="74" y="118"/>
                    </a:moveTo>
                    <a:cubicBezTo>
                      <a:pt x="73" y="113"/>
                      <a:pt x="71" y="110"/>
                      <a:pt x="68" y="107"/>
                    </a:cubicBezTo>
                    <a:cubicBezTo>
                      <a:pt x="64" y="105"/>
                      <a:pt x="59" y="103"/>
                      <a:pt x="51" y="101"/>
                    </a:cubicBezTo>
                    <a:cubicBezTo>
                      <a:pt x="36" y="99"/>
                      <a:pt x="25" y="96"/>
                      <a:pt x="17" y="91"/>
                    </a:cubicBezTo>
                    <a:cubicBezTo>
                      <a:pt x="9" y="86"/>
                      <a:pt x="4" y="79"/>
                      <a:pt x="2" y="67"/>
                    </a:cubicBezTo>
                    <a:cubicBezTo>
                      <a:pt x="0" y="57"/>
                      <a:pt x="1" y="48"/>
                      <a:pt x="6" y="40"/>
                    </a:cubicBezTo>
                    <a:cubicBezTo>
                      <a:pt x="12" y="32"/>
                      <a:pt x="20" y="26"/>
                      <a:pt x="31" y="2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57" y="19"/>
                      <a:pt x="66" y="22"/>
                      <a:pt x="74" y="28"/>
                    </a:cubicBezTo>
                    <a:cubicBezTo>
                      <a:pt x="81" y="34"/>
                      <a:pt x="86" y="43"/>
                      <a:pt x="89" y="55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61" y="54"/>
                      <a:pt x="58" y="48"/>
                      <a:pt x="54" y="45"/>
                    </a:cubicBezTo>
                    <a:cubicBezTo>
                      <a:pt x="51" y="42"/>
                      <a:pt x="46" y="41"/>
                      <a:pt x="41" y="42"/>
                    </a:cubicBezTo>
                    <a:cubicBezTo>
                      <a:pt x="36" y="43"/>
                      <a:pt x="32" y="45"/>
                      <a:pt x="30" y="49"/>
                    </a:cubicBezTo>
                    <a:cubicBezTo>
                      <a:pt x="28" y="52"/>
                      <a:pt x="28" y="57"/>
                      <a:pt x="29" y="62"/>
                    </a:cubicBezTo>
                    <a:cubicBezTo>
                      <a:pt x="30" y="67"/>
                      <a:pt x="32" y="70"/>
                      <a:pt x="35" y="73"/>
                    </a:cubicBezTo>
                    <a:cubicBezTo>
                      <a:pt x="39" y="75"/>
                      <a:pt x="44" y="77"/>
                      <a:pt x="52" y="78"/>
                    </a:cubicBezTo>
                    <a:cubicBezTo>
                      <a:pt x="67" y="81"/>
                      <a:pt x="78" y="84"/>
                      <a:pt x="86" y="89"/>
                    </a:cubicBezTo>
                    <a:cubicBezTo>
                      <a:pt x="94" y="94"/>
                      <a:pt x="99" y="102"/>
                      <a:pt x="101" y="113"/>
                    </a:cubicBezTo>
                    <a:cubicBezTo>
                      <a:pt x="104" y="123"/>
                      <a:pt x="102" y="132"/>
                      <a:pt x="97" y="140"/>
                    </a:cubicBezTo>
                    <a:cubicBezTo>
                      <a:pt x="92" y="148"/>
                      <a:pt x="83" y="154"/>
                      <a:pt x="72" y="157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62" y="179"/>
                      <a:pt x="62" y="179"/>
                      <a:pt x="62" y="179"/>
                    </a:cubicBezTo>
                    <a:cubicBezTo>
                      <a:pt x="58" y="160"/>
                      <a:pt x="58" y="160"/>
                      <a:pt x="58" y="160"/>
                    </a:cubicBezTo>
                    <a:cubicBezTo>
                      <a:pt x="46" y="162"/>
                      <a:pt x="36" y="160"/>
                      <a:pt x="27" y="154"/>
                    </a:cubicBezTo>
                    <a:cubicBezTo>
                      <a:pt x="18" y="149"/>
                      <a:pt x="12" y="139"/>
                      <a:pt x="9" y="126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37" y="128"/>
                      <a:pt x="41" y="133"/>
                      <a:pt x="45" y="136"/>
                    </a:cubicBezTo>
                    <a:cubicBezTo>
                      <a:pt x="50" y="139"/>
                      <a:pt x="55" y="140"/>
                      <a:pt x="61" y="139"/>
                    </a:cubicBezTo>
                    <a:cubicBezTo>
                      <a:pt x="66" y="137"/>
                      <a:pt x="70" y="135"/>
                      <a:pt x="73" y="131"/>
                    </a:cubicBezTo>
                    <a:cubicBezTo>
                      <a:pt x="75" y="128"/>
                      <a:pt x="76" y="123"/>
                      <a:pt x="74" y="118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0" name="Freeform 33">
                <a:extLst>
                  <a:ext uri="{FF2B5EF4-FFF2-40B4-BE49-F238E27FC236}">
                    <a16:creationId xmlns:a16="http://schemas.microsoft.com/office/drawing/2014/main" id="{E84DB375-D199-2815-205B-44D7892A7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2137" y="1150735"/>
                <a:ext cx="111369" cy="112916"/>
              </a:xfrm>
              <a:custGeom>
                <a:avLst/>
                <a:gdLst>
                  <a:gd name="T0" fmla="*/ 49 w 70"/>
                  <a:gd name="T1" fmla="*/ 71 h 71"/>
                  <a:gd name="T2" fmla="*/ 0 w 70"/>
                  <a:gd name="T3" fmla="*/ 50 h 71"/>
                  <a:gd name="T4" fmla="*/ 21 w 70"/>
                  <a:gd name="T5" fmla="*/ 0 h 71"/>
                  <a:gd name="T6" fmla="*/ 70 w 70"/>
                  <a:gd name="T7" fmla="*/ 21 h 71"/>
                  <a:gd name="T8" fmla="*/ 49 w 70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1">
                    <a:moveTo>
                      <a:pt x="49" y="71"/>
                    </a:moveTo>
                    <a:cubicBezTo>
                      <a:pt x="36" y="58"/>
                      <a:pt x="18" y="51"/>
                      <a:pt x="0" y="50"/>
                    </a:cubicBezTo>
                    <a:cubicBezTo>
                      <a:pt x="12" y="36"/>
                      <a:pt x="20" y="19"/>
                      <a:pt x="21" y="0"/>
                    </a:cubicBezTo>
                    <a:cubicBezTo>
                      <a:pt x="34" y="13"/>
                      <a:pt x="52" y="20"/>
                      <a:pt x="70" y="21"/>
                    </a:cubicBezTo>
                    <a:cubicBezTo>
                      <a:pt x="58" y="35"/>
                      <a:pt x="50" y="52"/>
                      <a:pt x="49" y="7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1" name="Freeform 34">
                <a:extLst>
                  <a:ext uri="{FF2B5EF4-FFF2-40B4-BE49-F238E27FC236}">
                    <a16:creationId xmlns:a16="http://schemas.microsoft.com/office/drawing/2014/main" id="{CECD433E-0671-BAA7-8AA1-F9B9CB168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579" y="2262879"/>
                <a:ext cx="372778" cy="327920"/>
              </a:xfrm>
              <a:custGeom>
                <a:avLst/>
                <a:gdLst>
                  <a:gd name="T0" fmla="*/ 218 w 234"/>
                  <a:gd name="T1" fmla="*/ 86 h 206"/>
                  <a:gd name="T2" fmla="*/ 72 w 234"/>
                  <a:gd name="T3" fmla="*/ 23 h 206"/>
                  <a:gd name="T4" fmla="*/ 21 w 234"/>
                  <a:gd name="T5" fmla="*/ 65 h 206"/>
                  <a:gd name="T6" fmla="*/ 51 w 234"/>
                  <a:gd name="T7" fmla="*/ 67 h 206"/>
                  <a:gd name="T8" fmla="*/ 39 w 234"/>
                  <a:gd name="T9" fmla="*/ 119 h 206"/>
                  <a:gd name="T10" fmla="*/ 4 w 234"/>
                  <a:gd name="T11" fmla="*/ 107 h 206"/>
                  <a:gd name="T12" fmla="*/ 10 w 234"/>
                  <a:gd name="T13" fmla="*/ 169 h 206"/>
                  <a:gd name="T14" fmla="*/ 34 w 234"/>
                  <a:gd name="T15" fmla="*/ 206 h 206"/>
                  <a:gd name="T16" fmla="*/ 137 w 234"/>
                  <a:gd name="T17" fmla="*/ 202 h 206"/>
                  <a:gd name="T18" fmla="*/ 135 w 234"/>
                  <a:gd name="T19" fmla="*/ 196 h 206"/>
                  <a:gd name="T20" fmla="*/ 103 w 234"/>
                  <a:gd name="T21" fmla="*/ 195 h 206"/>
                  <a:gd name="T22" fmla="*/ 81 w 234"/>
                  <a:gd name="T23" fmla="*/ 170 h 206"/>
                  <a:gd name="T24" fmla="*/ 81 w 234"/>
                  <a:gd name="T25" fmla="*/ 169 h 206"/>
                  <a:gd name="T26" fmla="*/ 106 w 234"/>
                  <a:gd name="T27" fmla="*/ 159 h 206"/>
                  <a:gd name="T28" fmla="*/ 118 w 234"/>
                  <a:gd name="T29" fmla="*/ 174 h 206"/>
                  <a:gd name="T30" fmla="*/ 134 w 234"/>
                  <a:gd name="T31" fmla="*/ 174 h 206"/>
                  <a:gd name="T32" fmla="*/ 144 w 234"/>
                  <a:gd name="T33" fmla="*/ 165 h 206"/>
                  <a:gd name="T34" fmla="*/ 144 w 234"/>
                  <a:gd name="T35" fmla="*/ 151 h 206"/>
                  <a:gd name="T36" fmla="*/ 135 w 234"/>
                  <a:gd name="T37" fmla="*/ 141 h 206"/>
                  <a:gd name="T38" fmla="*/ 118 w 234"/>
                  <a:gd name="T39" fmla="*/ 139 h 206"/>
                  <a:gd name="T40" fmla="*/ 83 w 234"/>
                  <a:gd name="T41" fmla="*/ 135 h 206"/>
                  <a:gd name="T42" fmla="*/ 63 w 234"/>
                  <a:gd name="T43" fmla="*/ 114 h 206"/>
                  <a:gd name="T44" fmla="*/ 63 w 234"/>
                  <a:gd name="T45" fmla="*/ 86 h 206"/>
                  <a:gd name="T46" fmla="*/ 84 w 234"/>
                  <a:gd name="T47" fmla="*/ 65 h 206"/>
                  <a:gd name="T48" fmla="*/ 76 w 234"/>
                  <a:gd name="T49" fmla="*/ 46 h 206"/>
                  <a:gd name="T50" fmla="*/ 90 w 234"/>
                  <a:gd name="T51" fmla="*/ 40 h 206"/>
                  <a:gd name="T52" fmla="*/ 98 w 234"/>
                  <a:gd name="T53" fmla="*/ 59 h 206"/>
                  <a:gd name="T54" fmla="*/ 127 w 234"/>
                  <a:gd name="T55" fmla="*/ 62 h 206"/>
                  <a:gd name="T56" fmla="*/ 147 w 234"/>
                  <a:gd name="T57" fmla="*/ 86 h 206"/>
                  <a:gd name="T58" fmla="*/ 147 w 234"/>
                  <a:gd name="T59" fmla="*/ 87 h 206"/>
                  <a:gd name="T60" fmla="*/ 122 w 234"/>
                  <a:gd name="T61" fmla="*/ 97 h 206"/>
                  <a:gd name="T62" fmla="*/ 111 w 234"/>
                  <a:gd name="T63" fmla="*/ 83 h 206"/>
                  <a:gd name="T64" fmla="*/ 97 w 234"/>
                  <a:gd name="T65" fmla="*/ 82 h 206"/>
                  <a:gd name="T66" fmla="*/ 88 w 234"/>
                  <a:gd name="T67" fmla="*/ 91 h 206"/>
                  <a:gd name="T68" fmla="*/ 89 w 234"/>
                  <a:gd name="T69" fmla="*/ 104 h 206"/>
                  <a:gd name="T70" fmla="*/ 97 w 234"/>
                  <a:gd name="T71" fmla="*/ 113 h 206"/>
                  <a:gd name="T72" fmla="*/ 115 w 234"/>
                  <a:gd name="T73" fmla="*/ 116 h 206"/>
                  <a:gd name="T74" fmla="*/ 150 w 234"/>
                  <a:gd name="T75" fmla="*/ 120 h 206"/>
                  <a:gd name="T76" fmla="*/ 169 w 234"/>
                  <a:gd name="T77" fmla="*/ 141 h 206"/>
                  <a:gd name="T78" fmla="*/ 170 w 234"/>
                  <a:gd name="T79" fmla="*/ 169 h 206"/>
                  <a:gd name="T80" fmla="*/ 149 w 234"/>
                  <a:gd name="T81" fmla="*/ 190 h 206"/>
                  <a:gd name="T82" fmla="*/ 153 w 234"/>
                  <a:gd name="T83" fmla="*/ 202 h 206"/>
                  <a:gd name="T84" fmla="*/ 199 w 234"/>
                  <a:gd name="T85" fmla="*/ 200 h 206"/>
                  <a:gd name="T86" fmla="*/ 218 w 234"/>
                  <a:gd name="T87" fmla="*/ 8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4" h="206">
                    <a:moveTo>
                      <a:pt x="218" y="86"/>
                    </a:moveTo>
                    <a:cubicBezTo>
                      <a:pt x="195" y="28"/>
                      <a:pt x="129" y="0"/>
                      <a:pt x="72" y="23"/>
                    </a:cubicBezTo>
                    <a:cubicBezTo>
                      <a:pt x="50" y="32"/>
                      <a:pt x="33" y="47"/>
                      <a:pt x="21" y="65"/>
                    </a:cubicBezTo>
                    <a:cubicBezTo>
                      <a:pt x="31" y="68"/>
                      <a:pt x="41" y="68"/>
                      <a:pt x="51" y="67"/>
                    </a:cubicBezTo>
                    <a:cubicBezTo>
                      <a:pt x="41" y="83"/>
                      <a:pt x="37" y="101"/>
                      <a:pt x="39" y="119"/>
                    </a:cubicBezTo>
                    <a:cubicBezTo>
                      <a:pt x="28" y="112"/>
                      <a:pt x="16" y="108"/>
                      <a:pt x="4" y="107"/>
                    </a:cubicBezTo>
                    <a:cubicBezTo>
                      <a:pt x="0" y="127"/>
                      <a:pt x="1" y="149"/>
                      <a:pt x="10" y="169"/>
                    </a:cubicBezTo>
                    <a:cubicBezTo>
                      <a:pt x="15" y="183"/>
                      <a:pt x="24" y="196"/>
                      <a:pt x="34" y="206"/>
                    </a:cubicBezTo>
                    <a:cubicBezTo>
                      <a:pt x="69" y="205"/>
                      <a:pt x="104" y="204"/>
                      <a:pt x="137" y="202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23" y="199"/>
                      <a:pt x="113" y="199"/>
                      <a:pt x="103" y="195"/>
                    </a:cubicBezTo>
                    <a:cubicBezTo>
                      <a:pt x="93" y="191"/>
                      <a:pt x="86" y="183"/>
                      <a:pt x="81" y="170"/>
                    </a:cubicBezTo>
                    <a:cubicBezTo>
                      <a:pt x="81" y="169"/>
                      <a:pt x="81" y="169"/>
                      <a:pt x="81" y="169"/>
                    </a:cubicBezTo>
                    <a:cubicBezTo>
                      <a:pt x="106" y="159"/>
                      <a:pt x="106" y="159"/>
                      <a:pt x="106" y="159"/>
                    </a:cubicBezTo>
                    <a:cubicBezTo>
                      <a:pt x="109" y="167"/>
                      <a:pt x="113" y="172"/>
                      <a:pt x="118" y="174"/>
                    </a:cubicBezTo>
                    <a:cubicBezTo>
                      <a:pt x="123" y="176"/>
                      <a:pt x="128" y="176"/>
                      <a:pt x="134" y="174"/>
                    </a:cubicBezTo>
                    <a:cubicBezTo>
                      <a:pt x="139" y="172"/>
                      <a:pt x="142" y="168"/>
                      <a:pt x="144" y="165"/>
                    </a:cubicBezTo>
                    <a:cubicBezTo>
                      <a:pt x="146" y="161"/>
                      <a:pt x="146" y="156"/>
                      <a:pt x="144" y="151"/>
                    </a:cubicBezTo>
                    <a:cubicBezTo>
                      <a:pt x="142" y="147"/>
                      <a:pt x="139" y="143"/>
                      <a:pt x="135" y="141"/>
                    </a:cubicBezTo>
                    <a:cubicBezTo>
                      <a:pt x="131" y="140"/>
                      <a:pt x="125" y="139"/>
                      <a:pt x="118" y="139"/>
                    </a:cubicBezTo>
                    <a:cubicBezTo>
                      <a:pt x="103" y="139"/>
                      <a:pt x="91" y="138"/>
                      <a:pt x="83" y="135"/>
                    </a:cubicBezTo>
                    <a:cubicBezTo>
                      <a:pt x="74" y="131"/>
                      <a:pt x="68" y="124"/>
                      <a:pt x="63" y="114"/>
                    </a:cubicBezTo>
                    <a:cubicBezTo>
                      <a:pt x="59" y="104"/>
                      <a:pt x="59" y="95"/>
                      <a:pt x="63" y="86"/>
                    </a:cubicBezTo>
                    <a:cubicBezTo>
                      <a:pt x="67" y="77"/>
                      <a:pt x="74" y="70"/>
                      <a:pt x="84" y="65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109" y="57"/>
                      <a:pt x="118" y="58"/>
                      <a:pt x="127" y="62"/>
                    </a:cubicBezTo>
                    <a:cubicBezTo>
                      <a:pt x="136" y="67"/>
                      <a:pt x="142" y="75"/>
                      <a:pt x="147" y="86"/>
                    </a:cubicBezTo>
                    <a:cubicBezTo>
                      <a:pt x="147" y="87"/>
                      <a:pt x="147" y="87"/>
                      <a:pt x="147" y="87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19" y="90"/>
                      <a:pt x="116" y="85"/>
                      <a:pt x="111" y="83"/>
                    </a:cubicBezTo>
                    <a:cubicBezTo>
                      <a:pt x="107" y="80"/>
                      <a:pt x="102" y="80"/>
                      <a:pt x="97" y="82"/>
                    </a:cubicBezTo>
                    <a:cubicBezTo>
                      <a:pt x="92" y="84"/>
                      <a:pt x="89" y="87"/>
                      <a:pt x="88" y="91"/>
                    </a:cubicBezTo>
                    <a:cubicBezTo>
                      <a:pt x="87" y="95"/>
                      <a:pt x="87" y="99"/>
                      <a:pt x="89" y="104"/>
                    </a:cubicBezTo>
                    <a:cubicBezTo>
                      <a:pt x="91" y="108"/>
                      <a:pt x="93" y="111"/>
                      <a:pt x="97" y="113"/>
                    </a:cubicBezTo>
                    <a:cubicBezTo>
                      <a:pt x="101" y="115"/>
                      <a:pt x="107" y="116"/>
                      <a:pt x="115" y="116"/>
                    </a:cubicBezTo>
                    <a:cubicBezTo>
                      <a:pt x="130" y="116"/>
                      <a:pt x="142" y="117"/>
                      <a:pt x="150" y="120"/>
                    </a:cubicBezTo>
                    <a:cubicBezTo>
                      <a:pt x="159" y="124"/>
                      <a:pt x="165" y="131"/>
                      <a:pt x="169" y="141"/>
                    </a:cubicBezTo>
                    <a:cubicBezTo>
                      <a:pt x="173" y="151"/>
                      <a:pt x="173" y="160"/>
                      <a:pt x="170" y="169"/>
                    </a:cubicBezTo>
                    <a:cubicBezTo>
                      <a:pt x="166" y="178"/>
                      <a:pt x="159" y="185"/>
                      <a:pt x="149" y="190"/>
                    </a:cubicBezTo>
                    <a:cubicBezTo>
                      <a:pt x="153" y="202"/>
                      <a:pt x="153" y="202"/>
                      <a:pt x="153" y="202"/>
                    </a:cubicBezTo>
                    <a:cubicBezTo>
                      <a:pt x="169" y="201"/>
                      <a:pt x="184" y="201"/>
                      <a:pt x="199" y="200"/>
                    </a:cubicBezTo>
                    <a:cubicBezTo>
                      <a:pt x="225" y="169"/>
                      <a:pt x="234" y="126"/>
                      <a:pt x="218" y="86"/>
                    </a:cubicBezTo>
                    <a:close/>
                  </a:path>
                </a:pathLst>
              </a:custGeom>
              <a:solidFill>
                <a:srgbClr val="FFD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2" name="Freeform 35">
                <a:extLst>
                  <a:ext uri="{FF2B5EF4-FFF2-40B4-BE49-F238E27FC236}">
                    <a16:creationId xmlns:a16="http://schemas.microsoft.com/office/drawing/2014/main" id="{09BEA9D7-A724-CC04-3B24-A94FE2B17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5318" y="2193274"/>
                <a:ext cx="522817" cy="399073"/>
              </a:xfrm>
              <a:custGeom>
                <a:avLst/>
                <a:gdLst>
                  <a:gd name="T0" fmla="*/ 312 w 329"/>
                  <a:gd name="T1" fmla="*/ 115 h 251"/>
                  <a:gd name="T2" fmla="*/ 115 w 329"/>
                  <a:gd name="T3" fmla="*/ 31 h 251"/>
                  <a:gd name="T4" fmla="*/ 31 w 329"/>
                  <a:gd name="T5" fmla="*/ 228 h 251"/>
                  <a:gd name="T6" fmla="*/ 43 w 329"/>
                  <a:gd name="T7" fmla="*/ 251 h 251"/>
                  <a:gd name="T8" fmla="*/ 92 w 329"/>
                  <a:gd name="T9" fmla="*/ 250 h 251"/>
                  <a:gd name="T10" fmla="*/ 68 w 329"/>
                  <a:gd name="T11" fmla="*/ 213 h 251"/>
                  <a:gd name="T12" fmla="*/ 62 w 329"/>
                  <a:gd name="T13" fmla="*/ 151 h 251"/>
                  <a:gd name="T14" fmla="*/ 45 w 329"/>
                  <a:gd name="T15" fmla="*/ 151 h 251"/>
                  <a:gd name="T16" fmla="*/ 57 w 329"/>
                  <a:gd name="T17" fmla="*/ 99 h 251"/>
                  <a:gd name="T18" fmla="*/ 79 w 329"/>
                  <a:gd name="T19" fmla="*/ 109 h 251"/>
                  <a:gd name="T20" fmla="*/ 130 w 329"/>
                  <a:gd name="T21" fmla="*/ 67 h 251"/>
                  <a:gd name="T22" fmla="*/ 276 w 329"/>
                  <a:gd name="T23" fmla="*/ 130 h 251"/>
                  <a:gd name="T24" fmla="*/ 257 w 329"/>
                  <a:gd name="T25" fmla="*/ 244 h 251"/>
                  <a:gd name="T26" fmla="*/ 306 w 329"/>
                  <a:gd name="T27" fmla="*/ 242 h 251"/>
                  <a:gd name="T28" fmla="*/ 312 w 329"/>
                  <a:gd name="T29" fmla="*/ 11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9" h="251">
                    <a:moveTo>
                      <a:pt x="312" y="115"/>
                    </a:moveTo>
                    <a:cubicBezTo>
                      <a:pt x="281" y="37"/>
                      <a:pt x="193" y="0"/>
                      <a:pt x="115" y="31"/>
                    </a:cubicBezTo>
                    <a:cubicBezTo>
                      <a:pt x="38" y="62"/>
                      <a:pt x="0" y="150"/>
                      <a:pt x="31" y="228"/>
                    </a:cubicBezTo>
                    <a:cubicBezTo>
                      <a:pt x="35" y="236"/>
                      <a:pt x="39" y="244"/>
                      <a:pt x="43" y="251"/>
                    </a:cubicBezTo>
                    <a:cubicBezTo>
                      <a:pt x="59" y="251"/>
                      <a:pt x="75" y="250"/>
                      <a:pt x="92" y="250"/>
                    </a:cubicBezTo>
                    <a:cubicBezTo>
                      <a:pt x="82" y="240"/>
                      <a:pt x="73" y="227"/>
                      <a:pt x="68" y="213"/>
                    </a:cubicBezTo>
                    <a:cubicBezTo>
                      <a:pt x="59" y="193"/>
                      <a:pt x="58" y="171"/>
                      <a:pt x="62" y="151"/>
                    </a:cubicBezTo>
                    <a:cubicBezTo>
                      <a:pt x="56" y="151"/>
                      <a:pt x="51" y="151"/>
                      <a:pt x="45" y="151"/>
                    </a:cubicBezTo>
                    <a:cubicBezTo>
                      <a:pt x="55" y="136"/>
                      <a:pt x="59" y="117"/>
                      <a:pt x="57" y="99"/>
                    </a:cubicBezTo>
                    <a:cubicBezTo>
                      <a:pt x="64" y="103"/>
                      <a:pt x="71" y="107"/>
                      <a:pt x="79" y="109"/>
                    </a:cubicBezTo>
                    <a:cubicBezTo>
                      <a:pt x="91" y="91"/>
                      <a:pt x="108" y="76"/>
                      <a:pt x="130" y="67"/>
                    </a:cubicBezTo>
                    <a:cubicBezTo>
                      <a:pt x="187" y="44"/>
                      <a:pt x="253" y="72"/>
                      <a:pt x="276" y="130"/>
                    </a:cubicBezTo>
                    <a:cubicBezTo>
                      <a:pt x="292" y="170"/>
                      <a:pt x="283" y="213"/>
                      <a:pt x="257" y="244"/>
                    </a:cubicBezTo>
                    <a:cubicBezTo>
                      <a:pt x="274" y="243"/>
                      <a:pt x="290" y="242"/>
                      <a:pt x="306" y="242"/>
                    </a:cubicBezTo>
                    <a:cubicBezTo>
                      <a:pt x="326" y="204"/>
                      <a:pt x="329" y="158"/>
                      <a:pt x="312" y="115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3" name="Freeform 36">
                <a:extLst>
                  <a:ext uri="{FF2B5EF4-FFF2-40B4-BE49-F238E27FC236}">
                    <a16:creationId xmlns:a16="http://schemas.microsoft.com/office/drawing/2014/main" id="{936ECC96-421F-DD68-2A6A-6F19863B5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0933" y="2326298"/>
                <a:ext cx="180975" cy="258315"/>
              </a:xfrm>
              <a:custGeom>
                <a:avLst/>
                <a:gdLst>
                  <a:gd name="T0" fmla="*/ 91 w 114"/>
                  <a:gd name="T1" fmla="*/ 80 h 162"/>
                  <a:gd name="T2" fmla="*/ 56 w 114"/>
                  <a:gd name="T3" fmla="*/ 76 h 162"/>
                  <a:gd name="T4" fmla="*/ 38 w 114"/>
                  <a:gd name="T5" fmla="*/ 73 h 162"/>
                  <a:gd name="T6" fmla="*/ 30 w 114"/>
                  <a:gd name="T7" fmla="*/ 64 h 162"/>
                  <a:gd name="T8" fmla="*/ 29 w 114"/>
                  <a:gd name="T9" fmla="*/ 51 h 162"/>
                  <a:gd name="T10" fmla="*/ 38 w 114"/>
                  <a:gd name="T11" fmla="*/ 42 h 162"/>
                  <a:gd name="T12" fmla="*/ 52 w 114"/>
                  <a:gd name="T13" fmla="*/ 43 h 162"/>
                  <a:gd name="T14" fmla="*/ 63 w 114"/>
                  <a:gd name="T15" fmla="*/ 57 h 162"/>
                  <a:gd name="T16" fmla="*/ 88 w 114"/>
                  <a:gd name="T17" fmla="*/ 47 h 162"/>
                  <a:gd name="T18" fmla="*/ 88 w 114"/>
                  <a:gd name="T19" fmla="*/ 46 h 162"/>
                  <a:gd name="T20" fmla="*/ 68 w 114"/>
                  <a:gd name="T21" fmla="*/ 22 h 162"/>
                  <a:gd name="T22" fmla="*/ 39 w 114"/>
                  <a:gd name="T23" fmla="*/ 19 h 162"/>
                  <a:gd name="T24" fmla="*/ 31 w 114"/>
                  <a:gd name="T25" fmla="*/ 0 h 162"/>
                  <a:gd name="T26" fmla="*/ 17 w 114"/>
                  <a:gd name="T27" fmla="*/ 6 h 162"/>
                  <a:gd name="T28" fmla="*/ 25 w 114"/>
                  <a:gd name="T29" fmla="*/ 25 h 162"/>
                  <a:gd name="T30" fmla="*/ 4 w 114"/>
                  <a:gd name="T31" fmla="*/ 46 h 162"/>
                  <a:gd name="T32" fmla="*/ 4 w 114"/>
                  <a:gd name="T33" fmla="*/ 74 h 162"/>
                  <a:gd name="T34" fmla="*/ 24 w 114"/>
                  <a:gd name="T35" fmla="*/ 95 h 162"/>
                  <a:gd name="T36" fmla="*/ 59 w 114"/>
                  <a:gd name="T37" fmla="*/ 99 h 162"/>
                  <a:gd name="T38" fmla="*/ 76 w 114"/>
                  <a:gd name="T39" fmla="*/ 101 h 162"/>
                  <a:gd name="T40" fmla="*/ 85 w 114"/>
                  <a:gd name="T41" fmla="*/ 111 h 162"/>
                  <a:gd name="T42" fmla="*/ 85 w 114"/>
                  <a:gd name="T43" fmla="*/ 125 h 162"/>
                  <a:gd name="T44" fmla="*/ 75 w 114"/>
                  <a:gd name="T45" fmla="*/ 134 h 162"/>
                  <a:gd name="T46" fmla="*/ 59 w 114"/>
                  <a:gd name="T47" fmla="*/ 134 h 162"/>
                  <a:gd name="T48" fmla="*/ 47 w 114"/>
                  <a:gd name="T49" fmla="*/ 119 h 162"/>
                  <a:gd name="T50" fmla="*/ 22 w 114"/>
                  <a:gd name="T51" fmla="*/ 129 h 162"/>
                  <a:gd name="T52" fmla="*/ 22 w 114"/>
                  <a:gd name="T53" fmla="*/ 130 h 162"/>
                  <a:gd name="T54" fmla="*/ 44 w 114"/>
                  <a:gd name="T55" fmla="*/ 155 h 162"/>
                  <a:gd name="T56" fmla="*/ 76 w 114"/>
                  <a:gd name="T57" fmla="*/ 156 h 162"/>
                  <a:gd name="T58" fmla="*/ 78 w 114"/>
                  <a:gd name="T59" fmla="*/ 162 h 162"/>
                  <a:gd name="T60" fmla="*/ 94 w 114"/>
                  <a:gd name="T61" fmla="*/ 162 h 162"/>
                  <a:gd name="T62" fmla="*/ 90 w 114"/>
                  <a:gd name="T63" fmla="*/ 150 h 162"/>
                  <a:gd name="T64" fmla="*/ 111 w 114"/>
                  <a:gd name="T65" fmla="*/ 129 h 162"/>
                  <a:gd name="T66" fmla="*/ 110 w 114"/>
                  <a:gd name="T67" fmla="*/ 101 h 162"/>
                  <a:gd name="T68" fmla="*/ 91 w 114"/>
                  <a:gd name="T69" fmla="*/ 8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2">
                    <a:moveTo>
                      <a:pt x="91" y="80"/>
                    </a:moveTo>
                    <a:cubicBezTo>
                      <a:pt x="83" y="77"/>
                      <a:pt x="71" y="76"/>
                      <a:pt x="56" y="76"/>
                    </a:cubicBezTo>
                    <a:cubicBezTo>
                      <a:pt x="48" y="76"/>
                      <a:pt x="42" y="75"/>
                      <a:pt x="38" y="73"/>
                    </a:cubicBezTo>
                    <a:cubicBezTo>
                      <a:pt x="34" y="71"/>
                      <a:pt x="32" y="68"/>
                      <a:pt x="30" y="64"/>
                    </a:cubicBezTo>
                    <a:cubicBezTo>
                      <a:pt x="28" y="59"/>
                      <a:pt x="28" y="55"/>
                      <a:pt x="29" y="51"/>
                    </a:cubicBezTo>
                    <a:cubicBezTo>
                      <a:pt x="30" y="47"/>
                      <a:pt x="33" y="44"/>
                      <a:pt x="38" y="42"/>
                    </a:cubicBezTo>
                    <a:cubicBezTo>
                      <a:pt x="43" y="40"/>
                      <a:pt x="48" y="40"/>
                      <a:pt x="52" y="43"/>
                    </a:cubicBezTo>
                    <a:cubicBezTo>
                      <a:pt x="57" y="45"/>
                      <a:pt x="60" y="50"/>
                      <a:pt x="63" y="5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8" y="46"/>
                      <a:pt x="88" y="46"/>
                      <a:pt x="88" y="46"/>
                    </a:cubicBezTo>
                    <a:cubicBezTo>
                      <a:pt x="83" y="35"/>
                      <a:pt x="77" y="27"/>
                      <a:pt x="68" y="22"/>
                    </a:cubicBezTo>
                    <a:cubicBezTo>
                      <a:pt x="59" y="18"/>
                      <a:pt x="50" y="17"/>
                      <a:pt x="39" y="19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15" y="30"/>
                      <a:pt x="8" y="37"/>
                      <a:pt x="4" y="46"/>
                    </a:cubicBezTo>
                    <a:cubicBezTo>
                      <a:pt x="0" y="55"/>
                      <a:pt x="0" y="64"/>
                      <a:pt x="4" y="74"/>
                    </a:cubicBezTo>
                    <a:cubicBezTo>
                      <a:pt x="9" y="84"/>
                      <a:pt x="15" y="91"/>
                      <a:pt x="24" y="95"/>
                    </a:cubicBezTo>
                    <a:cubicBezTo>
                      <a:pt x="32" y="98"/>
                      <a:pt x="44" y="99"/>
                      <a:pt x="59" y="99"/>
                    </a:cubicBezTo>
                    <a:cubicBezTo>
                      <a:pt x="66" y="99"/>
                      <a:pt x="72" y="100"/>
                      <a:pt x="76" y="101"/>
                    </a:cubicBezTo>
                    <a:cubicBezTo>
                      <a:pt x="80" y="103"/>
                      <a:pt x="83" y="107"/>
                      <a:pt x="85" y="111"/>
                    </a:cubicBezTo>
                    <a:cubicBezTo>
                      <a:pt x="87" y="116"/>
                      <a:pt x="87" y="121"/>
                      <a:pt x="85" y="125"/>
                    </a:cubicBezTo>
                    <a:cubicBezTo>
                      <a:pt x="83" y="128"/>
                      <a:pt x="80" y="132"/>
                      <a:pt x="75" y="134"/>
                    </a:cubicBezTo>
                    <a:cubicBezTo>
                      <a:pt x="69" y="136"/>
                      <a:pt x="64" y="136"/>
                      <a:pt x="59" y="134"/>
                    </a:cubicBezTo>
                    <a:cubicBezTo>
                      <a:pt x="54" y="132"/>
                      <a:pt x="50" y="127"/>
                      <a:pt x="47" y="119"/>
                    </a:cubicBezTo>
                    <a:cubicBezTo>
                      <a:pt x="22" y="129"/>
                      <a:pt x="22" y="129"/>
                      <a:pt x="22" y="129"/>
                    </a:cubicBezTo>
                    <a:cubicBezTo>
                      <a:pt x="22" y="130"/>
                      <a:pt x="22" y="130"/>
                      <a:pt x="22" y="130"/>
                    </a:cubicBezTo>
                    <a:cubicBezTo>
                      <a:pt x="27" y="143"/>
                      <a:pt x="34" y="151"/>
                      <a:pt x="44" y="155"/>
                    </a:cubicBezTo>
                    <a:cubicBezTo>
                      <a:pt x="54" y="159"/>
                      <a:pt x="64" y="159"/>
                      <a:pt x="76" y="156"/>
                    </a:cubicBezTo>
                    <a:cubicBezTo>
                      <a:pt x="78" y="162"/>
                      <a:pt x="78" y="162"/>
                      <a:pt x="78" y="162"/>
                    </a:cubicBezTo>
                    <a:cubicBezTo>
                      <a:pt x="84" y="162"/>
                      <a:pt x="89" y="162"/>
                      <a:pt x="94" y="162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100" y="145"/>
                      <a:pt x="107" y="138"/>
                      <a:pt x="111" y="129"/>
                    </a:cubicBezTo>
                    <a:cubicBezTo>
                      <a:pt x="114" y="120"/>
                      <a:pt x="114" y="111"/>
                      <a:pt x="110" y="101"/>
                    </a:cubicBezTo>
                    <a:cubicBezTo>
                      <a:pt x="106" y="91"/>
                      <a:pt x="100" y="84"/>
                      <a:pt x="91" y="80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4" name="Freeform 37">
                <a:extLst>
                  <a:ext uri="{FF2B5EF4-FFF2-40B4-BE49-F238E27FC236}">
                    <a16:creationId xmlns:a16="http://schemas.microsoft.com/office/drawing/2014/main" id="{A31959FF-5F83-1D51-D82C-3819C0A33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6471" y="2351047"/>
                <a:ext cx="102088" cy="102088"/>
              </a:xfrm>
              <a:custGeom>
                <a:avLst/>
                <a:gdLst>
                  <a:gd name="T0" fmla="*/ 64 w 64"/>
                  <a:gd name="T1" fmla="*/ 12 h 64"/>
                  <a:gd name="T2" fmla="*/ 34 w 64"/>
                  <a:gd name="T3" fmla="*/ 10 h 64"/>
                  <a:gd name="T4" fmla="*/ 12 w 64"/>
                  <a:gd name="T5" fmla="*/ 0 h 64"/>
                  <a:gd name="T6" fmla="*/ 0 w 64"/>
                  <a:gd name="T7" fmla="*/ 52 h 64"/>
                  <a:gd name="T8" fmla="*/ 17 w 64"/>
                  <a:gd name="T9" fmla="*/ 52 h 64"/>
                  <a:gd name="T10" fmla="*/ 52 w 64"/>
                  <a:gd name="T11" fmla="*/ 64 h 64"/>
                  <a:gd name="T12" fmla="*/ 64 w 64"/>
                  <a:gd name="T13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64" y="12"/>
                    </a:moveTo>
                    <a:cubicBezTo>
                      <a:pt x="54" y="13"/>
                      <a:pt x="44" y="13"/>
                      <a:pt x="34" y="10"/>
                    </a:cubicBezTo>
                    <a:cubicBezTo>
                      <a:pt x="26" y="8"/>
                      <a:pt x="19" y="4"/>
                      <a:pt x="12" y="0"/>
                    </a:cubicBezTo>
                    <a:cubicBezTo>
                      <a:pt x="14" y="18"/>
                      <a:pt x="10" y="37"/>
                      <a:pt x="0" y="52"/>
                    </a:cubicBezTo>
                    <a:cubicBezTo>
                      <a:pt x="6" y="52"/>
                      <a:pt x="11" y="52"/>
                      <a:pt x="17" y="52"/>
                    </a:cubicBezTo>
                    <a:cubicBezTo>
                      <a:pt x="29" y="53"/>
                      <a:pt x="41" y="57"/>
                      <a:pt x="52" y="64"/>
                    </a:cubicBezTo>
                    <a:cubicBezTo>
                      <a:pt x="50" y="46"/>
                      <a:pt x="54" y="28"/>
                      <a:pt x="64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5" name="Oval 38">
                <a:extLst>
                  <a:ext uri="{FF2B5EF4-FFF2-40B4-BE49-F238E27FC236}">
                    <a16:creationId xmlns:a16="http://schemas.microsoft.com/office/drawing/2014/main" id="{1F256931-2D4E-E177-BD28-5AA429C70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8268" y="1458546"/>
                <a:ext cx="895595" cy="895594"/>
              </a:xfrm>
              <a:prstGeom prst="ellipse">
                <a:avLst/>
              </a:pr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6" name="Oval 39">
                <a:extLst>
                  <a:ext uri="{FF2B5EF4-FFF2-40B4-BE49-F238E27FC236}">
                    <a16:creationId xmlns:a16="http://schemas.microsoft.com/office/drawing/2014/main" id="{C470B85B-CFC2-A4BD-3DE3-499288EFE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4277" y="1574556"/>
                <a:ext cx="663575" cy="663575"/>
              </a:xfrm>
              <a:prstGeom prst="ellipse">
                <a:avLst/>
              </a:prstGeom>
              <a:solidFill>
                <a:srgbClr val="FFD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7" name="Freeform 40">
                <a:extLst>
                  <a:ext uri="{FF2B5EF4-FFF2-40B4-BE49-F238E27FC236}">
                    <a16:creationId xmlns:a16="http://schemas.microsoft.com/office/drawing/2014/main" id="{ED332C9B-5343-6085-578E-BC47EAFC0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7627" y="1641068"/>
                <a:ext cx="275329" cy="530551"/>
              </a:xfrm>
              <a:custGeom>
                <a:avLst/>
                <a:gdLst>
                  <a:gd name="T0" fmla="*/ 121 w 173"/>
                  <a:gd name="T1" fmla="*/ 229 h 334"/>
                  <a:gd name="T2" fmla="*/ 113 w 173"/>
                  <a:gd name="T3" fmla="*/ 206 h 334"/>
                  <a:gd name="T4" fmla="*/ 85 w 173"/>
                  <a:gd name="T5" fmla="*/ 189 h 334"/>
                  <a:gd name="T6" fmla="*/ 28 w 173"/>
                  <a:gd name="T7" fmla="*/ 158 h 334"/>
                  <a:gd name="T8" fmla="*/ 9 w 173"/>
                  <a:gd name="T9" fmla="*/ 108 h 334"/>
                  <a:gd name="T10" fmla="*/ 28 w 173"/>
                  <a:gd name="T11" fmla="*/ 60 h 334"/>
                  <a:gd name="T12" fmla="*/ 78 w 173"/>
                  <a:gd name="T13" fmla="*/ 38 h 334"/>
                  <a:gd name="T14" fmla="*/ 78 w 173"/>
                  <a:gd name="T15" fmla="*/ 0 h 334"/>
                  <a:gd name="T16" fmla="*/ 106 w 173"/>
                  <a:gd name="T17" fmla="*/ 0 h 334"/>
                  <a:gd name="T18" fmla="*/ 106 w 173"/>
                  <a:gd name="T19" fmla="*/ 38 h 334"/>
                  <a:gd name="T20" fmla="*/ 155 w 173"/>
                  <a:gd name="T21" fmla="*/ 64 h 334"/>
                  <a:gd name="T22" fmla="*/ 172 w 173"/>
                  <a:gd name="T23" fmla="*/ 119 h 334"/>
                  <a:gd name="T24" fmla="*/ 171 w 173"/>
                  <a:gd name="T25" fmla="*/ 120 h 334"/>
                  <a:gd name="T26" fmla="*/ 122 w 173"/>
                  <a:gd name="T27" fmla="*/ 120 h 334"/>
                  <a:gd name="T28" fmla="*/ 113 w 173"/>
                  <a:gd name="T29" fmla="*/ 88 h 334"/>
                  <a:gd name="T30" fmla="*/ 90 w 173"/>
                  <a:gd name="T31" fmla="*/ 77 h 334"/>
                  <a:gd name="T32" fmla="*/ 67 w 173"/>
                  <a:gd name="T33" fmla="*/ 85 h 334"/>
                  <a:gd name="T34" fmla="*/ 60 w 173"/>
                  <a:gd name="T35" fmla="*/ 109 h 334"/>
                  <a:gd name="T36" fmla="*/ 68 w 173"/>
                  <a:gd name="T37" fmla="*/ 131 h 334"/>
                  <a:gd name="T38" fmla="*/ 96 w 173"/>
                  <a:gd name="T39" fmla="*/ 147 h 334"/>
                  <a:gd name="T40" fmla="*/ 154 w 173"/>
                  <a:gd name="T41" fmla="*/ 180 h 334"/>
                  <a:gd name="T42" fmla="*/ 173 w 173"/>
                  <a:gd name="T43" fmla="*/ 229 h 334"/>
                  <a:gd name="T44" fmla="*/ 154 w 173"/>
                  <a:gd name="T45" fmla="*/ 277 h 334"/>
                  <a:gd name="T46" fmla="*/ 103 w 173"/>
                  <a:gd name="T47" fmla="*/ 299 h 334"/>
                  <a:gd name="T48" fmla="*/ 103 w 173"/>
                  <a:gd name="T49" fmla="*/ 334 h 334"/>
                  <a:gd name="T50" fmla="*/ 75 w 173"/>
                  <a:gd name="T51" fmla="*/ 334 h 334"/>
                  <a:gd name="T52" fmla="*/ 75 w 173"/>
                  <a:gd name="T53" fmla="*/ 299 h 334"/>
                  <a:gd name="T54" fmla="*/ 21 w 173"/>
                  <a:gd name="T55" fmla="*/ 276 h 334"/>
                  <a:gd name="T56" fmla="*/ 0 w 173"/>
                  <a:gd name="T57" fmla="*/ 217 h 334"/>
                  <a:gd name="T58" fmla="*/ 0 w 173"/>
                  <a:gd name="T59" fmla="*/ 217 h 334"/>
                  <a:gd name="T60" fmla="*/ 50 w 173"/>
                  <a:gd name="T61" fmla="*/ 217 h 334"/>
                  <a:gd name="T62" fmla="*/ 61 w 173"/>
                  <a:gd name="T63" fmla="*/ 250 h 334"/>
                  <a:gd name="T64" fmla="*/ 88 w 173"/>
                  <a:gd name="T65" fmla="*/ 260 h 334"/>
                  <a:gd name="T66" fmla="*/ 113 w 173"/>
                  <a:gd name="T67" fmla="*/ 252 h 334"/>
                  <a:gd name="T68" fmla="*/ 121 w 173"/>
                  <a:gd name="T69" fmla="*/ 229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334">
                    <a:moveTo>
                      <a:pt x="121" y="229"/>
                    </a:moveTo>
                    <a:cubicBezTo>
                      <a:pt x="121" y="220"/>
                      <a:pt x="119" y="212"/>
                      <a:pt x="113" y="206"/>
                    </a:cubicBezTo>
                    <a:cubicBezTo>
                      <a:pt x="108" y="200"/>
                      <a:pt x="98" y="194"/>
                      <a:pt x="85" y="189"/>
                    </a:cubicBezTo>
                    <a:cubicBezTo>
                      <a:pt x="59" y="180"/>
                      <a:pt x="40" y="169"/>
                      <a:pt x="28" y="158"/>
                    </a:cubicBezTo>
                    <a:cubicBezTo>
                      <a:pt x="15" y="146"/>
                      <a:pt x="9" y="129"/>
                      <a:pt x="9" y="108"/>
                    </a:cubicBezTo>
                    <a:cubicBezTo>
                      <a:pt x="9" y="89"/>
                      <a:pt x="15" y="73"/>
                      <a:pt x="28" y="60"/>
                    </a:cubicBezTo>
                    <a:cubicBezTo>
                      <a:pt x="40" y="47"/>
                      <a:pt x="57" y="40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27" y="41"/>
                      <a:pt x="143" y="50"/>
                      <a:pt x="155" y="64"/>
                    </a:cubicBezTo>
                    <a:cubicBezTo>
                      <a:pt x="166" y="78"/>
                      <a:pt x="172" y="96"/>
                      <a:pt x="172" y="119"/>
                    </a:cubicBezTo>
                    <a:cubicBezTo>
                      <a:pt x="171" y="120"/>
                      <a:pt x="171" y="120"/>
                      <a:pt x="171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2" y="106"/>
                      <a:pt x="119" y="95"/>
                      <a:pt x="113" y="88"/>
                    </a:cubicBezTo>
                    <a:cubicBezTo>
                      <a:pt x="107" y="81"/>
                      <a:pt x="100" y="77"/>
                      <a:pt x="90" y="77"/>
                    </a:cubicBezTo>
                    <a:cubicBezTo>
                      <a:pt x="80" y="77"/>
                      <a:pt x="72" y="80"/>
                      <a:pt x="67" y="85"/>
                    </a:cubicBezTo>
                    <a:cubicBezTo>
                      <a:pt x="62" y="91"/>
                      <a:pt x="60" y="99"/>
                      <a:pt x="60" y="109"/>
                    </a:cubicBezTo>
                    <a:cubicBezTo>
                      <a:pt x="60" y="118"/>
                      <a:pt x="62" y="125"/>
                      <a:pt x="68" y="131"/>
                    </a:cubicBezTo>
                    <a:cubicBezTo>
                      <a:pt x="73" y="136"/>
                      <a:pt x="82" y="142"/>
                      <a:pt x="96" y="147"/>
                    </a:cubicBezTo>
                    <a:cubicBezTo>
                      <a:pt x="122" y="158"/>
                      <a:pt x="141" y="168"/>
                      <a:pt x="154" y="180"/>
                    </a:cubicBezTo>
                    <a:cubicBezTo>
                      <a:pt x="166" y="192"/>
                      <a:pt x="173" y="208"/>
                      <a:pt x="173" y="229"/>
                    </a:cubicBezTo>
                    <a:cubicBezTo>
                      <a:pt x="173" y="249"/>
                      <a:pt x="166" y="265"/>
                      <a:pt x="154" y="277"/>
                    </a:cubicBezTo>
                    <a:cubicBezTo>
                      <a:pt x="141" y="290"/>
                      <a:pt x="124" y="297"/>
                      <a:pt x="103" y="299"/>
                    </a:cubicBezTo>
                    <a:cubicBezTo>
                      <a:pt x="103" y="334"/>
                      <a:pt x="103" y="334"/>
                      <a:pt x="103" y="334"/>
                    </a:cubicBezTo>
                    <a:cubicBezTo>
                      <a:pt x="75" y="334"/>
                      <a:pt x="75" y="334"/>
                      <a:pt x="75" y="334"/>
                    </a:cubicBezTo>
                    <a:cubicBezTo>
                      <a:pt x="75" y="299"/>
                      <a:pt x="75" y="299"/>
                      <a:pt x="75" y="299"/>
                    </a:cubicBezTo>
                    <a:cubicBezTo>
                      <a:pt x="53" y="297"/>
                      <a:pt x="35" y="289"/>
                      <a:pt x="21" y="276"/>
                    </a:cubicBezTo>
                    <a:cubicBezTo>
                      <a:pt x="6" y="263"/>
                      <a:pt x="0" y="243"/>
                      <a:pt x="0" y="217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0" y="232"/>
                      <a:pt x="54" y="243"/>
                      <a:pt x="61" y="250"/>
                    </a:cubicBezTo>
                    <a:cubicBezTo>
                      <a:pt x="68" y="257"/>
                      <a:pt x="77" y="260"/>
                      <a:pt x="88" y="260"/>
                    </a:cubicBezTo>
                    <a:cubicBezTo>
                      <a:pt x="99" y="260"/>
                      <a:pt x="107" y="258"/>
                      <a:pt x="113" y="252"/>
                    </a:cubicBezTo>
                    <a:cubicBezTo>
                      <a:pt x="119" y="246"/>
                      <a:pt x="121" y="239"/>
                      <a:pt x="121" y="229"/>
                    </a:cubicBez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8" name="Freeform 41">
                <a:extLst>
                  <a:ext uri="{FF2B5EF4-FFF2-40B4-BE49-F238E27FC236}">
                    <a16:creationId xmlns:a16="http://schemas.microsoft.com/office/drawing/2014/main" id="{8FAE55A2-E437-3EE1-0F73-3D9A70CE02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8918" y="1579196"/>
                <a:ext cx="222738" cy="224286"/>
              </a:xfrm>
              <a:custGeom>
                <a:avLst/>
                <a:gdLst>
                  <a:gd name="T0" fmla="*/ 70 w 140"/>
                  <a:gd name="T1" fmla="*/ 141 h 141"/>
                  <a:gd name="T2" fmla="*/ 0 w 140"/>
                  <a:gd name="T3" fmla="*/ 71 h 141"/>
                  <a:gd name="T4" fmla="*/ 70 w 140"/>
                  <a:gd name="T5" fmla="*/ 0 h 141"/>
                  <a:gd name="T6" fmla="*/ 140 w 140"/>
                  <a:gd name="T7" fmla="*/ 71 h 141"/>
                  <a:gd name="T8" fmla="*/ 70 w 140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41">
                    <a:moveTo>
                      <a:pt x="70" y="141"/>
                    </a:moveTo>
                    <a:cubicBezTo>
                      <a:pt x="56" y="110"/>
                      <a:pt x="31" y="85"/>
                      <a:pt x="0" y="71"/>
                    </a:cubicBezTo>
                    <a:cubicBezTo>
                      <a:pt x="31" y="56"/>
                      <a:pt x="56" y="31"/>
                      <a:pt x="70" y="0"/>
                    </a:cubicBezTo>
                    <a:cubicBezTo>
                      <a:pt x="85" y="31"/>
                      <a:pt x="109" y="56"/>
                      <a:pt x="140" y="71"/>
                    </a:cubicBezTo>
                    <a:cubicBezTo>
                      <a:pt x="109" y="85"/>
                      <a:pt x="85" y="110"/>
                      <a:pt x="70" y="1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4C25EA36-8A83-215F-FFD8-B4FA7E057084}"/>
              </a:ext>
            </a:extLst>
          </p:cNvPr>
          <p:cNvSpPr txBox="1"/>
          <p:nvPr/>
        </p:nvSpPr>
        <p:spPr>
          <a:xfrm>
            <a:off x="670889" y="308637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972612A-9AF7-225B-B579-4411A0298EE6}"/>
              </a:ext>
            </a:extLst>
          </p:cNvPr>
          <p:cNvSpPr txBox="1"/>
          <p:nvPr/>
        </p:nvSpPr>
        <p:spPr>
          <a:xfrm>
            <a:off x="670889" y="337101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904E4F3-C71C-3EAA-6445-FE82BDAF114E}"/>
              </a:ext>
            </a:extLst>
          </p:cNvPr>
          <p:cNvSpPr txBox="1"/>
          <p:nvPr/>
        </p:nvSpPr>
        <p:spPr>
          <a:xfrm>
            <a:off x="670889" y="4668432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86A0C30-0AF6-314D-8CC6-8479E4853A3D}"/>
              </a:ext>
            </a:extLst>
          </p:cNvPr>
          <p:cNvSpPr txBox="1"/>
          <p:nvPr/>
        </p:nvSpPr>
        <p:spPr>
          <a:xfrm>
            <a:off x="670889" y="4953067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4D3E390-AEC8-4F4E-A40C-AFF018217900}"/>
              </a:ext>
            </a:extLst>
          </p:cNvPr>
          <p:cNvSpPr txBox="1"/>
          <p:nvPr/>
        </p:nvSpPr>
        <p:spPr>
          <a:xfrm>
            <a:off x="9631456" y="308637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2ABF3E6-B7B0-B509-0489-4DCEE5663043}"/>
              </a:ext>
            </a:extLst>
          </p:cNvPr>
          <p:cNvSpPr txBox="1"/>
          <p:nvPr/>
        </p:nvSpPr>
        <p:spPr>
          <a:xfrm>
            <a:off x="8160260" y="337101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114AE47-9007-160C-3AC4-52FCB4DA49FD}"/>
              </a:ext>
            </a:extLst>
          </p:cNvPr>
          <p:cNvSpPr txBox="1"/>
          <p:nvPr/>
        </p:nvSpPr>
        <p:spPr>
          <a:xfrm>
            <a:off x="9631456" y="4668432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50FE3FD-6CBE-1481-D80A-C1FA7C4DF2B9}"/>
              </a:ext>
            </a:extLst>
          </p:cNvPr>
          <p:cNvSpPr txBox="1"/>
          <p:nvPr/>
        </p:nvSpPr>
        <p:spPr>
          <a:xfrm>
            <a:off x="8160260" y="4953067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</p:spTree>
    <p:extLst>
      <p:ext uri="{BB962C8B-B14F-4D97-AF65-F5344CB8AC3E}">
        <p14:creationId xmlns:p14="http://schemas.microsoft.com/office/powerpoint/2010/main" val="286061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53204B-7A63-C66F-3EE9-EBEA31483BD6}"/>
              </a:ext>
            </a:extLst>
          </p:cNvPr>
          <p:cNvSpPr txBox="1"/>
          <p:nvPr/>
        </p:nvSpPr>
        <p:spPr>
          <a:xfrm>
            <a:off x="3174304" y="2233852"/>
            <a:ext cx="2498785" cy="83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D7BB9B-71CA-AE6D-FAFF-ED6072DA165E}"/>
              </a:ext>
            </a:extLst>
          </p:cNvPr>
          <p:cNvSpPr txBox="1"/>
          <p:nvPr/>
        </p:nvSpPr>
        <p:spPr>
          <a:xfrm>
            <a:off x="3174304" y="1902504"/>
            <a:ext cx="2498785" cy="335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Our History</a:t>
            </a:r>
            <a:endParaRPr lang="id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859E75-D69A-8C9A-68D0-F311536F49B9}"/>
              </a:ext>
            </a:extLst>
          </p:cNvPr>
          <p:cNvSpPr txBox="1"/>
          <p:nvPr/>
        </p:nvSpPr>
        <p:spPr>
          <a:xfrm>
            <a:off x="3174304" y="4669302"/>
            <a:ext cx="2498785" cy="835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consectetur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F199D5-22FB-7A14-2E25-64AD72E4A8C6}"/>
              </a:ext>
            </a:extLst>
          </p:cNvPr>
          <p:cNvSpPr txBox="1"/>
          <p:nvPr/>
        </p:nvSpPr>
        <p:spPr>
          <a:xfrm>
            <a:off x="3174304" y="4337954"/>
            <a:ext cx="2498785" cy="335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Creative Learn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38205C5-DD96-4895-6402-D48933D0811B}"/>
              </a:ext>
            </a:extLst>
          </p:cNvPr>
          <p:cNvGrpSpPr/>
          <p:nvPr/>
        </p:nvGrpSpPr>
        <p:grpSpPr>
          <a:xfrm>
            <a:off x="6842761" y="1524188"/>
            <a:ext cx="4251894" cy="3809625"/>
            <a:chOff x="1318261" y="1315178"/>
            <a:chExt cx="4251894" cy="380962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028744E-0638-192D-CCCA-2E51E1B2FFE5}"/>
                </a:ext>
              </a:extLst>
            </p:cNvPr>
            <p:cNvSpPr txBox="1"/>
            <p:nvPr/>
          </p:nvSpPr>
          <p:spPr>
            <a:xfrm>
              <a:off x="1318261" y="1486977"/>
              <a:ext cx="425189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3200" b="1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We Are Education </a:t>
              </a:r>
              <a:r>
                <a:rPr lang="en-ID" sz="3200" b="1" i="0" dirty="0">
                  <a:solidFill>
                    <a:srgbClr val="00B050"/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Learners Team</a:t>
              </a:r>
              <a:endParaRPr lang="en-ID" sz="3200" b="1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E0FAEBA-700F-58FE-275A-DA58022BAF78}"/>
                </a:ext>
              </a:extLst>
            </p:cNvPr>
            <p:cNvSpPr txBox="1"/>
            <p:nvPr/>
          </p:nvSpPr>
          <p:spPr>
            <a:xfrm>
              <a:off x="1318261" y="2564195"/>
              <a:ext cx="4251894" cy="18413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50000"/>
                </a:lnSpc>
                <a:defRPr sz="1050">
                  <a:solidFill>
                    <a:schemeClr val="bg2">
                      <a:lumMod val="7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Duis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commodo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nec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semp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commodo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nec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0279770E-C29B-B6BB-8D10-C73990B86200}"/>
                </a:ext>
              </a:extLst>
            </p:cNvPr>
            <p:cNvSpPr/>
            <p:nvPr/>
          </p:nvSpPr>
          <p:spPr>
            <a:xfrm>
              <a:off x="1372048" y="4791430"/>
              <a:ext cx="1564633" cy="333373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D" sz="1100" dirty="0"/>
                <a:t>Read More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6D7470-28A9-D5A5-8139-6A77A8783AD8}"/>
                </a:ext>
              </a:extLst>
            </p:cNvPr>
            <p:cNvSpPr txBox="1"/>
            <p:nvPr/>
          </p:nvSpPr>
          <p:spPr>
            <a:xfrm>
              <a:off x="1318261" y="1315178"/>
              <a:ext cx="3387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80" dirty="0">
                  <a:solidFill>
                    <a:schemeClr val="accent3"/>
                  </a:solidFill>
                </a:rPr>
                <a:t>About Us</a:t>
              </a:r>
              <a:endParaRPr lang="id-ID" sz="1100" spc="8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505DD71-E7A3-C9E1-DE9F-590880B117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47189" y="1119044"/>
            <a:ext cx="1889891" cy="1889891"/>
          </a:xfrm>
        </p:spPr>
        <p:txBody>
          <a:bodyPr/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3BD883C-F08B-B524-37A0-0A016A3373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47189" y="3554492"/>
            <a:ext cx="1889891" cy="1889891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35745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309293" y="397897"/>
            <a:ext cx="35734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Infographic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EBFC2F5-4A42-B4F2-9B18-C2448E340491}"/>
              </a:ext>
            </a:extLst>
          </p:cNvPr>
          <p:cNvSpPr txBox="1"/>
          <p:nvPr/>
        </p:nvSpPr>
        <p:spPr>
          <a:xfrm>
            <a:off x="670889" y="181328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C988A53-D56B-FB3F-9915-36C3A365F8D2}"/>
              </a:ext>
            </a:extLst>
          </p:cNvPr>
          <p:cNvSpPr txBox="1"/>
          <p:nvPr/>
        </p:nvSpPr>
        <p:spPr>
          <a:xfrm>
            <a:off x="670889" y="209792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8CF7EB4-0036-4FC3-F3D7-DC6BB4EC091E}"/>
              </a:ext>
            </a:extLst>
          </p:cNvPr>
          <p:cNvSpPr txBox="1"/>
          <p:nvPr/>
        </p:nvSpPr>
        <p:spPr>
          <a:xfrm>
            <a:off x="670889" y="3395342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70F4B14-7662-4820-7B99-A24FC72D6458}"/>
              </a:ext>
            </a:extLst>
          </p:cNvPr>
          <p:cNvSpPr txBox="1"/>
          <p:nvPr/>
        </p:nvSpPr>
        <p:spPr>
          <a:xfrm>
            <a:off x="670889" y="3679977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C9DA579-B18B-8F99-0FD3-F13DB5CF8998}"/>
              </a:ext>
            </a:extLst>
          </p:cNvPr>
          <p:cNvSpPr txBox="1"/>
          <p:nvPr/>
        </p:nvSpPr>
        <p:spPr>
          <a:xfrm>
            <a:off x="670889" y="4977399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6990BB9-5B14-F3D0-335C-E46356983310}"/>
              </a:ext>
            </a:extLst>
          </p:cNvPr>
          <p:cNvSpPr txBox="1"/>
          <p:nvPr/>
        </p:nvSpPr>
        <p:spPr>
          <a:xfrm>
            <a:off x="670889" y="5262034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51E5271-A18C-05FF-7EF0-C863E8EC6669}"/>
              </a:ext>
            </a:extLst>
          </p:cNvPr>
          <p:cNvSpPr txBox="1"/>
          <p:nvPr/>
        </p:nvSpPr>
        <p:spPr>
          <a:xfrm>
            <a:off x="9631456" y="1813285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2CE0C26-217F-AFB4-CB9E-5DC1F4F820D5}"/>
              </a:ext>
            </a:extLst>
          </p:cNvPr>
          <p:cNvSpPr txBox="1"/>
          <p:nvPr/>
        </p:nvSpPr>
        <p:spPr>
          <a:xfrm>
            <a:off x="8160260" y="2097920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1B3E5A8-94C6-150A-EBA9-9757A2C159BD}"/>
              </a:ext>
            </a:extLst>
          </p:cNvPr>
          <p:cNvSpPr txBox="1"/>
          <p:nvPr/>
        </p:nvSpPr>
        <p:spPr>
          <a:xfrm>
            <a:off x="9631456" y="3395342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D5640D3-D152-625C-4AD6-55F33F54C990}"/>
              </a:ext>
            </a:extLst>
          </p:cNvPr>
          <p:cNvSpPr txBox="1"/>
          <p:nvPr/>
        </p:nvSpPr>
        <p:spPr>
          <a:xfrm>
            <a:off x="8160260" y="3679977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0C57130-FAFC-9B7A-2356-E66982CAC2FC}"/>
              </a:ext>
            </a:extLst>
          </p:cNvPr>
          <p:cNvSpPr txBox="1"/>
          <p:nvPr/>
        </p:nvSpPr>
        <p:spPr>
          <a:xfrm>
            <a:off x="9631456" y="4977399"/>
            <a:ext cx="1579278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Subtitle Text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AA2B917-43E2-39D6-EC81-43A3D2FC2220}"/>
              </a:ext>
            </a:extLst>
          </p:cNvPr>
          <p:cNvSpPr txBox="1"/>
          <p:nvPr/>
        </p:nvSpPr>
        <p:spPr>
          <a:xfrm>
            <a:off x="8160260" y="5262034"/>
            <a:ext cx="3050474" cy="760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 peep at some distant orb has</a:t>
            </a:r>
          </a:p>
          <a:p>
            <a:pPr marL="0" marR="0" lvl="0" indent="0" algn="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power distant peep at some distant orb has power distant picture.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44F34D3-C93B-9AFA-1481-51B60FAF5558}"/>
              </a:ext>
            </a:extLst>
          </p:cNvPr>
          <p:cNvGrpSpPr/>
          <p:nvPr/>
        </p:nvGrpSpPr>
        <p:grpSpPr>
          <a:xfrm>
            <a:off x="4161693" y="1848505"/>
            <a:ext cx="3915506" cy="4470414"/>
            <a:chOff x="914401" y="1707828"/>
            <a:chExt cx="3915506" cy="44704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DDDDCE1-A215-20F6-33CF-AEA00FB01A9E}"/>
                </a:ext>
              </a:extLst>
            </p:cNvPr>
            <p:cNvGrpSpPr/>
            <p:nvPr/>
          </p:nvGrpSpPr>
          <p:grpSpPr>
            <a:xfrm>
              <a:off x="914401" y="2559544"/>
              <a:ext cx="3915506" cy="3618698"/>
              <a:chOff x="914401" y="2559544"/>
              <a:chExt cx="3915506" cy="3618698"/>
            </a:xfrm>
          </p:grpSpPr>
          <p:sp>
            <p:nvSpPr>
              <p:cNvPr id="23" name="Oval 5">
                <a:extLst>
                  <a:ext uri="{FF2B5EF4-FFF2-40B4-BE49-F238E27FC236}">
                    <a16:creationId xmlns:a16="http://schemas.microsoft.com/office/drawing/2014/main" id="{C032BFE3-16B9-B8FB-428E-5AB141C72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073" y="6075495"/>
                <a:ext cx="754161" cy="10274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DF0B0312-E087-FBC6-D5FA-E83A35E29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5398" y="4315477"/>
                <a:ext cx="1854939" cy="896132"/>
              </a:xfrm>
              <a:custGeom>
                <a:avLst/>
                <a:gdLst>
                  <a:gd name="T0" fmla="*/ 0 w 1158"/>
                  <a:gd name="T1" fmla="*/ 0 h 661"/>
                  <a:gd name="T2" fmla="*/ 0 w 1158"/>
                  <a:gd name="T3" fmla="*/ 0 h 661"/>
                  <a:gd name="T4" fmla="*/ 12 w 1158"/>
                  <a:gd name="T5" fmla="*/ 26 h 661"/>
                  <a:gd name="T6" fmla="*/ 579 w 1158"/>
                  <a:gd name="T7" fmla="*/ 134 h 661"/>
                  <a:gd name="T8" fmla="*/ 1146 w 1158"/>
                  <a:gd name="T9" fmla="*/ 26 h 661"/>
                  <a:gd name="T10" fmla="*/ 1158 w 1158"/>
                  <a:gd name="T11" fmla="*/ 0 h 661"/>
                  <a:gd name="T12" fmla="*/ 1158 w 1158"/>
                  <a:gd name="T13" fmla="*/ 0 h 661"/>
                  <a:gd name="T14" fmla="*/ 1144 w 1158"/>
                  <a:gd name="T15" fmla="*/ 37 h 661"/>
                  <a:gd name="T16" fmla="*/ 1021 w 1158"/>
                  <a:gd name="T17" fmla="*/ 469 h 661"/>
                  <a:gd name="T18" fmla="*/ 1003 w 1158"/>
                  <a:gd name="T19" fmla="*/ 561 h 661"/>
                  <a:gd name="T20" fmla="*/ 1002 w 1158"/>
                  <a:gd name="T21" fmla="*/ 561 h 661"/>
                  <a:gd name="T22" fmla="*/ 994 w 1158"/>
                  <a:gd name="T23" fmla="*/ 580 h 661"/>
                  <a:gd name="T24" fmla="*/ 579 w 1158"/>
                  <a:gd name="T25" fmla="*/ 661 h 661"/>
                  <a:gd name="T26" fmla="*/ 164 w 1158"/>
                  <a:gd name="T27" fmla="*/ 580 h 661"/>
                  <a:gd name="T28" fmla="*/ 156 w 1158"/>
                  <a:gd name="T29" fmla="*/ 561 h 661"/>
                  <a:gd name="T30" fmla="*/ 155 w 1158"/>
                  <a:gd name="T31" fmla="*/ 561 h 661"/>
                  <a:gd name="T32" fmla="*/ 136 w 1158"/>
                  <a:gd name="T33" fmla="*/ 469 h 661"/>
                  <a:gd name="T34" fmla="*/ 14 w 1158"/>
                  <a:gd name="T35" fmla="*/ 37 h 661"/>
                  <a:gd name="T36" fmla="*/ 0 w 1158"/>
                  <a:gd name="T37" fmla="*/ 0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58" h="66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66" y="88"/>
                      <a:pt x="299" y="134"/>
                      <a:pt x="579" y="134"/>
                    </a:cubicBezTo>
                    <a:cubicBezTo>
                      <a:pt x="859" y="134"/>
                      <a:pt x="1092" y="88"/>
                      <a:pt x="1146" y="26"/>
                    </a:cubicBezTo>
                    <a:cubicBezTo>
                      <a:pt x="1158" y="0"/>
                      <a:pt x="1158" y="0"/>
                      <a:pt x="1158" y="0"/>
                    </a:cubicBezTo>
                    <a:cubicBezTo>
                      <a:pt x="1158" y="0"/>
                      <a:pt x="1158" y="0"/>
                      <a:pt x="1158" y="0"/>
                    </a:cubicBezTo>
                    <a:cubicBezTo>
                      <a:pt x="1144" y="37"/>
                      <a:pt x="1144" y="37"/>
                      <a:pt x="1144" y="37"/>
                    </a:cubicBezTo>
                    <a:cubicBezTo>
                      <a:pt x="1093" y="185"/>
                      <a:pt x="1052" y="330"/>
                      <a:pt x="1021" y="469"/>
                    </a:cubicBezTo>
                    <a:cubicBezTo>
                      <a:pt x="1003" y="561"/>
                      <a:pt x="1003" y="561"/>
                      <a:pt x="1003" y="561"/>
                    </a:cubicBezTo>
                    <a:cubicBezTo>
                      <a:pt x="1002" y="561"/>
                      <a:pt x="1002" y="561"/>
                      <a:pt x="1002" y="561"/>
                    </a:cubicBezTo>
                    <a:cubicBezTo>
                      <a:pt x="994" y="580"/>
                      <a:pt x="994" y="580"/>
                      <a:pt x="994" y="580"/>
                    </a:cubicBezTo>
                    <a:cubicBezTo>
                      <a:pt x="955" y="627"/>
                      <a:pt x="784" y="661"/>
                      <a:pt x="579" y="661"/>
                    </a:cubicBezTo>
                    <a:cubicBezTo>
                      <a:pt x="374" y="661"/>
                      <a:pt x="203" y="627"/>
                      <a:pt x="164" y="580"/>
                    </a:cubicBezTo>
                    <a:cubicBezTo>
                      <a:pt x="156" y="561"/>
                      <a:pt x="156" y="561"/>
                      <a:pt x="156" y="561"/>
                    </a:cubicBezTo>
                    <a:cubicBezTo>
                      <a:pt x="155" y="561"/>
                      <a:pt x="155" y="561"/>
                      <a:pt x="155" y="561"/>
                    </a:cubicBezTo>
                    <a:cubicBezTo>
                      <a:pt x="136" y="469"/>
                      <a:pt x="136" y="469"/>
                      <a:pt x="136" y="469"/>
                    </a:cubicBezTo>
                    <a:cubicBezTo>
                      <a:pt x="106" y="330"/>
                      <a:pt x="65" y="185"/>
                      <a:pt x="14" y="3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B050">
                  <a:alpha val="64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A467F8F4-F181-BFA4-4295-9C345E63F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566" y="3552555"/>
                <a:ext cx="2654605" cy="944571"/>
              </a:xfrm>
              <a:custGeom>
                <a:avLst/>
                <a:gdLst>
                  <a:gd name="T0" fmla="*/ 0 w 1658"/>
                  <a:gd name="T1" fmla="*/ 0 h 696"/>
                  <a:gd name="T2" fmla="*/ 2 w 1658"/>
                  <a:gd name="T3" fmla="*/ 0 h 696"/>
                  <a:gd name="T4" fmla="*/ 18 w 1658"/>
                  <a:gd name="T5" fmla="*/ 29 h 696"/>
                  <a:gd name="T6" fmla="*/ 829 w 1658"/>
                  <a:gd name="T7" fmla="*/ 151 h 696"/>
                  <a:gd name="T8" fmla="*/ 1640 w 1658"/>
                  <a:gd name="T9" fmla="*/ 29 h 696"/>
                  <a:gd name="T10" fmla="*/ 1656 w 1658"/>
                  <a:gd name="T11" fmla="*/ 0 h 696"/>
                  <a:gd name="T12" fmla="*/ 1658 w 1658"/>
                  <a:gd name="T13" fmla="*/ 0 h 696"/>
                  <a:gd name="T14" fmla="*/ 1594 w 1658"/>
                  <a:gd name="T15" fmla="*/ 121 h 696"/>
                  <a:gd name="T16" fmla="*/ 1394 w 1658"/>
                  <a:gd name="T17" fmla="*/ 599 h 696"/>
                  <a:gd name="T18" fmla="*/ 1408 w 1658"/>
                  <a:gd name="T19" fmla="*/ 562 h 696"/>
                  <a:gd name="T20" fmla="*/ 1408 w 1658"/>
                  <a:gd name="T21" fmla="*/ 562 h 696"/>
                  <a:gd name="T22" fmla="*/ 1396 w 1658"/>
                  <a:gd name="T23" fmla="*/ 588 h 696"/>
                  <a:gd name="T24" fmla="*/ 829 w 1658"/>
                  <a:gd name="T25" fmla="*/ 696 h 696"/>
                  <a:gd name="T26" fmla="*/ 262 w 1658"/>
                  <a:gd name="T27" fmla="*/ 588 h 696"/>
                  <a:gd name="T28" fmla="*/ 250 w 1658"/>
                  <a:gd name="T29" fmla="*/ 562 h 696"/>
                  <a:gd name="T30" fmla="*/ 250 w 1658"/>
                  <a:gd name="T31" fmla="*/ 562 h 696"/>
                  <a:gd name="T32" fmla="*/ 264 w 1658"/>
                  <a:gd name="T33" fmla="*/ 599 h 696"/>
                  <a:gd name="T34" fmla="*/ 64 w 1658"/>
                  <a:gd name="T35" fmla="*/ 121 h 696"/>
                  <a:gd name="T36" fmla="*/ 0 w 1658"/>
                  <a:gd name="T37" fmla="*/ 0 h 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58" h="696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95" y="98"/>
                      <a:pt x="429" y="151"/>
                      <a:pt x="829" y="151"/>
                    </a:cubicBezTo>
                    <a:cubicBezTo>
                      <a:pt x="1229" y="151"/>
                      <a:pt x="1563" y="98"/>
                      <a:pt x="1640" y="29"/>
                    </a:cubicBezTo>
                    <a:cubicBezTo>
                      <a:pt x="1656" y="0"/>
                      <a:pt x="1656" y="0"/>
                      <a:pt x="1656" y="0"/>
                    </a:cubicBezTo>
                    <a:cubicBezTo>
                      <a:pt x="1658" y="0"/>
                      <a:pt x="1658" y="0"/>
                      <a:pt x="1658" y="0"/>
                    </a:cubicBezTo>
                    <a:cubicBezTo>
                      <a:pt x="1594" y="121"/>
                      <a:pt x="1594" y="121"/>
                      <a:pt x="1594" y="121"/>
                    </a:cubicBezTo>
                    <a:cubicBezTo>
                      <a:pt x="1520" y="270"/>
                      <a:pt x="1452" y="430"/>
                      <a:pt x="1394" y="599"/>
                    </a:cubicBezTo>
                    <a:cubicBezTo>
                      <a:pt x="1408" y="562"/>
                      <a:pt x="1408" y="562"/>
                      <a:pt x="1408" y="562"/>
                    </a:cubicBezTo>
                    <a:cubicBezTo>
                      <a:pt x="1408" y="562"/>
                      <a:pt x="1408" y="562"/>
                      <a:pt x="1408" y="562"/>
                    </a:cubicBezTo>
                    <a:cubicBezTo>
                      <a:pt x="1396" y="588"/>
                      <a:pt x="1396" y="588"/>
                      <a:pt x="1396" y="588"/>
                    </a:cubicBezTo>
                    <a:cubicBezTo>
                      <a:pt x="1342" y="650"/>
                      <a:pt x="1109" y="696"/>
                      <a:pt x="829" y="696"/>
                    </a:cubicBezTo>
                    <a:cubicBezTo>
                      <a:pt x="549" y="696"/>
                      <a:pt x="316" y="650"/>
                      <a:pt x="262" y="588"/>
                    </a:cubicBezTo>
                    <a:cubicBezTo>
                      <a:pt x="250" y="562"/>
                      <a:pt x="250" y="562"/>
                      <a:pt x="250" y="562"/>
                    </a:cubicBezTo>
                    <a:cubicBezTo>
                      <a:pt x="250" y="562"/>
                      <a:pt x="250" y="562"/>
                      <a:pt x="250" y="562"/>
                    </a:cubicBezTo>
                    <a:cubicBezTo>
                      <a:pt x="264" y="599"/>
                      <a:pt x="264" y="599"/>
                      <a:pt x="264" y="599"/>
                    </a:cubicBezTo>
                    <a:cubicBezTo>
                      <a:pt x="205" y="430"/>
                      <a:pt x="138" y="270"/>
                      <a:pt x="64" y="12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B050">
                  <a:alpha val="8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9E3F1490-72BD-946B-AC84-1688D2295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866" y="5075978"/>
                <a:ext cx="1358004" cy="875545"/>
              </a:xfrm>
              <a:custGeom>
                <a:avLst/>
                <a:gdLst>
                  <a:gd name="T0" fmla="*/ 0 w 848"/>
                  <a:gd name="T1" fmla="*/ 0 h 645"/>
                  <a:gd name="T2" fmla="*/ 1 w 848"/>
                  <a:gd name="T3" fmla="*/ 0 h 645"/>
                  <a:gd name="T4" fmla="*/ 9 w 848"/>
                  <a:gd name="T5" fmla="*/ 19 h 645"/>
                  <a:gd name="T6" fmla="*/ 424 w 848"/>
                  <a:gd name="T7" fmla="*/ 100 h 645"/>
                  <a:gd name="T8" fmla="*/ 839 w 848"/>
                  <a:gd name="T9" fmla="*/ 19 h 645"/>
                  <a:gd name="T10" fmla="*/ 847 w 848"/>
                  <a:gd name="T11" fmla="*/ 0 h 645"/>
                  <a:gd name="T12" fmla="*/ 848 w 848"/>
                  <a:gd name="T13" fmla="*/ 0 h 645"/>
                  <a:gd name="T14" fmla="*/ 839 w 848"/>
                  <a:gd name="T15" fmla="*/ 45 h 645"/>
                  <a:gd name="T16" fmla="*/ 795 w 848"/>
                  <a:gd name="T17" fmla="*/ 547 h 645"/>
                  <a:gd name="T18" fmla="*/ 796 w 848"/>
                  <a:gd name="T19" fmla="*/ 560 h 645"/>
                  <a:gd name="T20" fmla="*/ 796 w 848"/>
                  <a:gd name="T21" fmla="*/ 560 h 645"/>
                  <a:gd name="T22" fmla="*/ 424 w 848"/>
                  <a:gd name="T23" fmla="*/ 645 h 645"/>
                  <a:gd name="T24" fmla="*/ 52 w 848"/>
                  <a:gd name="T25" fmla="*/ 560 h 645"/>
                  <a:gd name="T26" fmla="*/ 52 w 848"/>
                  <a:gd name="T27" fmla="*/ 560 h 645"/>
                  <a:gd name="T28" fmla="*/ 53 w 848"/>
                  <a:gd name="T29" fmla="*/ 547 h 645"/>
                  <a:gd name="T30" fmla="*/ 9 w 848"/>
                  <a:gd name="T31" fmla="*/ 45 h 645"/>
                  <a:gd name="T32" fmla="*/ 0 w 848"/>
                  <a:gd name="T33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8" h="645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48" y="66"/>
                      <a:pt x="219" y="100"/>
                      <a:pt x="424" y="100"/>
                    </a:cubicBezTo>
                    <a:cubicBezTo>
                      <a:pt x="629" y="100"/>
                      <a:pt x="800" y="66"/>
                      <a:pt x="839" y="19"/>
                    </a:cubicBezTo>
                    <a:cubicBezTo>
                      <a:pt x="847" y="0"/>
                      <a:pt x="847" y="0"/>
                      <a:pt x="847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39" y="45"/>
                      <a:pt x="839" y="45"/>
                      <a:pt x="839" y="45"/>
                    </a:cubicBezTo>
                    <a:cubicBezTo>
                      <a:pt x="807" y="226"/>
                      <a:pt x="793" y="395"/>
                      <a:pt x="795" y="547"/>
                    </a:cubicBezTo>
                    <a:cubicBezTo>
                      <a:pt x="796" y="560"/>
                      <a:pt x="796" y="560"/>
                      <a:pt x="796" y="560"/>
                    </a:cubicBezTo>
                    <a:cubicBezTo>
                      <a:pt x="796" y="560"/>
                      <a:pt x="796" y="560"/>
                      <a:pt x="796" y="560"/>
                    </a:cubicBezTo>
                    <a:cubicBezTo>
                      <a:pt x="796" y="607"/>
                      <a:pt x="630" y="645"/>
                      <a:pt x="424" y="645"/>
                    </a:cubicBezTo>
                    <a:cubicBezTo>
                      <a:pt x="218" y="645"/>
                      <a:pt x="52" y="607"/>
                      <a:pt x="52" y="560"/>
                    </a:cubicBezTo>
                    <a:cubicBezTo>
                      <a:pt x="52" y="560"/>
                      <a:pt x="52" y="560"/>
                      <a:pt x="52" y="560"/>
                    </a:cubicBezTo>
                    <a:cubicBezTo>
                      <a:pt x="53" y="547"/>
                      <a:pt x="53" y="547"/>
                      <a:pt x="53" y="547"/>
                    </a:cubicBezTo>
                    <a:cubicBezTo>
                      <a:pt x="55" y="395"/>
                      <a:pt x="41" y="226"/>
                      <a:pt x="9" y="4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B050">
                  <a:alpha val="61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04047A60-6B73-BDA9-347B-A0735F899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401" y="2559544"/>
                <a:ext cx="3915506" cy="458965"/>
              </a:xfrm>
              <a:custGeom>
                <a:avLst/>
                <a:gdLst>
                  <a:gd name="T0" fmla="*/ 0 w 2445"/>
                  <a:gd name="T1" fmla="*/ 169 h 339"/>
                  <a:gd name="T2" fmla="*/ 358 w 2445"/>
                  <a:gd name="T3" fmla="*/ 49 h 339"/>
                  <a:gd name="T4" fmla="*/ 1223 w 2445"/>
                  <a:gd name="T5" fmla="*/ 0 h 339"/>
                  <a:gd name="T6" fmla="*/ 2445 w 2445"/>
                  <a:gd name="T7" fmla="*/ 169 h 339"/>
                  <a:gd name="T8" fmla="*/ 1223 w 2445"/>
                  <a:gd name="T9" fmla="*/ 339 h 339"/>
                  <a:gd name="T10" fmla="*/ 0 w 2445"/>
                  <a:gd name="T11" fmla="*/ 16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5" h="339">
                    <a:moveTo>
                      <a:pt x="0" y="169"/>
                    </a:moveTo>
                    <a:cubicBezTo>
                      <a:pt x="0" y="124"/>
                      <a:pt x="129" y="81"/>
                      <a:pt x="358" y="49"/>
                    </a:cubicBezTo>
                    <a:cubicBezTo>
                      <a:pt x="588" y="18"/>
                      <a:pt x="899" y="0"/>
                      <a:pt x="1223" y="0"/>
                    </a:cubicBezTo>
                    <a:cubicBezTo>
                      <a:pt x="1898" y="0"/>
                      <a:pt x="2445" y="76"/>
                      <a:pt x="2445" y="169"/>
                    </a:cubicBezTo>
                    <a:cubicBezTo>
                      <a:pt x="2445" y="263"/>
                      <a:pt x="1898" y="339"/>
                      <a:pt x="1223" y="339"/>
                    </a:cubicBezTo>
                    <a:cubicBezTo>
                      <a:pt x="548" y="339"/>
                      <a:pt x="0" y="263"/>
                      <a:pt x="0" y="169"/>
                    </a:cubicBezTo>
                  </a:path>
                </a:pathLst>
              </a:custGeom>
              <a:solidFill>
                <a:srgbClr val="00863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8" name="Oval 10">
                <a:extLst>
                  <a:ext uri="{FF2B5EF4-FFF2-40B4-BE49-F238E27FC236}">
                    <a16:creationId xmlns:a16="http://schemas.microsoft.com/office/drawing/2014/main" id="{06D74A5F-D968-98B8-41FF-6D7C6ADF4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7018" y="2836861"/>
                <a:ext cx="2771699" cy="388728"/>
              </a:xfrm>
              <a:prstGeom prst="ellipse">
                <a:avLst/>
              </a:prstGeom>
              <a:solidFill>
                <a:srgbClr val="00602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14C2C8B6-1C14-0E5B-351E-F19165770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091" y="2842915"/>
                <a:ext cx="3805552" cy="914297"/>
              </a:xfrm>
              <a:custGeom>
                <a:avLst/>
                <a:gdLst>
                  <a:gd name="T0" fmla="*/ 2376 w 2376"/>
                  <a:gd name="T1" fmla="*/ 0 h 674"/>
                  <a:gd name="T2" fmla="*/ 2363 w 2376"/>
                  <a:gd name="T3" fmla="*/ 14 h 674"/>
                  <a:gd name="T4" fmla="*/ 2029 w 2376"/>
                  <a:gd name="T5" fmla="*/ 500 h 674"/>
                  <a:gd name="T6" fmla="*/ 2017 w 2376"/>
                  <a:gd name="T7" fmla="*/ 523 h 674"/>
                  <a:gd name="T8" fmla="*/ 2015 w 2376"/>
                  <a:gd name="T9" fmla="*/ 523 h 674"/>
                  <a:gd name="T10" fmla="*/ 1999 w 2376"/>
                  <a:gd name="T11" fmla="*/ 552 h 674"/>
                  <a:gd name="T12" fmla="*/ 1188 w 2376"/>
                  <a:gd name="T13" fmla="*/ 674 h 674"/>
                  <a:gd name="T14" fmla="*/ 377 w 2376"/>
                  <a:gd name="T15" fmla="*/ 552 h 674"/>
                  <a:gd name="T16" fmla="*/ 361 w 2376"/>
                  <a:gd name="T17" fmla="*/ 523 h 674"/>
                  <a:gd name="T18" fmla="*/ 359 w 2376"/>
                  <a:gd name="T19" fmla="*/ 523 h 674"/>
                  <a:gd name="T20" fmla="*/ 347 w 2376"/>
                  <a:gd name="T21" fmla="*/ 500 h 674"/>
                  <a:gd name="T22" fmla="*/ 13 w 2376"/>
                  <a:gd name="T23" fmla="*/ 14 h 674"/>
                  <a:gd name="T24" fmla="*/ 0 w 2376"/>
                  <a:gd name="T25" fmla="*/ 0 h 674"/>
                  <a:gd name="T26" fmla="*/ 20 w 2376"/>
                  <a:gd name="T27" fmla="*/ 11 h 674"/>
                  <a:gd name="T28" fmla="*/ 1188 w 2376"/>
                  <a:gd name="T29" fmla="*/ 130 h 674"/>
                  <a:gd name="T30" fmla="*/ 2356 w 2376"/>
                  <a:gd name="T31" fmla="*/ 11 h 674"/>
                  <a:gd name="T32" fmla="*/ 2376 w 2376"/>
                  <a:gd name="T33" fmla="*/ 0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76" h="674">
                    <a:moveTo>
                      <a:pt x="2376" y="0"/>
                    </a:moveTo>
                    <a:cubicBezTo>
                      <a:pt x="2363" y="14"/>
                      <a:pt x="2363" y="14"/>
                      <a:pt x="2363" y="14"/>
                    </a:cubicBezTo>
                    <a:cubicBezTo>
                      <a:pt x="2246" y="148"/>
                      <a:pt x="2133" y="312"/>
                      <a:pt x="2029" y="500"/>
                    </a:cubicBezTo>
                    <a:cubicBezTo>
                      <a:pt x="2017" y="523"/>
                      <a:pt x="2017" y="523"/>
                      <a:pt x="2017" y="523"/>
                    </a:cubicBezTo>
                    <a:cubicBezTo>
                      <a:pt x="2015" y="523"/>
                      <a:pt x="2015" y="523"/>
                      <a:pt x="2015" y="523"/>
                    </a:cubicBezTo>
                    <a:cubicBezTo>
                      <a:pt x="1999" y="552"/>
                      <a:pt x="1999" y="552"/>
                      <a:pt x="1999" y="552"/>
                    </a:cubicBezTo>
                    <a:cubicBezTo>
                      <a:pt x="1922" y="621"/>
                      <a:pt x="1588" y="674"/>
                      <a:pt x="1188" y="674"/>
                    </a:cubicBezTo>
                    <a:cubicBezTo>
                      <a:pt x="788" y="674"/>
                      <a:pt x="454" y="621"/>
                      <a:pt x="377" y="552"/>
                    </a:cubicBezTo>
                    <a:cubicBezTo>
                      <a:pt x="361" y="523"/>
                      <a:pt x="361" y="523"/>
                      <a:pt x="361" y="523"/>
                    </a:cubicBezTo>
                    <a:cubicBezTo>
                      <a:pt x="359" y="523"/>
                      <a:pt x="359" y="523"/>
                      <a:pt x="359" y="523"/>
                    </a:cubicBezTo>
                    <a:cubicBezTo>
                      <a:pt x="347" y="500"/>
                      <a:pt x="347" y="500"/>
                      <a:pt x="347" y="500"/>
                    </a:cubicBezTo>
                    <a:cubicBezTo>
                      <a:pt x="243" y="312"/>
                      <a:pt x="129" y="148"/>
                      <a:pt x="13" y="1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75" y="80"/>
                      <a:pt x="639" y="130"/>
                      <a:pt x="1188" y="130"/>
                    </a:cubicBezTo>
                    <a:cubicBezTo>
                      <a:pt x="1737" y="130"/>
                      <a:pt x="2201" y="80"/>
                      <a:pt x="2356" y="11"/>
                    </a:cubicBezTo>
                    <a:cubicBezTo>
                      <a:pt x="2376" y="0"/>
                      <a:pt x="2376" y="0"/>
                      <a:pt x="2376" y="0"/>
                    </a:cubicBezTo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id="{2882E8AE-72C1-9A2D-D29C-5E9B931A7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867" y="2978546"/>
                <a:ext cx="84251" cy="6055"/>
              </a:xfrm>
              <a:custGeom>
                <a:avLst/>
                <a:gdLst>
                  <a:gd name="T0" fmla="*/ 52 w 52"/>
                  <a:gd name="T1" fmla="*/ 0 h 5"/>
                  <a:gd name="T2" fmla="*/ 0 w 52"/>
                  <a:gd name="T3" fmla="*/ 4 h 5"/>
                  <a:gd name="T4" fmla="*/ 0 w 52"/>
                  <a:gd name="T5" fmla="*/ 5 h 5"/>
                  <a:gd name="T6" fmla="*/ 52 w 5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">
                    <a:moveTo>
                      <a:pt x="5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7" y="3"/>
                      <a:pt x="35" y="2"/>
                      <a:pt x="52" y="0"/>
                    </a:cubicBezTo>
                  </a:path>
                </a:pathLst>
              </a:custGeom>
              <a:solidFill>
                <a:srgbClr val="FFC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id="{8E7A9200-A8A8-9EB0-2F72-30160693B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793" y="4422044"/>
                <a:ext cx="227049" cy="43596"/>
              </a:xfrm>
              <a:custGeom>
                <a:avLst/>
                <a:gdLst>
                  <a:gd name="T0" fmla="*/ 142 w 142"/>
                  <a:gd name="T1" fmla="*/ 0 h 32"/>
                  <a:gd name="T2" fmla="*/ 0 w 142"/>
                  <a:gd name="T3" fmla="*/ 32 h 32"/>
                  <a:gd name="T4" fmla="*/ 0 w 142"/>
                  <a:gd name="T5" fmla="*/ 32 h 32"/>
                  <a:gd name="T6" fmla="*/ 142 w 142"/>
                  <a:gd name="T7" fmla="*/ 0 h 32"/>
                  <a:gd name="T8" fmla="*/ 142 w 14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2">
                    <a:moveTo>
                      <a:pt x="142" y="0"/>
                    </a:moveTo>
                    <a:cubicBezTo>
                      <a:pt x="103" y="12"/>
                      <a:pt x="55" y="23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5" y="23"/>
                      <a:pt x="103" y="12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2" name="Freeform 14">
                <a:extLst>
                  <a:ext uri="{FF2B5EF4-FFF2-40B4-BE49-F238E27FC236}">
                    <a16:creationId xmlns:a16="http://schemas.microsoft.com/office/drawing/2014/main" id="{F37F04C7-B53C-E493-05DC-777E526F6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559" y="4422044"/>
                <a:ext cx="351281" cy="764134"/>
              </a:xfrm>
              <a:custGeom>
                <a:avLst/>
                <a:gdLst>
                  <a:gd name="T0" fmla="*/ 220 w 220"/>
                  <a:gd name="T1" fmla="*/ 0 h 563"/>
                  <a:gd name="T2" fmla="*/ 78 w 220"/>
                  <a:gd name="T3" fmla="*/ 32 h 563"/>
                  <a:gd name="T4" fmla="*/ 0 w 220"/>
                  <a:gd name="T5" fmla="*/ 563 h 563"/>
                  <a:gd name="T6" fmla="*/ 95 w 220"/>
                  <a:gd name="T7" fmla="*/ 540 h 563"/>
                  <a:gd name="T8" fmla="*/ 220 w 220"/>
                  <a:gd name="T9" fmla="*/ 0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563">
                    <a:moveTo>
                      <a:pt x="220" y="0"/>
                    </a:moveTo>
                    <a:cubicBezTo>
                      <a:pt x="181" y="12"/>
                      <a:pt x="133" y="23"/>
                      <a:pt x="78" y="32"/>
                    </a:cubicBezTo>
                    <a:cubicBezTo>
                      <a:pt x="44" y="215"/>
                      <a:pt x="18" y="394"/>
                      <a:pt x="0" y="563"/>
                    </a:cubicBezTo>
                    <a:cubicBezTo>
                      <a:pt x="36" y="557"/>
                      <a:pt x="68" y="549"/>
                      <a:pt x="95" y="540"/>
                    </a:cubicBezTo>
                    <a:cubicBezTo>
                      <a:pt x="123" y="368"/>
                      <a:pt x="165" y="186"/>
                      <a:pt x="220" y="0"/>
                    </a:cubicBezTo>
                  </a:path>
                </a:pathLst>
              </a:custGeom>
              <a:solidFill>
                <a:srgbClr val="002774">
                  <a:alpha val="2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3" name="Freeform 15">
                <a:extLst>
                  <a:ext uri="{FF2B5EF4-FFF2-40B4-BE49-F238E27FC236}">
                    <a16:creationId xmlns:a16="http://schemas.microsoft.com/office/drawing/2014/main" id="{17F305C5-F895-D0CB-C27F-DAA5723BA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793" y="3671231"/>
                <a:ext cx="549770" cy="794409"/>
              </a:xfrm>
              <a:custGeom>
                <a:avLst/>
                <a:gdLst>
                  <a:gd name="T0" fmla="*/ 343 w 343"/>
                  <a:gd name="T1" fmla="*/ 0 h 585"/>
                  <a:gd name="T2" fmla="*/ 127 w 343"/>
                  <a:gd name="T3" fmla="*/ 38 h 585"/>
                  <a:gd name="T4" fmla="*/ 10 w 343"/>
                  <a:gd name="T5" fmla="*/ 535 h 585"/>
                  <a:gd name="T6" fmla="*/ 0 w 343"/>
                  <a:gd name="T7" fmla="*/ 585 h 585"/>
                  <a:gd name="T8" fmla="*/ 142 w 343"/>
                  <a:gd name="T9" fmla="*/ 553 h 585"/>
                  <a:gd name="T10" fmla="*/ 147 w 343"/>
                  <a:gd name="T11" fmla="*/ 535 h 585"/>
                  <a:gd name="T12" fmla="*/ 343 w 343"/>
                  <a:gd name="T13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3" h="585">
                    <a:moveTo>
                      <a:pt x="343" y="0"/>
                    </a:moveTo>
                    <a:cubicBezTo>
                      <a:pt x="284" y="15"/>
                      <a:pt x="211" y="28"/>
                      <a:pt x="127" y="38"/>
                    </a:cubicBezTo>
                    <a:cubicBezTo>
                      <a:pt x="84" y="193"/>
                      <a:pt x="44" y="359"/>
                      <a:pt x="10" y="535"/>
                    </a:cubicBezTo>
                    <a:cubicBezTo>
                      <a:pt x="6" y="551"/>
                      <a:pt x="3" y="568"/>
                      <a:pt x="0" y="585"/>
                    </a:cubicBezTo>
                    <a:cubicBezTo>
                      <a:pt x="55" y="576"/>
                      <a:pt x="103" y="565"/>
                      <a:pt x="142" y="553"/>
                    </a:cubicBezTo>
                    <a:cubicBezTo>
                      <a:pt x="144" y="547"/>
                      <a:pt x="145" y="541"/>
                      <a:pt x="147" y="535"/>
                    </a:cubicBezTo>
                    <a:cubicBezTo>
                      <a:pt x="204" y="345"/>
                      <a:pt x="270" y="166"/>
                      <a:pt x="343" y="0"/>
                    </a:cubicBezTo>
                  </a:path>
                </a:pathLst>
              </a:custGeom>
              <a:solidFill>
                <a:srgbClr val="002774">
                  <a:alpha val="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4" name="Freeform 16">
                <a:extLst>
                  <a:ext uri="{FF2B5EF4-FFF2-40B4-BE49-F238E27FC236}">
                    <a16:creationId xmlns:a16="http://schemas.microsoft.com/office/drawing/2014/main" id="{E9971C36-D039-CD97-24C8-9C28A83D79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7690" y="5906717"/>
                <a:ext cx="48552" cy="10899"/>
              </a:xfrm>
              <a:custGeom>
                <a:avLst/>
                <a:gdLst>
                  <a:gd name="T0" fmla="*/ 12 w 31"/>
                  <a:gd name="T1" fmla="*/ 5 h 8"/>
                  <a:gd name="T2" fmla="*/ 0 w 31"/>
                  <a:gd name="T3" fmla="*/ 8 h 8"/>
                  <a:gd name="T4" fmla="*/ 4 w 31"/>
                  <a:gd name="T5" fmla="*/ 7 h 8"/>
                  <a:gd name="T6" fmla="*/ 12 w 31"/>
                  <a:gd name="T7" fmla="*/ 5 h 8"/>
                  <a:gd name="T8" fmla="*/ 31 w 31"/>
                  <a:gd name="T9" fmla="*/ 0 h 8"/>
                  <a:gd name="T10" fmla="*/ 25 w 31"/>
                  <a:gd name="T11" fmla="*/ 1 h 8"/>
                  <a:gd name="T12" fmla="*/ 31 w 31"/>
                  <a:gd name="T13" fmla="*/ 0 h 8"/>
                  <a:gd name="T14" fmla="*/ 31 w 31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8">
                    <a:moveTo>
                      <a:pt x="12" y="5"/>
                    </a:moveTo>
                    <a:cubicBezTo>
                      <a:pt x="8" y="6"/>
                      <a:pt x="4" y="7"/>
                      <a:pt x="0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2" y="5"/>
                      <a:pt x="12" y="5"/>
                      <a:pt x="12" y="5"/>
                    </a:cubicBezTo>
                    <a:moveTo>
                      <a:pt x="31" y="0"/>
                    </a:moveTo>
                    <a:cubicBezTo>
                      <a:pt x="29" y="0"/>
                      <a:pt x="27" y="1"/>
                      <a:pt x="25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5" name="Freeform 17">
                <a:extLst>
                  <a:ext uri="{FF2B5EF4-FFF2-40B4-BE49-F238E27FC236}">
                    <a16:creationId xmlns:a16="http://schemas.microsoft.com/office/drawing/2014/main" id="{DEA556CB-E24E-D211-DBDE-8C3FF464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4863" y="5154693"/>
                <a:ext cx="197060" cy="773822"/>
              </a:xfrm>
              <a:custGeom>
                <a:avLst/>
                <a:gdLst>
                  <a:gd name="T0" fmla="*/ 123 w 123"/>
                  <a:gd name="T1" fmla="*/ 0 h 570"/>
                  <a:gd name="T2" fmla="*/ 28 w 123"/>
                  <a:gd name="T3" fmla="*/ 23 h 570"/>
                  <a:gd name="T4" fmla="*/ 0 w 123"/>
                  <a:gd name="T5" fmla="*/ 449 h 570"/>
                  <a:gd name="T6" fmla="*/ 0 w 123"/>
                  <a:gd name="T7" fmla="*/ 570 h 570"/>
                  <a:gd name="T8" fmla="*/ 45 w 123"/>
                  <a:gd name="T9" fmla="*/ 562 h 570"/>
                  <a:gd name="T10" fmla="*/ 57 w 123"/>
                  <a:gd name="T11" fmla="*/ 559 h 570"/>
                  <a:gd name="T12" fmla="*/ 70 w 123"/>
                  <a:gd name="T13" fmla="*/ 555 h 570"/>
                  <a:gd name="T14" fmla="*/ 76 w 123"/>
                  <a:gd name="T15" fmla="*/ 554 h 570"/>
                  <a:gd name="T16" fmla="*/ 77 w 123"/>
                  <a:gd name="T17" fmla="*/ 449 h 570"/>
                  <a:gd name="T18" fmla="*/ 123 w 123"/>
                  <a:gd name="T19" fmla="*/ 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570">
                    <a:moveTo>
                      <a:pt x="123" y="0"/>
                    </a:moveTo>
                    <a:cubicBezTo>
                      <a:pt x="96" y="9"/>
                      <a:pt x="64" y="17"/>
                      <a:pt x="28" y="23"/>
                    </a:cubicBezTo>
                    <a:cubicBezTo>
                      <a:pt x="12" y="174"/>
                      <a:pt x="3" y="317"/>
                      <a:pt x="0" y="449"/>
                    </a:cubicBezTo>
                    <a:cubicBezTo>
                      <a:pt x="0" y="570"/>
                      <a:pt x="0" y="570"/>
                      <a:pt x="0" y="570"/>
                    </a:cubicBezTo>
                    <a:cubicBezTo>
                      <a:pt x="45" y="562"/>
                      <a:pt x="45" y="562"/>
                      <a:pt x="45" y="562"/>
                    </a:cubicBezTo>
                    <a:cubicBezTo>
                      <a:pt x="49" y="561"/>
                      <a:pt x="53" y="560"/>
                      <a:pt x="57" y="559"/>
                    </a:cubicBezTo>
                    <a:cubicBezTo>
                      <a:pt x="70" y="555"/>
                      <a:pt x="70" y="555"/>
                      <a:pt x="70" y="555"/>
                    </a:cubicBezTo>
                    <a:cubicBezTo>
                      <a:pt x="72" y="555"/>
                      <a:pt x="74" y="554"/>
                      <a:pt x="76" y="554"/>
                    </a:cubicBezTo>
                    <a:cubicBezTo>
                      <a:pt x="77" y="449"/>
                      <a:pt x="77" y="449"/>
                      <a:pt x="77" y="449"/>
                    </a:cubicBezTo>
                    <a:cubicBezTo>
                      <a:pt x="82" y="310"/>
                      <a:pt x="97" y="159"/>
                      <a:pt x="123" y="0"/>
                    </a:cubicBezTo>
                  </a:path>
                </a:pathLst>
              </a:custGeom>
              <a:solidFill>
                <a:srgbClr val="002774">
                  <a:alpha val="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41141FAF-EF65-0BD3-D9AE-1EA710D7C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8992" y="2933740"/>
                <a:ext cx="819658" cy="789565"/>
              </a:xfrm>
              <a:custGeom>
                <a:avLst/>
                <a:gdLst>
                  <a:gd name="T0" fmla="*/ 512 w 512"/>
                  <a:gd name="T1" fmla="*/ 0 h 582"/>
                  <a:gd name="T2" fmla="*/ 434 w 512"/>
                  <a:gd name="T3" fmla="*/ 12 h 582"/>
                  <a:gd name="T4" fmla="*/ 248 w 512"/>
                  <a:gd name="T5" fmla="*/ 33 h 582"/>
                  <a:gd name="T6" fmla="*/ 240 w 512"/>
                  <a:gd name="T7" fmla="*/ 33 h 582"/>
                  <a:gd name="T8" fmla="*/ 188 w 512"/>
                  <a:gd name="T9" fmla="*/ 38 h 582"/>
                  <a:gd name="T10" fmla="*/ 151 w 512"/>
                  <a:gd name="T11" fmla="*/ 127 h 582"/>
                  <a:gd name="T12" fmla="*/ 0 w 512"/>
                  <a:gd name="T13" fmla="*/ 582 h 582"/>
                  <a:gd name="T14" fmla="*/ 216 w 512"/>
                  <a:gd name="T15" fmla="*/ 544 h 582"/>
                  <a:gd name="T16" fmla="*/ 498 w 512"/>
                  <a:gd name="T17" fmla="*/ 20 h 582"/>
                  <a:gd name="T18" fmla="*/ 512 w 512"/>
                  <a:gd name="T1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582">
                    <a:moveTo>
                      <a:pt x="512" y="0"/>
                    </a:moveTo>
                    <a:cubicBezTo>
                      <a:pt x="434" y="12"/>
                      <a:pt x="434" y="12"/>
                      <a:pt x="434" y="12"/>
                    </a:cubicBezTo>
                    <a:cubicBezTo>
                      <a:pt x="377" y="20"/>
                      <a:pt x="315" y="26"/>
                      <a:pt x="248" y="33"/>
                    </a:cubicBezTo>
                    <a:cubicBezTo>
                      <a:pt x="240" y="33"/>
                      <a:pt x="240" y="33"/>
                      <a:pt x="240" y="33"/>
                    </a:cubicBezTo>
                    <a:cubicBezTo>
                      <a:pt x="223" y="35"/>
                      <a:pt x="205" y="36"/>
                      <a:pt x="188" y="38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98" y="262"/>
                      <a:pt x="47" y="415"/>
                      <a:pt x="0" y="582"/>
                    </a:cubicBezTo>
                    <a:cubicBezTo>
                      <a:pt x="84" y="572"/>
                      <a:pt x="157" y="559"/>
                      <a:pt x="216" y="544"/>
                    </a:cubicBezTo>
                    <a:cubicBezTo>
                      <a:pt x="302" y="347"/>
                      <a:pt x="398" y="170"/>
                      <a:pt x="498" y="20"/>
                    </a:cubicBezTo>
                    <a:cubicBezTo>
                      <a:pt x="512" y="0"/>
                      <a:pt x="512" y="0"/>
                      <a:pt x="512" y="0"/>
                    </a:cubicBezTo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D1EFD03-D3D2-7FE7-B533-403CD154E177}"/>
                </a:ext>
              </a:extLst>
            </p:cNvPr>
            <p:cNvGrpSpPr/>
            <p:nvPr/>
          </p:nvGrpSpPr>
          <p:grpSpPr>
            <a:xfrm>
              <a:off x="1686062" y="1707828"/>
              <a:ext cx="2321544" cy="755086"/>
              <a:chOff x="1297098" y="1400628"/>
              <a:chExt cx="3138688" cy="1020864"/>
            </a:xfrm>
          </p:grpSpPr>
          <p:sp>
            <p:nvSpPr>
              <p:cNvPr id="18" name="Freeform 21">
                <a:extLst>
                  <a:ext uri="{FF2B5EF4-FFF2-40B4-BE49-F238E27FC236}">
                    <a16:creationId xmlns:a16="http://schemas.microsoft.com/office/drawing/2014/main" id="{790C1EE8-FB50-B03B-D2EC-D958109C7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707" y="1400628"/>
                <a:ext cx="1178079" cy="978479"/>
              </a:xfrm>
              <a:custGeom>
                <a:avLst/>
                <a:gdLst>
                  <a:gd name="T0" fmla="*/ 809 w 825"/>
                  <a:gd name="T1" fmla="*/ 0 h 808"/>
                  <a:gd name="T2" fmla="*/ 740 w 825"/>
                  <a:gd name="T3" fmla="*/ 11 h 808"/>
                  <a:gd name="T4" fmla="*/ 673 w 825"/>
                  <a:gd name="T5" fmla="*/ 29 h 808"/>
                  <a:gd name="T6" fmla="*/ 609 w 825"/>
                  <a:gd name="T7" fmla="*/ 51 h 808"/>
                  <a:gd name="T8" fmla="*/ 546 w 825"/>
                  <a:gd name="T9" fmla="*/ 79 h 808"/>
                  <a:gd name="T10" fmla="*/ 486 w 825"/>
                  <a:gd name="T11" fmla="*/ 111 h 808"/>
                  <a:gd name="T12" fmla="*/ 430 w 825"/>
                  <a:gd name="T13" fmla="*/ 149 h 808"/>
                  <a:gd name="T14" fmla="*/ 378 w 825"/>
                  <a:gd name="T15" fmla="*/ 188 h 808"/>
                  <a:gd name="T16" fmla="*/ 327 w 825"/>
                  <a:gd name="T17" fmla="*/ 232 h 808"/>
                  <a:gd name="T18" fmla="*/ 281 w 825"/>
                  <a:gd name="T19" fmla="*/ 281 h 808"/>
                  <a:gd name="T20" fmla="*/ 239 w 825"/>
                  <a:gd name="T21" fmla="*/ 334 h 808"/>
                  <a:gd name="T22" fmla="*/ 200 w 825"/>
                  <a:gd name="T23" fmla="*/ 388 h 808"/>
                  <a:gd name="T24" fmla="*/ 168 w 825"/>
                  <a:gd name="T25" fmla="*/ 448 h 808"/>
                  <a:gd name="T26" fmla="*/ 138 w 825"/>
                  <a:gd name="T27" fmla="*/ 507 h 808"/>
                  <a:gd name="T28" fmla="*/ 125 w 825"/>
                  <a:gd name="T29" fmla="*/ 540 h 808"/>
                  <a:gd name="T30" fmla="*/ 113 w 825"/>
                  <a:gd name="T31" fmla="*/ 571 h 808"/>
                  <a:gd name="T32" fmla="*/ 103 w 825"/>
                  <a:gd name="T33" fmla="*/ 605 h 808"/>
                  <a:gd name="T34" fmla="*/ 94 w 825"/>
                  <a:gd name="T35" fmla="*/ 637 h 808"/>
                  <a:gd name="T36" fmla="*/ 86 w 825"/>
                  <a:gd name="T37" fmla="*/ 672 h 808"/>
                  <a:gd name="T38" fmla="*/ 79 w 825"/>
                  <a:gd name="T39" fmla="*/ 706 h 808"/>
                  <a:gd name="T40" fmla="*/ 0 w 825"/>
                  <a:gd name="T41" fmla="*/ 703 h 808"/>
                  <a:gd name="T42" fmla="*/ 130 w 825"/>
                  <a:gd name="T43" fmla="*/ 808 h 808"/>
                  <a:gd name="T44" fmla="*/ 281 w 825"/>
                  <a:gd name="T45" fmla="*/ 716 h 808"/>
                  <a:gd name="T46" fmla="*/ 202 w 825"/>
                  <a:gd name="T47" fmla="*/ 711 h 808"/>
                  <a:gd name="T48" fmla="*/ 214 w 825"/>
                  <a:gd name="T49" fmla="*/ 654 h 808"/>
                  <a:gd name="T50" fmla="*/ 232 w 825"/>
                  <a:gd name="T51" fmla="*/ 599 h 808"/>
                  <a:gd name="T52" fmla="*/ 253 w 825"/>
                  <a:gd name="T53" fmla="*/ 545 h 808"/>
                  <a:gd name="T54" fmla="*/ 278 w 825"/>
                  <a:gd name="T55" fmla="*/ 494 h 808"/>
                  <a:gd name="T56" fmla="*/ 308 w 825"/>
                  <a:gd name="T57" fmla="*/ 446 h 808"/>
                  <a:gd name="T58" fmla="*/ 341 w 825"/>
                  <a:gd name="T59" fmla="*/ 399 h 808"/>
                  <a:gd name="T60" fmla="*/ 376 w 825"/>
                  <a:gd name="T61" fmla="*/ 355 h 808"/>
                  <a:gd name="T62" fmla="*/ 416 w 825"/>
                  <a:gd name="T63" fmla="*/ 314 h 808"/>
                  <a:gd name="T64" fmla="*/ 458 w 825"/>
                  <a:gd name="T65" fmla="*/ 277 h 808"/>
                  <a:gd name="T66" fmla="*/ 504 w 825"/>
                  <a:gd name="T67" fmla="*/ 243 h 808"/>
                  <a:gd name="T68" fmla="*/ 553 w 825"/>
                  <a:gd name="T69" fmla="*/ 211 h 808"/>
                  <a:gd name="T70" fmla="*/ 603 w 825"/>
                  <a:gd name="T71" fmla="*/ 186 h 808"/>
                  <a:gd name="T72" fmla="*/ 656 w 825"/>
                  <a:gd name="T73" fmla="*/ 162 h 808"/>
                  <a:gd name="T74" fmla="*/ 711 w 825"/>
                  <a:gd name="T75" fmla="*/ 143 h 808"/>
                  <a:gd name="T76" fmla="*/ 767 w 825"/>
                  <a:gd name="T77" fmla="*/ 130 h 808"/>
                  <a:gd name="T78" fmla="*/ 825 w 825"/>
                  <a:gd name="T79" fmla="*/ 118 h 808"/>
                  <a:gd name="T80" fmla="*/ 809 w 825"/>
                  <a:gd name="T81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5" h="808">
                    <a:moveTo>
                      <a:pt x="809" y="0"/>
                    </a:moveTo>
                    <a:lnTo>
                      <a:pt x="740" y="11"/>
                    </a:lnTo>
                    <a:lnTo>
                      <a:pt x="673" y="29"/>
                    </a:lnTo>
                    <a:lnTo>
                      <a:pt x="609" y="51"/>
                    </a:lnTo>
                    <a:lnTo>
                      <a:pt x="546" y="79"/>
                    </a:lnTo>
                    <a:lnTo>
                      <a:pt x="486" y="111"/>
                    </a:lnTo>
                    <a:lnTo>
                      <a:pt x="430" y="149"/>
                    </a:lnTo>
                    <a:lnTo>
                      <a:pt x="378" y="188"/>
                    </a:lnTo>
                    <a:lnTo>
                      <a:pt x="327" y="232"/>
                    </a:lnTo>
                    <a:lnTo>
                      <a:pt x="281" y="281"/>
                    </a:lnTo>
                    <a:lnTo>
                      <a:pt x="239" y="334"/>
                    </a:lnTo>
                    <a:lnTo>
                      <a:pt x="200" y="388"/>
                    </a:lnTo>
                    <a:lnTo>
                      <a:pt x="168" y="448"/>
                    </a:lnTo>
                    <a:lnTo>
                      <a:pt x="138" y="507"/>
                    </a:lnTo>
                    <a:lnTo>
                      <a:pt x="125" y="540"/>
                    </a:lnTo>
                    <a:lnTo>
                      <a:pt x="113" y="571"/>
                    </a:lnTo>
                    <a:lnTo>
                      <a:pt x="103" y="605"/>
                    </a:lnTo>
                    <a:lnTo>
                      <a:pt x="94" y="637"/>
                    </a:lnTo>
                    <a:lnTo>
                      <a:pt x="86" y="672"/>
                    </a:lnTo>
                    <a:lnTo>
                      <a:pt x="79" y="706"/>
                    </a:lnTo>
                    <a:lnTo>
                      <a:pt x="0" y="703"/>
                    </a:lnTo>
                    <a:lnTo>
                      <a:pt x="130" y="808"/>
                    </a:lnTo>
                    <a:lnTo>
                      <a:pt x="281" y="716"/>
                    </a:lnTo>
                    <a:lnTo>
                      <a:pt x="202" y="711"/>
                    </a:lnTo>
                    <a:lnTo>
                      <a:pt x="214" y="654"/>
                    </a:lnTo>
                    <a:lnTo>
                      <a:pt x="232" y="599"/>
                    </a:lnTo>
                    <a:lnTo>
                      <a:pt x="253" y="545"/>
                    </a:lnTo>
                    <a:lnTo>
                      <a:pt x="278" y="494"/>
                    </a:lnTo>
                    <a:lnTo>
                      <a:pt x="308" y="446"/>
                    </a:lnTo>
                    <a:lnTo>
                      <a:pt x="341" y="399"/>
                    </a:lnTo>
                    <a:lnTo>
                      <a:pt x="376" y="355"/>
                    </a:lnTo>
                    <a:lnTo>
                      <a:pt x="416" y="314"/>
                    </a:lnTo>
                    <a:lnTo>
                      <a:pt x="458" y="277"/>
                    </a:lnTo>
                    <a:lnTo>
                      <a:pt x="504" y="243"/>
                    </a:lnTo>
                    <a:lnTo>
                      <a:pt x="553" y="211"/>
                    </a:lnTo>
                    <a:lnTo>
                      <a:pt x="603" y="186"/>
                    </a:lnTo>
                    <a:lnTo>
                      <a:pt x="656" y="162"/>
                    </a:lnTo>
                    <a:lnTo>
                      <a:pt x="711" y="143"/>
                    </a:lnTo>
                    <a:lnTo>
                      <a:pt x="767" y="130"/>
                    </a:lnTo>
                    <a:lnTo>
                      <a:pt x="825" y="118"/>
                    </a:lnTo>
                    <a:lnTo>
                      <a:pt x="80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9" name="Freeform 22">
                <a:extLst>
                  <a:ext uri="{FF2B5EF4-FFF2-40B4-BE49-F238E27FC236}">
                    <a16:creationId xmlns:a16="http://schemas.microsoft.com/office/drawing/2014/main" id="{95C2E0AE-D992-7808-05C7-418100239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7707" y="1400628"/>
                <a:ext cx="1178079" cy="978479"/>
              </a:xfrm>
              <a:custGeom>
                <a:avLst/>
                <a:gdLst>
                  <a:gd name="T0" fmla="*/ 809 w 825"/>
                  <a:gd name="T1" fmla="*/ 0 h 808"/>
                  <a:gd name="T2" fmla="*/ 740 w 825"/>
                  <a:gd name="T3" fmla="*/ 11 h 808"/>
                  <a:gd name="T4" fmla="*/ 673 w 825"/>
                  <a:gd name="T5" fmla="*/ 29 h 808"/>
                  <a:gd name="T6" fmla="*/ 609 w 825"/>
                  <a:gd name="T7" fmla="*/ 51 h 808"/>
                  <a:gd name="T8" fmla="*/ 546 w 825"/>
                  <a:gd name="T9" fmla="*/ 79 h 808"/>
                  <a:gd name="T10" fmla="*/ 486 w 825"/>
                  <a:gd name="T11" fmla="*/ 111 h 808"/>
                  <a:gd name="T12" fmla="*/ 430 w 825"/>
                  <a:gd name="T13" fmla="*/ 149 h 808"/>
                  <a:gd name="T14" fmla="*/ 378 w 825"/>
                  <a:gd name="T15" fmla="*/ 188 h 808"/>
                  <a:gd name="T16" fmla="*/ 327 w 825"/>
                  <a:gd name="T17" fmla="*/ 232 h 808"/>
                  <a:gd name="T18" fmla="*/ 281 w 825"/>
                  <a:gd name="T19" fmla="*/ 281 h 808"/>
                  <a:gd name="T20" fmla="*/ 239 w 825"/>
                  <a:gd name="T21" fmla="*/ 334 h 808"/>
                  <a:gd name="T22" fmla="*/ 200 w 825"/>
                  <a:gd name="T23" fmla="*/ 388 h 808"/>
                  <a:gd name="T24" fmla="*/ 168 w 825"/>
                  <a:gd name="T25" fmla="*/ 448 h 808"/>
                  <a:gd name="T26" fmla="*/ 138 w 825"/>
                  <a:gd name="T27" fmla="*/ 507 h 808"/>
                  <a:gd name="T28" fmla="*/ 125 w 825"/>
                  <a:gd name="T29" fmla="*/ 540 h 808"/>
                  <a:gd name="T30" fmla="*/ 113 w 825"/>
                  <a:gd name="T31" fmla="*/ 571 h 808"/>
                  <a:gd name="T32" fmla="*/ 103 w 825"/>
                  <a:gd name="T33" fmla="*/ 605 h 808"/>
                  <a:gd name="T34" fmla="*/ 94 w 825"/>
                  <a:gd name="T35" fmla="*/ 637 h 808"/>
                  <a:gd name="T36" fmla="*/ 86 w 825"/>
                  <a:gd name="T37" fmla="*/ 672 h 808"/>
                  <a:gd name="T38" fmla="*/ 79 w 825"/>
                  <a:gd name="T39" fmla="*/ 706 h 808"/>
                  <a:gd name="T40" fmla="*/ 0 w 825"/>
                  <a:gd name="T41" fmla="*/ 703 h 808"/>
                  <a:gd name="T42" fmla="*/ 130 w 825"/>
                  <a:gd name="T43" fmla="*/ 808 h 808"/>
                  <a:gd name="T44" fmla="*/ 281 w 825"/>
                  <a:gd name="T45" fmla="*/ 716 h 808"/>
                  <a:gd name="T46" fmla="*/ 202 w 825"/>
                  <a:gd name="T47" fmla="*/ 711 h 808"/>
                  <a:gd name="T48" fmla="*/ 214 w 825"/>
                  <a:gd name="T49" fmla="*/ 654 h 808"/>
                  <a:gd name="T50" fmla="*/ 232 w 825"/>
                  <a:gd name="T51" fmla="*/ 599 h 808"/>
                  <a:gd name="T52" fmla="*/ 253 w 825"/>
                  <a:gd name="T53" fmla="*/ 545 h 808"/>
                  <a:gd name="T54" fmla="*/ 278 w 825"/>
                  <a:gd name="T55" fmla="*/ 494 h 808"/>
                  <a:gd name="T56" fmla="*/ 308 w 825"/>
                  <a:gd name="T57" fmla="*/ 446 h 808"/>
                  <a:gd name="T58" fmla="*/ 341 w 825"/>
                  <a:gd name="T59" fmla="*/ 399 h 808"/>
                  <a:gd name="T60" fmla="*/ 376 w 825"/>
                  <a:gd name="T61" fmla="*/ 355 h 808"/>
                  <a:gd name="T62" fmla="*/ 416 w 825"/>
                  <a:gd name="T63" fmla="*/ 314 h 808"/>
                  <a:gd name="T64" fmla="*/ 458 w 825"/>
                  <a:gd name="T65" fmla="*/ 277 h 808"/>
                  <a:gd name="T66" fmla="*/ 504 w 825"/>
                  <a:gd name="T67" fmla="*/ 243 h 808"/>
                  <a:gd name="T68" fmla="*/ 553 w 825"/>
                  <a:gd name="T69" fmla="*/ 211 h 808"/>
                  <a:gd name="T70" fmla="*/ 603 w 825"/>
                  <a:gd name="T71" fmla="*/ 186 h 808"/>
                  <a:gd name="T72" fmla="*/ 656 w 825"/>
                  <a:gd name="T73" fmla="*/ 162 h 808"/>
                  <a:gd name="T74" fmla="*/ 711 w 825"/>
                  <a:gd name="T75" fmla="*/ 143 h 808"/>
                  <a:gd name="T76" fmla="*/ 767 w 825"/>
                  <a:gd name="T77" fmla="*/ 130 h 808"/>
                  <a:gd name="T78" fmla="*/ 825 w 825"/>
                  <a:gd name="T79" fmla="*/ 118 h 808"/>
                  <a:gd name="T80" fmla="*/ 809 w 825"/>
                  <a:gd name="T81" fmla="*/ 0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5" h="808">
                    <a:moveTo>
                      <a:pt x="809" y="0"/>
                    </a:moveTo>
                    <a:lnTo>
                      <a:pt x="740" y="11"/>
                    </a:lnTo>
                    <a:lnTo>
                      <a:pt x="673" y="29"/>
                    </a:lnTo>
                    <a:lnTo>
                      <a:pt x="609" y="51"/>
                    </a:lnTo>
                    <a:lnTo>
                      <a:pt x="546" y="79"/>
                    </a:lnTo>
                    <a:lnTo>
                      <a:pt x="486" y="111"/>
                    </a:lnTo>
                    <a:lnTo>
                      <a:pt x="430" y="149"/>
                    </a:lnTo>
                    <a:lnTo>
                      <a:pt x="378" y="188"/>
                    </a:lnTo>
                    <a:lnTo>
                      <a:pt x="327" y="232"/>
                    </a:lnTo>
                    <a:lnTo>
                      <a:pt x="281" y="281"/>
                    </a:lnTo>
                    <a:lnTo>
                      <a:pt x="239" y="334"/>
                    </a:lnTo>
                    <a:lnTo>
                      <a:pt x="200" y="388"/>
                    </a:lnTo>
                    <a:lnTo>
                      <a:pt x="168" y="448"/>
                    </a:lnTo>
                    <a:lnTo>
                      <a:pt x="138" y="507"/>
                    </a:lnTo>
                    <a:lnTo>
                      <a:pt x="125" y="540"/>
                    </a:lnTo>
                    <a:lnTo>
                      <a:pt x="113" y="571"/>
                    </a:lnTo>
                    <a:lnTo>
                      <a:pt x="103" y="605"/>
                    </a:lnTo>
                    <a:lnTo>
                      <a:pt x="94" y="637"/>
                    </a:lnTo>
                    <a:lnTo>
                      <a:pt x="86" y="672"/>
                    </a:lnTo>
                    <a:lnTo>
                      <a:pt x="79" y="706"/>
                    </a:lnTo>
                    <a:lnTo>
                      <a:pt x="0" y="703"/>
                    </a:lnTo>
                    <a:lnTo>
                      <a:pt x="130" y="808"/>
                    </a:lnTo>
                    <a:lnTo>
                      <a:pt x="281" y="716"/>
                    </a:lnTo>
                    <a:lnTo>
                      <a:pt x="202" y="711"/>
                    </a:lnTo>
                    <a:lnTo>
                      <a:pt x="214" y="654"/>
                    </a:lnTo>
                    <a:lnTo>
                      <a:pt x="232" y="599"/>
                    </a:lnTo>
                    <a:lnTo>
                      <a:pt x="253" y="545"/>
                    </a:lnTo>
                    <a:lnTo>
                      <a:pt x="278" y="494"/>
                    </a:lnTo>
                    <a:lnTo>
                      <a:pt x="308" y="446"/>
                    </a:lnTo>
                    <a:lnTo>
                      <a:pt x="341" y="399"/>
                    </a:lnTo>
                    <a:lnTo>
                      <a:pt x="376" y="355"/>
                    </a:lnTo>
                    <a:lnTo>
                      <a:pt x="416" y="314"/>
                    </a:lnTo>
                    <a:lnTo>
                      <a:pt x="458" y="277"/>
                    </a:lnTo>
                    <a:lnTo>
                      <a:pt x="504" y="243"/>
                    </a:lnTo>
                    <a:lnTo>
                      <a:pt x="553" y="211"/>
                    </a:lnTo>
                    <a:lnTo>
                      <a:pt x="603" y="186"/>
                    </a:lnTo>
                    <a:lnTo>
                      <a:pt x="656" y="162"/>
                    </a:lnTo>
                    <a:lnTo>
                      <a:pt x="711" y="143"/>
                    </a:lnTo>
                    <a:lnTo>
                      <a:pt x="767" y="130"/>
                    </a:lnTo>
                    <a:lnTo>
                      <a:pt x="825" y="118"/>
                    </a:lnTo>
                    <a:lnTo>
                      <a:pt x="809" y="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0" name="Freeform 25">
                <a:extLst>
                  <a:ext uri="{FF2B5EF4-FFF2-40B4-BE49-F238E27FC236}">
                    <a16:creationId xmlns:a16="http://schemas.microsoft.com/office/drawing/2014/main" id="{160787F9-24EC-56B6-0DDC-A8721BF6AB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098" y="1401839"/>
                <a:ext cx="1183791" cy="977268"/>
              </a:xfrm>
              <a:custGeom>
                <a:avLst/>
                <a:gdLst>
                  <a:gd name="T0" fmla="*/ 741 w 829"/>
                  <a:gd name="T1" fmla="*/ 671 h 807"/>
                  <a:gd name="T2" fmla="*/ 733 w 829"/>
                  <a:gd name="T3" fmla="*/ 636 h 807"/>
                  <a:gd name="T4" fmla="*/ 724 w 829"/>
                  <a:gd name="T5" fmla="*/ 603 h 807"/>
                  <a:gd name="T6" fmla="*/ 714 w 829"/>
                  <a:gd name="T7" fmla="*/ 570 h 807"/>
                  <a:gd name="T8" fmla="*/ 702 w 829"/>
                  <a:gd name="T9" fmla="*/ 539 h 807"/>
                  <a:gd name="T10" fmla="*/ 690 w 829"/>
                  <a:gd name="T11" fmla="*/ 506 h 807"/>
                  <a:gd name="T12" fmla="*/ 659 w 829"/>
                  <a:gd name="T13" fmla="*/ 446 h 807"/>
                  <a:gd name="T14" fmla="*/ 627 w 829"/>
                  <a:gd name="T15" fmla="*/ 387 h 807"/>
                  <a:gd name="T16" fmla="*/ 589 w 829"/>
                  <a:gd name="T17" fmla="*/ 331 h 807"/>
                  <a:gd name="T18" fmla="*/ 545 w 829"/>
                  <a:gd name="T19" fmla="*/ 280 h 807"/>
                  <a:gd name="T20" fmla="*/ 500 w 829"/>
                  <a:gd name="T21" fmla="*/ 231 h 807"/>
                  <a:gd name="T22" fmla="*/ 450 w 829"/>
                  <a:gd name="T23" fmla="*/ 187 h 807"/>
                  <a:gd name="T24" fmla="*/ 396 w 829"/>
                  <a:gd name="T25" fmla="*/ 148 h 807"/>
                  <a:gd name="T26" fmla="*/ 341 w 829"/>
                  <a:gd name="T27" fmla="*/ 110 h 807"/>
                  <a:gd name="T28" fmla="*/ 280 w 829"/>
                  <a:gd name="T29" fmla="*/ 78 h 807"/>
                  <a:gd name="T30" fmla="*/ 216 w 829"/>
                  <a:gd name="T31" fmla="*/ 50 h 807"/>
                  <a:gd name="T32" fmla="*/ 153 w 829"/>
                  <a:gd name="T33" fmla="*/ 28 h 807"/>
                  <a:gd name="T34" fmla="*/ 85 w 829"/>
                  <a:gd name="T35" fmla="*/ 11 h 807"/>
                  <a:gd name="T36" fmla="*/ 17 w 829"/>
                  <a:gd name="T37" fmla="*/ 0 h 807"/>
                  <a:gd name="T38" fmla="*/ 0 w 829"/>
                  <a:gd name="T39" fmla="*/ 118 h 807"/>
                  <a:gd name="T40" fmla="*/ 58 w 829"/>
                  <a:gd name="T41" fmla="*/ 129 h 807"/>
                  <a:gd name="T42" fmla="*/ 114 w 829"/>
                  <a:gd name="T43" fmla="*/ 143 h 807"/>
                  <a:gd name="T44" fmla="*/ 170 w 829"/>
                  <a:gd name="T45" fmla="*/ 162 h 807"/>
                  <a:gd name="T46" fmla="*/ 223 w 829"/>
                  <a:gd name="T47" fmla="*/ 185 h 807"/>
                  <a:gd name="T48" fmla="*/ 274 w 829"/>
                  <a:gd name="T49" fmla="*/ 211 h 807"/>
                  <a:gd name="T50" fmla="*/ 322 w 829"/>
                  <a:gd name="T51" fmla="*/ 242 h 807"/>
                  <a:gd name="T52" fmla="*/ 368 w 829"/>
                  <a:gd name="T53" fmla="*/ 276 h 807"/>
                  <a:gd name="T54" fmla="*/ 410 w 829"/>
                  <a:gd name="T55" fmla="*/ 313 h 807"/>
                  <a:gd name="T56" fmla="*/ 450 w 829"/>
                  <a:gd name="T57" fmla="*/ 354 h 807"/>
                  <a:gd name="T58" fmla="*/ 486 w 829"/>
                  <a:gd name="T59" fmla="*/ 398 h 807"/>
                  <a:gd name="T60" fmla="*/ 518 w 829"/>
                  <a:gd name="T61" fmla="*/ 445 h 807"/>
                  <a:gd name="T62" fmla="*/ 548 w 829"/>
                  <a:gd name="T63" fmla="*/ 493 h 807"/>
                  <a:gd name="T64" fmla="*/ 573 w 829"/>
                  <a:gd name="T65" fmla="*/ 544 h 807"/>
                  <a:gd name="T66" fmla="*/ 596 w 829"/>
                  <a:gd name="T67" fmla="*/ 598 h 807"/>
                  <a:gd name="T68" fmla="*/ 613 w 829"/>
                  <a:gd name="T69" fmla="*/ 653 h 807"/>
                  <a:gd name="T70" fmla="*/ 626 w 829"/>
                  <a:gd name="T71" fmla="*/ 710 h 807"/>
                  <a:gd name="T72" fmla="*/ 545 w 829"/>
                  <a:gd name="T73" fmla="*/ 715 h 807"/>
                  <a:gd name="T74" fmla="*/ 698 w 829"/>
                  <a:gd name="T75" fmla="*/ 807 h 807"/>
                  <a:gd name="T76" fmla="*/ 829 w 829"/>
                  <a:gd name="T77" fmla="*/ 701 h 807"/>
                  <a:gd name="T78" fmla="*/ 748 w 829"/>
                  <a:gd name="T79" fmla="*/ 705 h 807"/>
                  <a:gd name="T80" fmla="*/ 741 w 829"/>
                  <a:gd name="T81" fmla="*/ 671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9" h="807">
                    <a:moveTo>
                      <a:pt x="741" y="671"/>
                    </a:moveTo>
                    <a:lnTo>
                      <a:pt x="733" y="636"/>
                    </a:lnTo>
                    <a:lnTo>
                      <a:pt x="724" y="603"/>
                    </a:lnTo>
                    <a:lnTo>
                      <a:pt x="714" y="570"/>
                    </a:lnTo>
                    <a:lnTo>
                      <a:pt x="702" y="539"/>
                    </a:lnTo>
                    <a:lnTo>
                      <a:pt x="690" y="506"/>
                    </a:lnTo>
                    <a:lnTo>
                      <a:pt x="659" y="446"/>
                    </a:lnTo>
                    <a:lnTo>
                      <a:pt x="627" y="387"/>
                    </a:lnTo>
                    <a:lnTo>
                      <a:pt x="589" y="331"/>
                    </a:lnTo>
                    <a:lnTo>
                      <a:pt x="545" y="280"/>
                    </a:lnTo>
                    <a:lnTo>
                      <a:pt x="500" y="231"/>
                    </a:lnTo>
                    <a:lnTo>
                      <a:pt x="450" y="187"/>
                    </a:lnTo>
                    <a:lnTo>
                      <a:pt x="396" y="148"/>
                    </a:lnTo>
                    <a:lnTo>
                      <a:pt x="341" y="110"/>
                    </a:lnTo>
                    <a:lnTo>
                      <a:pt x="280" y="78"/>
                    </a:lnTo>
                    <a:lnTo>
                      <a:pt x="216" y="50"/>
                    </a:lnTo>
                    <a:lnTo>
                      <a:pt x="153" y="28"/>
                    </a:lnTo>
                    <a:lnTo>
                      <a:pt x="85" y="11"/>
                    </a:lnTo>
                    <a:lnTo>
                      <a:pt x="17" y="0"/>
                    </a:lnTo>
                    <a:lnTo>
                      <a:pt x="0" y="118"/>
                    </a:lnTo>
                    <a:lnTo>
                      <a:pt x="58" y="129"/>
                    </a:lnTo>
                    <a:lnTo>
                      <a:pt x="114" y="143"/>
                    </a:lnTo>
                    <a:lnTo>
                      <a:pt x="170" y="162"/>
                    </a:lnTo>
                    <a:lnTo>
                      <a:pt x="223" y="185"/>
                    </a:lnTo>
                    <a:lnTo>
                      <a:pt x="274" y="211"/>
                    </a:lnTo>
                    <a:lnTo>
                      <a:pt x="322" y="242"/>
                    </a:lnTo>
                    <a:lnTo>
                      <a:pt x="368" y="276"/>
                    </a:lnTo>
                    <a:lnTo>
                      <a:pt x="410" y="313"/>
                    </a:lnTo>
                    <a:lnTo>
                      <a:pt x="450" y="354"/>
                    </a:lnTo>
                    <a:lnTo>
                      <a:pt x="486" y="398"/>
                    </a:lnTo>
                    <a:lnTo>
                      <a:pt x="518" y="445"/>
                    </a:lnTo>
                    <a:lnTo>
                      <a:pt x="548" y="493"/>
                    </a:lnTo>
                    <a:lnTo>
                      <a:pt x="573" y="544"/>
                    </a:lnTo>
                    <a:lnTo>
                      <a:pt x="596" y="598"/>
                    </a:lnTo>
                    <a:lnTo>
                      <a:pt x="613" y="653"/>
                    </a:lnTo>
                    <a:lnTo>
                      <a:pt x="626" y="710"/>
                    </a:lnTo>
                    <a:lnTo>
                      <a:pt x="545" y="715"/>
                    </a:lnTo>
                    <a:lnTo>
                      <a:pt x="698" y="807"/>
                    </a:lnTo>
                    <a:lnTo>
                      <a:pt x="829" y="701"/>
                    </a:lnTo>
                    <a:lnTo>
                      <a:pt x="748" y="705"/>
                    </a:lnTo>
                    <a:lnTo>
                      <a:pt x="741" y="67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1" name="Freeform 26">
                <a:extLst>
                  <a:ext uri="{FF2B5EF4-FFF2-40B4-BE49-F238E27FC236}">
                    <a16:creationId xmlns:a16="http://schemas.microsoft.com/office/drawing/2014/main" id="{E1A6E28A-FF7C-A303-E745-5C1ECAC53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7098" y="1401839"/>
                <a:ext cx="1183791" cy="977268"/>
              </a:xfrm>
              <a:custGeom>
                <a:avLst/>
                <a:gdLst>
                  <a:gd name="T0" fmla="*/ 741 w 829"/>
                  <a:gd name="T1" fmla="*/ 671 h 807"/>
                  <a:gd name="T2" fmla="*/ 733 w 829"/>
                  <a:gd name="T3" fmla="*/ 636 h 807"/>
                  <a:gd name="T4" fmla="*/ 724 w 829"/>
                  <a:gd name="T5" fmla="*/ 603 h 807"/>
                  <a:gd name="T6" fmla="*/ 714 w 829"/>
                  <a:gd name="T7" fmla="*/ 570 h 807"/>
                  <a:gd name="T8" fmla="*/ 702 w 829"/>
                  <a:gd name="T9" fmla="*/ 539 h 807"/>
                  <a:gd name="T10" fmla="*/ 690 w 829"/>
                  <a:gd name="T11" fmla="*/ 506 h 807"/>
                  <a:gd name="T12" fmla="*/ 659 w 829"/>
                  <a:gd name="T13" fmla="*/ 446 h 807"/>
                  <a:gd name="T14" fmla="*/ 627 w 829"/>
                  <a:gd name="T15" fmla="*/ 387 h 807"/>
                  <a:gd name="T16" fmla="*/ 589 w 829"/>
                  <a:gd name="T17" fmla="*/ 331 h 807"/>
                  <a:gd name="T18" fmla="*/ 545 w 829"/>
                  <a:gd name="T19" fmla="*/ 280 h 807"/>
                  <a:gd name="T20" fmla="*/ 500 w 829"/>
                  <a:gd name="T21" fmla="*/ 231 h 807"/>
                  <a:gd name="T22" fmla="*/ 450 w 829"/>
                  <a:gd name="T23" fmla="*/ 187 h 807"/>
                  <a:gd name="T24" fmla="*/ 396 w 829"/>
                  <a:gd name="T25" fmla="*/ 148 h 807"/>
                  <a:gd name="T26" fmla="*/ 341 w 829"/>
                  <a:gd name="T27" fmla="*/ 110 h 807"/>
                  <a:gd name="T28" fmla="*/ 280 w 829"/>
                  <a:gd name="T29" fmla="*/ 78 h 807"/>
                  <a:gd name="T30" fmla="*/ 216 w 829"/>
                  <a:gd name="T31" fmla="*/ 50 h 807"/>
                  <a:gd name="T32" fmla="*/ 153 w 829"/>
                  <a:gd name="T33" fmla="*/ 28 h 807"/>
                  <a:gd name="T34" fmla="*/ 85 w 829"/>
                  <a:gd name="T35" fmla="*/ 11 h 807"/>
                  <a:gd name="T36" fmla="*/ 17 w 829"/>
                  <a:gd name="T37" fmla="*/ 0 h 807"/>
                  <a:gd name="T38" fmla="*/ 0 w 829"/>
                  <a:gd name="T39" fmla="*/ 118 h 807"/>
                  <a:gd name="T40" fmla="*/ 58 w 829"/>
                  <a:gd name="T41" fmla="*/ 129 h 807"/>
                  <a:gd name="T42" fmla="*/ 114 w 829"/>
                  <a:gd name="T43" fmla="*/ 143 h 807"/>
                  <a:gd name="T44" fmla="*/ 170 w 829"/>
                  <a:gd name="T45" fmla="*/ 162 h 807"/>
                  <a:gd name="T46" fmla="*/ 223 w 829"/>
                  <a:gd name="T47" fmla="*/ 185 h 807"/>
                  <a:gd name="T48" fmla="*/ 274 w 829"/>
                  <a:gd name="T49" fmla="*/ 211 h 807"/>
                  <a:gd name="T50" fmla="*/ 322 w 829"/>
                  <a:gd name="T51" fmla="*/ 242 h 807"/>
                  <a:gd name="T52" fmla="*/ 368 w 829"/>
                  <a:gd name="T53" fmla="*/ 276 h 807"/>
                  <a:gd name="T54" fmla="*/ 410 w 829"/>
                  <a:gd name="T55" fmla="*/ 313 h 807"/>
                  <a:gd name="T56" fmla="*/ 450 w 829"/>
                  <a:gd name="T57" fmla="*/ 354 h 807"/>
                  <a:gd name="T58" fmla="*/ 486 w 829"/>
                  <a:gd name="T59" fmla="*/ 398 h 807"/>
                  <a:gd name="T60" fmla="*/ 518 w 829"/>
                  <a:gd name="T61" fmla="*/ 445 h 807"/>
                  <a:gd name="T62" fmla="*/ 548 w 829"/>
                  <a:gd name="T63" fmla="*/ 493 h 807"/>
                  <a:gd name="T64" fmla="*/ 573 w 829"/>
                  <a:gd name="T65" fmla="*/ 544 h 807"/>
                  <a:gd name="T66" fmla="*/ 596 w 829"/>
                  <a:gd name="T67" fmla="*/ 598 h 807"/>
                  <a:gd name="T68" fmla="*/ 613 w 829"/>
                  <a:gd name="T69" fmla="*/ 653 h 807"/>
                  <a:gd name="T70" fmla="*/ 626 w 829"/>
                  <a:gd name="T71" fmla="*/ 710 h 807"/>
                  <a:gd name="T72" fmla="*/ 545 w 829"/>
                  <a:gd name="T73" fmla="*/ 715 h 807"/>
                  <a:gd name="T74" fmla="*/ 698 w 829"/>
                  <a:gd name="T75" fmla="*/ 807 h 807"/>
                  <a:gd name="T76" fmla="*/ 829 w 829"/>
                  <a:gd name="T77" fmla="*/ 701 h 807"/>
                  <a:gd name="T78" fmla="*/ 748 w 829"/>
                  <a:gd name="T79" fmla="*/ 705 h 807"/>
                  <a:gd name="T80" fmla="*/ 741 w 829"/>
                  <a:gd name="T81" fmla="*/ 671 h 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29" h="807">
                    <a:moveTo>
                      <a:pt x="741" y="671"/>
                    </a:moveTo>
                    <a:lnTo>
                      <a:pt x="733" y="636"/>
                    </a:lnTo>
                    <a:lnTo>
                      <a:pt x="724" y="603"/>
                    </a:lnTo>
                    <a:lnTo>
                      <a:pt x="714" y="570"/>
                    </a:lnTo>
                    <a:lnTo>
                      <a:pt x="702" y="539"/>
                    </a:lnTo>
                    <a:lnTo>
                      <a:pt x="690" y="506"/>
                    </a:lnTo>
                    <a:lnTo>
                      <a:pt x="659" y="446"/>
                    </a:lnTo>
                    <a:lnTo>
                      <a:pt x="627" y="387"/>
                    </a:lnTo>
                    <a:lnTo>
                      <a:pt x="589" y="331"/>
                    </a:lnTo>
                    <a:lnTo>
                      <a:pt x="545" y="280"/>
                    </a:lnTo>
                    <a:lnTo>
                      <a:pt x="500" y="231"/>
                    </a:lnTo>
                    <a:lnTo>
                      <a:pt x="450" y="187"/>
                    </a:lnTo>
                    <a:lnTo>
                      <a:pt x="396" y="148"/>
                    </a:lnTo>
                    <a:lnTo>
                      <a:pt x="341" y="110"/>
                    </a:lnTo>
                    <a:lnTo>
                      <a:pt x="280" y="78"/>
                    </a:lnTo>
                    <a:lnTo>
                      <a:pt x="216" y="50"/>
                    </a:lnTo>
                    <a:lnTo>
                      <a:pt x="153" y="28"/>
                    </a:lnTo>
                    <a:lnTo>
                      <a:pt x="85" y="11"/>
                    </a:lnTo>
                    <a:lnTo>
                      <a:pt x="17" y="0"/>
                    </a:lnTo>
                    <a:lnTo>
                      <a:pt x="0" y="118"/>
                    </a:lnTo>
                    <a:lnTo>
                      <a:pt x="58" y="129"/>
                    </a:lnTo>
                    <a:lnTo>
                      <a:pt x="114" y="143"/>
                    </a:lnTo>
                    <a:lnTo>
                      <a:pt x="170" y="162"/>
                    </a:lnTo>
                    <a:lnTo>
                      <a:pt x="223" y="185"/>
                    </a:lnTo>
                    <a:lnTo>
                      <a:pt x="274" y="211"/>
                    </a:lnTo>
                    <a:lnTo>
                      <a:pt x="322" y="242"/>
                    </a:lnTo>
                    <a:lnTo>
                      <a:pt x="368" y="276"/>
                    </a:lnTo>
                    <a:lnTo>
                      <a:pt x="410" y="313"/>
                    </a:lnTo>
                    <a:lnTo>
                      <a:pt x="450" y="354"/>
                    </a:lnTo>
                    <a:lnTo>
                      <a:pt x="486" y="398"/>
                    </a:lnTo>
                    <a:lnTo>
                      <a:pt x="518" y="445"/>
                    </a:lnTo>
                    <a:lnTo>
                      <a:pt x="548" y="493"/>
                    </a:lnTo>
                    <a:lnTo>
                      <a:pt x="573" y="544"/>
                    </a:lnTo>
                    <a:lnTo>
                      <a:pt x="596" y="598"/>
                    </a:lnTo>
                    <a:lnTo>
                      <a:pt x="613" y="653"/>
                    </a:lnTo>
                    <a:lnTo>
                      <a:pt x="626" y="710"/>
                    </a:lnTo>
                    <a:lnTo>
                      <a:pt x="545" y="715"/>
                    </a:lnTo>
                    <a:lnTo>
                      <a:pt x="698" y="807"/>
                    </a:lnTo>
                    <a:lnTo>
                      <a:pt x="829" y="701"/>
                    </a:lnTo>
                    <a:lnTo>
                      <a:pt x="748" y="705"/>
                    </a:lnTo>
                    <a:lnTo>
                      <a:pt x="741" y="671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2" name="Freeform 35">
                <a:extLst>
                  <a:ext uri="{FF2B5EF4-FFF2-40B4-BE49-F238E27FC236}">
                    <a16:creationId xmlns:a16="http://schemas.microsoft.com/office/drawing/2014/main" id="{3B231E63-4787-D37A-4502-C049C2C87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821" y="1403050"/>
                <a:ext cx="451240" cy="1018442"/>
              </a:xfrm>
              <a:custGeom>
                <a:avLst/>
                <a:gdLst>
                  <a:gd name="T0" fmla="*/ 202 w 316"/>
                  <a:gd name="T1" fmla="*/ 0 h 841"/>
                  <a:gd name="T2" fmla="*/ 114 w 316"/>
                  <a:gd name="T3" fmla="*/ 0 h 841"/>
                  <a:gd name="T4" fmla="*/ 114 w 316"/>
                  <a:gd name="T5" fmla="*/ 695 h 841"/>
                  <a:gd name="T6" fmla="*/ 0 w 316"/>
                  <a:gd name="T7" fmla="*/ 695 h 841"/>
                  <a:gd name="T8" fmla="*/ 158 w 316"/>
                  <a:gd name="T9" fmla="*/ 841 h 841"/>
                  <a:gd name="T10" fmla="*/ 316 w 316"/>
                  <a:gd name="T11" fmla="*/ 695 h 841"/>
                  <a:gd name="T12" fmla="*/ 202 w 316"/>
                  <a:gd name="T13" fmla="*/ 695 h 841"/>
                  <a:gd name="T14" fmla="*/ 202 w 316"/>
                  <a:gd name="T15" fmla="*/ 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6" h="841">
                    <a:moveTo>
                      <a:pt x="202" y="0"/>
                    </a:moveTo>
                    <a:lnTo>
                      <a:pt x="114" y="0"/>
                    </a:lnTo>
                    <a:lnTo>
                      <a:pt x="114" y="695"/>
                    </a:lnTo>
                    <a:lnTo>
                      <a:pt x="0" y="695"/>
                    </a:lnTo>
                    <a:lnTo>
                      <a:pt x="158" y="841"/>
                    </a:lnTo>
                    <a:lnTo>
                      <a:pt x="316" y="695"/>
                    </a:lnTo>
                    <a:lnTo>
                      <a:pt x="202" y="695"/>
                    </a:ln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66387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3978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Infographic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0D2096B-0E4D-02C5-538C-7B6B4E913DEA}"/>
              </a:ext>
            </a:extLst>
          </p:cNvPr>
          <p:cNvGrpSpPr/>
          <p:nvPr/>
        </p:nvGrpSpPr>
        <p:grpSpPr>
          <a:xfrm>
            <a:off x="3796994" y="1886678"/>
            <a:ext cx="4598010" cy="4150181"/>
            <a:chOff x="4005995" y="2080712"/>
            <a:chExt cx="4180009" cy="377289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171E173-EB0A-0927-FD42-63CA07AEFB7C}"/>
                </a:ext>
              </a:extLst>
            </p:cNvPr>
            <p:cNvGrpSpPr/>
            <p:nvPr/>
          </p:nvGrpSpPr>
          <p:grpSpPr>
            <a:xfrm>
              <a:off x="4005995" y="2080712"/>
              <a:ext cx="4180009" cy="3772892"/>
              <a:chOff x="3048000" y="676275"/>
              <a:chExt cx="6096001" cy="5502275"/>
            </a:xfrm>
          </p:grpSpPr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0587C06A-C19F-B71E-6656-DAA7191BF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2713" y="676275"/>
                <a:ext cx="1903413" cy="2262188"/>
              </a:xfrm>
              <a:custGeom>
                <a:avLst/>
                <a:gdLst>
                  <a:gd name="T0" fmla="*/ 191 w 505"/>
                  <a:gd name="T1" fmla="*/ 600 h 600"/>
                  <a:gd name="T2" fmla="*/ 0 w 505"/>
                  <a:gd name="T3" fmla="*/ 490 h 600"/>
                  <a:gd name="T4" fmla="*/ 70 w 505"/>
                  <a:gd name="T5" fmla="*/ 279 h 600"/>
                  <a:gd name="T6" fmla="*/ 62 w 505"/>
                  <a:gd name="T7" fmla="*/ 221 h 600"/>
                  <a:gd name="T8" fmla="*/ 283 w 505"/>
                  <a:gd name="T9" fmla="*/ 0 h 600"/>
                  <a:gd name="T10" fmla="*/ 505 w 505"/>
                  <a:gd name="T11" fmla="*/ 221 h 600"/>
                  <a:gd name="T12" fmla="*/ 338 w 505"/>
                  <a:gd name="T13" fmla="*/ 435 h 600"/>
                  <a:gd name="T14" fmla="*/ 191 w 505"/>
                  <a:gd name="T15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5" h="600">
                    <a:moveTo>
                      <a:pt x="191" y="600"/>
                    </a:moveTo>
                    <a:cubicBezTo>
                      <a:pt x="150" y="536"/>
                      <a:pt x="79" y="494"/>
                      <a:pt x="0" y="490"/>
                    </a:cubicBezTo>
                    <a:cubicBezTo>
                      <a:pt x="77" y="450"/>
                      <a:pt x="97" y="384"/>
                      <a:pt x="70" y="279"/>
                    </a:cubicBezTo>
                    <a:cubicBezTo>
                      <a:pt x="64" y="260"/>
                      <a:pt x="62" y="240"/>
                      <a:pt x="62" y="221"/>
                    </a:cubicBezTo>
                    <a:cubicBezTo>
                      <a:pt x="62" y="99"/>
                      <a:pt x="161" y="0"/>
                      <a:pt x="283" y="0"/>
                    </a:cubicBezTo>
                    <a:cubicBezTo>
                      <a:pt x="405" y="0"/>
                      <a:pt x="505" y="99"/>
                      <a:pt x="505" y="221"/>
                    </a:cubicBezTo>
                    <a:cubicBezTo>
                      <a:pt x="505" y="322"/>
                      <a:pt x="436" y="410"/>
                      <a:pt x="338" y="435"/>
                    </a:cubicBezTo>
                    <a:cubicBezTo>
                      <a:pt x="235" y="464"/>
                      <a:pt x="188" y="515"/>
                      <a:pt x="191" y="600"/>
                    </a:cubicBezTo>
                    <a:close/>
                  </a:path>
                </a:pathLst>
              </a:custGeom>
              <a:solidFill>
                <a:srgbClr val="00B050">
                  <a:alpha val="6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47FA5A2A-9E6E-9D0E-08B8-EB09AAEC95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2788" y="676275"/>
                <a:ext cx="2238375" cy="1666875"/>
              </a:xfrm>
              <a:custGeom>
                <a:avLst/>
                <a:gdLst>
                  <a:gd name="T0" fmla="*/ 373 w 594"/>
                  <a:gd name="T1" fmla="*/ 442 h 442"/>
                  <a:gd name="T2" fmla="*/ 217 w 594"/>
                  <a:gd name="T3" fmla="*/ 377 h 442"/>
                  <a:gd name="T4" fmla="*/ 80 w 594"/>
                  <a:gd name="T5" fmla="*/ 306 h 442"/>
                  <a:gd name="T6" fmla="*/ 0 w 594"/>
                  <a:gd name="T7" fmla="*/ 331 h 442"/>
                  <a:gd name="T8" fmla="*/ 27 w 594"/>
                  <a:gd name="T9" fmla="*/ 221 h 442"/>
                  <a:gd name="T10" fmla="*/ 0 w 594"/>
                  <a:gd name="T11" fmla="*/ 111 h 442"/>
                  <a:gd name="T12" fmla="*/ 80 w 594"/>
                  <a:gd name="T13" fmla="*/ 136 h 442"/>
                  <a:gd name="T14" fmla="*/ 217 w 594"/>
                  <a:gd name="T15" fmla="*/ 64 h 442"/>
                  <a:gd name="T16" fmla="*/ 373 w 594"/>
                  <a:gd name="T17" fmla="*/ 0 h 442"/>
                  <a:gd name="T18" fmla="*/ 594 w 594"/>
                  <a:gd name="T19" fmla="*/ 221 h 442"/>
                  <a:gd name="T20" fmla="*/ 373 w 594"/>
                  <a:gd name="T21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442">
                    <a:moveTo>
                      <a:pt x="373" y="442"/>
                    </a:moveTo>
                    <a:cubicBezTo>
                      <a:pt x="314" y="442"/>
                      <a:pt x="258" y="419"/>
                      <a:pt x="217" y="377"/>
                    </a:cubicBezTo>
                    <a:cubicBezTo>
                      <a:pt x="168" y="329"/>
                      <a:pt x="124" y="306"/>
                      <a:pt x="80" y="306"/>
                    </a:cubicBezTo>
                    <a:cubicBezTo>
                      <a:pt x="54" y="306"/>
                      <a:pt x="27" y="314"/>
                      <a:pt x="0" y="331"/>
                    </a:cubicBezTo>
                    <a:cubicBezTo>
                      <a:pt x="18" y="298"/>
                      <a:pt x="27" y="260"/>
                      <a:pt x="27" y="221"/>
                    </a:cubicBezTo>
                    <a:cubicBezTo>
                      <a:pt x="27" y="182"/>
                      <a:pt x="18" y="144"/>
                      <a:pt x="0" y="111"/>
                    </a:cubicBezTo>
                    <a:cubicBezTo>
                      <a:pt x="27" y="128"/>
                      <a:pt x="54" y="136"/>
                      <a:pt x="80" y="136"/>
                    </a:cubicBezTo>
                    <a:cubicBezTo>
                      <a:pt x="124" y="136"/>
                      <a:pt x="168" y="113"/>
                      <a:pt x="217" y="64"/>
                    </a:cubicBezTo>
                    <a:cubicBezTo>
                      <a:pt x="258" y="23"/>
                      <a:pt x="314" y="0"/>
                      <a:pt x="373" y="0"/>
                    </a:cubicBezTo>
                    <a:cubicBezTo>
                      <a:pt x="495" y="0"/>
                      <a:pt x="594" y="99"/>
                      <a:pt x="594" y="221"/>
                    </a:cubicBezTo>
                    <a:cubicBezTo>
                      <a:pt x="594" y="343"/>
                      <a:pt x="495" y="442"/>
                      <a:pt x="373" y="442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id="{A2840F5C-A331-E8D9-BC43-7A6884CEB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0588" y="1995488"/>
                <a:ext cx="1903413" cy="2266950"/>
              </a:xfrm>
              <a:custGeom>
                <a:avLst/>
                <a:gdLst>
                  <a:gd name="T0" fmla="*/ 284 w 505"/>
                  <a:gd name="T1" fmla="*/ 601 h 601"/>
                  <a:gd name="T2" fmla="*/ 63 w 505"/>
                  <a:gd name="T3" fmla="*/ 380 h 601"/>
                  <a:gd name="T4" fmla="*/ 70 w 505"/>
                  <a:gd name="T5" fmla="*/ 322 h 601"/>
                  <a:gd name="T6" fmla="*/ 0 w 505"/>
                  <a:gd name="T7" fmla="*/ 110 h 601"/>
                  <a:gd name="T8" fmla="*/ 191 w 505"/>
                  <a:gd name="T9" fmla="*/ 0 h 601"/>
                  <a:gd name="T10" fmla="*/ 339 w 505"/>
                  <a:gd name="T11" fmla="*/ 165 h 601"/>
                  <a:gd name="T12" fmla="*/ 505 w 505"/>
                  <a:gd name="T13" fmla="*/ 380 h 601"/>
                  <a:gd name="T14" fmla="*/ 284 w 505"/>
                  <a:gd name="T15" fmla="*/ 601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5" h="601">
                    <a:moveTo>
                      <a:pt x="284" y="601"/>
                    </a:moveTo>
                    <a:cubicBezTo>
                      <a:pt x="162" y="601"/>
                      <a:pt x="63" y="502"/>
                      <a:pt x="63" y="380"/>
                    </a:cubicBezTo>
                    <a:cubicBezTo>
                      <a:pt x="63" y="360"/>
                      <a:pt x="65" y="341"/>
                      <a:pt x="70" y="322"/>
                    </a:cubicBezTo>
                    <a:cubicBezTo>
                      <a:pt x="98" y="217"/>
                      <a:pt x="77" y="151"/>
                      <a:pt x="0" y="110"/>
                    </a:cubicBezTo>
                    <a:cubicBezTo>
                      <a:pt x="79" y="107"/>
                      <a:pt x="150" y="64"/>
                      <a:pt x="191" y="0"/>
                    </a:cubicBezTo>
                    <a:cubicBezTo>
                      <a:pt x="188" y="86"/>
                      <a:pt x="235" y="137"/>
                      <a:pt x="339" y="165"/>
                    </a:cubicBezTo>
                    <a:cubicBezTo>
                      <a:pt x="437" y="190"/>
                      <a:pt x="505" y="278"/>
                      <a:pt x="505" y="380"/>
                    </a:cubicBezTo>
                    <a:cubicBezTo>
                      <a:pt x="505" y="502"/>
                      <a:pt x="406" y="601"/>
                      <a:pt x="284" y="601"/>
                    </a:cubicBezTo>
                    <a:close/>
                  </a:path>
                </a:pathLst>
              </a:custGeom>
              <a:solidFill>
                <a:srgbClr val="00B050">
                  <a:alpha val="9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id="{37D9CC2D-B412-9B41-FF0F-92164077C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8000" y="2592388"/>
                <a:ext cx="1900238" cy="2265363"/>
              </a:xfrm>
              <a:custGeom>
                <a:avLst/>
                <a:gdLst>
                  <a:gd name="T0" fmla="*/ 313 w 504"/>
                  <a:gd name="T1" fmla="*/ 601 h 601"/>
                  <a:gd name="T2" fmla="*/ 167 w 504"/>
                  <a:gd name="T3" fmla="*/ 436 h 601"/>
                  <a:gd name="T4" fmla="*/ 0 w 504"/>
                  <a:gd name="T5" fmla="*/ 222 h 601"/>
                  <a:gd name="T6" fmla="*/ 222 w 504"/>
                  <a:gd name="T7" fmla="*/ 0 h 601"/>
                  <a:gd name="T8" fmla="*/ 443 w 504"/>
                  <a:gd name="T9" fmla="*/ 222 h 601"/>
                  <a:gd name="T10" fmla="*/ 435 w 504"/>
                  <a:gd name="T11" fmla="*/ 279 h 601"/>
                  <a:gd name="T12" fmla="*/ 504 w 504"/>
                  <a:gd name="T13" fmla="*/ 491 h 601"/>
                  <a:gd name="T14" fmla="*/ 313 w 504"/>
                  <a:gd name="T15" fmla="*/ 601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4" h="601">
                    <a:moveTo>
                      <a:pt x="313" y="601"/>
                    </a:moveTo>
                    <a:cubicBezTo>
                      <a:pt x="317" y="515"/>
                      <a:pt x="270" y="464"/>
                      <a:pt x="167" y="436"/>
                    </a:cubicBezTo>
                    <a:cubicBezTo>
                      <a:pt x="69" y="411"/>
                      <a:pt x="0" y="323"/>
                      <a:pt x="0" y="222"/>
                    </a:cubicBezTo>
                    <a:cubicBezTo>
                      <a:pt x="0" y="99"/>
                      <a:pt x="100" y="0"/>
                      <a:pt x="222" y="0"/>
                    </a:cubicBezTo>
                    <a:cubicBezTo>
                      <a:pt x="344" y="0"/>
                      <a:pt x="443" y="99"/>
                      <a:pt x="443" y="222"/>
                    </a:cubicBezTo>
                    <a:cubicBezTo>
                      <a:pt x="443" y="241"/>
                      <a:pt x="440" y="260"/>
                      <a:pt x="435" y="279"/>
                    </a:cubicBezTo>
                    <a:cubicBezTo>
                      <a:pt x="407" y="384"/>
                      <a:pt x="428" y="450"/>
                      <a:pt x="504" y="491"/>
                    </a:cubicBezTo>
                    <a:cubicBezTo>
                      <a:pt x="425" y="494"/>
                      <a:pt x="355" y="536"/>
                      <a:pt x="313" y="601"/>
                    </a:cubicBezTo>
                    <a:close/>
                  </a:path>
                </a:pathLst>
              </a:custGeom>
              <a:solidFill>
                <a:srgbClr val="00B050">
                  <a:alpha val="6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4E137AB5-7D49-9997-FC5C-50103F4AB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4511675"/>
                <a:ext cx="2239963" cy="1666875"/>
              </a:xfrm>
              <a:custGeom>
                <a:avLst/>
                <a:gdLst>
                  <a:gd name="T0" fmla="*/ 221 w 594"/>
                  <a:gd name="T1" fmla="*/ 442 h 442"/>
                  <a:gd name="T2" fmla="*/ 0 w 594"/>
                  <a:gd name="T3" fmla="*/ 221 h 442"/>
                  <a:gd name="T4" fmla="*/ 221 w 594"/>
                  <a:gd name="T5" fmla="*/ 0 h 442"/>
                  <a:gd name="T6" fmla="*/ 378 w 594"/>
                  <a:gd name="T7" fmla="*/ 65 h 442"/>
                  <a:gd name="T8" fmla="*/ 514 w 594"/>
                  <a:gd name="T9" fmla="*/ 136 h 442"/>
                  <a:gd name="T10" fmla="*/ 594 w 594"/>
                  <a:gd name="T11" fmla="*/ 111 h 442"/>
                  <a:gd name="T12" fmla="*/ 567 w 594"/>
                  <a:gd name="T13" fmla="*/ 221 h 442"/>
                  <a:gd name="T14" fmla="*/ 594 w 594"/>
                  <a:gd name="T15" fmla="*/ 331 h 442"/>
                  <a:gd name="T16" fmla="*/ 514 w 594"/>
                  <a:gd name="T17" fmla="*/ 306 h 442"/>
                  <a:gd name="T18" fmla="*/ 378 w 594"/>
                  <a:gd name="T19" fmla="*/ 378 h 442"/>
                  <a:gd name="T20" fmla="*/ 221 w 594"/>
                  <a:gd name="T21" fmla="*/ 44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442">
                    <a:moveTo>
                      <a:pt x="221" y="442"/>
                    </a:moveTo>
                    <a:cubicBezTo>
                      <a:pt x="99" y="442"/>
                      <a:pt x="0" y="343"/>
                      <a:pt x="0" y="221"/>
                    </a:cubicBezTo>
                    <a:cubicBezTo>
                      <a:pt x="0" y="99"/>
                      <a:pt x="99" y="0"/>
                      <a:pt x="221" y="0"/>
                    </a:cubicBezTo>
                    <a:cubicBezTo>
                      <a:pt x="280" y="0"/>
                      <a:pt x="336" y="23"/>
                      <a:pt x="378" y="65"/>
                    </a:cubicBezTo>
                    <a:cubicBezTo>
                      <a:pt x="426" y="113"/>
                      <a:pt x="471" y="136"/>
                      <a:pt x="514" y="136"/>
                    </a:cubicBezTo>
                    <a:cubicBezTo>
                      <a:pt x="540" y="136"/>
                      <a:pt x="567" y="128"/>
                      <a:pt x="594" y="111"/>
                    </a:cubicBezTo>
                    <a:cubicBezTo>
                      <a:pt x="577" y="144"/>
                      <a:pt x="567" y="182"/>
                      <a:pt x="567" y="221"/>
                    </a:cubicBezTo>
                    <a:cubicBezTo>
                      <a:pt x="567" y="260"/>
                      <a:pt x="577" y="298"/>
                      <a:pt x="594" y="331"/>
                    </a:cubicBezTo>
                    <a:cubicBezTo>
                      <a:pt x="567" y="314"/>
                      <a:pt x="540" y="306"/>
                      <a:pt x="514" y="306"/>
                    </a:cubicBezTo>
                    <a:cubicBezTo>
                      <a:pt x="471" y="306"/>
                      <a:pt x="426" y="329"/>
                      <a:pt x="378" y="378"/>
                    </a:cubicBezTo>
                    <a:cubicBezTo>
                      <a:pt x="336" y="419"/>
                      <a:pt x="280" y="442"/>
                      <a:pt x="221" y="442"/>
                    </a:cubicBezTo>
                    <a:close/>
                  </a:path>
                </a:pathLst>
              </a:custGeom>
              <a:solidFill>
                <a:srgbClr val="00B050">
                  <a:alpha val="82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E415B0FA-8501-BBD1-0CB7-F3ABDD49F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5875" y="3911600"/>
                <a:ext cx="1903413" cy="2266950"/>
              </a:xfrm>
              <a:custGeom>
                <a:avLst/>
                <a:gdLst>
                  <a:gd name="T0" fmla="*/ 221 w 505"/>
                  <a:gd name="T1" fmla="*/ 601 h 601"/>
                  <a:gd name="T2" fmla="*/ 0 w 505"/>
                  <a:gd name="T3" fmla="*/ 380 h 601"/>
                  <a:gd name="T4" fmla="*/ 166 w 505"/>
                  <a:gd name="T5" fmla="*/ 166 h 601"/>
                  <a:gd name="T6" fmla="*/ 314 w 505"/>
                  <a:gd name="T7" fmla="*/ 0 h 601"/>
                  <a:gd name="T8" fmla="*/ 505 w 505"/>
                  <a:gd name="T9" fmla="*/ 111 h 601"/>
                  <a:gd name="T10" fmla="*/ 435 w 505"/>
                  <a:gd name="T11" fmla="*/ 323 h 601"/>
                  <a:gd name="T12" fmla="*/ 442 w 505"/>
                  <a:gd name="T13" fmla="*/ 380 h 601"/>
                  <a:gd name="T14" fmla="*/ 221 w 505"/>
                  <a:gd name="T15" fmla="*/ 601 h 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5" h="601">
                    <a:moveTo>
                      <a:pt x="221" y="601"/>
                    </a:moveTo>
                    <a:cubicBezTo>
                      <a:pt x="99" y="601"/>
                      <a:pt x="0" y="502"/>
                      <a:pt x="0" y="380"/>
                    </a:cubicBezTo>
                    <a:cubicBezTo>
                      <a:pt x="0" y="279"/>
                      <a:pt x="68" y="191"/>
                      <a:pt x="166" y="166"/>
                    </a:cubicBezTo>
                    <a:cubicBezTo>
                      <a:pt x="270" y="137"/>
                      <a:pt x="317" y="86"/>
                      <a:pt x="314" y="0"/>
                    </a:cubicBezTo>
                    <a:cubicBezTo>
                      <a:pt x="355" y="65"/>
                      <a:pt x="426" y="107"/>
                      <a:pt x="505" y="111"/>
                    </a:cubicBezTo>
                    <a:cubicBezTo>
                      <a:pt x="428" y="151"/>
                      <a:pt x="407" y="217"/>
                      <a:pt x="435" y="323"/>
                    </a:cubicBezTo>
                    <a:cubicBezTo>
                      <a:pt x="440" y="341"/>
                      <a:pt x="442" y="361"/>
                      <a:pt x="442" y="380"/>
                    </a:cubicBezTo>
                    <a:cubicBezTo>
                      <a:pt x="442" y="502"/>
                      <a:pt x="343" y="601"/>
                      <a:pt x="221" y="601"/>
                    </a:cubicBezTo>
                    <a:close/>
                  </a:path>
                </a:pathLst>
              </a:custGeom>
              <a:solidFill>
                <a:srgbClr val="00B050">
                  <a:alpha val="8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7" name="Oval 11">
                <a:extLst>
                  <a:ext uri="{FF2B5EF4-FFF2-40B4-BE49-F238E27FC236}">
                    <a16:creationId xmlns:a16="http://schemas.microsoft.com/office/drawing/2014/main" id="{54BCE7A5-E6E3-A397-D92A-BBEC190E7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5638" y="2738438"/>
                <a:ext cx="1374775" cy="13763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8" name="Oval 12">
                <a:extLst>
                  <a:ext uri="{FF2B5EF4-FFF2-40B4-BE49-F238E27FC236}">
                    <a16:creationId xmlns:a16="http://schemas.microsoft.com/office/drawing/2014/main" id="{AA51E1A9-C48F-3862-3529-299B4E994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3713" y="4659313"/>
                <a:ext cx="1371600" cy="1371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19" name="Oval 13">
                <a:extLst>
                  <a:ext uri="{FF2B5EF4-FFF2-40B4-BE49-F238E27FC236}">
                    <a16:creationId xmlns:a16="http://schemas.microsoft.com/office/drawing/2014/main" id="{E82FCE41-A526-2399-78CD-17BD0BD731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925" y="4659313"/>
                <a:ext cx="1373188" cy="13716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0" name="Oval 14">
                <a:extLst>
                  <a:ext uri="{FF2B5EF4-FFF2-40B4-BE49-F238E27FC236}">
                    <a16:creationId xmlns:a16="http://schemas.microsoft.com/office/drawing/2014/main" id="{3898B08C-F272-AEF1-3F10-BC1D0D9C54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24763" y="2738438"/>
                <a:ext cx="1371600" cy="13763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1" name="Oval 15">
                <a:extLst>
                  <a:ext uri="{FF2B5EF4-FFF2-40B4-BE49-F238E27FC236}">
                    <a16:creationId xmlns:a16="http://schemas.microsoft.com/office/drawing/2014/main" id="{55D5A06E-8779-9B5A-4DFB-5C2607B400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11925" y="822325"/>
                <a:ext cx="1373188" cy="13731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22" name="Oval 16">
                <a:extLst>
                  <a:ext uri="{FF2B5EF4-FFF2-40B4-BE49-F238E27FC236}">
                    <a16:creationId xmlns:a16="http://schemas.microsoft.com/office/drawing/2014/main" id="{79B9CD96-33A5-0BA1-9CA2-D3A8A375A1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3713" y="822325"/>
                <a:ext cx="1371600" cy="13731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5" name="Shape 2389">
              <a:extLst>
                <a:ext uri="{FF2B5EF4-FFF2-40B4-BE49-F238E27FC236}">
                  <a16:creationId xmlns:a16="http://schemas.microsoft.com/office/drawing/2014/main" id="{D47935E2-F26A-B2AF-4B64-9AB0A358687D}"/>
                </a:ext>
              </a:extLst>
            </p:cNvPr>
            <p:cNvSpPr/>
            <p:nvPr/>
          </p:nvSpPr>
          <p:spPr>
            <a:xfrm>
              <a:off x="5151148" y="5129835"/>
              <a:ext cx="372274" cy="304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0400"/>
                  </a:moveTo>
                  <a:lnTo>
                    <a:pt x="18655" y="20400"/>
                  </a:lnTo>
                  <a:lnTo>
                    <a:pt x="18655" y="1200"/>
                  </a:lnTo>
                  <a:lnTo>
                    <a:pt x="20618" y="1200"/>
                  </a:lnTo>
                  <a:cubicBezTo>
                    <a:pt x="20618" y="1200"/>
                    <a:pt x="20618" y="20400"/>
                    <a:pt x="20618" y="20400"/>
                  </a:cubicBezTo>
                  <a:close/>
                  <a:moveTo>
                    <a:pt x="21109" y="0"/>
                  </a:moveTo>
                  <a:lnTo>
                    <a:pt x="18164" y="0"/>
                  </a:lnTo>
                  <a:cubicBezTo>
                    <a:pt x="17893" y="0"/>
                    <a:pt x="17673" y="269"/>
                    <a:pt x="17673" y="600"/>
                  </a:cubicBezTo>
                  <a:lnTo>
                    <a:pt x="17673" y="21000"/>
                  </a:lnTo>
                  <a:cubicBezTo>
                    <a:pt x="17673" y="21332"/>
                    <a:pt x="17893" y="21600"/>
                    <a:pt x="18164" y="21600"/>
                  </a:cubicBezTo>
                  <a:lnTo>
                    <a:pt x="21109" y="21600"/>
                  </a:lnTo>
                  <a:cubicBezTo>
                    <a:pt x="21380" y="21600"/>
                    <a:pt x="21600" y="21332"/>
                    <a:pt x="21600" y="21000"/>
                  </a:cubicBezTo>
                  <a:lnTo>
                    <a:pt x="21600" y="600"/>
                  </a:lnTo>
                  <a:cubicBezTo>
                    <a:pt x="21600" y="269"/>
                    <a:pt x="21380" y="0"/>
                    <a:pt x="21109" y="0"/>
                  </a:cubicBezTo>
                  <a:moveTo>
                    <a:pt x="8836" y="20400"/>
                  </a:moveTo>
                  <a:lnTo>
                    <a:pt x="6873" y="20400"/>
                  </a:lnTo>
                  <a:lnTo>
                    <a:pt x="6873" y="3600"/>
                  </a:lnTo>
                  <a:lnTo>
                    <a:pt x="8836" y="3600"/>
                  </a:lnTo>
                  <a:cubicBezTo>
                    <a:pt x="8836" y="3600"/>
                    <a:pt x="8836" y="20400"/>
                    <a:pt x="8836" y="20400"/>
                  </a:cubicBezTo>
                  <a:close/>
                  <a:moveTo>
                    <a:pt x="9327" y="2400"/>
                  </a:moveTo>
                  <a:lnTo>
                    <a:pt x="6382" y="2400"/>
                  </a:lnTo>
                  <a:cubicBezTo>
                    <a:pt x="6111" y="2400"/>
                    <a:pt x="5891" y="2669"/>
                    <a:pt x="5891" y="3000"/>
                  </a:cubicBezTo>
                  <a:lnTo>
                    <a:pt x="5891" y="21000"/>
                  </a:lnTo>
                  <a:cubicBezTo>
                    <a:pt x="5891" y="21332"/>
                    <a:pt x="6111" y="21600"/>
                    <a:pt x="6382" y="21600"/>
                  </a:cubicBezTo>
                  <a:lnTo>
                    <a:pt x="9327" y="21600"/>
                  </a:lnTo>
                  <a:cubicBezTo>
                    <a:pt x="9598" y="21600"/>
                    <a:pt x="9818" y="21332"/>
                    <a:pt x="9818" y="21000"/>
                  </a:cubicBezTo>
                  <a:lnTo>
                    <a:pt x="9818" y="3000"/>
                  </a:lnTo>
                  <a:cubicBezTo>
                    <a:pt x="9818" y="2669"/>
                    <a:pt x="9598" y="2400"/>
                    <a:pt x="9327" y="2400"/>
                  </a:cubicBezTo>
                  <a:moveTo>
                    <a:pt x="14727" y="20400"/>
                  </a:moveTo>
                  <a:lnTo>
                    <a:pt x="12764" y="20400"/>
                  </a:lnTo>
                  <a:lnTo>
                    <a:pt x="12764" y="10800"/>
                  </a:lnTo>
                  <a:lnTo>
                    <a:pt x="14727" y="10800"/>
                  </a:lnTo>
                  <a:cubicBezTo>
                    <a:pt x="14727" y="10800"/>
                    <a:pt x="14727" y="20400"/>
                    <a:pt x="14727" y="20400"/>
                  </a:cubicBezTo>
                  <a:close/>
                  <a:moveTo>
                    <a:pt x="15218" y="9600"/>
                  </a:moveTo>
                  <a:lnTo>
                    <a:pt x="12273" y="9600"/>
                  </a:lnTo>
                  <a:cubicBezTo>
                    <a:pt x="12002" y="9600"/>
                    <a:pt x="11782" y="9869"/>
                    <a:pt x="11782" y="10200"/>
                  </a:cubicBezTo>
                  <a:lnTo>
                    <a:pt x="11782" y="21000"/>
                  </a:lnTo>
                  <a:cubicBezTo>
                    <a:pt x="11782" y="21332"/>
                    <a:pt x="12002" y="21600"/>
                    <a:pt x="12273" y="21600"/>
                  </a:cubicBezTo>
                  <a:lnTo>
                    <a:pt x="15218" y="21600"/>
                  </a:lnTo>
                  <a:cubicBezTo>
                    <a:pt x="15489" y="21600"/>
                    <a:pt x="15709" y="21332"/>
                    <a:pt x="15709" y="21000"/>
                  </a:cubicBezTo>
                  <a:lnTo>
                    <a:pt x="15709" y="10200"/>
                  </a:lnTo>
                  <a:cubicBezTo>
                    <a:pt x="15709" y="9869"/>
                    <a:pt x="15489" y="9600"/>
                    <a:pt x="15218" y="9600"/>
                  </a:cubicBezTo>
                  <a:moveTo>
                    <a:pt x="2945" y="20400"/>
                  </a:moveTo>
                  <a:lnTo>
                    <a:pt x="982" y="20400"/>
                  </a:lnTo>
                  <a:lnTo>
                    <a:pt x="982" y="14400"/>
                  </a:lnTo>
                  <a:lnTo>
                    <a:pt x="2945" y="14400"/>
                  </a:lnTo>
                  <a:cubicBezTo>
                    <a:pt x="2945" y="14400"/>
                    <a:pt x="2945" y="20400"/>
                    <a:pt x="2945" y="20400"/>
                  </a:cubicBezTo>
                  <a:close/>
                  <a:moveTo>
                    <a:pt x="3436" y="13200"/>
                  </a:moveTo>
                  <a:lnTo>
                    <a:pt x="491" y="13200"/>
                  </a:lnTo>
                  <a:cubicBezTo>
                    <a:pt x="220" y="13200"/>
                    <a:pt x="0" y="13469"/>
                    <a:pt x="0" y="13800"/>
                  </a:cubicBezTo>
                  <a:lnTo>
                    <a:pt x="0" y="21000"/>
                  </a:lnTo>
                  <a:cubicBezTo>
                    <a:pt x="0" y="21332"/>
                    <a:pt x="220" y="21600"/>
                    <a:pt x="491" y="21600"/>
                  </a:cubicBezTo>
                  <a:lnTo>
                    <a:pt x="3436" y="21600"/>
                  </a:lnTo>
                  <a:cubicBezTo>
                    <a:pt x="3707" y="21600"/>
                    <a:pt x="3927" y="21332"/>
                    <a:pt x="3927" y="21000"/>
                  </a:cubicBezTo>
                  <a:lnTo>
                    <a:pt x="3927" y="13800"/>
                  </a:lnTo>
                  <a:cubicBezTo>
                    <a:pt x="3927" y="13469"/>
                    <a:pt x="3707" y="13200"/>
                    <a:pt x="3436" y="13200"/>
                  </a:cubicBezTo>
                </a:path>
              </a:pathLst>
            </a:custGeom>
            <a:solidFill>
              <a:srgbClr val="00B050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6" name="Shape 2390">
              <a:extLst>
                <a:ext uri="{FF2B5EF4-FFF2-40B4-BE49-F238E27FC236}">
                  <a16:creationId xmlns:a16="http://schemas.microsoft.com/office/drawing/2014/main" id="{580634CD-8038-72F8-D3AE-D35736E6C916}"/>
                </a:ext>
              </a:extLst>
            </p:cNvPr>
            <p:cNvSpPr/>
            <p:nvPr/>
          </p:nvSpPr>
          <p:spPr>
            <a:xfrm>
              <a:off x="6665856" y="5131233"/>
              <a:ext cx="372274" cy="372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00B050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7" name="Shape 2435">
              <a:extLst>
                <a:ext uri="{FF2B5EF4-FFF2-40B4-BE49-F238E27FC236}">
                  <a16:creationId xmlns:a16="http://schemas.microsoft.com/office/drawing/2014/main" id="{6F6FA0EA-B79A-1E4C-7413-13B6E5BB6554}"/>
                </a:ext>
              </a:extLst>
            </p:cNvPr>
            <p:cNvSpPr/>
            <p:nvPr/>
          </p:nvSpPr>
          <p:spPr>
            <a:xfrm>
              <a:off x="6693899" y="2432684"/>
              <a:ext cx="372274" cy="372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rgbClr val="00B050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8" name="Shape 2447">
              <a:extLst>
                <a:ext uri="{FF2B5EF4-FFF2-40B4-BE49-F238E27FC236}">
                  <a16:creationId xmlns:a16="http://schemas.microsoft.com/office/drawing/2014/main" id="{5D1C622D-4CC3-59C2-36E7-B36C37BA5561}"/>
                </a:ext>
              </a:extLst>
            </p:cNvPr>
            <p:cNvSpPr/>
            <p:nvPr/>
          </p:nvSpPr>
          <p:spPr>
            <a:xfrm>
              <a:off x="5151148" y="2466525"/>
              <a:ext cx="372274" cy="304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9600"/>
                  </a:moveTo>
                  <a:lnTo>
                    <a:pt x="17673" y="9600"/>
                  </a:lnTo>
                  <a:lnTo>
                    <a:pt x="17673" y="8400"/>
                  </a:lnTo>
                  <a:cubicBezTo>
                    <a:pt x="17673" y="7738"/>
                    <a:pt x="17233" y="7200"/>
                    <a:pt x="16691" y="7200"/>
                  </a:cubicBezTo>
                  <a:lnTo>
                    <a:pt x="14727" y="7200"/>
                  </a:lnTo>
                  <a:cubicBezTo>
                    <a:pt x="14186" y="7200"/>
                    <a:pt x="13745" y="7738"/>
                    <a:pt x="13745" y="8400"/>
                  </a:cubicBezTo>
                  <a:lnTo>
                    <a:pt x="13745" y="9600"/>
                  </a:lnTo>
                  <a:lnTo>
                    <a:pt x="7855" y="9600"/>
                  </a:lnTo>
                  <a:lnTo>
                    <a:pt x="7855" y="8400"/>
                  </a:lnTo>
                  <a:cubicBezTo>
                    <a:pt x="7855" y="7738"/>
                    <a:pt x="7414" y="7200"/>
                    <a:pt x="6873" y="7200"/>
                  </a:cubicBezTo>
                  <a:lnTo>
                    <a:pt x="4909" y="7200"/>
                  </a:lnTo>
                  <a:cubicBezTo>
                    <a:pt x="4367" y="7200"/>
                    <a:pt x="3927" y="7738"/>
                    <a:pt x="3927" y="8400"/>
                  </a:cubicBezTo>
                  <a:lnTo>
                    <a:pt x="3927" y="9600"/>
                  </a:lnTo>
                  <a:lnTo>
                    <a:pt x="982" y="9600"/>
                  </a:lnTo>
                  <a:lnTo>
                    <a:pt x="982" y="3601"/>
                  </a:lnTo>
                  <a:lnTo>
                    <a:pt x="20618" y="3601"/>
                  </a:lnTo>
                  <a:cubicBezTo>
                    <a:pt x="20618" y="3601"/>
                    <a:pt x="20618" y="9600"/>
                    <a:pt x="20618" y="9600"/>
                  </a:cubicBezTo>
                  <a:close/>
                  <a:moveTo>
                    <a:pt x="14727" y="8400"/>
                  </a:moveTo>
                  <a:lnTo>
                    <a:pt x="16691" y="8400"/>
                  </a:lnTo>
                  <a:lnTo>
                    <a:pt x="16691" y="12001"/>
                  </a:lnTo>
                  <a:lnTo>
                    <a:pt x="14727" y="12001"/>
                  </a:lnTo>
                  <a:cubicBezTo>
                    <a:pt x="14727" y="12001"/>
                    <a:pt x="14727" y="8400"/>
                    <a:pt x="14727" y="8400"/>
                  </a:cubicBezTo>
                  <a:close/>
                  <a:moveTo>
                    <a:pt x="4909" y="8400"/>
                  </a:moveTo>
                  <a:lnTo>
                    <a:pt x="6873" y="8400"/>
                  </a:lnTo>
                  <a:lnTo>
                    <a:pt x="6873" y="12001"/>
                  </a:lnTo>
                  <a:lnTo>
                    <a:pt x="4909" y="12001"/>
                  </a:lnTo>
                  <a:cubicBezTo>
                    <a:pt x="4909" y="12001"/>
                    <a:pt x="4909" y="8400"/>
                    <a:pt x="4909" y="8400"/>
                  </a:cubicBezTo>
                  <a:close/>
                  <a:moveTo>
                    <a:pt x="19636" y="20400"/>
                  </a:moveTo>
                  <a:lnTo>
                    <a:pt x="1964" y="20400"/>
                  </a:lnTo>
                  <a:lnTo>
                    <a:pt x="1964" y="10800"/>
                  </a:lnTo>
                  <a:lnTo>
                    <a:pt x="3927" y="10800"/>
                  </a:lnTo>
                  <a:lnTo>
                    <a:pt x="3927" y="12001"/>
                  </a:lnTo>
                  <a:cubicBezTo>
                    <a:pt x="3927" y="12662"/>
                    <a:pt x="4367" y="13200"/>
                    <a:pt x="4909" y="13200"/>
                  </a:cubicBezTo>
                  <a:lnTo>
                    <a:pt x="6873" y="13200"/>
                  </a:lnTo>
                  <a:cubicBezTo>
                    <a:pt x="7414" y="13200"/>
                    <a:pt x="7855" y="12662"/>
                    <a:pt x="7855" y="12001"/>
                  </a:cubicBezTo>
                  <a:lnTo>
                    <a:pt x="7855" y="10800"/>
                  </a:lnTo>
                  <a:lnTo>
                    <a:pt x="13745" y="10800"/>
                  </a:lnTo>
                  <a:lnTo>
                    <a:pt x="13745" y="12001"/>
                  </a:lnTo>
                  <a:cubicBezTo>
                    <a:pt x="13745" y="12662"/>
                    <a:pt x="14186" y="13200"/>
                    <a:pt x="14727" y="13200"/>
                  </a:cubicBezTo>
                  <a:lnTo>
                    <a:pt x="16691" y="13200"/>
                  </a:lnTo>
                  <a:cubicBezTo>
                    <a:pt x="17233" y="13200"/>
                    <a:pt x="17673" y="12662"/>
                    <a:pt x="17673" y="12001"/>
                  </a:cubicBezTo>
                  <a:lnTo>
                    <a:pt x="17673" y="10800"/>
                  </a:lnTo>
                  <a:lnTo>
                    <a:pt x="19636" y="10800"/>
                  </a:lnTo>
                  <a:cubicBezTo>
                    <a:pt x="19636" y="10800"/>
                    <a:pt x="19636" y="20400"/>
                    <a:pt x="19636" y="20400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40" y="2400"/>
                    <a:pt x="0" y="2938"/>
                    <a:pt x="0" y="3601"/>
                  </a:cubicBezTo>
                  <a:lnTo>
                    <a:pt x="0" y="9600"/>
                  </a:lnTo>
                  <a:cubicBezTo>
                    <a:pt x="0" y="10262"/>
                    <a:pt x="440" y="10800"/>
                    <a:pt x="982" y="10800"/>
                  </a:cubicBezTo>
                  <a:lnTo>
                    <a:pt x="982" y="20400"/>
                  </a:lnTo>
                  <a:cubicBezTo>
                    <a:pt x="982" y="21062"/>
                    <a:pt x="1422" y="21600"/>
                    <a:pt x="1964" y="21600"/>
                  </a:cubicBezTo>
                  <a:lnTo>
                    <a:pt x="19636" y="21600"/>
                  </a:lnTo>
                  <a:cubicBezTo>
                    <a:pt x="20178" y="21600"/>
                    <a:pt x="20618" y="21062"/>
                    <a:pt x="20618" y="20400"/>
                  </a:cubicBezTo>
                  <a:lnTo>
                    <a:pt x="20618" y="10800"/>
                  </a:lnTo>
                  <a:cubicBezTo>
                    <a:pt x="21160" y="10800"/>
                    <a:pt x="21600" y="10262"/>
                    <a:pt x="21600" y="96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</a:path>
              </a:pathLst>
            </a:custGeom>
            <a:solidFill>
              <a:srgbClr val="00B050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9" name="Shape 2627">
              <a:extLst>
                <a:ext uri="{FF2B5EF4-FFF2-40B4-BE49-F238E27FC236}">
                  <a16:creationId xmlns:a16="http://schemas.microsoft.com/office/drawing/2014/main" id="{4713E8FA-143C-516D-DAC3-97BA8C8F8BEB}"/>
                </a:ext>
              </a:extLst>
            </p:cNvPr>
            <p:cNvSpPr/>
            <p:nvPr/>
          </p:nvSpPr>
          <p:spPr>
            <a:xfrm>
              <a:off x="7428381" y="3783737"/>
              <a:ext cx="372274" cy="372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rgbClr val="00B050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  <p:sp>
          <p:nvSpPr>
            <p:cNvPr id="10" name="Shape 2630">
              <a:extLst>
                <a:ext uri="{FF2B5EF4-FFF2-40B4-BE49-F238E27FC236}">
                  <a16:creationId xmlns:a16="http://schemas.microsoft.com/office/drawing/2014/main" id="{10B6C1C0-9555-5846-9C51-C9113D309614}"/>
                </a:ext>
              </a:extLst>
            </p:cNvPr>
            <p:cNvSpPr/>
            <p:nvPr/>
          </p:nvSpPr>
          <p:spPr>
            <a:xfrm>
              <a:off x="4386551" y="3770334"/>
              <a:ext cx="372042" cy="372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rgbClr val="00B050"/>
            </a:solidFill>
            <a:ln w="12700">
              <a:miter lim="400000"/>
            </a:ln>
          </p:spPr>
          <p:txBody>
            <a:bodyPr lIns="19049" tIns="19049" rIns="19049" bIns="19049" anchor="ctr"/>
            <a:lstStyle/>
            <a:p>
              <a:pPr marL="0" marR="0" lvl="0" indent="0" algn="ctr" defTabSz="22858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1562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Poppins" panose="00000500000000000000" pitchFamily="2" charset="0"/>
                <a:ea typeface="Arial"/>
                <a:cs typeface="Poppins" panose="00000500000000000000" pitchFamily="2" charset="0"/>
                <a:sym typeface="Gill Sans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9C7517F6-4551-E669-ED38-C08270C60F78}"/>
              </a:ext>
            </a:extLst>
          </p:cNvPr>
          <p:cNvSpPr/>
          <p:nvPr/>
        </p:nvSpPr>
        <p:spPr>
          <a:xfrm>
            <a:off x="8547693" y="5242424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 is simply dummy text of the printing and type.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4783F13-1305-ED94-50D8-F1C51ACD0380}"/>
              </a:ext>
            </a:extLst>
          </p:cNvPr>
          <p:cNvSpPr txBox="1"/>
          <p:nvPr/>
        </p:nvSpPr>
        <p:spPr>
          <a:xfrm>
            <a:off x="8547693" y="4957740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DDE254A-A5E9-7874-CDB4-0942067FEF66}"/>
              </a:ext>
            </a:extLst>
          </p:cNvPr>
          <p:cNvSpPr/>
          <p:nvPr/>
        </p:nvSpPr>
        <p:spPr>
          <a:xfrm>
            <a:off x="1251644" y="5242424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 is simply dummy text of the printing and type.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14AD1BA-43EC-A6A9-E7D8-F7B90464F6DD}"/>
              </a:ext>
            </a:extLst>
          </p:cNvPr>
          <p:cNvSpPr txBox="1"/>
          <p:nvPr/>
        </p:nvSpPr>
        <p:spPr>
          <a:xfrm>
            <a:off x="1441666" y="4957740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DE438F1-C28A-3BD3-BA55-2543AE4F13B2}"/>
              </a:ext>
            </a:extLst>
          </p:cNvPr>
          <p:cNvSpPr/>
          <p:nvPr/>
        </p:nvSpPr>
        <p:spPr>
          <a:xfrm>
            <a:off x="9037522" y="3751807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 is simply dummy text of the printing and type.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3607880-81C4-B919-497F-E249E0594BEC}"/>
              </a:ext>
            </a:extLst>
          </p:cNvPr>
          <p:cNvSpPr txBox="1"/>
          <p:nvPr/>
        </p:nvSpPr>
        <p:spPr>
          <a:xfrm>
            <a:off x="9037522" y="3467123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1902EEE-ABDB-C14C-20D3-93E8E5A86535}"/>
              </a:ext>
            </a:extLst>
          </p:cNvPr>
          <p:cNvSpPr/>
          <p:nvPr/>
        </p:nvSpPr>
        <p:spPr>
          <a:xfrm>
            <a:off x="826836" y="3751807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 is simply dummy text of the printing and type.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BAF1FA2-7AE6-90A0-78D9-DDDFAA917271}"/>
              </a:ext>
            </a:extLst>
          </p:cNvPr>
          <p:cNvSpPr txBox="1"/>
          <p:nvPr/>
        </p:nvSpPr>
        <p:spPr>
          <a:xfrm>
            <a:off x="1016858" y="3467123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DF11A41-D5E2-C244-3721-40AFEE813966}"/>
              </a:ext>
            </a:extLst>
          </p:cNvPr>
          <p:cNvSpPr/>
          <p:nvPr/>
        </p:nvSpPr>
        <p:spPr>
          <a:xfrm>
            <a:off x="1251644" y="2261191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 is simply dummy text of the printing and type.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AC0C09-3665-770F-7FE4-3D02BF5A0710}"/>
              </a:ext>
            </a:extLst>
          </p:cNvPr>
          <p:cNvSpPr txBox="1"/>
          <p:nvPr/>
        </p:nvSpPr>
        <p:spPr>
          <a:xfrm>
            <a:off x="1441666" y="1976507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FADCC6D-B914-0436-9A67-07DE78CDD317}"/>
              </a:ext>
            </a:extLst>
          </p:cNvPr>
          <p:cNvSpPr/>
          <p:nvPr/>
        </p:nvSpPr>
        <p:spPr>
          <a:xfrm>
            <a:off x="8547693" y="2261191"/>
            <a:ext cx="2392664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 is simply dummy text of the printing and type.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2FE2A1-DB2B-6FDB-EEF4-6648976825DE}"/>
              </a:ext>
            </a:extLst>
          </p:cNvPr>
          <p:cNvSpPr txBox="1"/>
          <p:nvPr/>
        </p:nvSpPr>
        <p:spPr>
          <a:xfrm>
            <a:off x="8547693" y="1976507"/>
            <a:ext cx="2202641" cy="2527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7405851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5121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Infographic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57DBAE-F833-B644-CB39-F7FA36608F7C}"/>
              </a:ext>
            </a:extLst>
          </p:cNvPr>
          <p:cNvSpPr txBox="1"/>
          <p:nvPr/>
        </p:nvSpPr>
        <p:spPr>
          <a:xfrm>
            <a:off x="1856221" y="2958431"/>
            <a:ext cx="1446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1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464701-B333-4E26-C940-06845951DB91}"/>
              </a:ext>
            </a:extLst>
          </p:cNvPr>
          <p:cNvSpPr txBox="1"/>
          <p:nvPr/>
        </p:nvSpPr>
        <p:spPr>
          <a:xfrm>
            <a:off x="1019454" y="3227754"/>
            <a:ext cx="2282997" cy="541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 dolor,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consectet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roin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cursu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DAFDDE-56C9-567C-125F-D78184C97429}"/>
              </a:ext>
            </a:extLst>
          </p:cNvPr>
          <p:cNvSpPr txBox="1"/>
          <p:nvPr/>
        </p:nvSpPr>
        <p:spPr>
          <a:xfrm>
            <a:off x="9366604" y="4464005"/>
            <a:ext cx="1702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A68FDD-D3CA-42E2-891C-9462FF67F7F6}"/>
              </a:ext>
            </a:extLst>
          </p:cNvPr>
          <p:cNvSpPr txBox="1"/>
          <p:nvPr/>
        </p:nvSpPr>
        <p:spPr>
          <a:xfrm>
            <a:off x="9366604" y="4733265"/>
            <a:ext cx="2567212" cy="541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 dolor, consectet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adipiscing elit roin cursu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7A72C4-9041-DE28-3EDE-0A6CE11E7EF9}"/>
              </a:ext>
            </a:extLst>
          </p:cNvPr>
          <p:cNvSpPr txBox="1"/>
          <p:nvPr/>
        </p:nvSpPr>
        <p:spPr>
          <a:xfrm>
            <a:off x="1379166" y="4468826"/>
            <a:ext cx="1446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1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4BADD6-73FC-1223-3AEA-A200024782CC}"/>
              </a:ext>
            </a:extLst>
          </p:cNvPr>
          <p:cNvSpPr txBox="1"/>
          <p:nvPr/>
        </p:nvSpPr>
        <p:spPr>
          <a:xfrm>
            <a:off x="258184" y="4738149"/>
            <a:ext cx="2567212" cy="541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 dolor,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consectet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roin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cursu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570C55-80B8-CB6F-F848-5AC9DAC8D756}"/>
              </a:ext>
            </a:extLst>
          </p:cNvPr>
          <p:cNvSpPr txBox="1"/>
          <p:nvPr/>
        </p:nvSpPr>
        <p:spPr>
          <a:xfrm>
            <a:off x="3897442" y="1825773"/>
            <a:ext cx="1446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1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21C30C-9F38-788C-5258-4B0BE4706E80}"/>
              </a:ext>
            </a:extLst>
          </p:cNvPr>
          <p:cNvSpPr txBox="1"/>
          <p:nvPr/>
        </p:nvSpPr>
        <p:spPr>
          <a:xfrm>
            <a:off x="3060675" y="2095096"/>
            <a:ext cx="2282997" cy="541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 dolor,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consectet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roin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cursu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7CF522-B2DF-0807-1B8F-009FD20175DB}"/>
              </a:ext>
            </a:extLst>
          </p:cNvPr>
          <p:cNvSpPr txBox="1"/>
          <p:nvPr/>
        </p:nvSpPr>
        <p:spPr>
          <a:xfrm>
            <a:off x="8770715" y="2957958"/>
            <a:ext cx="1702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CDCDD5-23A2-749D-92F9-7FB46548A44B}"/>
              </a:ext>
            </a:extLst>
          </p:cNvPr>
          <p:cNvSpPr txBox="1"/>
          <p:nvPr/>
        </p:nvSpPr>
        <p:spPr>
          <a:xfrm>
            <a:off x="8770715" y="3227218"/>
            <a:ext cx="2282997" cy="541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 dolor, consectet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adipiscing elit roin cursu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737D88-2111-381F-0FC6-D00B00187538}"/>
              </a:ext>
            </a:extLst>
          </p:cNvPr>
          <p:cNvSpPr txBox="1"/>
          <p:nvPr/>
        </p:nvSpPr>
        <p:spPr>
          <a:xfrm>
            <a:off x="6798544" y="1825773"/>
            <a:ext cx="1702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YOUR TITLE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1913A0-0029-F9F1-A92E-4F483CD49680}"/>
              </a:ext>
            </a:extLst>
          </p:cNvPr>
          <p:cNvSpPr txBox="1"/>
          <p:nvPr/>
        </p:nvSpPr>
        <p:spPr>
          <a:xfrm>
            <a:off x="6798544" y="2095033"/>
            <a:ext cx="2282997" cy="541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Lorem ipsum dolor, consectet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adipiscing elit roin cursu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83EF66-1A67-F136-5C5E-71CE16ABACCF}"/>
              </a:ext>
            </a:extLst>
          </p:cNvPr>
          <p:cNvSpPr/>
          <p:nvPr/>
        </p:nvSpPr>
        <p:spPr>
          <a:xfrm>
            <a:off x="4919560" y="4491287"/>
            <a:ext cx="2366712" cy="236671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2F1ADFAB-AF17-ACB7-72ED-1B04CE3437BA}"/>
              </a:ext>
            </a:extLst>
          </p:cNvPr>
          <p:cNvGrpSpPr/>
          <p:nvPr/>
        </p:nvGrpSpPr>
        <p:grpSpPr>
          <a:xfrm>
            <a:off x="4388302" y="5417295"/>
            <a:ext cx="569988" cy="166220"/>
            <a:chOff x="4615780" y="4839243"/>
            <a:chExt cx="490569" cy="143060"/>
          </a:xfrm>
          <a:solidFill>
            <a:srgbClr val="00B050"/>
          </a:solidFill>
        </p:grpSpPr>
        <p:sp>
          <p:nvSpPr>
            <p:cNvPr id="45" name="Oval 20131">
              <a:extLst>
                <a:ext uri="{FF2B5EF4-FFF2-40B4-BE49-F238E27FC236}">
                  <a16:creationId xmlns:a16="http://schemas.microsoft.com/office/drawing/2014/main" id="{4AE91D4C-9436-0E5B-634C-523F83A86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225" y="4907934"/>
              <a:ext cx="77124" cy="743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  <p:sp>
          <p:nvSpPr>
            <p:cNvPr id="46" name="Freeform 20132">
              <a:extLst>
                <a:ext uri="{FF2B5EF4-FFF2-40B4-BE49-F238E27FC236}">
                  <a16:creationId xmlns:a16="http://schemas.microsoft.com/office/drawing/2014/main" id="{4C51055E-8A05-15CE-0552-F0D38F097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780" y="4839243"/>
              <a:ext cx="454043" cy="118092"/>
            </a:xfrm>
            <a:custGeom>
              <a:avLst/>
              <a:gdLst>
                <a:gd name="T0" fmla="*/ 221 w 223"/>
                <a:gd name="T1" fmla="*/ 58 h 58"/>
                <a:gd name="T2" fmla="*/ 0 w 223"/>
                <a:gd name="T3" fmla="*/ 15 h 58"/>
                <a:gd name="T4" fmla="*/ 4 w 223"/>
                <a:gd name="T5" fmla="*/ 0 h 58"/>
                <a:gd name="T6" fmla="*/ 223 w 223"/>
                <a:gd name="T7" fmla="*/ 44 h 58"/>
                <a:gd name="T8" fmla="*/ 221 w 223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58">
                  <a:moveTo>
                    <a:pt x="221" y="58"/>
                  </a:moveTo>
                  <a:lnTo>
                    <a:pt x="0" y="15"/>
                  </a:lnTo>
                  <a:lnTo>
                    <a:pt x="4" y="0"/>
                  </a:lnTo>
                  <a:lnTo>
                    <a:pt x="223" y="44"/>
                  </a:lnTo>
                  <a:lnTo>
                    <a:pt x="221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</p:grpSp>
      <p:sp>
        <p:nvSpPr>
          <p:cNvPr id="47" name="Freeform 20120">
            <a:extLst>
              <a:ext uri="{FF2B5EF4-FFF2-40B4-BE49-F238E27FC236}">
                <a16:creationId xmlns:a16="http://schemas.microsoft.com/office/drawing/2014/main" id="{4146381B-D100-260F-5A3D-6A553351BE58}"/>
              </a:ext>
            </a:extLst>
          </p:cNvPr>
          <p:cNvSpPr>
            <a:spLocks/>
          </p:cNvSpPr>
          <p:nvPr/>
        </p:nvSpPr>
        <p:spPr bwMode="auto">
          <a:xfrm>
            <a:off x="3016201" y="4350368"/>
            <a:ext cx="1603938" cy="1469095"/>
          </a:xfrm>
          <a:custGeom>
            <a:avLst/>
            <a:gdLst>
              <a:gd name="T0" fmla="*/ 75 w 326"/>
              <a:gd name="T1" fmla="*/ 0 h 299"/>
              <a:gd name="T2" fmla="*/ 326 w 326"/>
              <a:gd name="T3" fmla="*/ 144 h 299"/>
              <a:gd name="T4" fmla="*/ 289 w 326"/>
              <a:gd name="T5" fmla="*/ 299 h 299"/>
              <a:gd name="T6" fmla="*/ 0 w 326"/>
              <a:gd name="T7" fmla="*/ 299 h 299"/>
              <a:gd name="T8" fmla="*/ 75 w 326"/>
              <a:gd name="T9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" h="299">
                <a:moveTo>
                  <a:pt x="75" y="0"/>
                </a:moveTo>
                <a:cubicBezTo>
                  <a:pt x="326" y="144"/>
                  <a:pt x="326" y="144"/>
                  <a:pt x="326" y="144"/>
                </a:cubicBezTo>
                <a:cubicBezTo>
                  <a:pt x="302" y="191"/>
                  <a:pt x="289" y="243"/>
                  <a:pt x="289" y="299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190"/>
                  <a:pt x="27" y="89"/>
                  <a:pt x="7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664EA4C-F5EB-CBA1-C8D0-C6C007D9B7AD}"/>
              </a:ext>
            </a:extLst>
          </p:cNvPr>
          <p:cNvGrpSpPr/>
          <p:nvPr/>
        </p:nvGrpSpPr>
        <p:grpSpPr>
          <a:xfrm>
            <a:off x="7243833" y="4350368"/>
            <a:ext cx="1956281" cy="1469095"/>
            <a:chOff x="7073436" y="3920977"/>
            <a:chExt cx="1683703" cy="1264398"/>
          </a:xfrm>
          <a:solidFill>
            <a:srgbClr val="00B050">
              <a:alpha val="77000"/>
            </a:srgbClr>
          </a:solidFill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37A7525-B52D-2029-46F7-C77CABCD5A14}"/>
                </a:ext>
              </a:extLst>
            </p:cNvPr>
            <p:cNvGrpSpPr/>
            <p:nvPr/>
          </p:nvGrpSpPr>
          <p:grpSpPr>
            <a:xfrm>
              <a:off x="7073436" y="4831099"/>
              <a:ext cx="549615" cy="151204"/>
              <a:chOff x="7073436" y="4831099"/>
              <a:chExt cx="549615" cy="151204"/>
            </a:xfrm>
            <a:grpFill/>
          </p:grpSpPr>
          <p:sp>
            <p:nvSpPr>
              <p:cNvPr id="51" name="Oval 20139">
                <a:extLst>
                  <a:ext uri="{FF2B5EF4-FFF2-40B4-BE49-F238E27FC236}">
                    <a16:creationId xmlns:a16="http://schemas.microsoft.com/office/drawing/2014/main" id="{7ACDFEEB-9230-A716-7ACD-1CA0E4E5E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73436" y="4907934"/>
                <a:ext cx="77122" cy="7436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52" name="Freeform 20140">
                <a:extLst>
                  <a:ext uri="{FF2B5EF4-FFF2-40B4-BE49-F238E27FC236}">
                    <a16:creationId xmlns:a16="http://schemas.microsoft.com/office/drawing/2014/main" id="{034704BB-65F6-FC8F-2ABB-258BA46A9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9962" y="4831099"/>
                <a:ext cx="513089" cy="126236"/>
              </a:xfrm>
              <a:custGeom>
                <a:avLst/>
                <a:gdLst>
                  <a:gd name="T0" fmla="*/ 2 w 252"/>
                  <a:gd name="T1" fmla="*/ 62 h 62"/>
                  <a:gd name="T2" fmla="*/ 0 w 252"/>
                  <a:gd name="T3" fmla="*/ 48 h 62"/>
                  <a:gd name="T4" fmla="*/ 248 w 252"/>
                  <a:gd name="T5" fmla="*/ 0 h 62"/>
                  <a:gd name="T6" fmla="*/ 252 w 252"/>
                  <a:gd name="T7" fmla="*/ 16 h 62"/>
                  <a:gd name="T8" fmla="*/ 2 w 25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62">
                    <a:moveTo>
                      <a:pt x="2" y="62"/>
                    </a:moveTo>
                    <a:lnTo>
                      <a:pt x="0" y="48"/>
                    </a:lnTo>
                    <a:lnTo>
                      <a:pt x="248" y="0"/>
                    </a:lnTo>
                    <a:lnTo>
                      <a:pt x="252" y="16"/>
                    </a:lnTo>
                    <a:lnTo>
                      <a:pt x="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50" name="Freeform 20133">
              <a:extLst>
                <a:ext uri="{FF2B5EF4-FFF2-40B4-BE49-F238E27FC236}">
                  <a16:creationId xmlns:a16="http://schemas.microsoft.com/office/drawing/2014/main" id="{0F234AFC-4A29-D18F-4174-EDAC39B04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2614" y="3920977"/>
              <a:ext cx="1384525" cy="1264398"/>
            </a:xfrm>
            <a:custGeom>
              <a:avLst/>
              <a:gdLst>
                <a:gd name="T0" fmla="*/ 327 w 327"/>
                <a:gd name="T1" fmla="*/ 299 h 299"/>
                <a:gd name="T2" fmla="*/ 37 w 327"/>
                <a:gd name="T3" fmla="*/ 299 h 299"/>
                <a:gd name="T4" fmla="*/ 0 w 327"/>
                <a:gd name="T5" fmla="*/ 144 h 299"/>
                <a:gd name="T6" fmla="*/ 251 w 327"/>
                <a:gd name="T7" fmla="*/ 0 h 299"/>
                <a:gd name="T8" fmla="*/ 327 w 327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299">
                  <a:moveTo>
                    <a:pt x="327" y="299"/>
                  </a:moveTo>
                  <a:cubicBezTo>
                    <a:pt x="37" y="299"/>
                    <a:pt x="37" y="299"/>
                    <a:pt x="37" y="299"/>
                  </a:cubicBezTo>
                  <a:cubicBezTo>
                    <a:pt x="37" y="243"/>
                    <a:pt x="24" y="191"/>
                    <a:pt x="0" y="144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99" y="89"/>
                    <a:pt x="327" y="190"/>
                    <a:pt x="327" y="2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D177F87-5C7B-9FFD-BE4B-B7DFDA96D5AD}"/>
              </a:ext>
            </a:extLst>
          </p:cNvPr>
          <p:cNvGrpSpPr/>
          <p:nvPr/>
        </p:nvGrpSpPr>
        <p:grpSpPr>
          <a:xfrm>
            <a:off x="6193323" y="2727504"/>
            <a:ext cx="1383930" cy="1856924"/>
            <a:chOff x="6169299" y="2524235"/>
            <a:chExt cx="1191100" cy="1598189"/>
          </a:xfrm>
          <a:solidFill>
            <a:srgbClr val="00B050">
              <a:alpha val="82000"/>
            </a:srgbClr>
          </a:solidFill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65BFB32-B140-2469-A3EB-4EA3FB834E4B}"/>
                </a:ext>
              </a:extLst>
            </p:cNvPr>
            <p:cNvGrpSpPr/>
            <p:nvPr/>
          </p:nvGrpSpPr>
          <p:grpSpPr>
            <a:xfrm>
              <a:off x="6332307" y="3642036"/>
              <a:ext cx="181088" cy="480388"/>
              <a:chOff x="6332307" y="3642036"/>
              <a:chExt cx="181088" cy="480388"/>
            </a:xfrm>
            <a:grpFill/>
          </p:grpSpPr>
          <p:sp>
            <p:nvSpPr>
              <p:cNvPr id="56" name="Oval 20155">
                <a:extLst>
                  <a:ext uri="{FF2B5EF4-FFF2-40B4-BE49-F238E27FC236}">
                    <a16:creationId xmlns:a16="http://schemas.microsoft.com/office/drawing/2014/main" id="{5A9C2EF2-AE90-1155-0FA1-1C992655E9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2307" y="4045300"/>
                <a:ext cx="77124" cy="771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57" name="Freeform 20156">
                <a:extLst>
                  <a:ext uri="{FF2B5EF4-FFF2-40B4-BE49-F238E27FC236}">
                    <a16:creationId xmlns:a16="http://schemas.microsoft.com/office/drawing/2014/main" id="{A8D84E09-4669-BA69-00E3-C74891AA4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6617" y="3642036"/>
                <a:ext cx="156778" cy="447935"/>
              </a:xfrm>
              <a:custGeom>
                <a:avLst/>
                <a:gdLst>
                  <a:gd name="T0" fmla="*/ 14 w 77"/>
                  <a:gd name="T1" fmla="*/ 220 h 220"/>
                  <a:gd name="T2" fmla="*/ 0 w 77"/>
                  <a:gd name="T3" fmla="*/ 214 h 220"/>
                  <a:gd name="T4" fmla="*/ 62 w 77"/>
                  <a:gd name="T5" fmla="*/ 0 h 220"/>
                  <a:gd name="T6" fmla="*/ 77 w 77"/>
                  <a:gd name="T7" fmla="*/ 4 h 220"/>
                  <a:gd name="T8" fmla="*/ 14 w 77"/>
                  <a:gd name="T9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0">
                    <a:moveTo>
                      <a:pt x="14" y="220"/>
                    </a:moveTo>
                    <a:lnTo>
                      <a:pt x="0" y="214"/>
                    </a:lnTo>
                    <a:lnTo>
                      <a:pt x="62" y="0"/>
                    </a:lnTo>
                    <a:lnTo>
                      <a:pt x="77" y="4"/>
                    </a:lnTo>
                    <a:lnTo>
                      <a:pt x="14" y="2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55" name="Freeform 20147">
              <a:extLst>
                <a:ext uri="{FF2B5EF4-FFF2-40B4-BE49-F238E27FC236}">
                  <a16:creationId xmlns:a16="http://schemas.microsoft.com/office/drawing/2014/main" id="{F16B2D23-DBE6-B480-F71B-E3AE0277C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9299" y="2524235"/>
              <a:ext cx="1191100" cy="1380453"/>
            </a:xfrm>
            <a:custGeom>
              <a:avLst/>
              <a:gdLst>
                <a:gd name="T0" fmla="*/ 281 w 281"/>
                <a:gd name="T1" fmla="*/ 76 h 326"/>
                <a:gd name="T2" fmla="*/ 136 w 281"/>
                <a:gd name="T3" fmla="*/ 326 h 326"/>
                <a:gd name="T4" fmla="*/ 0 w 281"/>
                <a:gd name="T5" fmla="*/ 290 h 326"/>
                <a:gd name="T6" fmla="*/ 0 w 281"/>
                <a:gd name="T7" fmla="*/ 0 h 326"/>
                <a:gd name="T8" fmla="*/ 281 w 281"/>
                <a:gd name="T9" fmla="*/ 7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26">
                  <a:moveTo>
                    <a:pt x="281" y="76"/>
                  </a:moveTo>
                  <a:cubicBezTo>
                    <a:pt x="136" y="326"/>
                    <a:pt x="136" y="326"/>
                    <a:pt x="136" y="326"/>
                  </a:cubicBezTo>
                  <a:cubicBezTo>
                    <a:pt x="95" y="305"/>
                    <a:pt x="49" y="292"/>
                    <a:pt x="0" y="2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1" y="3"/>
                    <a:pt x="197" y="30"/>
                    <a:pt x="281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E8060CF-8FFC-696A-0A50-3C75D854F1EE}"/>
              </a:ext>
            </a:extLst>
          </p:cNvPr>
          <p:cNvGrpSpPr/>
          <p:nvPr/>
        </p:nvGrpSpPr>
        <p:grpSpPr>
          <a:xfrm>
            <a:off x="6973379" y="3184083"/>
            <a:ext cx="1765425" cy="1770160"/>
            <a:chOff x="6840666" y="2917196"/>
            <a:chExt cx="1519440" cy="1523514"/>
          </a:xfrm>
          <a:solidFill>
            <a:srgbClr val="00B050">
              <a:alpha val="74000"/>
            </a:srgbClr>
          </a:solidFill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0FF050A8-8479-8D00-5583-DC61D34071C7}"/>
                </a:ext>
              </a:extLst>
            </p:cNvPr>
            <p:cNvGrpSpPr/>
            <p:nvPr/>
          </p:nvGrpSpPr>
          <p:grpSpPr>
            <a:xfrm>
              <a:off x="6840666" y="4073682"/>
              <a:ext cx="375171" cy="367028"/>
              <a:chOff x="6840666" y="4073682"/>
              <a:chExt cx="375171" cy="367028"/>
            </a:xfrm>
            <a:grpFill/>
          </p:grpSpPr>
          <p:sp>
            <p:nvSpPr>
              <p:cNvPr id="61" name="Oval 20167">
                <a:extLst>
                  <a:ext uri="{FF2B5EF4-FFF2-40B4-BE49-F238E27FC236}">
                    <a16:creationId xmlns:a16="http://schemas.microsoft.com/office/drawing/2014/main" id="{D6B3770C-0AE4-99D1-3001-1E67B7C264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40666" y="4366341"/>
                <a:ext cx="74370" cy="7436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62" name="Freeform 20168">
                <a:extLst>
                  <a:ext uri="{FF2B5EF4-FFF2-40B4-BE49-F238E27FC236}">
                    <a16:creationId xmlns:a16="http://schemas.microsoft.com/office/drawing/2014/main" id="{A57997F8-8D3D-C45E-6632-946D6CE12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3597" y="4073682"/>
                <a:ext cx="352240" cy="342059"/>
              </a:xfrm>
              <a:custGeom>
                <a:avLst/>
                <a:gdLst>
                  <a:gd name="T0" fmla="*/ 11 w 173"/>
                  <a:gd name="T1" fmla="*/ 168 h 168"/>
                  <a:gd name="T2" fmla="*/ 0 w 173"/>
                  <a:gd name="T3" fmla="*/ 156 h 168"/>
                  <a:gd name="T4" fmla="*/ 163 w 173"/>
                  <a:gd name="T5" fmla="*/ 0 h 168"/>
                  <a:gd name="T6" fmla="*/ 173 w 173"/>
                  <a:gd name="T7" fmla="*/ 10 h 168"/>
                  <a:gd name="T8" fmla="*/ 11 w 173"/>
                  <a:gd name="T9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68">
                    <a:moveTo>
                      <a:pt x="11" y="168"/>
                    </a:moveTo>
                    <a:lnTo>
                      <a:pt x="0" y="156"/>
                    </a:lnTo>
                    <a:lnTo>
                      <a:pt x="163" y="0"/>
                    </a:lnTo>
                    <a:lnTo>
                      <a:pt x="173" y="10"/>
                    </a:lnTo>
                    <a:lnTo>
                      <a:pt x="11" y="1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60" name="Freeform 20163">
              <a:extLst>
                <a:ext uri="{FF2B5EF4-FFF2-40B4-BE49-F238E27FC236}">
                  <a16:creationId xmlns:a16="http://schemas.microsoft.com/office/drawing/2014/main" id="{2C31F414-9BFA-C622-8670-93E13CD89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7850" y="2917196"/>
              <a:ext cx="1482256" cy="1486328"/>
            </a:xfrm>
            <a:custGeom>
              <a:avLst/>
              <a:gdLst>
                <a:gd name="T0" fmla="*/ 350 w 350"/>
                <a:gd name="T1" fmla="*/ 206 h 351"/>
                <a:gd name="T2" fmla="*/ 100 w 350"/>
                <a:gd name="T3" fmla="*/ 351 h 351"/>
                <a:gd name="T4" fmla="*/ 0 w 350"/>
                <a:gd name="T5" fmla="*/ 251 h 351"/>
                <a:gd name="T6" fmla="*/ 144 w 350"/>
                <a:gd name="T7" fmla="*/ 0 h 351"/>
                <a:gd name="T8" fmla="*/ 350 w 350"/>
                <a:gd name="T9" fmla="*/ 20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1">
                  <a:moveTo>
                    <a:pt x="350" y="206"/>
                  </a:moveTo>
                  <a:cubicBezTo>
                    <a:pt x="100" y="351"/>
                    <a:pt x="100" y="351"/>
                    <a:pt x="100" y="351"/>
                  </a:cubicBezTo>
                  <a:cubicBezTo>
                    <a:pt x="74" y="311"/>
                    <a:pt x="40" y="277"/>
                    <a:pt x="0" y="25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228" y="52"/>
                    <a:pt x="299" y="123"/>
                    <a:pt x="350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5A49EB8-85BA-1B46-BC36-F156CCAAD46E}"/>
              </a:ext>
            </a:extLst>
          </p:cNvPr>
          <p:cNvGrpSpPr/>
          <p:nvPr/>
        </p:nvGrpSpPr>
        <p:grpSpPr>
          <a:xfrm>
            <a:off x="3472779" y="3184083"/>
            <a:ext cx="1760695" cy="1770160"/>
            <a:chOff x="3827822" y="2917196"/>
            <a:chExt cx="1515369" cy="1523514"/>
          </a:xfrm>
          <a:solidFill>
            <a:srgbClr val="00B050">
              <a:alpha val="90000"/>
            </a:srgbClr>
          </a:solidFill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BEB8C83-A645-6A2E-2828-5ABC474D77E9}"/>
                </a:ext>
              </a:extLst>
            </p:cNvPr>
            <p:cNvGrpSpPr/>
            <p:nvPr/>
          </p:nvGrpSpPr>
          <p:grpSpPr>
            <a:xfrm>
              <a:off x="4984308" y="4094043"/>
              <a:ext cx="358883" cy="346667"/>
              <a:chOff x="4984308" y="4094043"/>
              <a:chExt cx="358883" cy="346667"/>
            </a:xfrm>
            <a:grpFill/>
          </p:grpSpPr>
          <p:sp>
            <p:nvSpPr>
              <p:cNvPr id="66" name="Oval 20145">
                <a:extLst>
                  <a:ext uri="{FF2B5EF4-FFF2-40B4-BE49-F238E27FC236}">
                    <a16:creationId xmlns:a16="http://schemas.microsoft.com/office/drawing/2014/main" id="{6E8E0F0C-CAF7-50F2-D8F8-433B5F2D3C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8821" y="4366341"/>
                <a:ext cx="74370" cy="7436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67" name="Freeform 20146">
                <a:extLst>
                  <a:ext uri="{FF2B5EF4-FFF2-40B4-BE49-F238E27FC236}">
                    <a16:creationId xmlns:a16="http://schemas.microsoft.com/office/drawing/2014/main" id="{26FAC2CC-8015-A58A-6A6C-C4EC12CF6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308" y="4094043"/>
                <a:ext cx="329843" cy="321698"/>
              </a:xfrm>
              <a:custGeom>
                <a:avLst/>
                <a:gdLst>
                  <a:gd name="T0" fmla="*/ 152 w 162"/>
                  <a:gd name="T1" fmla="*/ 158 h 158"/>
                  <a:gd name="T2" fmla="*/ 0 w 162"/>
                  <a:gd name="T3" fmla="*/ 11 h 158"/>
                  <a:gd name="T4" fmla="*/ 11 w 162"/>
                  <a:gd name="T5" fmla="*/ 0 h 158"/>
                  <a:gd name="T6" fmla="*/ 162 w 162"/>
                  <a:gd name="T7" fmla="*/ 146 h 158"/>
                  <a:gd name="T8" fmla="*/ 152 w 162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58">
                    <a:moveTo>
                      <a:pt x="152" y="158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62" y="146"/>
                    </a:lnTo>
                    <a:lnTo>
                      <a:pt x="152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65" name="Freeform 20141">
              <a:extLst>
                <a:ext uri="{FF2B5EF4-FFF2-40B4-BE49-F238E27FC236}">
                  <a16:creationId xmlns:a16="http://schemas.microsoft.com/office/drawing/2014/main" id="{AD9A72D2-218B-0ADC-D928-710F94002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7822" y="2917196"/>
              <a:ext cx="1482256" cy="1486328"/>
            </a:xfrm>
            <a:custGeom>
              <a:avLst/>
              <a:gdLst>
                <a:gd name="T0" fmla="*/ 350 w 350"/>
                <a:gd name="T1" fmla="*/ 251 h 351"/>
                <a:gd name="T2" fmla="*/ 250 w 350"/>
                <a:gd name="T3" fmla="*/ 351 h 351"/>
                <a:gd name="T4" fmla="*/ 0 w 350"/>
                <a:gd name="T5" fmla="*/ 206 h 351"/>
                <a:gd name="T6" fmla="*/ 206 w 350"/>
                <a:gd name="T7" fmla="*/ 0 h 351"/>
                <a:gd name="T8" fmla="*/ 350 w 350"/>
                <a:gd name="T9" fmla="*/ 2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1">
                  <a:moveTo>
                    <a:pt x="350" y="251"/>
                  </a:moveTo>
                  <a:cubicBezTo>
                    <a:pt x="310" y="277"/>
                    <a:pt x="276" y="311"/>
                    <a:pt x="250" y="35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51" y="123"/>
                    <a:pt x="122" y="52"/>
                    <a:pt x="206" y="0"/>
                  </a:cubicBezTo>
                  <a:lnTo>
                    <a:pt x="350" y="2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ECAE96C-7FB7-2EA1-589A-37DC43994897}"/>
              </a:ext>
            </a:extLst>
          </p:cNvPr>
          <p:cNvGrpSpPr/>
          <p:nvPr/>
        </p:nvGrpSpPr>
        <p:grpSpPr>
          <a:xfrm>
            <a:off x="4634333" y="2727504"/>
            <a:ext cx="1388661" cy="1856924"/>
            <a:chOff x="4827531" y="2524235"/>
            <a:chExt cx="1195172" cy="1598189"/>
          </a:xfrm>
          <a:solidFill>
            <a:srgbClr val="00B050">
              <a:alpha val="85000"/>
            </a:srgbClr>
          </a:solidFill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7775579D-8874-605E-35A6-D20B6FF83BFC}"/>
                </a:ext>
              </a:extLst>
            </p:cNvPr>
            <p:cNvGrpSpPr/>
            <p:nvPr/>
          </p:nvGrpSpPr>
          <p:grpSpPr>
            <a:xfrm>
              <a:off x="5678606" y="3666469"/>
              <a:ext cx="155278" cy="455955"/>
              <a:chOff x="5678606" y="3666469"/>
              <a:chExt cx="155278" cy="455955"/>
            </a:xfrm>
            <a:grpFill/>
          </p:grpSpPr>
          <p:sp>
            <p:nvSpPr>
              <p:cNvPr id="71" name="Oval 20161">
                <a:extLst>
                  <a:ext uri="{FF2B5EF4-FFF2-40B4-BE49-F238E27FC236}">
                    <a16:creationId xmlns:a16="http://schemas.microsoft.com/office/drawing/2014/main" id="{99ACA7AD-6F7C-F1AC-C0A8-3BD5AFAA39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59514" y="4045300"/>
                <a:ext cx="74370" cy="771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  <p:sp>
            <p:nvSpPr>
              <p:cNvPr id="72" name="Freeform 20162">
                <a:extLst>
                  <a:ext uri="{FF2B5EF4-FFF2-40B4-BE49-F238E27FC236}">
                    <a16:creationId xmlns:a16="http://schemas.microsoft.com/office/drawing/2014/main" id="{21FB32CA-1690-DE97-EF59-A02CF2F12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8606" y="3666469"/>
                <a:ext cx="132345" cy="419430"/>
              </a:xfrm>
              <a:custGeom>
                <a:avLst/>
                <a:gdLst>
                  <a:gd name="T0" fmla="*/ 50 w 65"/>
                  <a:gd name="T1" fmla="*/ 206 h 206"/>
                  <a:gd name="T2" fmla="*/ 0 w 65"/>
                  <a:gd name="T3" fmla="*/ 4 h 206"/>
                  <a:gd name="T4" fmla="*/ 15 w 65"/>
                  <a:gd name="T5" fmla="*/ 0 h 206"/>
                  <a:gd name="T6" fmla="*/ 65 w 65"/>
                  <a:gd name="T7" fmla="*/ 204 h 206"/>
                  <a:gd name="T8" fmla="*/ 50 w 65"/>
                  <a:gd name="T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06">
                    <a:moveTo>
                      <a:pt x="50" y="206"/>
                    </a:moveTo>
                    <a:lnTo>
                      <a:pt x="0" y="4"/>
                    </a:lnTo>
                    <a:lnTo>
                      <a:pt x="15" y="0"/>
                    </a:lnTo>
                    <a:lnTo>
                      <a:pt x="65" y="204"/>
                    </a:lnTo>
                    <a:lnTo>
                      <a:pt x="50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Poppins" panose="00000500000000000000" pitchFamily="2" charset="0"/>
                  <a:ea typeface="+mn-ea"/>
                  <a:cs typeface="Poppins" panose="00000500000000000000" pitchFamily="2" charset="0"/>
                </a:endParaRPr>
              </a:p>
            </p:txBody>
          </p:sp>
        </p:grpSp>
        <p:sp>
          <p:nvSpPr>
            <p:cNvPr id="70" name="Freeform 20157">
              <a:extLst>
                <a:ext uri="{FF2B5EF4-FFF2-40B4-BE49-F238E27FC236}">
                  <a16:creationId xmlns:a16="http://schemas.microsoft.com/office/drawing/2014/main" id="{5FFA0889-41A4-2E9D-B44B-C935D56E4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531" y="2524235"/>
              <a:ext cx="1195172" cy="1380453"/>
            </a:xfrm>
            <a:custGeom>
              <a:avLst/>
              <a:gdLst>
                <a:gd name="T0" fmla="*/ 0 w 282"/>
                <a:gd name="T1" fmla="*/ 76 h 326"/>
                <a:gd name="T2" fmla="*/ 282 w 282"/>
                <a:gd name="T3" fmla="*/ 0 h 326"/>
                <a:gd name="T4" fmla="*/ 282 w 282"/>
                <a:gd name="T5" fmla="*/ 290 h 326"/>
                <a:gd name="T6" fmla="*/ 145 w 282"/>
                <a:gd name="T7" fmla="*/ 326 h 326"/>
                <a:gd name="T8" fmla="*/ 0 w 282"/>
                <a:gd name="T9" fmla="*/ 7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326">
                  <a:moveTo>
                    <a:pt x="0" y="76"/>
                  </a:moveTo>
                  <a:cubicBezTo>
                    <a:pt x="84" y="30"/>
                    <a:pt x="180" y="3"/>
                    <a:pt x="282" y="0"/>
                  </a:cubicBezTo>
                  <a:cubicBezTo>
                    <a:pt x="282" y="290"/>
                    <a:pt x="282" y="290"/>
                    <a:pt x="282" y="290"/>
                  </a:cubicBezTo>
                  <a:cubicBezTo>
                    <a:pt x="232" y="292"/>
                    <a:pt x="186" y="305"/>
                    <a:pt x="145" y="326"/>
                  </a:cubicBezTo>
                  <a:lnTo>
                    <a:pt x="0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endParaRPr>
            </a:p>
          </p:txBody>
        </p:sp>
      </p:grpSp>
      <p:sp>
        <p:nvSpPr>
          <p:cNvPr id="73" name="Shape 2434">
            <a:extLst>
              <a:ext uri="{FF2B5EF4-FFF2-40B4-BE49-F238E27FC236}">
                <a16:creationId xmlns:a16="http://schemas.microsoft.com/office/drawing/2014/main" id="{C4FC92F6-A1B8-5E82-EE43-DA861D681331}"/>
              </a:ext>
            </a:extLst>
          </p:cNvPr>
          <p:cNvSpPr/>
          <p:nvPr/>
        </p:nvSpPr>
        <p:spPr>
          <a:xfrm>
            <a:off x="8170730" y="4929203"/>
            <a:ext cx="457603" cy="457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74" name="Shape 2447">
            <a:extLst>
              <a:ext uri="{FF2B5EF4-FFF2-40B4-BE49-F238E27FC236}">
                <a16:creationId xmlns:a16="http://schemas.microsoft.com/office/drawing/2014/main" id="{7734653A-596F-70FF-F785-B36AA98530E5}"/>
              </a:ext>
            </a:extLst>
          </p:cNvPr>
          <p:cNvSpPr/>
          <p:nvPr/>
        </p:nvSpPr>
        <p:spPr>
          <a:xfrm>
            <a:off x="7608976" y="3867469"/>
            <a:ext cx="457603" cy="374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75" name="Shape 2476">
            <a:extLst>
              <a:ext uri="{FF2B5EF4-FFF2-40B4-BE49-F238E27FC236}">
                <a16:creationId xmlns:a16="http://schemas.microsoft.com/office/drawing/2014/main" id="{0D91E6DD-1954-8483-D068-0D6ADFA51DFA}"/>
              </a:ext>
            </a:extLst>
          </p:cNvPr>
          <p:cNvSpPr/>
          <p:nvPr/>
        </p:nvSpPr>
        <p:spPr>
          <a:xfrm>
            <a:off x="6510242" y="3230248"/>
            <a:ext cx="457603" cy="457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76" name="Shape 2622">
            <a:extLst>
              <a:ext uri="{FF2B5EF4-FFF2-40B4-BE49-F238E27FC236}">
                <a16:creationId xmlns:a16="http://schemas.microsoft.com/office/drawing/2014/main" id="{A215FCFD-6C80-C0B9-8343-24637F4E1E0F}"/>
              </a:ext>
            </a:extLst>
          </p:cNvPr>
          <p:cNvSpPr/>
          <p:nvPr/>
        </p:nvSpPr>
        <p:spPr>
          <a:xfrm>
            <a:off x="4227437" y="3803055"/>
            <a:ext cx="332802" cy="457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77" name="Shape 2627">
            <a:extLst>
              <a:ext uri="{FF2B5EF4-FFF2-40B4-BE49-F238E27FC236}">
                <a16:creationId xmlns:a16="http://schemas.microsoft.com/office/drawing/2014/main" id="{75FEACC2-8030-0BEE-F7DE-68AFB16E9732}"/>
              </a:ext>
            </a:extLst>
          </p:cNvPr>
          <p:cNvSpPr/>
          <p:nvPr/>
        </p:nvSpPr>
        <p:spPr>
          <a:xfrm>
            <a:off x="5250783" y="3243108"/>
            <a:ext cx="457603" cy="457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78" name="Shape 2630">
            <a:extLst>
              <a:ext uri="{FF2B5EF4-FFF2-40B4-BE49-F238E27FC236}">
                <a16:creationId xmlns:a16="http://schemas.microsoft.com/office/drawing/2014/main" id="{F3FA25D9-5E4D-6309-C58E-EA6F55FC7275}"/>
              </a:ext>
            </a:extLst>
          </p:cNvPr>
          <p:cNvSpPr/>
          <p:nvPr/>
        </p:nvSpPr>
        <p:spPr>
          <a:xfrm>
            <a:off x="3502191" y="5029271"/>
            <a:ext cx="457318" cy="457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79" name="Shape 2630">
            <a:extLst>
              <a:ext uri="{FF2B5EF4-FFF2-40B4-BE49-F238E27FC236}">
                <a16:creationId xmlns:a16="http://schemas.microsoft.com/office/drawing/2014/main" id="{0F243ACC-C7D3-3FDE-9847-791C75FA9E27}"/>
              </a:ext>
            </a:extLst>
          </p:cNvPr>
          <p:cNvSpPr>
            <a:spLocks noChangeAspect="1"/>
          </p:cNvSpPr>
          <p:nvPr/>
        </p:nvSpPr>
        <p:spPr>
          <a:xfrm>
            <a:off x="5616688" y="5179000"/>
            <a:ext cx="958624" cy="95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1716914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B948E9-32AB-2880-14DD-41A8321F24A5}"/>
              </a:ext>
            </a:extLst>
          </p:cNvPr>
          <p:cNvSpPr txBox="1"/>
          <p:nvPr/>
        </p:nvSpPr>
        <p:spPr>
          <a:xfrm>
            <a:off x="4155405" y="397897"/>
            <a:ext cx="3881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Infographic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BF52594-A817-DDC5-DA5A-45FFE2C1A408}"/>
              </a:ext>
            </a:extLst>
          </p:cNvPr>
          <p:cNvSpPr/>
          <p:nvPr/>
        </p:nvSpPr>
        <p:spPr>
          <a:xfrm>
            <a:off x="6637369" y="3464732"/>
            <a:ext cx="4661279" cy="979584"/>
          </a:xfrm>
          <a:custGeom>
            <a:avLst/>
            <a:gdLst>
              <a:gd name="connsiteX0" fmla="*/ 348903 w 4704030"/>
              <a:gd name="connsiteY0" fmla="*/ 0 h 988568"/>
              <a:gd name="connsiteX1" fmla="*/ 4350933 w 4704030"/>
              <a:gd name="connsiteY1" fmla="*/ 0 h 988568"/>
              <a:gd name="connsiteX2" fmla="*/ 4704030 w 4704030"/>
              <a:gd name="connsiteY2" fmla="*/ 494284 h 988568"/>
              <a:gd name="connsiteX3" fmla="*/ 4350933 w 4704030"/>
              <a:gd name="connsiteY3" fmla="*/ 988568 h 988568"/>
              <a:gd name="connsiteX4" fmla="*/ 114256 w 4704030"/>
              <a:gd name="connsiteY4" fmla="*/ 988568 h 988568"/>
              <a:gd name="connsiteX5" fmla="*/ 190088 w 4704030"/>
              <a:gd name="connsiteY5" fmla="*/ 973185 h 988568"/>
              <a:gd name="connsiteX6" fmla="*/ 315434 w 4704030"/>
              <a:gd name="connsiteY6" fmla="*/ 906749 h 988568"/>
              <a:gd name="connsiteX7" fmla="*/ 415169 w 4704030"/>
              <a:gd name="connsiteY7" fmla="*/ 652511 h 988568"/>
              <a:gd name="connsiteX8" fmla="*/ 376963 w 4704030"/>
              <a:gd name="connsiteY8" fmla="*/ 485492 h 988568"/>
              <a:gd name="connsiteX9" fmla="*/ 270128 w 4704030"/>
              <a:gd name="connsiteY9" fmla="*/ 373587 h 988568"/>
              <a:gd name="connsiteX10" fmla="*/ 116297 w 4704030"/>
              <a:gd name="connsiteY10" fmla="*/ 334029 h 988568"/>
              <a:gd name="connsiteX11" fmla="*/ 75049 w 4704030"/>
              <a:gd name="connsiteY11" fmla="*/ 335047 h 988568"/>
              <a:gd name="connsiteX12" fmla="*/ 0 w 4704030"/>
              <a:gd name="connsiteY12" fmla="*/ 346199 h 988568"/>
              <a:gd name="connsiteX13" fmla="*/ 12170 w 4704030"/>
              <a:gd name="connsiteY13" fmla="*/ 215697 h 988568"/>
              <a:gd name="connsiteX14" fmla="*/ 348903 w 4704030"/>
              <a:gd name="connsiteY14" fmla="*/ 215697 h 988568"/>
              <a:gd name="connsiteX15" fmla="*/ 348903 w 4704030"/>
              <a:gd name="connsiteY15" fmla="*/ 0 h 98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04030" h="988568">
                <a:moveTo>
                  <a:pt x="348903" y="0"/>
                </a:moveTo>
                <a:lnTo>
                  <a:pt x="4350933" y="0"/>
                </a:lnTo>
                <a:lnTo>
                  <a:pt x="4704030" y="494284"/>
                </a:lnTo>
                <a:lnTo>
                  <a:pt x="4350933" y="988568"/>
                </a:lnTo>
                <a:lnTo>
                  <a:pt x="114256" y="988568"/>
                </a:lnTo>
                <a:lnTo>
                  <a:pt x="190088" y="973185"/>
                </a:lnTo>
                <a:cubicBezTo>
                  <a:pt x="240407" y="958421"/>
                  <a:pt x="282189" y="936275"/>
                  <a:pt x="315434" y="906749"/>
                </a:cubicBezTo>
                <a:cubicBezTo>
                  <a:pt x="381924" y="847698"/>
                  <a:pt x="415169" y="762950"/>
                  <a:pt x="415169" y="652511"/>
                </a:cubicBezTo>
                <a:cubicBezTo>
                  <a:pt x="415169" y="589401"/>
                  <a:pt x="402436" y="533730"/>
                  <a:pt x="376963" y="485492"/>
                </a:cubicBezTo>
                <a:cubicBezTo>
                  <a:pt x="351496" y="437260"/>
                  <a:pt x="315882" y="399956"/>
                  <a:pt x="270128" y="373587"/>
                </a:cubicBezTo>
                <a:cubicBezTo>
                  <a:pt x="224374" y="347217"/>
                  <a:pt x="173101" y="334029"/>
                  <a:pt x="116297" y="334029"/>
                </a:cubicBezTo>
                <a:cubicBezTo>
                  <a:pt x="103678" y="334029"/>
                  <a:pt x="89927" y="334369"/>
                  <a:pt x="75049" y="335047"/>
                </a:cubicBezTo>
                <a:cubicBezTo>
                  <a:pt x="60178" y="335719"/>
                  <a:pt x="35159" y="339439"/>
                  <a:pt x="0" y="346199"/>
                </a:cubicBezTo>
                <a:lnTo>
                  <a:pt x="12170" y="215697"/>
                </a:lnTo>
                <a:lnTo>
                  <a:pt x="348903" y="215697"/>
                </a:lnTo>
                <a:lnTo>
                  <a:pt x="348903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15E4E36-2683-FEBF-CE37-045A795A2D30}"/>
              </a:ext>
            </a:extLst>
          </p:cNvPr>
          <p:cNvSpPr/>
          <p:nvPr/>
        </p:nvSpPr>
        <p:spPr>
          <a:xfrm>
            <a:off x="6370691" y="3458031"/>
            <a:ext cx="678073" cy="992987"/>
          </a:xfrm>
          <a:custGeom>
            <a:avLst/>
            <a:gdLst/>
            <a:ahLst/>
            <a:cxnLst/>
            <a:rect l="l" t="t" r="r" b="b"/>
            <a:pathLst>
              <a:path w="112961" h="165423">
                <a:moveTo>
                  <a:pt x="8930" y="0"/>
                </a:moveTo>
                <a:lnTo>
                  <a:pt x="102022" y="0"/>
                </a:lnTo>
                <a:lnTo>
                  <a:pt x="102022" y="36723"/>
                </a:lnTo>
                <a:lnTo>
                  <a:pt x="46435" y="36723"/>
                </a:lnTo>
                <a:lnTo>
                  <a:pt x="44426" y="58266"/>
                </a:lnTo>
                <a:cubicBezTo>
                  <a:pt x="50230" y="57150"/>
                  <a:pt x="54360" y="56536"/>
                  <a:pt x="56815" y="56425"/>
                </a:cubicBezTo>
                <a:cubicBezTo>
                  <a:pt x="59271" y="56313"/>
                  <a:pt x="61541" y="56257"/>
                  <a:pt x="63624" y="56257"/>
                </a:cubicBezTo>
                <a:cubicBezTo>
                  <a:pt x="73001" y="56257"/>
                  <a:pt x="81465" y="58434"/>
                  <a:pt x="89018" y="62787"/>
                </a:cubicBezTo>
                <a:cubicBezTo>
                  <a:pt x="96571" y="67140"/>
                  <a:pt x="102450" y="73298"/>
                  <a:pt x="106654" y="81260"/>
                </a:cubicBezTo>
                <a:cubicBezTo>
                  <a:pt x="110859" y="89223"/>
                  <a:pt x="112961" y="98413"/>
                  <a:pt x="112961" y="108831"/>
                </a:cubicBezTo>
                <a:cubicBezTo>
                  <a:pt x="112961" y="127062"/>
                  <a:pt x="107473" y="141052"/>
                  <a:pt x="96497" y="150800"/>
                </a:cubicBezTo>
                <a:cubicBezTo>
                  <a:pt x="85521" y="160548"/>
                  <a:pt x="68908" y="165423"/>
                  <a:pt x="46658" y="165423"/>
                </a:cubicBezTo>
                <a:cubicBezTo>
                  <a:pt x="27608" y="165423"/>
                  <a:pt x="12055" y="162483"/>
                  <a:pt x="0" y="156604"/>
                </a:cubicBezTo>
                <a:lnTo>
                  <a:pt x="0" y="120439"/>
                </a:lnTo>
                <a:cubicBezTo>
                  <a:pt x="6474" y="123416"/>
                  <a:pt x="13786" y="125871"/>
                  <a:pt x="21934" y="127806"/>
                </a:cubicBezTo>
                <a:cubicBezTo>
                  <a:pt x="30082" y="129741"/>
                  <a:pt x="37096" y="130708"/>
                  <a:pt x="42975" y="130708"/>
                </a:cubicBezTo>
                <a:cubicBezTo>
                  <a:pt x="51160" y="130708"/>
                  <a:pt x="57448" y="128978"/>
                  <a:pt x="61838" y="125518"/>
                </a:cubicBezTo>
                <a:cubicBezTo>
                  <a:pt x="66229" y="122058"/>
                  <a:pt x="68424" y="116942"/>
                  <a:pt x="68424" y="110170"/>
                </a:cubicBezTo>
                <a:cubicBezTo>
                  <a:pt x="68424" y="103919"/>
                  <a:pt x="66192" y="99045"/>
                  <a:pt x="61727" y="95548"/>
                </a:cubicBezTo>
                <a:cubicBezTo>
                  <a:pt x="57262" y="92050"/>
                  <a:pt x="50490" y="90302"/>
                  <a:pt x="41412" y="90302"/>
                </a:cubicBezTo>
                <a:cubicBezTo>
                  <a:pt x="34491" y="90302"/>
                  <a:pt x="27013" y="91604"/>
                  <a:pt x="18976" y="94208"/>
                </a:cubicBezTo>
                <a:lnTo>
                  <a:pt x="2791" y="86172"/>
                </a:lnTo>
                <a:lnTo>
                  <a:pt x="8930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D77D53F-1EFE-85D0-A7EB-68E538F86985}"/>
              </a:ext>
            </a:extLst>
          </p:cNvPr>
          <p:cNvSpPr/>
          <p:nvPr/>
        </p:nvSpPr>
        <p:spPr>
          <a:xfrm>
            <a:off x="7315072" y="3901112"/>
            <a:ext cx="3105512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Nulla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augue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leoaximus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4F9187-EA89-4DD0-90A1-D7A7A3BD3088}"/>
              </a:ext>
            </a:extLst>
          </p:cNvPr>
          <p:cNvSpPr txBox="1"/>
          <p:nvPr/>
        </p:nvSpPr>
        <p:spPr>
          <a:xfrm>
            <a:off x="7315072" y="3612460"/>
            <a:ext cx="22602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OPTION 05</a:t>
            </a:r>
          </a:p>
        </p:txBody>
      </p:sp>
      <p:sp>
        <p:nvSpPr>
          <p:cNvPr id="8" name="Shape 2390">
            <a:extLst>
              <a:ext uri="{FF2B5EF4-FFF2-40B4-BE49-F238E27FC236}">
                <a16:creationId xmlns:a16="http://schemas.microsoft.com/office/drawing/2014/main" id="{E0B3E820-E2F4-E94F-5E36-E0164195DE63}"/>
              </a:ext>
            </a:extLst>
          </p:cNvPr>
          <p:cNvSpPr/>
          <p:nvPr/>
        </p:nvSpPr>
        <p:spPr>
          <a:xfrm>
            <a:off x="10530200" y="3760181"/>
            <a:ext cx="403451" cy="40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A7AC089-692A-7488-2736-289777DE0CE9}"/>
              </a:ext>
            </a:extLst>
          </p:cNvPr>
          <p:cNvSpPr/>
          <p:nvPr/>
        </p:nvSpPr>
        <p:spPr>
          <a:xfrm>
            <a:off x="6568017" y="4977198"/>
            <a:ext cx="4730631" cy="979584"/>
          </a:xfrm>
          <a:custGeom>
            <a:avLst/>
            <a:gdLst>
              <a:gd name="connsiteX0" fmla="*/ 417880 w 4774018"/>
              <a:gd name="connsiteY0" fmla="*/ 0 h 988568"/>
              <a:gd name="connsiteX1" fmla="*/ 4420921 w 4774018"/>
              <a:gd name="connsiteY1" fmla="*/ 0 h 988568"/>
              <a:gd name="connsiteX2" fmla="*/ 4774018 w 4774018"/>
              <a:gd name="connsiteY2" fmla="*/ 494284 h 988568"/>
              <a:gd name="connsiteX3" fmla="*/ 4420921 w 4774018"/>
              <a:gd name="connsiteY3" fmla="*/ 988568 h 988568"/>
              <a:gd name="connsiteX4" fmla="*/ 240782 w 4774018"/>
              <a:gd name="connsiteY4" fmla="*/ 988568 h 988568"/>
              <a:gd name="connsiteX5" fmla="*/ 278586 w 4774018"/>
              <a:gd name="connsiteY5" fmla="*/ 978850 h 988568"/>
              <a:gd name="connsiteX6" fmla="*/ 388803 w 4774018"/>
              <a:gd name="connsiteY6" fmla="*/ 908105 h 988568"/>
              <a:gd name="connsiteX7" fmla="*/ 480760 w 4774018"/>
              <a:gd name="connsiteY7" fmla="*/ 650824 h 988568"/>
              <a:gd name="connsiteX8" fmla="*/ 408073 w 4774018"/>
              <a:gd name="connsiteY8" fmla="*/ 414497 h 988568"/>
              <a:gd name="connsiteX9" fmla="*/ 203531 w 4774018"/>
              <a:gd name="connsiteY9" fmla="*/ 329633 h 988568"/>
              <a:gd name="connsiteX10" fmla="*/ 8112 w 4774018"/>
              <a:gd name="connsiteY10" fmla="*/ 444586 h 988568"/>
              <a:gd name="connsiteX11" fmla="*/ 0 w 4774018"/>
              <a:gd name="connsiteY11" fmla="*/ 444586 h 988568"/>
              <a:gd name="connsiteX12" fmla="*/ 71676 w 4774018"/>
              <a:gd name="connsiteY12" fmla="*/ 252554 h 988568"/>
              <a:gd name="connsiteX13" fmla="*/ 271148 w 4774018"/>
              <a:gd name="connsiteY13" fmla="*/ 193726 h 988568"/>
              <a:gd name="connsiteX14" fmla="*/ 417880 w 4774018"/>
              <a:gd name="connsiteY14" fmla="*/ 206569 h 988568"/>
              <a:gd name="connsiteX15" fmla="*/ 417880 w 4774018"/>
              <a:gd name="connsiteY15" fmla="*/ 0 h 98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74018" h="988568">
                <a:moveTo>
                  <a:pt x="417880" y="0"/>
                </a:moveTo>
                <a:lnTo>
                  <a:pt x="4420921" y="0"/>
                </a:lnTo>
                <a:lnTo>
                  <a:pt x="4774018" y="494284"/>
                </a:lnTo>
                <a:lnTo>
                  <a:pt x="4420921" y="988568"/>
                </a:lnTo>
                <a:lnTo>
                  <a:pt x="240782" y="988568"/>
                </a:lnTo>
                <a:lnTo>
                  <a:pt x="278586" y="978850"/>
                </a:lnTo>
                <a:cubicBezTo>
                  <a:pt x="321411" y="963130"/>
                  <a:pt x="358151" y="939548"/>
                  <a:pt x="388803" y="908105"/>
                </a:cubicBezTo>
                <a:cubicBezTo>
                  <a:pt x="450108" y="845225"/>
                  <a:pt x="480760" y="759459"/>
                  <a:pt x="480760" y="650824"/>
                </a:cubicBezTo>
                <a:cubicBezTo>
                  <a:pt x="480760" y="549846"/>
                  <a:pt x="456535" y="471071"/>
                  <a:pt x="408073" y="414497"/>
                </a:cubicBezTo>
                <a:cubicBezTo>
                  <a:pt x="359616" y="357923"/>
                  <a:pt x="291436" y="329633"/>
                  <a:pt x="203531" y="329633"/>
                </a:cubicBezTo>
                <a:cubicBezTo>
                  <a:pt x="113821" y="329633"/>
                  <a:pt x="48687" y="367955"/>
                  <a:pt x="8112" y="444586"/>
                </a:cubicBezTo>
                <a:lnTo>
                  <a:pt x="0" y="444586"/>
                </a:lnTo>
                <a:cubicBezTo>
                  <a:pt x="4059" y="355785"/>
                  <a:pt x="27951" y="291772"/>
                  <a:pt x="71676" y="252554"/>
                </a:cubicBezTo>
                <a:cubicBezTo>
                  <a:pt x="115402" y="213335"/>
                  <a:pt x="181892" y="193726"/>
                  <a:pt x="271148" y="193726"/>
                </a:cubicBezTo>
                <a:cubicBezTo>
                  <a:pt x="323887" y="193726"/>
                  <a:pt x="372798" y="198009"/>
                  <a:pt x="417880" y="206569"/>
                </a:cubicBezTo>
                <a:lnTo>
                  <a:pt x="417880" y="0"/>
                </a:lnTo>
                <a:close/>
              </a:path>
            </a:pathLst>
          </a:custGeom>
          <a:solidFill>
            <a:srgbClr val="00B050">
              <a:alpha val="51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839F2B0-FB86-48A5-2411-1FA2D79B1D2A}"/>
              </a:ext>
            </a:extLst>
          </p:cNvPr>
          <p:cNvSpPr/>
          <p:nvPr/>
        </p:nvSpPr>
        <p:spPr>
          <a:xfrm>
            <a:off x="6329487" y="4963460"/>
            <a:ext cx="714922" cy="1007058"/>
          </a:xfrm>
          <a:custGeom>
            <a:avLst/>
            <a:gdLst/>
            <a:ahLst/>
            <a:cxnLst/>
            <a:rect l="l" t="t" r="r" b="b"/>
            <a:pathLst>
              <a:path w="119099" h="167766">
                <a:moveTo>
                  <a:pt x="60945" y="90748"/>
                </a:moveTo>
                <a:cubicBezTo>
                  <a:pt x="55885" y="90748"/>
                  <a:pt x="51773" y="92459"/>
                  <a:pt x="48611" y="95883"/>
                </a:cubicBezTo>
                <a:cubicBezTo>
                  <a:pt x="45448" y="99306"/>
                  <a:pt x="43867" y="103473"/>
                  <a:pt x="43867" y="108384"/>
                </a:cubicBezTo>
                <a:cubicBezTo>
                  <a:pt x="43867" y="115528"/>
                  <a:pt x="45392" y="121388"/>
                  <a:pt x="48443" y="125964"/>
                </a:cubicBezTo>
                <a:cubicBezTo>
                  <a:pt x="51494" y="130541"/>
                  <a:pt x="55513" y="132829"/>
                  <a:pt x="60498" y="132829"/>
                </a:cubicBezTo>
                <a:cubicBezTo>
                  <a:pt x="65186" y="132829"/>
                  <a:pt x="69000" y="131062"/>
                  <a:pt x="71940" y="127527"/>
                </a:cubicBezTo>
                <a:cubicBezTo>
                  <a:pt x="74879" y="123992"/>
                  <a:pt x="76349" y="118356"/>
                  <a:pt x="76349" y="110616"/>
                </a:cubicBezTo>
                <a:cubicBezTo>
                  <a:pt x="76349" y="97371"/>
                  <a:pt x="71214" y="90748"/>
                  <a:pt x="60945" y="90748"/>
                </a:cubicBezTo>
                <a:close/>
                <a:moveTo>
                  <a:pt x="85501" y="0"/>
                </a:moveTo>
                <a:cubicBezTo>
                  <a:pt x="92124" y="0"/>
                  <a:pt x="99863" y="633"/>
                  <a:pt x="108719" y="1898"/>
                </a:cubicBezTo>
                <a:lnTo>
                  <a:pt x="108719" y="36388"/>
                </a:lnTo>
                <a:cubicBezTo>
                  <a:pt x="101277" y="34975"/>
                  <a:pt x="93203" y="34268"/>
                  <a:pt x="84497" y="34268"/>
                </a:cubicBezTo>
                <a:cubicBezTo>
                  <a:pt x="69763" y="34268"/>
                  <a:pt x="58787" y="37505"/>
                  <a:pt x="51569" y="43979"/>
                </a:cubicBezTo>
                <a:cubicBezTo>
                  <a:pt x="44351" y="50453"/>
                  <a:pt x="40407" y="61020"/>
                  <a:pt x="39737" y="75679"/>
                </a:cubicBezTo>
                <a:lnTo>
                  <a:pt x="41076" y="75679"/>
                </a:lnTo>
                <a:cubicBezTo>
                  <a:pt x="47774" y="63029"/>
                  <a:pt x="58526" y="56703"/>
                  <a:pt x="73335" y="56703"/>
                </a:cubicBezTo>
                <a:cubicBezTo>
                  <a:pt x="87846" y="56703"/>
                  <a:pt x="99101" y="61373"/>
                  <a:pt x="107100" y="70712"/>
                </a:cubicBezTo>
                <a:cubicBezTo>
                  <a:pt x="115100" y="80051"/>
                  <a:pt x="119099" y="93055"/>
                  <a:pt x="119099" y="109724"/>
                </a:cubicBezTo>
                <a:cubicBezTo>
                  <a:pt x="119099" y="127657"/>
                  <a:pt x="114039" y="141815"/>
                  <a:pt x="103919" y="152195"/>
                </a:cubicBezTo>
                <a:cubicBezTo>
                  <a:pt x="93799" y="162576"/>
                  <a:pt x="79660" y="167766"/>
                  <a:pt x="61503" y="167766"/>
                </a:cubicBezTo>
                <a:cubicBezTo>
                  <a:pt x="42230" y="167766"/>
                  <a:pt x="27161" y="161516"/>
                  <a:pt x="16296" y="149014"/>
                </a:cubicBezTo>
                <a:cubicBezTo>
                  <a:pt x="5432" y="136513"/>
                  <a:pt x="0" y="119025"/>
                  <a:pt x="0" y="96552"/>
                </a:cubicBezTo>
                <a:cubicBezTo>
                  <a:pt x="0" y="73782"/>
                  <a:pt x="3255" y="55345"/>
                  <a:pt x="9767" y="41244"/>
                </a:cubicBezTo>
                <a:cubicBezTo>
                  <a:pt x="16278" y="27143"/>
                  <a:pt x="25877" y="16743"/>
                  <a:pt x="38565" y="10046"/>
                </a:cubicBezTo>
                <a:cubicBezTo>
                  <a:pt x="51252" y="3349"/>
                  <a:pt x="66898" y="0"/>
                  <a:pt x="85501" y="0"/>
                </a:cubicBezTo>
                <a:close/>
              </a:path>
            </a:pathLst>
          </a:custGeom>
          <a:solidFill>
            <a:srgbClr val="00B050">
              <a:alpha val="51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AD50E9-BF89-6E4C-85C2-CB16E3C10B26}"/>
              </a:ext>
            </a:extLst>
          </p:cNvPr>
          <p:cNvSpPr/>
          <p:nvPr/>
        </p:nvSpPr>
        <p:spPr>
          <a:xfrm>
            <a:off x="7319762" y="5351262"/>
            <a:ext cx="3105512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Nulla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augue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leoaximus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527595-CF7F-68D4-2633-CC2798B7ECDD}"/>
              </a:ext>
            </a:extLst>
          </p:cNvPr>
          <p:cNvSpPr txBox="1"/>
          <p:nvPr/>
        </p:nvSpPr>
        <p:spPr>
          <a:xfrm>
            <a:off x="7319762" y="5062610"/>
            <a:ext cx="22602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OPTION 06</a:t>
            </a:r>
          </a:p>
        </p:txBody>
      </p:sp>
      <p:sp>
        <p:nvSpPr>
          <p:cNvPr id="14" name="Shape 2434">
            <a:extLst>
              <a:ext uri="{FF2B5EF4-FFF2-40B4-BE49-F238E27FC236}">
                <a16:creationId xmlns:a16="http://schemas.microsoft.com/office/drawing/2014/main" id="{48CDF29C-F6A9-B0F6-8A73-63DFA8CD1F08}"/>
              </a:ext>
            </a:extLst>
          </p:cNvPr>
          <p:cNvSpPr/>
          <p:nvPr/>
        </p:nvSpPr>
        <p:spPr>
          <a:xfrm>
            <a:off x="10534889" y="5255224"/>
            <a:ext cx="403451" cy="40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19C326D2-CA84-2645-514B-342D6847D9D6}"/>
              </a:ext>
            </a:extLst>
          </p:cNvPr>
          <p:cNvSpPr/>
          <p:nvPr/>
        </p:nvSpPr>
        <p:spPr>
          <a:xfrm>
            <a:off x="6912190" y="1966004"/>
            <a:ext cx="4386458" cy="979584"/>
          </a:xfrm>
          <a:prstGeom prst="homePlate">
            <a:avLst>
              <a:gd name="adj" fmla="val 35718"/>
            </a:avLst>
          </a:prstGeom>
          <a:solidFill>
            <a:srgbClr val="00B050">
              <a:alpha val="68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961AAEC-6EAB-5E79-AB9A-826A40BE04A8}"/>
              </a:ext>
            </a:extLst>
          </p:cNvPr>
          <p:cNvSpPr/>
          <p:nvPr/>
        </p:nvSpPr>
        <p:spPr>
          <a:xfrm>
            <a:off x="6278568" y="1966004"/>
            <a:ext cx="759812" cy="979584"/>
          </a:xfrm>
          <a:custGeom>
            <a:avLst/>
            <a:gdLst/>
            <a:ahLst/>
            <a:cxnLst/>
            <a:rect l="l" t="t" r="r" b="b"/>
            <a:pathLst>
              <a:path w="126578" h="163190">
                <a:moveTo>
                  <a:pt x="67865" y="0"/>
                </a:moveTo>
                <a:lnTo>
                  <a:pt x="108607" y="0"/>
                </a:lnTo>
                <a:lnTo>
                  <a:pt x="108607" y="98673"/>
                </a:lnTo>
                <a:lnTo>
                  <a:pt x="126578" y="98673"/>
                </a:lnTo>
                <a:lnTo>
                  <a:pt x="126578" y="131601"/>
                </a:lnTo>
                <a:lnTo>
                  <a:pt x="108607" y="131601"/>
                </a:lnTo>
                <a:lnTo>
                  <a:pt x="108607" y="163190"/>
                </a:lnTo>
                <a:lnTo>
                  <a:pt x="65075" y="163190"/>
                </a:lnTo>
                <a:lnTo>
                  <a:pt x="65075" y="131601"/>
                </a:lnTo>
                <a:lnTo>
                  <a:pt x="0" y="131601"/>
                </a:lnTo>
                <a:lnTo>
                  <a:pt x="0" y="99231"/>
                </a:lnTo>
                <a:lnTo>
                  <a:pt x="67865" y="0"/>
                </a:lnTo>
                <a:close/>
                <a:moveTo>
                  <a:pt x="64852" y="55699"/>
                </a:moveTo>
                <a:cubicBezTo>
                  <a:pt x="62321" y="61429"/>
                  <a:pt x="59457" y="66787"/>
                  <a:pt x="56257" y="71772"/>
                </a:cubicBezTo>
                <a:lnTo>
                  <a:pt x="38174" y="98673"/>
                </a:lnTo>
                <a:lnTo>
                  <a:pt x="65075" y="98673"/>
                </a:lnTo>
                <a:lnTo>
                  <a:pt x="65075" y="79698"/>
                </a:lnTo>
                <a:cubicBezTo>
                  <a:pt x="65075" y="76126"/>
                  <a:pt x="65205" y="71307"/>
                  <a:pt x="65465" y="65243"/>
                </a:cubicBezTo>
                <a:cubicBezTo>
                  <a:pt x="65726" y="59178"/>
                  <a:pt x="65931" y="55997"/>
                  <a:pt x="66079" y="55699"/>
                </a:cubicBezTo>
                <a:lnTo>
                  <a:pt x="64852" y="55699"/>
                </a:lnTo>
                <a:close/>
              </a:path>
            </a:pathLst>
          </a:custGeom>
          <a:solidFill>
            <a:srgbClr val="00B050">
              <a:alpha val="68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60AAA0-6FA7-F141-8876-94708F255591}"/>
              </a:ext>
            </a:extLst>
          </p:cNvPr>
          <p:cNvSpPr/>
          <p:nvPr/>
        </p:nvSpPr>
        <p:spPr>
          <a:xfrm>
            <a:off x="7288439" y="2406795"/>
            <a:ext cx="3105512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Nulla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augue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leoaximus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4C1CA8-F34F-14B9-6B64-148506CDB5DA}"/>
              </a:ext>
            </a:extLst>
          </p:cNvPr>
          <p:cNvSpPr txBox="1"/>
          <p:nvPr/>
        </p:nvSpPr>
        <p:spPr>
          <a:xfrm>
            <a:off x="7288439" y="2118143"/>
            <a:ext cx="22602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OPTION 04</a:t>
            </a:r>
          </a:p>
        </p:txBody>
      </p:sp>
      <p:sp>
        <p:nvSpPr>
          <p:cNvPr id="20" name="Shape 2447">
            <a:extLst>
              <a:ext uri="{FF2B5EF4-FFF2-40B4-BE49-F238E27FC236}">
                <a16:creationId xmlns:a16="http://schemas.microsoft.com/office/drawing/2014/main" id="{8DCCB76C-7992-0C2B-94EE-DFF07F110AC9}"/>
              </a:ext>
            </a:extLst>
          </p:cNvPr>
          <p:cNvSpPr/>
          <p:nvPr/>
        </p:nvSpPr>
        <p:spPr>
          <a:xfrm>
            <a:off x="10503568" y="2277649"/>
            <a:ext cx="403451" cy="330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284EE4E2-7CC8-4D67-1D5B-08B6E31895F7}"/>
              </a:ext>
            </a:extLst>
          </p:cNvPr>
          <p:cNvSpPr/>
          <p:nvPr/>
        </p:nvSpPr>
        <p:spPr>
          <a:xfrm>
            <a:off x="1270414" y="4922250"/>
            <a:ext cx="4610694" cy="979584"/>
          </a:xfrm>
          <a:custGeom>
            <a:avLst/>
            <a:gdLst>
              <a:gd name="connsiteX0" fmla="*/ 0 w 4652980"/>
              <a:gd name="connsiteY0" fmla="*/ 0 h 988568"/>
              <a:gd name="connsiteX1" fmla="*/ 4299883 w 4652980"/>
              <a:gd name="connsiteY1" fmla="*/ 0 h 988568"/>
              <a:gd name="connsiteX2" fmla="*/ 4652980 w 4652980"/>
              <a:gd name="connsiteY2" fmla="*/ 494284 h 988568"/>
              <a:gd name="connsiteX3" fmla="*/ 4299883 w 4652980"/>
              <a:gd name="connsiteY3" fmla="*/ 988568 h 988568"/>
              <a:gd name="connsiteX4" fmla="*/ 136678 w 4652980"/>
              <a:gd name="connsiteY4" fmla="*/ 988568 h 988568"/>
              <a:gd name="connsiteX5" fmla="*/ 184530 w 4652980"/>
              <a:gd name="connsiteY5" fmla="*/ 971790 h 988568"/>
              <a:gd name="connsiteX6" fmla="*/ 244435 w 4652980"/>
              <a:gd name="connsiteY6" fmla="*/ 937179 h 988568"/>
              <a:gd name="connsiteX7" fmla="*/ 353638 w 4652980"/>
              <a:gd name="connsiteY7" fmla="*/ 720129 h 988568"/>
              <a:gd name="connsiteX8" fmla="*/ 106160 w 4652980"/>
              <a:gd name="connsiteY8" fmla="*/ 486172 h 988568"/>
              <a:gd name="connsiteX9" fmla="*/ 106160 w 4652980"/>
              <a:gd name="connsiteY9" fmla="*/ 482113 h 988568"/>
              <a:gd name="connsiteX10" fmla="*/ 268442 w 4652980"/>
              <a:gd name="connsiteY10" fmla="*/ 386430 h 988568"/>
              <a:gd name="connsiteX11" fmla="*/ 324561 w 4652980"/>
              <a:gd name="connsiteY11" fmla="*/ 228547 h 988568"/>
              <a:gd name="connsiteX12" fmla="*/ 237335 w 4652980"/>
              <a:gd name="connsiteY12" fmla="*/ 60856 h 988568"/>
              <a:gd name="connsiteX13" fmla="*/ 69222 w 4652980"/>
              <a:gd name="connsiteY13" fmla="*/ 3803 h 988568"/>
              <a:gd name="connsiteX14" fmla="*/ 0 w 4652980"/>
              <a:gd name="connsiteY14" fmla="*/ 176 h 988568"/>
              <a:gd name="connsiteX15" fmla="*/ 0 w 4652980"/>
              <a:gd name="connsiteY15" fmla="*/ 0 h 98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52980" h="988568">
                <a:moveTo>
                  <a:pt x="0" y="0"/>
                </a:moveTo>
                <a:lnTo>
                  <a:pt x="4299883" y="0"/>
                </a:lnTo>
                <a:lnTo>
                  <a:pt x="4652980" y="494284"/>
                </a:lnTo>
                <a:lnTo>
                  <a:pt x="4299883" y="988568"/>
                </a:lnTo>
                <a:lnTo>
                  <a:pt x="136678" y="988568"/>
                </a:lnTo>
                <a:lnTo>
                  <a:pt x="184530" y="971790"/>
                </a:lnTo>
                <a:cubicBezTo>
                  <a:pt x="206266" y="961901"/>
                  <a:pt x="226234" y="950364"/>
                  <a:pt x="244435" y="937179"/>
                </a:cubicBezTo>
                <a:cubicBezTo>
                  <a:pt x="317237" y="884434"/>
                  <a:pt x="353638" y="812086"/>
                  <a:pt x="353638" y="720129"/>
                </a:cubicBezTo>
                <a:cubicBezTo>
                  <a:pt x="353638" y="584889"/>
                  <a:pt x="271143" y="506907"/>
                  <a:pt x="106160" y="486172"/>
                </a:cubicBezTo>
                <a:lnTo>
                  <a:pt x="106160" y="482113"/>
                </a:lnTo>
                <a:cubicBezTo>
                  <a:pt x="176933" y="462280"/>
                  <a:pt x="231023" y="430386"/>
                  <a:pt x="268442" y="386430"/>
                </a:cubicBezTo>
                <a:cubicBezTo>
                  <a:pt x="305854" y="342481"/>
                  <a:pt x="324561" y="289851"/>
                  <a:pt x="324561" y="228547"/>
                </a:cubicBezTo>
                <a:cubicBezTo>
                  <a:pt x="324561" y="157326"/>
                  <a:pt x="295490" y="101424"/>
                  <a:pt x="237335" y="60856"/>
                </a:cubicBezTo>
                <a:cubicBezTo>
                  <a:pt x="193723" y="30429"/>
                  <a:pt x="137685" y="11411"/>
                  <a:pt x="69222" y="3803"/>
                </a:cubicBezTo>
                <a:lnTo>
                  <a:pt x="0" y="176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74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19B3A49-2C2E-5E4A-72CE-6EB55EFBA256}"/>
              </a:ext>
            </a:extLst>
          </p:cNvPr>
          <p:cNvSpPr/>
          <p:nvPr/>
        </p:nvSpPr>
        <p:spPr>
          <a:xfrm>
            <a:off x="919985" y="4922249"/>
            <a:ext cx="700853" cy="1007058"/>
          </a:xfrm>
          <a:custGeom>
            <a:avLst/>
            <a:gdLst/>
            <a:ahLst/>
            <a:cxnLst/>
            <a:rect l="l" t="t" r="r" b="b"/>
            <a:pathLst>
              <a:path w="116756" h="167767">
                <a:moveTo>
                  <a:pt x="57820" y="0"/>
                </a:moveTo>
                <a:cubicBezTo>
                  <a:pt x="74712" y="0"/>
                  <a:pt x="87958" y="3349"/>
                  <a:pt x="97557" y="10046"/>
                </a:cubicBezTo>
                <a:cubicBezTo>
                  <a:pt x="107157" y="16743"/>
                  <a:pt x="111956" y="25971"/>
                  <a:pt x="111956" y="37728"/>
                </a:cubicBezTo>
                <a:cubicBezTo>
                  <a:pt x="111956" y="47848"/>
                  <a:pt x="108868" y="56536"/>
                  <a:pt x="102692" y="63791"/>
                </a:cubicBezTo>
                <a:cubicBezTo>
                  <a:pt x="96515" y="71047"/>
                  <a:pt x="87586" y="76312"/>
                  <a:pt x="75903" y="79586"/>
                </a:cubicBezTo>
                <a:lnTo>
                  <a:pt x="75903" y="80256"/>
                </a:lnTo>
                <a:cubicBezTo>
                  <a:pt x="103138" y="83679"/>
                  <a:pt x="116756" y="96552"/>
                  <a:pt x="116756" y="118877"/>
                </a:cubicBezTo>
                <a:cubicBezTo>
                  <a:pt x="116756" y="134057"/>
                  <a:pt x="110747" y="146000"/>
                  <a:pt x="98729" y="154707"/>
                </a:cubicBezTo>
                <a:cubicBezTo>
                  <a:pt x="86711" y="163413"/>
                  <a:pt x="70024" y="167767"/>
                  <a:pt x="48667" y="167767"/>
                </a:cubicBezTo>
                <a:cubicBezTo>
                  <a:pt x="39886" y="167767"/>
                  <a:pt x="31757" y="167134"/>
                  <a:pt x="24278" y="165869"/>
                </a:cubicBezTo>
                <a:cubicBezTo>
                  <a:pt x="16799" y="164604"/>
                  <a:pt x="8707" y="162297"/>
                  <a:pt x="0" y="158948"/>
                </a:cubicBezTo>
                <a:lnTo>
                  <a:pt x="0" y="122337"/>
                </a:lnTo>
                <a:cubicBezTo>
                  <a:pt x="7144" y="125983"/>
                  <a:pt x="14418" y="128681"/>
                  <a:pt x="21822" y="130429"/>
                </a:cubicBezTo>
                <a:cubicBezTo>
                  <a:pt x="29227" y="132178"/>
                  <a:pt x="36054" y="133052"/>
                  <a:pt x="42305" y="133052"/>
                </a:cubicBezTo>
                <a:cubicBezTo>
                  <a:pt x="51979" y="133052"/>
                  <a:pt x="59029" y="131694"/>
                  <a:pt x="63457" y="128978"/>
                </a:cubicBezTo>
                <a:cubicBezTo>
                  <a:pt x="67885" y="126262"/>
                  <a:pt x="70099" y="122002"/>
                  <a:pt x="70099" y="116198"/>
                </a:cubicBezTo>
                <a:cubicBezTo>
                  <a:pt x="70099" y="111733"/>
                  <a:pt x="68945" y="108291"/>
                  <a:pt x="66638" y="105873"/>
                </a:cubicBezTo>
                <a:cubicBezTo>
                  <a:pt x="64331" y="103454"/>
                  <a:pt x="60611" y="101631"/>
                  <a:pt x="55476" y="100403"/>
                </a:cubicBezTo>
                <a:cubicBezTo>
                  <a:pt x="50342" y="99175"/>
                  <a:pt x="43644" y="98561"/>
                  <a:pt x="35384" y="98561"/>
                </a:cubicBezTo>
                <a:lnTo>
                  <a:pt x="25338" y="98561"/>
                </a:lnTo>
                <a:lnTo>
                  <a:pt x="25338" y="65410"/>
                </a:lnTo>
                <a:lnTo>
                  <a:pt x="35608" y="65410"/>
                </a:lnTo>
                <a:cubicBezTo>
                  <a:pt x="58006" y="65410"/>
                  <a:pt x="69206" y="59680"/>
                  <a:pt x="69206" y="48220"/>
                </a:cubicBezTo>
                <a:cubicBezTo>
                  <a:pt x="69206" y="43904"/>
                  <a:pt x="67550" y="40705"/>
                  <a:pt x="64238" y="38621"/>
                </a:cubicBezTo>
                <a:cubicBezTo>
                  <a:pt x="60927" y="36537"/>
                  <a:pt x="56481" y="35496"/>
                  <a:pt x="50900" y="35496"/>
                </a:cubicBezTo>
                <a:cubicBezTo>
                  <a:pt x="40482" y="35496"/>
                  <a:pt x="29692" y="38993"/>
                  <a:pt x="18530" y="45988"/>
                </a:cubicBezTo>
                <a:lnTo>
                  <a:pt x="224" y="16520"/>
                </a:lnTo>
                <a:cubicBezTo>
                  <a:pt x="8856" y="10567"/>
                  <a:pt x="17692" y="6325"/>
                  <a:pt x="26734" y="3795"/>
                </a:cubicBezTo>
                <a:cubicBezTo>
                  <a:pt x="35775" y="1265"/>
                  <a:pt x="46137" y="0"/>
                  <a:pt x="57820" y="0"/>
                </a:cubicBezTo>
                <a:close/>
              </a:path>
            </a:pathLst>
          </a:custGeom>
          <a:solidFill>
            <a:srgbClr val="00B050">
              <a:alpha val="74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F5D06D8-4B08-8839-B9D8-D141FF1261E4}"/>
              </a:ext>
            </a:extLst>
          </p:cNvPr>
          <p:cNvSpPr/>
          <p:nvPr/>
        </p:nvSpPr>
        <p:spPr>
          <a:xfrm>
            <a:off x="1903596" y="5351262"/>
            <a:ext cx="3105512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Nulla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augue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leoaximus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00887E-B73C-1114-3938-1F11DB427D24}"/>
              </a:ext>
            </a:extLst>
          </p:cNvPr>
          <p:cNvSpPr txBox="1"/>
          <p:nvPr/>
        </p:nvSpPr>
        <p:spPr>
          <a:xfrm>
            <a:off x="1903596" y="5062610"/>
            <a:ext cx="22602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OPTION 03</a:t>
            </a:r>
          </a:p>
        </p:txBody>
      </p:sp>
      <p:sp>
        <p:nvSpPr>
          <p:cNvPr id="26" name="Shape 2476">
            <a:extLst>
              <a:ext uri="{FF2B5EF4-FFF2-40B4-BE49-F238E27FC236}">
                <a16:creationId xmlns:a16="http://schemas.microsoft.com/office/drawing/2014/main" id="{783C0235-6F8A-3F1B-B245-0FD1370B5041}"/>
              </a:ext>
            </a:extLst>
          </p:cNvPr>
          <p:cNvSpPr/>
          <p:nvPr/>
        </p:nvSpPr>
        <p:spPr>
          <a:xfrm>
            <a:off x="5118474" y="5265279"/>
            <a:ext cx="403451" cy="40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D47228D8-F6BC-F4AD-746E-5F1E939DE156}"/>
              </a:ext>
            </a:extLst>
          </p:cNvPr>
          <p:cNvSpPr/>
          <p:nvPr/>
        </p:nvSpPr>
        <p:spPr>
          <a:xfrm>
            <a:off x="1276108" y="3451162"/>
            <a:ext cx="4610694" cy="979584"/>
          </a:xfrm>
          <a:custGeom>
            <a:avLst/>
            <a:gdLst>
              <a:gd name="connsiteX0" fmla="*/ 124329 w 4652980"/>
              <a:gd name="connsiteY0" fmla="*/ 0 h 988568"/>
              <a:gd name="connsiteX1" fmla="*/ 4299883 w 4652980"/>
              <a:gd name="connsiteY1" fmla="*/ 0 h 988568"/>
              <a:gd name="connsiteX2" fmla="*/ 4652980 w 4652980"/>
              <a:gd name="connsiteY2" fmla="*/ 494284 h 988568"/>
              <a:gd name="connsiteX3" fmla="*/ 4299883 w 4652980"/>
              <a:gd name="connsiteY3" fmla="*/ 988568 h 988568"/>
              <a:gd name="connsiteX4" fmla="*/ 364120 w 4652980"/>
              <a:gd name="connsiteY4" fmla="*/ 988568 h 988568"/>
              <a:gd name="connsiteX5" fmla="*/ 364120 w 4652980"/>
              <a:gd name="connsiteY5" fmla="*/ 768138 h 988568"/>
              <a:gd name="connsiteX6" fmla="*/ 0 w 4652980"/>
              <a:gd name="connsiteY6" fmla="*/ 768138 h 988568"/>
              <a:gd name="connsiteX7" fmla="*/ 0 w 4652980"/>
              <a:gd name="connsiteY7" fmla="*/ 752512 h 988568"/>
              <a:gd name="connsiteX8" fmla="*/ 65228 w 4652980"/>
              <a:gd name="connsiteY8" fmla="*/ 693586 h 988568"/>
              <a:gd name="connsiteX9" fmla="*/ 204880 w 4652980"/>
              <a:gd name="connsiteY9" fmla="*/ 561229 h 988568"/>
              <a:gd name="connsiteX10" fmla="*/ 285684 w 4652980"/>
              <a:gd name="connsiteY10" fmla="*/ 460815 h 988568"/>
              <a:gd name="connsiteX11" fmla="*/ 330651 w 4652980"/>
              <a:gd name="connsiteY11" fmla="*/ 363782 h 988568"/>
              <a:gd name="connsiteX12" fmla="*/ 345184 w 4652980"/>
              <a:gd name="connsiteY12" fmla="*/ 256268 h 988568"/>
              <a:gd name="connsiteX13" fmla="*/ 303603 w 4652980"/>
              <a:gd name="connsiteY13" fmla="*/ 115964 h 988568"/>
              <a:gd name="connsiteX14" fmla="*/ 186621 w 4652980"/>
              <a:gd name="connsiteY14" fmla="*/ 19610 h 988568"/>
              <a:gd name="connsiteX15" fmla="*/ 124329 w 4652980"/>
              <a:gd name="connsiteY15" fmla="*/ 0 h 988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52980" h="988568">
                <a:moveTo>
                  <a:pt x="124329" y="0"/>
                </a:moveTo>
                <a:lnTo>
                  <a:pt x="4299883" y="0"/>
                </a:lnTo>
                <a:lnTo>
                  <a:pt x="4652980" y="494284"/>
                </a:lnTo>
                <a:lnTo>
                  <a:pt x="4299883" y="988568"/>
                </a:lnTo>
                <a:lnTo>
                  <a:pt x="364120" y="988568"/>
                </a:lnTo>
                <a:lnTo>
                  <a:pt x="364120" y="768138"/>
                </a:lnTo>
                <a:lnTo>
                  <a:pt x="0" y="768138"/>
                </a:lnTo>
                <a:lnTo>
                  <a:pt x="0" y="752512"/>
                </a:lnTo>
                <a:lnTo>
                  <a:pt x="65228" y="693586"/>
                </a:lnTo>
                <a:cubicBezTo>
                  <a:pt x="133142" y="631717"/>
                  <a:pt x="179691" y="587598"/>
                  <a:pt x="204880" y="561229"/>
                </a:cubicBezTo>
                <a:cubicBezTo>
                  <a:pt x="238464" y="526063"/>
                  <a:pt x="265397" y="492594"/>
                  <a:pt x="285684" y="460815"/>
                </a:cubicBezTo>
                <a:cubicBezTo>
                  <a:pt x="305966" y="429036"/>
                  <a:pt x="320959" y="396688"/>
                  <a:pt x="330651" y="363782"/>
                </a:cubicBezTo>
                <a:cubicBezTo>
                  <a:pt x="340343" y="330876"/>
                  <a:pt x="345184" y="295038"/>
                  <a:pt x="345184" y="256268"/>
                </a:cubicBezTo>
                <a:cubicBezTo>
                  <a:pt x="345184" y="204432"/>
                  <a:pt x="331323" y="157660"/>
                  <a:pt x="303603" y="115964"/>
                </a:cubicBezTo>
                <a:cubicBezTo>
                  <a:pt x="275877" y="74269"/>
                  <a:pt x="236889" y="42151"/>
                  <a:pt x="186621" y="19610"/>
                </a:cubicBezTo>
                <a:lnTo>
                  <a:pt x="124329" y="0"/>
                </a:lnTo>
                <a:close/>
              </a:path>
            </a:pathLst>
          </a:custGeom>
          <a:solidFill>
            <a:srgbClr val="00B050">
              <a:alpha val="80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F132377-0F9B-F982-62FD-8C520E3FBD8F}"/>
              </a:ext>
            </a:extLst>
          </p:cNvPr>
          <p:cNvSpPr/>
          <p:nvPr/>
        </p:nvSpPr>
        <p:spPr>
          <a:xfrm>
            <a:off x="915295" y="3437091"/>
            <a:ext cx="721623" cy="993653"/>
          </a:xfrm>
          <a:custGeom>
            <a:avLst/>
            <a:gdLst/>
            <a:ahLst/>
            <a:cxnLst/>
            <a:rect l="l" t="t" r="r" b="b"/>
            <a:pathLst>
              <a:path w="120216" h="165534">
                <a:moveTo>
                  <a:pt x="62619" y="0"/>
                </a:moveTo>
                <a:cubicBezTo>
                  <a:pt x="73186" y="0"/>
                  <a:pt x="82618" y="1860"/>
                  <a:pt x="90915" y="5581"/>
                </a:cubicBezTo>
                <a:cubicBezTo>
                  <a:pt x="99213" y="9302"/>
                  <a:pt x="105649" y="14604"/>
                  <a:pt x="110226" y="21487"/>
                </a:cubicBezTo>
                <a:cubicBezTo>
                  <a:pt x="114802" y="28370"/>
                  <a:pt x="117090" y="36091"/>
                  <a:pt x="117090" y="44648"/>
                </a:cubicBezTo>
                <a:cubicBezTo>
                  <a:pt x="117090" y="51048"/>
                  <a:pt x="116291" y="56964"/>
                  <a:pt x="114691" y="62396"/>
                </a:cubicBezTo>
                <a:cubicBezTo>
                  <a:pt x="113091" y="67828"/>
                  <a:pt x="110616" y="73168"/>
                  <a:pt x="107268" y="78414"/>
                </a:cubicBezTo>
                <a:cubicBezTo>
                  <a:pt x="103919" y="83660"/>
                  <a:pt x="99473" y="89185"/>
                  <a:pt x="93929" y="94990"/>
                </a:cubicBezTo>
                <a:cubicBezTo>
                  <a:pt x="88385" y="100794"/>
                  <a:pt x="76572" y="111807"/>
                  <a:pt x="58489" y="128029"/>
                </a:cubicBezTo>
                <a:lnTo>
                  <a:pt x="58489" y="129146"/>
                </a:lnTo>
                <a:lnTo>
                  <a:pt x="120216" y="129146"/>
                </a:lnTo>
                <a:lnTo>
                  <a:pt x="120216" y="165534"/>
                </a:lnTo>
                <a:lnTo>
                  <a:pt x="1786" y="165534"/>
                </a:lnTo>
                <a:lnTo>
                  <a:pt x="1786" y="136513"/>
                </a:lnTo>
                <a:lnTo>
                  <a:pt x="41635" y="96217"/>
                </a:lnTo>
                <a:cubicBezTo>
                  <a:pt x="53020" y="84311"/>
                  <a:pt x="60461" y="76181"/>
                  <a:pt x="63959" y="71828"/>
                </a:cubicBezTo>
                <a:cubicBezTo>
                  <a:pt x="67456" y="67475"/>
                  <a:pt x="69893" y="63736"/>
                  <a:pt x="71270" y="60610"/>
                </a:cubicBezTo>
                <a:cubicBezTo>
                  <a:pt x="72647" y="57485"/>
                  <a:pt x="73335" y="54211"/>
                  <a:pt x="73335" y="50788"/>
                </a:cubicBezTo>
                <a:cubicBezTo>
                  <a:pt x="73335" y="46546"/>
                  <a:pt x="71958" y="43197"/>
                  <a:pt x="69205" y="40742"/>
                </a:cubicBezTo>
                <a:cubicBezTo>
                  <a:pt x="66452" y="38286"/>
                  <a:pt x="62582" y="37058"/>
                  <a:pt x="57596" y="37058"/>
                </a:cubicBezTo>
                <a:cubicBezTo>
                  <a:pt x="52462" y="37058"/>
                  <a:pt x="47271" y="38528"/>
                  <a:pt x="42025" y="41467"/>
                </a:cubicBezTo>
                <a:cubicBezTo>
                  <a:pt x="36779" y="44407"/>
                  <a:pt x="30845" y="48741"/>
                  <a:pt x="24222" y="54471"/>
                </a:cubicBezTo>
                <a:lnTo>
                  <a:pt x="0" y="26119"/>
                </a:lnTo>
                <a:cubicBezTo>
                  <a:pt x="8409" y="18604"/>
                  <a:pt x="15478" y="13227"/>
                  <a:pt x="21208" y="9990"/>
                </a:cubicBezTo>
                <a:cubicBezTo>
                  <a:pt x="26938" y="6753"/>
                  <a:pt x="33170" y="4279"/>
                  <a:pt x="39905" y="2567"/>
                </a:cubicBezTo>
                <a:cubicBezTo>
                  <a:pt x="46639" y="856"/>
                  <a:pt x="54211" y="0"/>
                  <a:pt x="62619" y="0"/>
                </a:cubicBezTo>
                <a:close/>
              </a:path>
            </a:pathLst>
          </a:custGeom>
          <a:solidFill>
            <a:srgbClr val="00B050">
              <a:alpha val="80000"/>
            </a:srgb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7132A29-BA91-786C-E5BE-1F01F4498590}"/>
              </a:ext>
            </a:extLst>
          </p:cNvPr>
          <p:cNvSpPr/>
          <p:nvPr/>
        </p:nvSpPr>
        <p:spPr>
          <a:xfrm>
            <a:off x="1903596" y="3880175"/>
            <a:ext cx="3105512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Nulla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augue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leoaximus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164A6D7-36CA-965C-4C15-D89DB585F4A3}"/>
              </a:ext>
            </a:extLst>
          </p:cNvPr>
          <p:cNvSpPr txBox="1"/>
          <p:nvPr/>
        </p:nvSpPr>
        <p:spPr>
          <a:xfrm>
            <a:off x="1903596" y="3591523"/>
            <a:ext cx="22602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OPTION 02</a:t>
            </a:r>
          </a:p>
        </p:txBody>
      </p:sp>
      <p:sp>
        <p:nvSpPr>
          <p:cNvPr id="32" name="Shape 2627">
            <a:extLst>
              <a:ext uri="{FF2B5EF4-FFF2-40B4-BE49-F238E27FC236}">
                <a16:creationId xmlns:a16="http://schemas.microsoft.com/office/drawing/2014/main" id="{05D45C68-BB81-0A60-A487-9A1015119B00}"/>
              </a:ext>
            </a:extLst>
          </p:cNvPr>
          <p:cNvSpPr/>
          <p:nvPr/>
        </p:nvSpPr>
        <p:spPr>
          <a:xfrm>
            <a:off x="5118474" y="3731877"/>
            <a:ext cx="403451" cy="403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  <p:sp>
        <p:nvSpPr>
          <p:cNvPr id="34" name="Arrow: Pentagon 33">
            <a:extLst>
              <a:ext uri="{FF2B5EF4-FFF2-40B4-BE49-F238E27FC236}">
                <a16:creationId xmlns:a16="http://schemas.microsoft.com/office/drawing/2014/main" id="{A55068F2-B245-A68B-D6DE-FC031ED635A2}"/>
              </a:ext>
            </a:extLst>
          </p:cNvPr>
          <p:cNvSpPr/>
          <p:nvPr/>
        </p:nvSpPr>
        <p:spPr>
          <a:xfrm>
            <a:off x="1468239" y="1966004"/>
            <a:ext cx="4445193" cy="979584"/>
          </a:xfrm>
          <a:prstGeom prst="homePlate">
            <a:avLst>
              <a:gd name="adj" fmla="val 35718"/>
            </a:avLst>
          </a:prstGeom>
          <a:solidFill>
            <a:srgbClr val="00B05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9409644-1A1F-C09C-8961-4E28623B0515}"/>
              </a:ext>
            </a:extLst>
          </p:cNvPr>
          <p:cNvSpPr/>
          <p:nvPr/>
        </p:nvSpPr>
        <p:spPr>
          <a:xfrm>
            <a:off x="893353" y="1966004"/>
            <a:ext cx="574886" cy="979584"/>
          </a:xfrm>
          <a:custGeom>
            <a:avLst/>
            <a:gdLst/>
            <a:ahLst/>
            <a:cxnLst/>
            <a:rect l="l" t="t" r="r" b="b"/>
            <a:pathLst>
              <a:path w="95771" h="163190">
                <a:moveTo>
                  <a:pt x="56034" y="0"/>
                </a:moveTo>
                <a:lnTo>
                  <a:pt x="95771" y="0"/>
                </a:lnTo>
                <a:lnTo>
                  <a:pt x="95771" y="163190"/>
                </a:lnTo>
                <a:lnTo>
                  <a:pt x="51011" y="163190"/>
                </a:lnTo>
                <a:lnTo>
                  <a:pt x="51011" y="76795"/>
                </a:lnTo>
                <a:cubicBezTo>
                  <a:pt x="51011" y="66303"/>
                  <a:pt x="51234" y="56704"/>
                  <a:pt x="51681" y="47997"/>
                </a:cubicBezTo>
                <a:cubicBezTo>
                  <a:pt x="48927" y="51346"/>
                  <a:pt x="45504" y="54843"/>
                  <a:pt x="41412" y="58490"/>
                </a:cubicBezTo>
                <a:lnTo>
                  <a:pt x="22883" y="73782"/>
                </a:lnTo>
                <a:lnTo>
                  <a:pt x="0" y="45653"/>
                </a:lnTo>
                <a:lnTo>
                  <a:pt x="56034" y="0"/>
                </a:lnTo>
                <a:close/>
              </a:path>
            </a:pathLst>
          </a:custGeom>
          <a:solidFill>
            <a:srgbClr val="00B05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BB90275-8C12-7E9D-4215-AF3409C3165C}"/>
              </a:ext>
            </a:extLst>
          </p:cNvPr>
          <p:cNvSpPr/>
          <p:nvPr/>
        </p:nvSpPr>
        <p:spPr>
          <a:xfrm>
            <a:off x="1903596" y="2406795"/>
            <a:ext cx="3105512" cy="424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consectetur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Nulla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augue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leoaximus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Open Sans Light" panose="020B0306030504020204" pitchFamily="34" charset="0"/>
                <a:cs typeface="Poppins" panose="00000500000000000000" pitchFamily="2" charset="0"/>
              </a:rPr>
              <a:t>.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AE0C3E-1309-AFE1-14D0-EA2BCFCF5D8B}"/>
              </a:ext>
            </a:extLst>
          </p:cNvPr>
          <p:cNvSpPr txBox="1"/>
          <p:nvPr/>
        </p:nvSpPr>
        <p:spPr>
          <a:xfrm>
            <a:off x="1903596" y="2118143"/>
            <a:ext cx="226027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OPTION 01</a:t>
            </a:r>
          </a:p>
        </p:txBody>
      </p:sp>
      <p:sp>
        <p:nvSpPr>
          <p:cNvPr id="38" name="Shape 2630">
            <a:extLst>
              <a:ext uri="{FF2B5EF4-FFF2-40B4-BE49-F238E27FC236}">
                <a16:creationId xmlns:a16="http://schemas.microsoft.com/office/drawing/2014/main" id="{D8447493-0169-8ECB-046E-DE1CA55F5FF7}"/>
              </a:ext>
            </a:extLst>
          </p:cNvPr>
          <p:cNvSpPr/>
          <p:nvPr/>
        </p:nvSpPr>
        <p:spPr>
          <a:xfrm>
            <a:off x="5118725" y="2254076"/>
            <a:ext cx="403200" cy="4034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Poppins" panose="00000500000000000000" pitchFamily="2" charset="0"/>
              <a:ea typeface="Arial"/>
              <a:cs typeface="Poppins" panose="00000500000000000000" pitchFamily="2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8054634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6E355D-C3B0-1FFE-9B2C-E797C82406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FC138A3-33B6-6D70-71DF-7DE47E0D02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C6B65C1-D002-CA81-4DCF-811DF606734C}"/>
              </a:ext>
            </a:extLst>
          </p:cNvPr>
          <p:cNvGrpSpPr/>
          <p:nvPr/>
        </p:nvGrpSpPr>
        <p:grpSpPr>
          <a:xfrm>
            <a:off x="1550134" y="2459504"/>
            <a:ext cx="9091732" cy="4100033"/>
            <a:chOff x="4948788" y="3127814"/>
            <a:chExt cx="9091732" cy="4100033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C35C9DD-6714-49F9-3AA4-591A98E2D5BB}"/>
                </a:ext>
              </a:extLst>
            </p:cNvPr>
            <p:cNvSpPr txBox="1"/>
            <p:nvPr/>
          </p:nvSpPr>
          <p:spPr>
            <a:xfrm>
              <a:off x="4948788" y="3127814"/>
              <a:ext cx="9091732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Thank You </a:t>
              </a:r>
              <a:r>
                <a:rPr lang="en-US" sz="6000" b="1" dirty="0" err="1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FoR</a:t>
              </a:r>
              <a:r>
                <a:rPr lang="en-US" sz="6000" b="1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 Good Attentions</a:t>
              </a:r>
              <a:endParaRPr lang="id-ID" sz="60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CA2FFB9-42C0-1BEE-4C7D-D87D2A5FB9A8}"/>
                </a:ext>
              </a:extLst>
            </p:cNvPr>
            <p:cNvSpPr txBox="1"/>
            <p:nvPr/>
          </p:nvSpPr>
          <p:spPr>
            <a:xfrm>
              <a:off x="7578843" y="6920070"/>
              <a:ext cx="383162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91440" algn="ctr"/>
              <a:r>
                <a:rPr lang="en-US" sz="1400" spc="30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For Your Attention</a:t>
              </a:r>
              <a:endParaRPr lang="id-ID" sz="1400" spc="3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4649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76E79C-C95A-4BD2-5EBA-330644B5D5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39220" y="725552"/>
            <a:ext cx="5406896" cy="5406896"/>
          </a:xfrm>
        </p:spPr>
        <p:txBody>
          <a:bodyPr/>
          <a:lstStyle/>
          <a:p>
            <a:endParaRPr lang="en-ID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7C57B4E-32DF-9877-F77B-2DBE0759AE20}"/>
              </a:ext>
            </a:extLst>
          </p:cNvPr>
          <p:cNvGrpSpPr/>
          <p:nvPr/>
        </p:nvGrpSpPr>
        <p:grpSpPr>
          <a:xfrm>
            <a:off x="762978" y="998898"/>
            <a:ext cx="4437303" cy="4707805"/>
            <a:chOff x="6706578" y="870625"/>
            <a:chExt cx="4437303" cy="470780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9F2C0F0-636C-07CF-8CA8-14635CA08F2D}"/>
                </a:ext>
              </a:extLst>
            </p:cNvPr>
            <p:cNvSpPr txBox="1"/>
            <p:nvPr/>
          </p:nvSpPr>
          <p:spPr>
            <a:xfrm>
              <a:off x="7799477" y="3442575"/>
              <a:ext cx="22981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14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Company Vision</a:t>
              </a:r>
              <a:endParaRPr lang="en-ID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9A6D547-49AC-18A1-3675-5E00727E216E}"/>
                </a:ext>
              </a:extLst>
            </p:cNvPr>
            <p:cNvSpPr txBox="1"/>
            <p:nvPr/>
          </p:nvSpPr>
          <p:spPr>
            <a:xfrm>
              <a:off x="7796444" y="3750352"/>
              <a:ext cx="3303050" cy="571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Lorem ipsum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dolor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sitamet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,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consectetuer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adipiscing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elit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,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sed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diam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nonummyni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910ADE5-479E-4D0C-93FB-6E213F27479A}"/>
                </a:ext>
              </a:extLst>
            </p:cNvPr>
            <p:cNvSpPr txBox="1"/>
            <p:nvPr/>
          </p:nvSpPr>
          <p:spPr>
            <a:xfrm>
              <a:off x="7799477" y="4698893"/>
              <a:ext cx="22981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14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Company Mission</a:t>
              </a:r>
              <a:endParaRPr lang="en-ID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D70960-FA44-7CE9-E865-A886E1982D65}"/>
                </a:ext>
              </a:extLst>
            </p:cNvPr>
            <p:cNvSpPr txBox="1"/>
            <p:nvPr/>
          </p:nvSpPr>
          <p:spPr>
            <a:xfrm>
              <a:off x="7796444" y="5006670"/>
              <a:ext cx="3303050" cy="571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Lorem ipsum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dolor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sitamet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,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consectetuer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adipiscing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elit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,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sed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diam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 </a:t>
              </a:r>
              <a:r>
                <a:rPr lang="en-ID" sz="1100" spc="-2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nonummyni</a:t>
              </a:r>
              <a:r>
                <a:rPr lang="en-ID" sz="1100" spc="-2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DBC729D-5E15-CDDA-9FCA-993DFCE5CB7A}"/>
                </a:ext>
              </a:extLst>
            </p:cNvPr>
            <p:cNvSpPr/>
            <p:nvPr/>
          </p:nvSpPr>
          <p:spPr>
            <a:xfrm>
              <a:off x="6706578" y="3442575"/>
              <a:ext cx="796412" cy="79641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01</a:t>
              </a:r>
              <a:endParaRPr lang="id-ID" b="1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079E57-D6BB-9B4F-88EC-8E40E39B403C}"/>
                </a:ext>
              </a:extLst>
            </p:cNvPr>
            <p:cNvSpPr/>
            <p:nvPr/>
          </p:nvSpPr>
          <p:spPr>
            <a:xfrm>
              <a:off x="6706578" y="4772518"/>
              <a:ext cx="796412" cy="79641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02</a:t>
              </a:r>
              <a:endParaRPr lang="id-ID" b="1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4F61A01-6591-544A-0168-8F43513E2A8D}"/>
                </a:ext>
              </a:extLst>
            </p:cNvPr>
            <p:cNvSpPr txBox="1"/>
            <p:nvPr/>
          </p:nvSpPr>
          <p:spPr>
            <a:xfrm>
              <a:off x="6706578" y="2338096"/>
              <a:ext cx="4437303" cy="8256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50000"/>
                </a:lnSpc>
                <a:defRPr sz="1050">
                  <a:solidFill>
                    <a:schemeClr val="bg2">
                      <a:lumMod val="7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Duis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commodo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nec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F452740-B189-718E-B57E-A1AEA3ADF8D1}"/>
                </a:ext>
              </a:extLst>
            </p:cNvPr>
            <p:cNvSpPr txBox="1"/>
            <p:nvPr/>
          </p:nvSpPr>
          <p:spPr>
            <a:xfrm>
              <a:off x="6706578" y="1193710"/>
              <a:ext cx="42518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We Belong To A Team Of </a:t>
              </a:r>
              <a:r>
                <a:rPr lang="en-US" sz="2800" b="1" i="0" dirty="0">
                  <a:solidFill>
                    <a:srgbClr val="00B050"/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Education Learners</a:t>
              </a:r>
              <a:endParaRPr lang="en-ID" sz="2800" b="1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FE9BED-2217-B3F8-E1C0-65B9EA9B4D97}"/>
                </a:ext>
              </a:extLst>
            </p:cNvPr>
            <p:cNvSpPr txBox="1"/>
            <p:nvPr/>
          </p:nvSpPr>
          <p:spPr>
            <a:xfrm>
              <a:off x="6744678" y="870625"/>
              <a:ext cx="3387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80" dirty="0">
                  <a:solidFill>
                    <a:schemeClr val="accent3"/>
                  </a:solidFill>
                </a:rPr>
                <a:t>About Us</a:t>
              </a:r>
              <a:endParaRPr lang="id-ID" sz="1100" spc="80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EADBDBD-6BB0-C110-21FD-F844497E7098}"/>
              </a:ext>
            </a:extLst>
          </p:cNvPr>
          <p:cNvGrpSpPr/>
          <p:nvPr/>
        </p:nvGrpSpPr>
        <p:grpSpPr>
          <a:xfrm>
            <a:off x="9805497" y="735255"/>
            <a:ext cx="1376928" cy="1376928"/>
            <a:chOff x="7836506" y="2672196"/>
            <a:chExt cx="2578100" cy="25781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D3A9A0A-2D6D-93F9-94BB-9F771D6D3AC7}"/>
                </a:ext>
              </a:extLst>
            </p:cNvPr>
            <p:cNvGrpSpPr/>
            <p:nvPr/>
          </p:nvGrpSpPr>
          <p:grpSpPr>
            <a:xfrm>
              <a:off x="7836506" y="2672196"/>
              <a:ext cx="2578100" cy="2578100"/>
              <a:chOff x="7569200" y="2672196"/>
              <a:chExt cx="2578100" cy="2578100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833AF99-6463-28AC-2BFB-7E886EB75CB2}"/>
                  </a:ext>
                </a:extLst>
              </p:cNvPr>
              <p:cNvSpPr/>
              <p:nvPr/>
            </p:nvSpPr>
            <p:spPr>
              <a:xfrm>
                <a:off x="7569200" y="2672196"/>
                <a:ext cx="2578100" cy="2578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100" dirty="0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33E0916E-6E05-C13E-E181-1B625CF0A0FB}"/>
                  </a:ext>
                </a:extLst>
              </p:cNvPr>
              <p:cNvSpPr/>
              <p:nvPr/>
            </p:nvSpPr>
            <p:spPr>
              <a:xfrm>
                <a:off x="7764642" y="2867638"/>
                <a:ext cx="2187216" cy="2187216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sz="1100" dirty="0"/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1813875-39E1-B86C-7001-651C33C4EA86}"/>
                </a:ext>
              </a:extLst>
            </p:cNvPr>
            <p:cNvSpPr txBox="1"/>
            <p:nvPr/>
          </p:nvSpPr>
          <p:spPr>
            <a:xfrm rot="19800000">
              <a:off x="7976807" y="3473229"/>
              <a:ext cx="2297497" cy="979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Poppins Medium" panose="00000600000000000000" pitchFamily="50" charset="0"/>
                </a:rPr>
                <a:t>Education 2023</a:t>
              </a:r>
              <a:endParaRPr lang="en-ID" sz="1400" b="1" dirty="0">
                <a:solidFill>
                  <a:schemeClr val="bg1"/>
                </a:solidFill>
                <a:cs typeface="Poppins Medium" panose="000006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0782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DF056AA4-1725-300C-336F-56B7AABEB271}"/>
              </a:ext>
            </a:extLst>
          </p:cNvPr>
          <p:cNvGrpSpPr/>
          <p:nvPr/>
        </p:nvGrpSpPr>
        <p:grpSpPr>
          <a:xfrm>
            <a:off x="851191" y="1374547"/>
            <a:ext cx="4529622" cy="4070807"/>
            <a:chOff x="6304314" y="1519469"/>
            <a:chExt cx="4529622" cy="407080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043ED76-7B7B-CFDD-53C9-E6498179A6E6}"/>
                </a:ext>
              </a:extLst>
            </p:cNvPr>
            <p:cNvSpPr txBox="1"/>
            <p:nvPr/>
          </p:nvSpPr>
          <p:spPr>
            <a:xfrm>
              <a:off x="6304314" y="1729368"/>
              <a:ext cx="42518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Our Team Consists Of </a:t>
              </a:r>
              <a:r>
                <a:rPr lang="en-US" sz="2800" b="1" i="0" dirty="0">
                  <a:solidFill>
                    <a:srgbClr val="00B050"/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Education Learners</a:t>
              </a:r>
              <a:endParaRPr lang="en-ID" sz="2800" b="1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D26B2C-675D-8E62-7669-606F5B8D97C3}"/>
                </a:ext>
              </a:extLst>
            </p:cNvPr>
            <p:cNvSpPr txBox="1"/>
            <p:nvPr/>
          </p:nvSpPr>
          <p:spPr>
            <a:xfrm>
              <a:off x="6304314" y="2806586"/>
              <a:ext cx="4529622" cy="1079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50000"/>
                </a:lnSpc>
                <a:defRPr sz="1050">
                  <a:solidFill>
                    <a:schemeClr val="bg2">
                      <a:lumMod val="7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Duis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commodo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nec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F1AB1E-761D-2544-621B-FBA4F6F6F124}"/>
                </a:ext>
              </a:extLst>
            </p:cNvPr>
            <p:cNvSpPr txBox="1"/>
            <p:nvPr/>
          </p:nvSpPr>
          <p:spPr>
            <a:xfrm>
              <a:off x="6304314" y="4510685"/>
              <a:ext cx="4529622" cy="1079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50000"/>
                </a:lnSpc>
                <a:defRPr sz="1050">
                  <a:solidFill>
                    <a:schemeClr val="bg2">
                      <a:lumMod val="7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Duis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commodo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nec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5ECC6E0-A5FC-1FDF-6AD4-B98228946093}"/>
                </a:ext>
              </a:extLst>
            </p:cNvPr>
            <p:cNvSpPr txBox="1"/>
            <p:nvPr/>
          </p:nvSpPr>
          <p:spPr>
            <a:xfrm>
              <a:off x="6304314" y="1519469"/>
              <a:ext cx="3387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80" dirty="0">
                  <a:solidFill>
                    <a:schemeClr val="accent3"/>
                  </a:solidFill>
                </a:rPr>
                <a:t>About Us</a:t>
              </a:r>
              <a:endParaRPr lang="id-ID" sz="1100" spc="80" dirty="0">
                <a:solidFill>
                  <a:schemeClr val="accent3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1106301-0451-9026-8A3E-E9BF6015C194}"/>
                </a:ext>
              </a:extLst>
            </p:cNvPr>
            <p:cNvSpPr txBox="1"/>
            <p:nvPr/>
          </p:nvSpPr>
          <p:spPr>
            <a:xfrm>
              <a:off x="6304314" y="4202908"/>
              <a:ext cx="22981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pc="14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About Education</a:t>
              </a:r>
              <a:endParaRPr lang="en-ID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6719CE-90C4-9EA2-18AF-9C336C51DD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69124" y="0"/>
            <a:ext cx="3622876" cy="6858000"/>
          </a:xfrm>
        </p:spPr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980DF2E-22D0-E82A-9C7D-0CCD6C05DB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04114" y="1663990"/>
            <a:ext cx="3530020" cy="3530020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91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B51F28-A2DE-0EBE-2565-A79534C570EC}"/>
              </a:ext>
            </a:extLst>
          </p:cNvPr>
          <p:cNvSpPr/>
          <p:nvPr/>
        </p:nvSpPr>
        <p:spPr>
          <a:xfrm>
            <a:off x="8646352" y="0"/>
            <a:ext cx="3545648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3"/>
              </a:solidFill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A0F49FB-8B7B-6EE9-755D-C2C52DDE01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92279" y="1149299"/>
            <a:ext cx="3252190" cy="2865937"/>
          </a:xfrm>
        </p:spPr>
        <p:txBody>
          <a:bodyPr/>
          <a:lstStyle/>
          <a:p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7A66CF1-E1AE-CD5F-31CE-1D62DC37C007}"/>
              </a:ext>
            </a:extLst>
          </p:cNvPr>
          <p:cNvGrpSpPr/>
          <p:nvPr/>
        </p:nvGrpSpPr>
        <p:grpSpPr>
          <a:xfrm>
            <a:off x="1238835" y="1447988"/>
            <a:ext cx="4438065" cy="3885825"/>
            <a:chOff x="1318261" y="1238978"/>
            <a:chExt cx="4438065" cy="388582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36517E4-0766-4AA1-92FC-8F585D45EC6C}"/>
                </a:ext>
              </a:extLst>
            </p:cNvPr>
            <p:cNvSpPr txBox="1"/>
            <p:nvPr/>
          </p:nvSpPr>
          <p:spPr>
            <a:xfrm>
              <a:off x="1318261" y="1486977"/>
              <a:ext cx="443806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Amazing Learners with </a:t>
              </a:r>
              <a:r>
                <a:rPr lang="en-US" sz="2800" b="1" i="0" dirty="0">
                  <a:solidFill>
                    <a:srgbClr val="00B050"/>
                  </a:solidFill>
                  <a:effectLst/>
                  <a:latin typeface="Poppins" panose="00000500000000000000" pitchFamily="2" charset="0"/>
                  <a:cs typeface="Poppins" panose="00000500000000000000" pitchFamily="2" charset="0"/>
                </a:rPr>
                <a:t>Top-Notch Lecturers</a:t>
              </a:r>
              <a:endParaRPr lang="en-ID" sz="2800" b="1" dirty="0">
                <a:solidFill>
                  <a:srgbClr val="00B05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727B964-60BB-91F5-7390-A25FFA8EE5B4}"/>
                </a:ext>
              </a:extLst>
            </p:cNvPr>
            <p:cNvSpPr txBox="1"/>
            <p:nvPr/>
          </p:nvSpPr>
          <p:spPr>
            <a:xfrm>
              <a:off x="1318261" y="2564195"/>
              <a:ext cx="4251894" cy="18413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just">
                <a:lnSpc>
                  <a:spcPct val="150000"/>
                </a:lnSpc>
                <a:defRPr sz="1050">
                  <a:solidFill>
                    <a:schemeClr val="bg2">
                      <a:lumMod val="7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Duis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commodo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nec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In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placerat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semp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commodo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nec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velit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ivamus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odio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nisl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non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ismod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semper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49A4E0A-977B-6516-C91A-00EF6720DA0F}"/>
                </a:ext>
              </a:extLst>
            </p:cNvPr>
            <p:cNvSpPr/>
            <p:nvPr/>
          </p:nvSpPr>
          <p:spPr>
            <a:xfrm>
              <a:off x="1372048" y="4791430"/>
              <a:ext cx="1564633" cy="333373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ID" sz="1100" dirty="0"/>
                <a:t>Read More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FD94A2-3531-BFBA-7D08-87640B4B48FE}"/>
                </a:ext>
              </a:extLst>
            </p:cNvPr>
            <p:cNvSpPr txBox="1"/>
            <p:nvPr/>
          </p:nvSpPr>
          <p:spPr>
            <a:xfrm>
              <a:off x="1356361" y="1238978"/>
              <a:ext cx="33877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spc="80" dirty="0">
                  <a:solidFill>
                    <a:schemeClr val="accent3"/>
                  </a:solidFill>
                </a:rPr>
                <a:t>Our Team</a:t>
              </a:r>
              <a:endParaRPr lang="id-ID" sz="1100" spc="8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D0DC4D-7905-CCB5-50D2-926FC25C3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98428" y="2842766"/>
            <a:ext cx="3252189" cy="2865937"/>
          </a:xfrm>
        </p:spPr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75004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06640F-2AFC-1175-95C9-1F09E960014E}"/>
              </a:ext>
            </a:extLst>
          </p:cNvPr>
          <p:cNvSpPr/>
          <p:nvPr/>
        </p:nvSpPr>
        <p:spPr>
          <a:xfrm rot="5400000">
            <a:off x="5299239" y="-2395913"/>
            <a:ext cx="1550178" cy="1223534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accent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BDCAB1-0D04-48CE-985A-28272C9E2B71}"/>
              </a:ext>
            </a:extLst>
          </p:cNvPr>
          <p:cNvSpPr txBox="1"/>
          <p:nvPr/>
        </p:nvSpPr>
        <p:spPr>
          <a:xfrm>
            <a:off x="2111684" y="5293770"/>
            <a:ext cx="1900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Benjamin Fox</a:t>
            </a:r>
            <a:endParaRPr lang="en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94F7CB-9D58-F6E2-880E-8AD12ECACA16}"/>
              </a:ext>
            </a:extLst>
          </p:cNvPr>
          <p:cNvSpPr txBox="1"/>
          <p:nvPr/>
        </p:nvSpPr>
        <p:spPr>
          <a:xfrm>
            <a:off x="2111684" y="5601547"/>
            <a:ext cx="190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accent3"/>
                </a:solidFill>
                <a:cs typeface="Poppins Medium" panose="00000600000000000000" pitchFamily="50" charset="0"/>
              </a:rPr>
              <a:t>CEO &amp; Owner</a:t>
            </a:r>
            <a:endParaRPr lang="en-ID" sz="1200" i="1" dirty="0">
              <a:solidFill>
                <a:schemeClr val="accent3"/>
              </a:solidFill>
              <a:cs typeface="Poppins Medium" panose="00000600000000000000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A3D998-BE8F-A53C-D75B-812FCAA5C6AA}"/>
              </a:ext>
            </a:extLst>
          </p:cNvPr>
          <p:cNvSpPr txBox="1"/>
          <p:nvPr/>
        </p:nvSpPr>
        <p:spPr>
          <a:xfrm>
            <a:off x="5133831" y="5293770"/>
            <a:ext cx="1900826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Victoria Frost</a:t>
            </a:r>
            <a:endParaRPr lang="en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B32FDA-E2B9-58B6-6E5A-D03CB48ECB7D}"/>
              </a:ext>
            </a:extLst>
          </p:cNvPr>
          <p:cNvSpPr txBox="1"/>
          <p:nvPr/>
        </p:nvSpPr>
        <p:spPr>
          <a:xfrm>
            <a:off x="5133831" y="5601547"/>
            <a:ext cx="1900826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accent3"/>
                </a:solidFill>
                <a:cs typeface="Poppins Medium" panose="00000600000000000000" pitchFamily="50" charset="0"/>
              </a:rPr>
              <a:t>Math Teacher</a:t>
            </a:r>
            <a:endParaRPr lang="en-ID" sz="1200" i="1" dirty="0">
              <a:solidFill>
                <a:schemeClr val="accent3"/>
              </a:solidFill>
              <a:cs typeface="Poppins Medium" panose="00000600000000000000" pitchFamily="50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F4369D-2308-597D-8FC9-664B8D963D27}"/>
              </a:ext>
            </a:extLst>
          </p:cNvPr>
          <p:cNvSpPr txBox="1"/>
          <p:nvPr/>
        </p:nvSpPr>
        <p:spPr>
          <a:xfrm>
            <a:off x="8179491" y="5293770"/>
            <a:ext cx="1900826" cy="30777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Henry Steele</a:t>
            </a:r>
            <a:endParaRPr lang="en-ID" sz="1400" b="1" spc="14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8AAFA3-578E-B4E3-024B-DC349466334A}"/>
              </a:ext>
            </a:extLst>
          </p:cNvPr>
          <p:cNvSpPr txBox="1"/>
          <p:nvPr/>
        </p:nvSpPr>
        <p:spPr>
          <a:xfrm>
            <a:off x="8179491" y="5601547"/>
            <a:ext cx="1900826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accent3"/>
                </a:solidFill>
                <a:cs typeface="Poppins Medium" panose="00000600000000000000" pitchFamily="50" charset="0"/>
              </a:rPr>
              <a:t>Biology Teacher</a:t>
            </a:r>
            <a:endParaRPr lang="en-ID" sz="1200" i="1" dirty="0">
              <a:solidFill>
                <a:schemeClr val="accent3"/>
              </a:solidFill>
              <a:cs typeface="Poppins Medium" panose="00000600000000000000" pitchFamily="50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EDD161-8930-E302-CA96-4988DD0C5BB0}"/>
              </a:ext>
            </a:extLst>
          </p:cNvPr>
          <p:cNvSpPr txBox="1"/>
          <p:nvPr/>
        </p:nvSpPr>
        <p:spPr>
          <a:xfrm>
            <a:off x="3970054" y="1151254"/>
            <a:ext cx="47357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Amazing Learners with 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Top-Notch Lecturers</a:t>
            </a:r>
            <a:endParaRPr lang="en-ID" sz="28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AA65C5-D02D-6A97-7698-6FAD15C2C9F0}"/>
              </a:ext>
            </a:extLst>
          </p:cNvPr>
          <p:cNvSpPr txBox="1"/>
          <p:nvPr/>
        </p:nvSpPr>
        <p:spPr>
          <a:xfrm>
            <a:off x="4402115" y="922305"/>
            <a:ext cx="3387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80" dirty="0">
                <a:solidFill>
                  <a:schemeClr val="accent3"/>
                </a:solidFill>
              </a:rPr>
              <a:t>Our Team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57260-425D-9ADE-1478-5FF23DBC1C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F40D071-8143-EA17-BED1-3EE9515AE7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821C5C9-1296-0E5A-F7A9-C6B18B06FB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34995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5F8D0B-3043-F68E-08CC-B0B917FF2A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ECC2C72-75B4-0DEF-8988-1E3E22237F0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8E547EF-87B4-F73E-3665-9CE9FE24FF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E3EAF7A-C430-640F-78E8-152C310DB432}"/>
              </a:ext>
            </a:extLst>
          </p:cNvPr>
          <p:cNvSpPr/>
          <p:nvPr/>
        </p:nvSpPr>
        <p:spPr>
          <a:xfrm>
            <a:off x="1164844" y="4704105"/>
            <a:ext cx="2699790" cy="1027232"/>
          </a:xfrm>
          <a:prstGeom prst="roundRect">
            <a:avLst>
              <a:gd name="adj" fmla="val 629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A2CB76-4E57-9299-2381-0318146F0591}"/>
              </a:ext>
            </a:extLst>
          </p:cNvPr>
          <p:cNvSpPr txBox="1"/>
          <p:nvPr/>
        </p:nvSpPr>
        <p:spPr>
          <a:xfrm>
            <a:off x="1564326" y="4925333"/>
            <a:ext cx="1900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14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Penelope Swift</a:t>
            </a:r>
            <a:endParaRPr lang="en-ID" sz="1400" b="1" spc="14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23B465-1264-60CB-8BD6-A33EFA34882E}"/>
              </a:ext>
            </a:extLst>
          </p:cNvPr>
          <p:cNvSpPr txBox="1"/>
          <p:nvPr/>
        </p:nvSpPr>
        <p:spPr>
          <a:xfrm>
            <a:off x="1564327" y="5233110"/>
            <a:ext cx="190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cs typeface="Poppins Medium" panose="00000600000000000000" pitchFamily="50" charset="0"/>
              </a:rPr>
              <a:t>Archaeologist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EDB7D8A-4BB8-DF79-F92D-C0E499F04AC5}"/>
              </a:ext>
            </a:extLst>
          </p:cNvPr>
          <p:cNvSpPr/>
          <p:nvPr/>
        </p:nvSpPr>
        <p:spPr>
          <a:xfrm>
            <a:off x="4746104" y="4704105"/>
            <a:ext cx="2699790" cy="1027232"/>
          </a:xfrm>
          <a:prstGeom prst="roundRect">
            <a:avLst>
              <a:gd name="adj" fmla="val 629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377505-59D7-7BB4-057C-D64512723363}"/>
              </a:ext>
            </a:extLst>
          </p:cNvPr>
          <p:cNvSpPr txBox="1"/>
          <p:nvPr/>
        </p:nvSpPr>
        <p:spPr>
          <a:xfrm>
            <a:off x="5145586" y="4925333"/>
            <a:ext cx="1900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14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Dylan Archer</a:t>
            </a:r>
            <a:endParaRPr lang="en-ID" sz="1400" b="1" spc="14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7F54C0-6954-E835-EC00-A0995E0907DF}"/>
              </a:ext>
            </a:extLst>
          </p:cNvPr>
          <p:cNvSpPr txBox="1"/>
          <p:nvPr/>
        </p:nvSpPr>
        <p:spPr>
          <a:xfrm>
            <a:off x="5145587" y="5233110"/>
            <a:ext cx="190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cs typeface="Poppins Medium" panose="00000600000000000000" pitchFamily="50" charset="0"/>
              </a:rPr>
              <a:t>Philosophy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AEAA16B-E17F-C225-8447-69847C879693}"/>
              </a:ext>
            </a:extLst>
          </p:cNvPr>
          <p:cNvSpPr/>
          <p:nvPr/>
        </p:nvSpPr>
        <p:spPr>
          <a:xfrm>
            <a:off x="8327366" y="4704105"/>
            <a:ext cx="2699790" cy="1027232"/>
          </a:xfrm>
          <a:prstGeom prst="roundRect">
            <a:avLst>
              <a:gd name="adj" fmla="val 629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E568FC-1C36-F4F8-1E82-D5775617DADA}"/>
              </a:ext>
            </a:extLst>
          </p:cNvPr>
          <p:cNvSpPr txBox="1"/>
          <p:nvPr/>
        </p:nvSpPr>
        <p:spPr>
          <a:xfrm>
            <a:off x="8726848" y="4925333"/>
            <a:ext cx="1900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14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Hunter Falcon</a:t>
            </a:r>
            <a:endParaRPr lang="en-ID" sz="1400" b="1" spc="14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8981D0-9263-E19F-B0AE-463FEEBDB8C1}"/>
              </a:ext>
            </a:extLst>
          </p:cNvPr>
          <p:cNvSpPr txBox="1"/>
          <p:nvPr/>
        </p:nvSpPr>
        <p:spPr>
          <a:xfrm>
            <a:off x="8726848" y="5233110"/>
            <a:ext cx="19008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cs typeface="Poppins Medium" panose="00000600000000000000" pitchFamily="50" charset="0"/>
              </a:rPr>
              <a:t>Astronomy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6D8031-699D-7D5D-2B33-565871BC2CEF}"/>
              </a:ext>
            </a:extLst>
          </p:cNvPr>
          <p:cNvSpPr txBox="1"/>
          <p:nvPr/>
        </p:nvSpPr>
        <p:spPr>
          <a:xfrm>
            <a:off x="3970054" y="1018011"/>
            <a:ext cx="4756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Learners Great 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Teacher</a:t>
            </a:r>
            <a:endParaRPr lang="en-ID" sz="2800" b="1" dirty="0">
              <a:solidFill>
                <a:srgbClr val="00B05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ACEFA6-B707-D16A-96D5-C90382C4A68D}"/>
              </a:ext>
            </a:extLst>
          </p:cNvPr>
          <p:cNvSpPr txBox="1"/>
          <p:nvPr/>
        </p:nvSpPr>
        <p:spPr>
          <a:xfrm>
            <a:off x="4402115" y="750962"/>
            <a:ext cx="33877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80" dirty="0">
                <a:solidFill>
                  <a:schemeClr val="accent3"/>
                </a:solidFill>
              </a:rPr>
              <a:t>Our Team</a:t>
            </a:r>
            <a:endParaRPr lang="id-ID" sz="1100" spc="8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530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0E3E307-DF24-2030-FE8B-9F29E2F215B7}"/>
              </a:ext>
            </a:extLst>
          </p:cNvPr>
          <p:cNvSpPr/>
          <p:nvPr/>
        </p:nvSpPr>
        <p:spPr>
          <a:xfrm>
            <a:off x="1144161" y="1285000"/>
            <a:ext cx="4732122" cy="4288001"/>
          </a:xfrm>
          <a:prstGeom prst="roundRect">
            <a:avLst/>
          </a:prstGeom>
          <a:solidFill>
            <a:schemeClr val="accent2">
              <a:alpha val="8509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3171A7B-2049-7280-B756-991834A8D8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4161" y="1285001"/>
            <a:ext cx="4732122" cy="4288001"/>
          </a:xfrm>
        </p:spPr>
        <p:txBody>
          <a:bodyPr/>
          <a:lstStyle/>
          <a:p>
            <a:endParaRPr lang="en-ID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F081931-33AB-5AA1-FE9D-0C7AB85C4D66}"/>
              </a:ext>
            </a:extLst>
          </p:cNvPr>
          <p:cNvSpPr/>
          <p:nvPr/>
        </p:nvSpPr>
        <p:spPr>
          <a:xfrm>
            <a:off x="6772918" y="1285000"/>
            <a:ext cx="1191490" cy="1140832"/>
          </a:xfrm>
          <a:prstGeom prst="roundRect">
            <a:avLst/>
          </a:prstGeom>
          <a:solidFill>
            <a:schemeClr val="bg1"/>
          </a:solidFill>
          <a:ln w="57150">
            <a:noFill/>
          </a:ln>
          <a:effectLst>
            <a:outerShdw blurRad="1905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400" b="1" dirty="0">
              <a:solidFill>
                <a:schemeClr val="accent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96A028-F6B5-CBFA-99E5-375FAEFEDB7D}"/>
              </a:ext>
            </a:extLst>
          </p:cNvPr>
          <p:cNvSpPr txBox="1"/>
          <p:nvPr/>
        </p:nvSpPr>
        <p:spPr>
          <a:xfrm flipH="1">
            <a:off x="8230416" y="1306969"/>
            <a:ext cx="1804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rPr>
              <a:t>Best Education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24360F-18D4-A31D-8A58-42C4FA796395}"/>
              </a:ext>
            </a:extLst>
          </p:cNvPr>
          <p:cNvSpPr txBox="1"/>
          <p:nvPr/>
        </p:nvSpPr>
        <p:spPr>
          <a:xfrm>
            <a:off x="8230416" y="1576843"/>
            <a:ext cx="2665614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Lorem ipsum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dolor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sit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amet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. Et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saepe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voluptatibus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rem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quaerat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vel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delectus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internos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!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528BB16-F85C-807E-C3DE-B61D175597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056243" y="1542996"/>
            <a:ext cx="624840" cy="62484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442606F-5503-3703-B8CC-8DF7BA7FA6D1}"/>
              </a:ext>
            </a:extLst>
          </p:cNvPr>
          <p:cNvSpPr/>
          <p:nvPr/>
        </p:nvSpPr>
        <p:spPr>
          <a:xfrm>
            <a:off x="6772918" y="2858584"/>
            <a:ext cx="1191490" cy="1140832"/>
          </a:xfrm>
          <a:prstGeom prst="roundRect">
            <a:avLst/>
          </a:prstGeom>
          <a:solidFill>
            <a:schemeClr val="bg1"/>
          </a:solidFill>
          <a:ln w="57150">
            <a:noFill/>
          </a:ln>
          <a:effectLst>
            <a:outerShdw blurRad="1905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400" b="1" dirty="0">
              <a:solidFill>
                <a:schemeClr val="accent3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FCEFCD-9F19-5ED1-8194-8A80981ABA45}"/>
              </a:ext>
            </a:extLst>
          </p:cNvPr>
          <p:cNvSpPr txBox="1"/>
          <p:nvPr/>
        </p:nvSpPr>
        <p:spPr>
          <a:xfrm flipH="1">
            <a:off x="8230416" y="2880553"/>
            <a:ext cx="23599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rPr>
              <a:t>Certification Option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1A6EC0-8AD2-F8F6-1B4E-4A79E7299AA4}"/>
              </a:ext>
            </a:extLst>
          </p:cNvPr>
          <p:cNvSpPr txBox="1"/>
          <p:nvPr/>
        </p:nvSpPr>
        <p:spPr>
          <a:xfrm>
            <a:off x="8230416" y="3150427"/>
            <a:ext cx="2665614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Lorem ipsum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dolor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sit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amet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. Et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saepe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voluptatibus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rem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quaerat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vel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delectus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internos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! 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64259CE-563D-0544-835B-B25DC54135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056243" y="3116580"/>
            <a:ext cx="624840" cy="62484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6CD4A1-13E3-6BAC-1395-893391A912FB}"/>
              </a:ext>
            </a:extLst>
          </p:cNvPr>
          <p:cNvSpPr/>
          <p:nvPr/>
        </p:nvSpPr>
        <p:spPr>
          <a:xfrm>
            <a:off x="6772918" y="4432169"/>
            <a:ext cx="1191490" cy="1140832"/>
          </a:xfrm>
          <a:prstGeom prst="roundRect">
            <a:avLst/>
          </a:prstGeom>
          <a:solidFill>
            <a:schemeClr val="bg1"/>
          </a:solidFill>
          <a:ln w="57150">
            <a:noFill/>
          </a:ln>
          <a:effectLst>
            <a:outerShdw blurRad="1905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400" b="1" dirty="0">
              <a:solidFill>
                <a:schemeClr val="accent3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B3B484-4C5D-DCB2-E68C-82968D1607BC}"/>
              </a:ext>
            </a:extLst>
          </p:cNvPr>
          <p:cNvSpPr txBox="1"/>
          <p:nvPr/>
        </p:nvSpPr>
        <p:spPr>
          <a:xfrm flipH="1">
            <a:off x="8230416" y="4454138"/>
            <a:ext cx="21313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spc="14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itchFamily="2" charset="0"/>
                <a:cs typeface="Poppins" panose="00000500000000000000" pitchFamily="2" charset="0"/>
              </a:rPr>
              <a:t>Creative Learning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B45D4D-B0C9-FD2D-483A-A13A2898C7B6}"/>
              </a:ext>
            </a:extLst>
          </p:cNvPr>
          <p:cNvSpPr txBox="1"/>
          <p:nvPr/>
        </p:nvSpPr>
        <p:spPr>
          <a:xfrm>
            <a:off x="8230416" y="4724012"/>
            <a:ext cx="2665614" cy="82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Lorem ipsum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dolor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sit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amet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. Et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saepe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voluptatibus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rem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quaerat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quas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vel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 delectus </a:t>
            </a:r>
            <a:r>
              <a:rPr lang="en-ID" sz="11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internos</a:t>
            </a:r>
            <a:r>
              <a:rPr lang="en-ID" sz="11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itchFamily="2" charset="0"/>
                <a:cs typeface="Open Sans" pitchFamily="2" charset="0"/>
              </a:rPr>
              <a:t>!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FBBC6663-FB4C-752E-1042-88CEF30643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013113" y="4690165"/>
            <a:ext cx="624840" cy="62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61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MR 5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4472C4"/>
      </a:accent1>
      <a:accent2>
        <a:srgbClr val="0C3823"/>
      </a:accent2>
      <a:accent3>
        <a:srgbClr val="30694B"/>
      </a:accent3>
      <a:accent4>
        <a:srgbClr val="62BD69"/>
      </a:accent4>
      <a:accent5>
        <a:srgbClr val="FFC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Roboto Condensed"/>
        <a:ea typeface=""/>
        <a:cs typeface=""/>
      </a:majorFont>
      <a:minorFont>
        <a:latin typeface="Work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anrope">
      <a:majorFont>
        <a:latin typeface="Manrope SemiBold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Mix Digital Agency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F6F6F8"/>
      </a:accent2>
      <a:accent3>
        <a:srgbClr val="3C73E8"/>
      </a:accent3>
      <a:accent4>
        <a:srgbClr val="F5F5F5"/>
      </a:accent4>
      <a:accent5>
        <a:srgbClr val="E0AFA0"/>
      </a:accent5>
      <a:accent6>
        <a:srgbClr val="70AD47"/>
      </a:accent6>
      <a:hlink>
        <a:srgbClr val="0563C1"/>
      </a:hlink>
      <a:folHlink>
        <a:srgbClr val="954F72"/>
      </a:folHlink>
    </a:clrScheme>
    <a:fontScheme name="Mix Digital Agency">
      <a:majorFont>
        <a:latin typeface="Poppins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2214</Words>
  <Application>Microsoft Office PowerPoint</Application>
  <PresentationFormat>Widescreen</PresentationFormat>
  <Paragraphs>353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Arial</vt:lpstr>
      <vt:lpstr>Calibri</vt:lpstr>
      <vt:lpstr>Calibri Light</vt:lpstr>
      <vt:lpstr>Lato</vt:lpstr>
      <vt:lpstr>Manrope</vt:lpstr>
      <vt:lpstr>Open Sans</vt:lpstr>
      <vt:lpstr>Poppins</vt:lpstr>
      <vt:lpstr>Poppins Medium</vt:lpstr>
      <vt:lpstr>Work Sans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lisurya saputra</dc:creator>
  <cp:lastModifiedBy>TIME COMPUTERS</cp:lastModifiedBy>
  <cp:revision>28</cp:revision>
  <dcterms:created xsi:type="dcterms:W3CDTF">2023-12-27T11:45:38Z</dcterms:created>
  <dcterms:modified xsi:type="dcterms:W3CDTF">2024-12-28T07:36:10Z</dcterms:modified>
</cp:coreProperties>
</file>