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1944" y="7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pHolder6">
            <a:extLst>
              <a:ext uri="{FF2B5EF4-FFF2-40B4-BE49-F238E27FC236}">
                <a16:creationId xmlns:a16="http://schemas.microsoft.com/office/drawing/2014/main" id="{BF63ACDF-2727-4C41-AE6B-ED32B6F894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04189" y="27905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7041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1" name="PpHolder4">
            <a:extLst>
              <a:ext uri="{FF2B5EF4-FFF2-40B4-BE49-F238E27FC236}">
                <a16:creationId xmlns:a16="http://schemas.microsoft.com/office/drawing/2014/main" id="{3051C196-4AF2-40E2-8084-865CD0C1C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19754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9" name="PpHolder5">
            <a:extLst>
              <a:ext uri="{FF2B5EF4-FFF2-40B4-BE49-F238E27FC236}">
                <a16:creationId xmlns:a16="http://schemas.microsoft.com/office/drawing/2014/main" id="{5A22BE8D-35EA-4DBE-8B6F-3C1BAB48A6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04190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4" name="PpHolder7">
            <a:extLst>
              <a:ext uri="{FF2B5EF4-FFF2-40B4-BE49-F238E27FC236}">
                <a16:creationId xmlns:a16="http://schemas.microsoft.com/office/drawing/2014/main" id="{CF8A3854-6917-4CB2-8D65-F68F36FBC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8625" y="4327637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2" name="PpHolder10">
            <a:extLst>
              <a:ext uri="{FF2B5EF4-FFF2-40B4-BE49-F238E27FC236}">
                <a16:creationId xmlns:a16="http://schemas.microsoft.com/office/drawing/2014/main" id="{A2D48547-CDB3-43BD-B848-CE81C66510CA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986222" y="4294160"/>
            <a:ext cx="1733333" cy="1245407"/>
          </a:xfrm>
          <a:custGeom>
            <a:avLst/>
            <a:gdLst>
              <a:gd name="connsiteX0" fmla="*/ 42170 w 1733333"/>
              <a:gd name="connsiteY0" fmla="*/ 0 h 1245407"/>
              <a:gd name="connsiteX1" fmla="*/ 1733333 w 1733333"/>
              <a:gd name="connsiteY1" fmla="*/ 0 h 1245407"/>
              <a:gd name="connsiteX2" fmla="*/ 1733333 w 1733333"/>
              <a:gd name="connsiteY2" fmla="*/ 1245407 h 1245407"/>
              <a:gd name="connsiteX3" fmla="*/ 42170 w 1733333"/>
              <a:gd name="connsiteY3" fmla="*/ 1245407 h 1245407"/>
              <a:gd name="connsiteX4" fmla="*/ 0 w 1733333"/>
              <a:gd name="connsiteY4" fmla="*/ 1203238 h 1245407"/>
              <a:gd name="connsiteX5" fmla="*/ 0 w 1733333"/>
              <a:gd name="connsiteY5" fmla="*/ 42170 h 1245407"/>
              <a:gd name="connsiteX6" fmla="*/ 42170 w 1733333"/>
              <a:gd name="connsiteY6" fmla="*/ 0 h 124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333" h="1245407">
                <a:moveTo>
                  <a:pt x="42170" y="0"/>
                </a:moveTo>
                <a:lnTo>
                  <a:pt x="1733333" y="0"/>
                </a:lnTo>
                <a:lnTo>
                  <a:pt x="1733333" y="1245407"/>
                </a:lnTo>
                <a:lnTo>
                  <a:pt x="42170" y="1245407"/>
                </a:lnTo>
                <a:cubicBezTo>
                  <a:pt x="18881" y="1245407"/>
                  <a:pt x="0" y="1226527"/>
                  <a:pt x="0" y="1203238"/>
                </a:cubicBezTo>
                <a:lnTo>
                  <a:pt x="0" y="42170"/>
                </a:lnTo>
                <a:cubicBezTo>
                  <a:pt x="0" y="18880"/>
                  <a:pt x="18881" y="0"/>
                  <a:pt x="4217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5">
            <a:extLst>
              <a:ext uri="{FF2B5EF4-FFF2-40B4-BE49-F238E27FC236}">
                <a16:creationId xmlns:a16="http://schemas.microsoft.com/office/drawing/2014/main" id="{6DF84133-1B39-4442-BF3E-3F50176ACD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151" y="1869284"/>
            <a:ext cx="4615078" cy="2861441"/>
          </a:xfrm>
          <a:custGeom>
            <a:avLst/>
            <a:gdLst>
              <a:gd name="connsiteX0" fmla="*/ 0 w 4615078"/>
              <a:gd name="connsiteY0" fmla="*/ 0 h 2861441"/>
              <a:gd name="connsiteX1" fmla="*/ 4615078 w 4615078"/>
              <a:gd name="connsiteY1" fmla="*/ 0 h 2861441"/>
              <a:gd name="connsiteX2" fmla="*/ 4615078 w 4615078"/>
              <a:gd name="connsiteY2" fmla="*/ 2861441 h 2861441"/>
              <a:gd name="connsiteX3" fmla="*/ 0 w 4615078"/>
              <a:gd name="connsiteY3" fmla="*/ 2861441 h 286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5078" h="2861441">
                <a:moveTo>
                  <a:pt x="0" y="0"/>
                </a:moveTo>
                <a:lnTo>
                  <a:pt x="4615078" y="0"/>
                </a:lnTo>
                <a:lnTo>
                  <a:pt x="4615078" y="2861441"/>
                </a:lnTo>
                <a:lnTo>
                  <a:pt x="0" y="28614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169" y="1834555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269" y="1968117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700BD37A-931C-4B07-A098-AE049E06DD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6327" y="1"/>
            <a:ext cx="5542684" cy="6431621"/>
          </a:xfrm>
          <a:custGeom>
            <a:avLst/>
            <a:gdLst>
              <a:gd name="connsiteX0" fmla="*/ 0 w 5542684"/>
              <a:gd name="connsiteY0" fmla="*/ 0 h 6431621"/>
              <a:gd name="connsiteX1" fmla="*/ 5542684 w 5542684"/>
              <a:gd name="connsiteY1" fmla="*/ 0 h 6431621"/>
              <a:gd name="connsiteX2" fmla="*/ 5542684 w 5542684"/>
              <a:gd name="connsiteY2" fmla="*/ 5319321 h 6431621"/>
              <a:gd name="connsiteX3" fmla="*/ 4618886 w 5542684"/>
              <a:gd name="connsiteY3" fmla="*/ 6431621 h 6431621"/>
              <a:gd name="connsiteX4" fmla="*/ 923800 w 5542684"/>
              <a:gd name="connsiteY4" fmla="*/ 6431621 h 6431621"/>
              <a:gd name="connsiteX5" fmla="*/ 923782 w 5542684"/>
              <a:gd name="connsiteY5" fmla="*/ 6431620 h 6431621"/>
              <a:gd name="connsiteX6" fmla="*/ 0 w 5542684"/>
              <a:gd name="connsiteY6" fmla="*/ 6431620 h 6431621"/>
              <a:gd name="connsiteX7" fmla="*/ 0 w 5542684"/>
              <a:gd name="connsiteY7" fmla="*/ 5319321 h 64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2684" h="6431621">
                <a:moveTo>
                  <a:pt x="0" y="0"/>
                </a:moveTo>
                <a:lnTo>
                  <a:pt x="5542684" y="0"/>
                </a:lnTo>
                <a:lnTo>
                  <a:pt x="5542684" y="5319321"/>
                </a:lnTo>
                <a:cubicBezTo>
                  <a:pt x="5542684" y="5933627"/>
                  <a:pt x="5129085" y="6431621"/>
                  <a:pt x="4618886" y="6431621"/>
                </a:cubicBezTo>
                <a:lnTo>
                  <a:pt x="923800" y="6431621"/>
                </a:lnTo>
                <a:lnTo>
                  <a:pt x="923782" y="6431620"/>
                </a:lnTo>
                <a:lnTo>
                  <a:pt x="0" y="6431620"/>
                </a:lnTo>
                <a:lnTo>
                  <a:pt x="0" y="531932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698" y="2093914"/>
            <a:ext cx="2783681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">
            <a:extLst>
              <a:ext uri="{FF2B5EF4-FFF2-40B4-BE49-F238E27FC236}">
                <a16:creationId xmlns:a16="http://schemas.microsoft.com/office/drawing/2014/main" id="{4C88E84A-FDC6-42BD-B2B3-515B819614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23689" y="0"/>
            <a:ext cx="6296626" cy="1666654"/>
          </a:xfrm>
          <a:custGeom>
            <a:avLst/>
            <a:gdLst>
              <a:gd name="connsiteX0" fmla="*/ 0 w 6296626"/>
              <a:gd name="connsiteY0" fmla="*/ 0 h 1666654"/>
              <a:gd name="connsiteX1" fmla="*/ 6296626 w 6296626"/>
              <a:gd name="connsiteY1" fmla="*/ 0 h 1666654"/>
              <a:gd name="connsiteX2" fmla="*/ 6296626 w 6296626"/>
              <a:gd name="connsiteY2" fmla="*/ 1363625 h 1666654"/>
              <a:gd name="connsiteX3" fmla="*/ 5993597 w 6296626"/>
              <a:gd name="connsiteY3" fmla="*/ 1666654 h 1666654"/>
              <a:gd name="connsiteX4" fmla="*/ 303030 w 6296626"/>
              <a:gd name="connsiteY4" fmla="*/ 1666654 h 1666654"/>
              <a:gd name="connsiteX5" fmla="*/ 0 w 6296626"/>
              <a:gd name="connsiteY5" fmla="*/ 1363625 h 166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6626" h="1666654">
                <a:moveTo>
                  <a:pt x="0" y="0"/>
                </a:moveTo>
                <a:lnTo>
                  <a:pt x="6296626" y="0"/>
                </a:lnTo>
                <a:lnTo>
                  <a:pt x="6296626" y="1363625"/>
                </a:lnTo>
                <a:cubicBezTo>
                  <a:pt x="6296626" y="1530984"/>
                  <a:pt x="6160956" y="1666654"/>
                  <a:pt x="5993597" y="1666654"/>
                </a:cubicBezTo>
                <a:lnTo>
                  <a:pt x="303030" y="1666654"/>
                </a:lnTo>
                <a:cubicBezTo>
                  <a:pt x="135672" y="1666654"/>
                  <a:pt x="0" y="1530984"/>
                  <a:pt x="0" y="136362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298791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3168909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7">
            <a:extLst>
              <a:ext uri="{FF2B5EF4-FFF2-40B4-BE49-F238E27FC236}">
                <a16:creationId xmlns:a16="http://schemas.microsoft.com/office/drawing/2014/main" id="{3ED90D40-5746-4113-B6EA-6F64038613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1763" y="1869284"/>
            <a:ext cx="2151920" cy="3147887"/>
          </a:xfrm>
          <a:custGeom>
            <a:avLst/>
            <a:gdLst>
              <a:gd name="connsiteX0" fmla="*/ 1075960 w 2151920"/>
              <a:gd name="connsiteY0" fmla="*/ 0 h 3147887"/>
              <a:gd name="connsiteX1" fmla="*/ 2151920 w 2151920"/>
              <a:gd name="connsiteY1" fmla="*/ 1075960 h 3147887"/>
              <a:gd name="connsiteX2" fmla="*/ 2151920 w 2151920"/>
              <a:gd name="connsiteY2" fmla="*/ 2071928 h 3147887"/>
              <a:gd name="connsiteX3" fmla="*/ 1075960 w 2151920"/>
              <a:gd name="connsiteY3" fmla="*/ 3147887 h 3147887"/>
              <a:gd name="connsiteX4" fmla="*/ 0 w 2151920"/>
              <a:gd name="connsiteY4" fmla="*/ 2071928 h 3147887"/>
              <a:gd name="connsiteX5" fmla="*/ 0 w 2151920"/>
              <a:gd name="connsiteY5" fmla="*/ 1075960 h 3147887"/>
              <a:gd name="connsiteX6" fmla="*/ 1075960 w 2151920"/>
              <a:gd name="connsiteY6" fmla="*/ 0 h 31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920" h="3147887">
                <a:moveTo>
                  <a:pt x="1075960" y="0"/>
                </a:moveTo>
                <a:cubicBezTo>
                  <a:pt x="1670197" y="0"/>
                  <a:pt x="2151920" y="481724"/>
                  <a:pt x="2151920" y="1075960"/>
                </a:cubicBezTo>
                <a:lnTo>
                  <a:pt x="2151920" y="2071928"/>
                </a:lnTo>
                <a:cubicBezTo>
                  <a:pt x="2151920" y="2666164"/>
                  <a:pt x="1670197" y="3147887"/>
                  <a:pt x="1075960" y="3147887"/>
                </a:cubicBezTo>
                <a:cubicBezTo>
                  <a:pt x="481724" y="3147887"/>
                  <a:pt x="0" y="2666164"/>
                  <a:pt x="0" y="2071928"/>
                </a:cubicBezTo>
                <a:lnTo>
                  <a:pt x="0" y="1075960"/>
                </a:lnTo>
                <a:cubicBezTo>
                  <a:pt x="0" y="481724"/>
                  <a:pt x="481724" y="0"/>
                  <a:pt x="107596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4171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8">
            <a:extLst>
              <a:ext uri="{FF2B5EF4-FFF2-40B4-BE49-F238E27FC236}">
                <a16:creationId xmlns:a16="http://schemas.microsoft.com/office/drawing/2014/main" id="{CD631656-A717-46D3-877B-1DE71B5EAF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243" y="2960729"/>
            <a:ext cx="7961517" cy="1708913"/>
          </a:xfrm>
          <a:custGeom>
            <a:avLst/>
            <a:gdLst>
              <a:gd name="connsiteX0" fmla="*/ 0 w 7961517"/>
              <a:gd name="connsiteY0" fmla="*/ 0 h 1708913"/>
              <a:gd name="connsiteX1" fmla="*/ 7961517 w 7961517"/>
              <a:gd name="connsiteY1" fmla="*/ 0 h 1708913"/>
              <a:gd name="connsiteX2" fmla="*/ 7961517 w 7961517"/>
              <a:gd name="connsiteY2" fmla="*/ 1708913 h 1708913"/>
              <a:gd name="connsiteX3" fmla="*/ 0 w 7961517"/>
              <a:gd name="connsiteY3" fmla="*/ 1708913 h 17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1517" h="1708913">
                <a:moveTo>
                  <a:pt x="0" y="0"/>
                </a:moveTo>
                <a:lnTo>
                  <a:pt x="7961517" y="0"/>
                </a:lnTo>
                <a:lnTo>
                  <a:pt x="7961517" y="1708913"/>
                </a:lnTo>
                <a:lnTo>
                  <a:pt x="0" y="1708913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34937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519609"/>
            <a:ext cx="2560025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2">
            <a:extLst>
              <a:ext uri="{FF2B5EF4-FFF2-40B4-BE49-F238E27FC236}">
                <a16:creationId xmlns:a16="http://schemas.microsoft.com/office/drawing/2014/main" id="{34E72F9A-1A5F-474C-89CE-2B2ADE3E5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620" y="1331988"/>
            <a:ext cx="2488018" cy="3466515"/>
          </a:xfrm>
          <a:custGeom>
            <a:avLst/>
            <a:gdLst>
              <a:gd name="connsiteX0" fmla="*/ 0 w 2488018"/>
              <a:gd name="connsiteY0" fmla="*/ 0 h 3466515"/>
              <a:gd name="connsiteX1" fmla="*/ 2488018 w 2488018"/>
              <a:gd name="connsiteY1" fmla="*/ 0 h 3466515"/>
              <a:gd name="connsiteX2" fmla="*/ 2488018 w 2488018"/>
              <a:gd name="connsiteY2" fmla="*/ 3466515 h 3466515"/>
              <a:gd name="connsiteX3" fmla="*/ 0 w 2488018"/>
              <a:gd name="connsiteY3" fmla="*/ 3466515 h 3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018" h="3466515">
                <a:moveTo>
                  <a:pt x="0" y="0"/>
                </a:moveTo>
                <a:lnTo>
                  <a:pt x="2488018" y="0"/>
                </a:lnTo>
                <a:lnTo>
                  <a:pt x="2488018" y="3466515"/>
                </a:lnTo>
                <a:lnTo>
                  <a:pt x="0" y="34665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3733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10390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BC77603E-276B-4576-97E2-1A2E53A01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7819" y="2154262"/>
            <a:ext cx="2915867" cy="2951492"/>
          </a:xfrm>
          <a:custGeom>
            <a:avLst/>
            <a:gdLst>
              <a:gd name="connsiteX0" fmla="*/ 2174723 w 2915867"/>
              <a:gd name="connsiteY0" fmla="*/ 35625 h 2951492"/>
              <a:gd name="connsiteX1" fmla="*/ 2698792 w 2915867"/>
              <a:gd name="connsiteY1" fmla="*/ 252702 h 2951492"/>
              <a:gd name="connsiteX2" fmla="*/ 2698792 w 2915867"/>
              <a:gd name="connsiteY2" fmla="*/ 1300837 h 2951492"/>
              <a:gd name="connsiteX3" fmla="*/ 2506070 w 2915867"/>
              <a:gd name="connsiteY3" fmla="*/ 1493558 h 2951492"/>
              <a:gd name="connsiteX4" fmla="*/ 2698792 w 2915867"/>
              <a:gd name="connsiteY4" fmla="*/ 1686279 h 2951492"/>
              <a:gd name="connsiteX5" fmla="*/ 2698792 w 2915867"/>
              <a:gd name="connsiteY5" fmla="*/ 2734415 h 2951492"/>
              <a:gd name="connsiteX6" fmla="*/ 1650655 w 2915867"/>
              <a:gd name="connsiteY6" fmla="*/ 2734415 h 2951492"/>
              <a:gd name="connsiteX7" fmla="*/ 1457934 w 2915867"/>
              <a:gd name="connsiteY7" fmla="*/ 2541694 h 2951492"/>
              <a:gd name="connsiteX8" fmla="*/ 1265211 w 2915867"/>
              <a:gd name="connsiteY8" fmla="*/ 2734417 h 2951492"/>
              <a:gd name="connsiteX9" fmla="*/ 217076 w 2915867"/>
              <a:gd name="connsiteY9" fmla="*/ 2734417 h 2951492"/>
              <a:gd name="connsiteX10" fmla="*/ 217077 w 2915867"/>
              <a:gd name="connsiteY10" fmla="*/ 2734417 h 2951492"/>
              <a:gd name="connsiteX11" fmla="*/ 217077 w 2915867"/>
              <a:gd name="connsiteY11" fmla="*/ 1686280 h 2951492"/>
              <a:gd name="connsiteX12" fmla="*/ 1650655 w 2915867"/>
              <a:gd name="connsiteY12" fmla="*/ 252702 h 2951492"/>
              <a:gd name="connsiteX13" fmla="*/ 2174723 w 2915867"/>
              <a:gd name="connsiteY13" fmla="*/ 35625 h 2951492"/>
              <a:gd name="connsiteX14" fmla="*/ 556122 w 2915867"/>
              <a:gd name="connsiteY14" fmla="*/ 0 h 2951492"/>
              <a:gd name="connsiteX15" fmla="*/ 982635 w 2915867"/>
              <a:gd name="connsiteY15" fmla="*/ 426513 h 2951492"/>
              <a:gd name="connsiteX16" fmla="*/ 556122 w 2915867"/>
              <a:gd name="connsiteY16" fmla="*/ 853027 h 2951492"/>
              <a:gd name="connsiteX17" fmla="*/ 129609 w 2915867"/>
              <a:gd name="connsiteY17" fmla="*/ 426513 h 2951492"/>
              <a:gd name="connsiteX18" fmla="*/ 556122 w 2915867"/>
              <a:gd name="connsiteY18" fmla="*/ 0 h 295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15867" h="2951492">
                <a:moveTo>
                  <a:pt x="2174723" y="35625"/>
                </a:moveTo>
                <a:cubicBezTo>
                  <a:pt x="2364398" y="35625"/>
                  <a:pt x="2554075" y="107984"/>
                  <a:pt x="2698792" y="252702"/>
                </a:cubicBezTo>
                <a:cubicBezTo>
                  <a:pt x="2988226" y="542137"/>
                  <a:pt x="2988226" y="1011403"/>
                  <a:pt x="2698792" y="1300837"/>
                </a:cubicBezTo>
                <a:lnTo>
                  <a:pt x="2506070" y="1493558"/>
                </a:lnTo>
                <a:lnTo>
                  <a:pt x="2698792" y="1686279"/>
                </a:lnTo>
                <a:cubicBezTo>
                  <a:pt x="2988226" y="1975714"/>
                  <a:pt x="2988226" y="2444980"/>
                  <a:pt x="2698792" y="2734415"/>
                </a:cubicBezTo>
                <a:cubicBezTo>
                  <a:pt x="2409357" y="3023850"/>
                  <a:pt x="1940090" y="3023850"/>
                  <a:pt x="1650655" y="2734415"/>
                </a:cubicBezTo>
                <a:lnTo>
                  <a:pt x="1457934" y="2541694"/>
                </a:lnTo>
                <a:lnTo>
                  <a:pt x="1265211" y="2734417"/>
                </a:lnTo>
                <a:cubicBezTo>
                  <a:pt x="975777" y="3023851"/>
                  <a:pt x="506510" y="3023851"/>
                  <a:pt x="217076" y="2734417"/>
                </a:cubicBezTo>
                <a:lnTo>
                  <a:pt x="217077" y="2734417"/>
                </a:lnTo>
                <a:cubicBezTo>
                  <a:pt x="-72358" y="2444982"/>
                  <a:pt x="-72358" y="1975715"/>
                  <a:pt x="217077" y="1686280"/>
                </a:cubicBezTo>
                <a:lnTo>
                  <a:pt x="1650655" y="252702"/>
                </a:lnTo>
                <a:cubicBezTo>
                  <a:pt x="1795372" y="107984"/>
                  <a:pt x="1985047" y="35625"/>
                  <a:pt x="2174723" y="35625"/>
                </a:cubicBezTo>
                <a:close/>
                <a:moveTo>
                  <a:pt x="556122" y="0"/>
                </a:moveTo>
                <a:cubicBezTo>
                  <a:pt x="791679" y="0"/>
                  <a:pt x="982635" y="190956"/>
                  <a:pt x="982635" y="426513"/>
                </a:cubicBezTo>
                <a:cubicBezTo>
                  <a:pt x="982635" y="662071"/>
                  <a:pt x="791679" y="853027"/>
                  <a:pt x="556122" y="853027"/>
                </a:cubicBezTo>
                <a:cubicBezTo>
                  <a:pt x="320565" y="853027"/>
                  <a:pt x="129609" y="662071"/>
                  <a:pt x="129609" y="426513"/>
                </a:cubicBezTo>
                <a:cubicBezTo>
                  <a:pt x="129609" y="190956"/>
                  <a:pt x="320565" y="0"/>
                  <a:pt x="55612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60" y="1863862"/>
            <a:ext cx="3601640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1826579"/>
            <a:ext cx="3288506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3FEBB000-8DEF-4BBA-A868-AAECBA3D16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58117 w 7391400"/>
              <a:gd name="connsiteY0" fmla="*/ 0 h 1466850"/>
              <a:gd name="connsiteX1" fmla="*/ 7333283 w 7391400"/>
              <a:gd name="connsiteY1" fmla="*/ 0 h 1466850"/>
              <a:gd name="connsiteX2" fmla="*/ 7391400 w 7391400"/>
              <a:gd name="connsiteY2" fmla="*/ 58117 h 1466850"/>
              <a:gd name="connsiteX3" fmla="*/ 7391400 w 7391400"/>
              <a:gd name="connsiteY3" fmla="*/ 1057275 h 1466850"/>
              <a:gd name="connsiteX4" fmla="*/ 7391400 w 7391400"/>
              <a:gd name="connsiteY4" fmla="*/ 1408733 h 1466850"/>
              <a:gd name="connsiteX5" fmla="*/ 7391400 w 7391400"/>
              <a:gd name="connsiteY5" fmla="*/ 1466850 h 1466850"/>
              <a:gd name="connsiteX6" fmla="*/ 7333283 w 7391400"/>
              <a:gd name="connsiteY6" fmla="*/ 1466850 h 1466850"/>
              <a:gd name="connsiteX7" fmla="*/ 58117 w 7391400"/>
              <a:gd name="connsiteY7" fmla="*/ 1466850 h 1466850"/>
              <a:gd name="connsiteX8" fmla="*/ 0 w 7391400"/>
              <a:gd name="connsiteY8" fmla="*/ 1466850 h 1466850"/>
              <a:gd name="connsiteX9" fmla="*/ 0 w 7391400"/>
              <a:gd name="connsiteY9" fmla="*/ 1408733 h 1466850"/>
              <a:gd name="connsiteX10" fmla="*/ 0 w 7391400"/>
              <a:gd name="connsiteY10" fmla="*/ 1057275 h 1466850"/>
              <a:gd name="connsiteX11" fmla="*/ 0 w 7391400"/>
              <a:gd name="connsiteY11" fmla="*/ 58117 h 1466850"/>
              <a:gd name="connsiteX12" fmla="*/ 58117 w 7391400"/>
              <a:gd name="connsiteY1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91400" h="1466850">
                <a:moveTo>
                  <a:pt x="58117" y="0"/>
                </a:moveTo>
                <a:lnTo>
                  <a:pt x="7333283" y="0"/>
                </a:lnTo>
                <a:cubicBezTo>
                  <a:pt x="7365380" y="0"/>
                  <a:pt x="7391400" y="26020"/>
                  <a:pt x="7391400" y="58117"/>
                </a:cubicBezTo>
                <a:lnTo>
                  <a:pt x="7391400" y="1057275"/>
                </a:lnTo>
                <a:lnTo>
                  <a:pt x="7391400" y="1408733"/>
                </a:lnTo>
                <a:lnTo>
                  <a:pt x="7391400" y="1466850"/>
                </a:lnTo>
                <a:lnTo>
                  <a:pt x="7333283" y="1466850"/>
                </a:lnTo>
                <a:lnTo>
                  <a:pt x="58117" y="1466850"/>
                </a:lnTo>
                <a:lnTo>
                  <a:pt x="0" y="1466850"/>
                </a:lnTo>
                <a:lnTo>
                  <a:pt x="0" y="1408733"/>
                </a:lnTo>
                <a:lnTo>
                  <a:pt x="0" y="1057275"/>
                </a:lnTo>
                <a:lnTo>
                  <a:pt x="0" y="58117"/>
                </a:lnTo>
                <a:cubicBezTo>
                  <a:pt x="0" y="26020"/>
                  <a:pt x="26020" y="0"/>
                  <a:pt x="581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0600" y="2743200"/>
            <a:ext cx="1837135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27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9">
            <a:extLst>
              <a:ext uri="{FF2B5EF4-FFF2-40B4-BE49-F238E27FC236}">
                <a16:creationId xmlns:a16="http://schemas.microsoft.com/office/drawing/2014/main" id="{69956CEF-DA8C-4EE6-96F5-CB1C9689DD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948" y="4604714"/>
            <a:ext cx="952116" cy="952115"/>
          </a:xfrm>
          <a:custGeom>
            <a:avLst/>
            <a:gdLst>
              <a:gd name="connsiteX0" fmla="*/ 94394 w 952116"/>
              <a:gd name="connsiteY0" fmla="*/ 0 h 952115"/>
              <a:gd name="connsiteX1" fmla="*/ 857723 w 952116"/>
              <a:gd name="connsiteY1" fmla="*/ 0 h 952115"/>
              <a:gd name="connsiteX2" fmla="*/ 952116 w 952116"/>
              <a:gd name="connsiteY2" fmla="*/ 94393 h 952115"/>
              <a:gd name="connsiteX3" fmla="*/ 952116 w 952116"/>
              <a:gd name="connsiteY3" fmla="*/ 857722 h 952115"/>
              <a:gd name="connsiteX4" fmla="*/ 857723 w 952116"/>
              <a:gd name="connsiteY4" fmla="*/ 952115 h 952115"/>
              <a:gd name="connsiteX5" fmla="*/ 94394 w 952116"/>
              <a:gd name="connsiteY5" fmla="*/ 952115 h 952115"/>
              <a:gd name="connsiteX6" fmla="*/ 0 w 952116"/>
              <a:gd name="connsiteY6" fmla="*/ 857722 h 952115"/>
              <a:gd name="connsiteX7" fmla="*/ 0 w 952116"/>
              <a:gd name="connsiteY7" fmla="*/ 94393 h 952115"/>
              <a:gd name="connsiteX8" fmla="*/ 94394 w 952116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6" h="952115">
                <a:moveTo>
                  <a:pt x="94394" y="0"/>
                </a:moveTo>
                <a:lnTo>
                  <a:pt x="857723" y="0"/>
                </a:lnTo>
                <a:cubicBezTo>
                  <a:pt x="909854" y="0"/>
                  <a:pt x="952116" y="42261"/>
                  <a:pt x="952116" y="94393"/>
                </a:cubicBezTo>
                <a:lnTo>
                  <a:pt x="952116" y="857722"/>
                </a:lnTo>
                <a:cubicBezTo>
                  <a:pt x="952116" y="909854"/>
                  <a:pt x="909854" y="952115"/>
                  <a:pt x="857723" y="952115"/>
                </a:cubicBezTo>
                <a:lnTo>
                  <a:pt x="94394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18">
            <a:extLst>
              <a:ext uri="{FF2B5EF4-FFF2-40B4-BE49-F238E27FC236}">
                <a16:creationId xmlns:a16="http://schemas.microsoft.com/office/drawing/2014/main" id="{612F5B54-3C55-4E44-A972-D7F33B517B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08" y="2674032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5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5" y="952115"/>
                  <a:pt x="857722" y="952115"/>
                </a:cubicBezTo>
                <a:lnTo>
                  <a:pt x="94393" y="952115"/>
                </a:lnTo>
                <a:cubicBezTo>
                  <a:pt x="42262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2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0">
            <a:extLst>
              <a:ext uri="{FF2B5EF4-FFF2-40B4-BE49-F238E27FC236}">
                <a16:creationId xmlns:a16="http://schemas.microsoft.com/office/drawing/2014/main" id="{EECBEC69-A523-420B-A84A-A66DFD84A6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221" y="2294526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963A88FB-9D5D-4C26-8511-C8426B1C21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5414069" y="4551304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30">
            <a:extLst>
              <a:ext uri="{FF2B5EF4-FFF2-40B4-BE49-F238E27FC236}">
                <a16:creationId xmlns:a16="http://schemas.microsoft.com/office/drawing/2014/main" id="{3651DD4A-9BF4-44CE-8F1F-CA02968040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4187" y="2899834"/>
            <a:ext cx="2136997" cy="1042282"/>
          </a:xfrm>
          <a:custGeom>
            <a:avLst/>
            <a:gdLst>
              <a:gd name="connsiteX0" fmla="*/ 75743 w 2136997"/>
              <a:gd name="connsiteY0" fmla="*/ 0 h 1042282"/>
              <a:gd name="connsiteX1" fmla="*/ 2061255 w 2136997"/>
              <a:gd name="connsiteY1" fmla="*/ 0 h 1042282"/>
              <a:gd name="connsiteX2" fmla="*/ 2136997 w 2136997"/>
              <a:gd name="connsiteY2" fmla="*/ 75742 h 1042282"/>
              <a:gd name="connsiteX3" fmla="*/ 2136997 w 2136997"/>
              <a:gd name="connsiteY3" fmla="*/ 966540 h 1042282"/>
              <a:gd name="connsiteX4" fmla="*/ 2061255 w 2136997"/>
              <a:gd name="connsiteY4" fmla="*/ 1042282 h 1042282"/>
              <a:gd name="connsiteX5" fmla="*/ 75743 w 2136997"/>
              <a:gd name="connsiteY5" fmla="*/ 1042282 h 1042282"/>
              <a:gd name="connsiteX6" fmla="*/ 0 w 2136997"/>
              <a:gd name="connsiteY6" fmla="*/ 966540 h 1042282"/>
              <a:gd name="connsiteX7" fmla="*/ 0 w 2136997"/>
              <a:gd name="connsiteY7" fmla="*/ 75742 h 1042282"/>
              <a:gd name="connsiteX8" fmla="*/ 75743 w 2136997"/>
              <a:gd name="connsiteY8" fmla="*/ 0 h 10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6997" h="1042282">
                <a:moveTo>
                  <a:pt x="75743" y="0"/>
                </a:moveTo>
                <a:lnTo>
                  <a:pt x="2061255" y="0"/>
                </a:lnTo>
                <a:cubicBezTo>
                  <a:pt x="2103086" y="0"/>
                  <a:pt x="2136997" y="33912"/>
                  <a:pt x="2136997" y="75742"/>
                </a:cubicBezTo>
                <a:lnTo>
                  <a:pt x="2136997" y="966540"/>
                </a:lnTo>
                <a:cubicBezTo>
                  <a:pt x="2136997" y="1008371"/>
                  <a:pt x="2103086" y="1042282"/>
                  <a:pt x="2061255" y="1042282"/>
                </a:cubicBezTo>
                <a:lnTo>
                  <a:pt x="75743" y="1042282"/>
                </a:lnTo>
                <a:cubicBezTo>
                  <a:pt x="33912" y="1042282"/>
                  <a:pt x="0" y="1008371"/>
                  <a:pt x="0" y="966540"/>
                </a:cubicBezTo>
                <a:lnTo>
                  <a:pt x="0" y="75742"/>
                </a:lnTo>
                <a:cubicBezTo>
                  <a:pt x="0" y="33912"/>
                  <a:pt x="33912" y="0"/>
                  <a:pt x="7574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6">
            <a:extLst>
              <a:ext uri="{FF2B5EF4-FFF2-40B4-BE49-F238E27FC236}">
                <a16:creationId xmlns:a16="http://schemas.microsoft.com/office/drawing/2014/main" id="{F3EABC12-9690-4C83-9944-48FA19A78B5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4481515" y="3421028"/>
            <a:ext cx="2025253" cy="2886739"/>
          </a:xfrm>
          <a:custGeom>
            <a:avLst/>
            <a:gdLst>
              <a:gd name="connsiteX0" fmla="*/ 0 w 2025253"/>
              <a:gd name="connsiteY0" fmla="*/ 0 h 2886739"/>
              <a:gd name="connsiteX1" fmla="*/ 2025253 w 2025253"/>
              <a:gd name="connsiteY1" fmla="*/ 0 h 2886739"/>
              <a:gd name="connsiteX2" fmla="*/ 2025253 w 2025253"/>
              <a:gd name="connsiteY2" fmla="*/ 2886739 h 2886739"/>
              <a:gd name="connsiteX3" fmla="*/ 0 w 2025253"/>
              <a:gd name="connsiteY3" fmla="*/ 2886739 h 2886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253" h="2886739">
                <a:moveTo>
                  <a:pt x="0" y="0"/>
                </a:moveTo>
                <a:lnTo>
                  <a:pt x="2025253" y="0"/>
                </a:lnTo>
                <a:lnTo>
                  <a:pt x="2025253" y="2886739"/>
                </a:lnTo>
                <a:lnTo>
                  <a:pt x="0" y="28867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24">
            <a:extLst>
              <a:ext uri="{FF2B5EF4-FFF2-40B4-BE49-F238E27FC236}">
                <a16:creationId xmlns:a16="http://schemas.microsoft.com/office/drawing/2014/main" id="{B760CC80-327C-4C85-992A-7E4AE9944D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39835" y="2527196"/>
            <a:ext cx="2886738" cy="2025254"/>
          </a:xfrm>
          <a:custGeom>
            <a:avLst/>
            <a:gdLst>
              <a:gd name="connsiteX0" fmla="*/ 0 w 2886738"/>
              <a:gd name="connsiteY0" fmla="*/ 0 h 2025254"/>
              <a:gd name="connsiteX1" fmla="*/ 2886738 w 2886738"/>
              <a:gd name="connsiteY1" fmla="*/ 0 h 2025254"/>
              <a:gd name="connsiteX2" fmla="*/ 2886738 w 2886738"/>
              <a:gd name="connsiteY2" fmla="*/ 2025254 h 2025254"/>
              <a:gd name="connsiteX3" fmla="*/ 0 w 2886738"/>
              <a:gd name="connsiteY3" fmla="*/ 2025254 h 202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738" h="2025254">
                <a:moveTo>
                  <a:pt x="0" y="0"/>
                </a:moveTo>
                <a:lnTo>
                  <a:pt x="2886738" y="0"/>
                </a:lnTo>
                <a:lnTo>
                  <a:pt x="2886738" y="2025254"/>
                </a:lnTo>
                <a:lnTo>
                  <a:pt x="0" y="20252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">
            <a:extLst>
              <a:ext uri="{FF2B5EF4-FFF2-40B4-BE49-F238E27FC236}">
                <a16:creationId xmlns:a16="http://schemas.microsoft.com/office/drawing/2014/main" id="{DDC91B25-B6BB-431F-B35D-9A3E1B7C1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695" y="3227052"/>
            <a:ext cx="3596878" cy="2253854"/>
          </a:xfrm>
          <a:custGeom>
            <a:avLst/>
            <a:gdLst>
              <a:gd name="connsiteX0" fmla="*/ 0 w 3596878"/>
              <a:gd name="connsiteY0" fmla="*/ 0 h 2253854"/>
              <a:gd name="connsiteX1" fmla="*/ 3596878 w 3596878"/>
              <a:gd name="connsiteY1" fmla="*/ 0 h 2253854"/>
              <a:gd name="connsiteX2" fmla="*/ 3596878 w 3596878"/>
              <a:gd name="connsiteY2" fmla="*/ 2253854 h 2253854"/>
              <a:gd name="connsiteX3" fmla="*/ 0 w 3596878"/>
              <a:gd name="connsiteY3" fmla="*/ 2253854 h 225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8" h="2253854">
                <a:moveTo>
                  <a:pt x="0" y="0"/>
                </a:moveTo>
                <a:lnTo>
                  <a:pt x="3596878" y="0"/>
                </a:lnTo>
                <a:lnTo>
                  <a:pt x="3596878" y="2253854"/>
                </a:lnTo>
                <a:lnTo>
                  <a:pt x="0" y="22538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2">
            <a:extLst>
              <a:ext uri="{FF2B5EF4-FFF2-40B4-BE49-F238E27FC236}">
                <a16:creationId xmlns:a16="http://schemas.microsoft.com/office/drawing/2014/main" id="{B35005D9-412D-45BB-BE49-FD6C28C7F5B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19352" y="2584145"/>
            <a:ext cx="2217145" cy="2343447"/>
          </a:xfrm>
          <a:custGeom>
            <a:avLst/>
            <a:gdLst>
              <a:gd name="connsiteX0" fmla="*/ 124582 w 2217145"/>
              <a:gd name="connsiteY0" fmla="*/ 0 h 2343447"/>
              <a:gd name="connsiteX1" fmla="*/ 2092563 w 2217145"/>
              <a:gd name="connsiteY1" fmla="*/ 0 h 2343447"/>
              <a:gd name="connsiteX2" fmla="*/ 2217145 w 2217145"/>
              <a:gd name="connsiteY2" fmla="*/ 124583 h 2343447"/>
              <a:gd name="connsiteX3" fmla="*/ 2217145 w 2217145"/>
              <a:gd name="connsiteY3" fmla="*/ 2218865 h 2343447"/>
              <a:gd name="connsiteX4" fmla="*/ 2092563 w 2217145"/>
              <a:gd name="connsiteY4" fmla="*/ 2343447 h 2343447"/>
              <a:gd name="connsiteX5" fmla="*/ 124582 w 2217145"/>
              <a:gd name="connsiteY5" fmla="*/ 2343447 h 2343447"/>
              <a:gd name="connsiteX6" fmla="*/ 0 w 2217145"/>
              <a:gd name="connsiteY6" fmla="*/ 2218865 h 2343447"/>
              <a:gd name="connsiteX7" fmla="*/ 0 w 2217145"/>
              <a:gd name="connsiteY7" fmla="*/ 124583 h 2343447"/>
              <a:gd name="connsiteX8" fmla="*/ 124582 w 2217145"/>
              <a:gd name="connsiteY8" fmla="*/ 0 h 234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7145" h="2343447">
                <a:moveTo>
                  <a:pt x="124582" y="0"/>
                </a:moveTo>
                <a:lnTo>
                  <a:pt x="2092563" y="0"/>
                </a:lnTo>
                <a:cubicBezTo>
                  <a:pt x="2161368" y="0"/>
                  <a:pt x="2217145" y="55778"/>
                  <a:pt x="2217145" y="124583"/>
                </a:cubicBezTo>
                <a:lnTo>
                  <a:pt x="2217145" y="2218865"/>
                </a:lnTo>
                <a:cubicBezTo>
                  <a:pt x="2217145" y="2287670"/>
                  <a:pt x="2161368" y="2343447"/>
                  <a:pt x="2092563" y="2343447"/>
                </a:cubicBezTo>
                <a:lnTo>
                  <a:pt x="124582" y="2343447"/>
                </a:lnTo>
                <a:cubicBezTo>
                  <a:pt x="55777" y="2343447"/>
                  <a:pt x="0" y="2287670"/>
                  <a:pt x="0" y="2218865"/>
                </a:cubicBezTo>
                <a:lnTo>
                  <a:pt x="0" y="124583"/>
                </a:lnTo>
                <a:cubicBezTo>
                  <a:pt x="0" y="55778"/>
                  <a:pt x="55777" y="0"/>
                  <a:pt x="12458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3">
            <a:extLst>
              <a:ext uri="{FF2B5EF4-FFF2-40B4-BE49-F238E27FC236}">
                <a16:creationId xmlns:a16="http://schemas.microsoft.com/office/drawing/2014/main" id="{032E6144-0AEB-4C7F-8C5D-A8355A9D4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1570" y="3397522"/>
            <a:ext cx="716690" cy="716690"/>
          </a:xfrm>
          <a:custGeom>
            <a:avLst/>
            <a:gdLst>
              <a:gd name="connsiteX0" fmla="*/ 358345 w 716690"/>
              <a:gd name="connsiteY0" fmla="*/ 0 h 716690"/>
              <a:gd name="connsiteX1" fmla="*/ 716690 w 716690"/>
              <a:gd name="connsiteY1" fmla="*/ 358345 h 716690"/>
              <a:gd name="connsiteX2" fmla="*/ 358345 w 716690"/>
              <a:gd name="connsiteY2" fmla="*/ 716690 h 716690"/>
              <a:gd name="connsiteX3" fmla="*/ 0 w 716690"/>
              <a:gd name="connsiteY3" fmla="*/ 358345 h 716690"/>
              <a:gd name="connsiteX4" fmla="*/ 358345 w 716690"/>
              <a:gd name="connsiteY4" fmla="*/ 0 h 7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690" h="716690">
                <a:moveTo>
                  <a:pt x="358345" y="0"/>
                </a:moveTo>
                <a:cubicBezTo>
                  <a:pt x="556254" y="0"/>
                  <a:pt x="716690" y="160436"/>
                  <a:pt x="716690" y="358345"/>
                </a:cubicBezTo>
                <a:cubicBezTo>
                  <a:pt x="716690" y="556254"/>
                  <a:pt x="556254" y="716690"/>
                  <a:pt x="358345" y="716690"/>
                </a:cubicBezTo>
                <a:cubicBezTo>
                  <a:pt x="160437" y="716690"/>
                  <a:pt x="0" y="556254"/>
                  <a:pt x="0" y="358345"/>
                </a:cubicBezTo>
                <a:cubicBezTo>
                  <a:pt x="0" y="160436"/>
                  <a:pt x="160437" y="0"/>
                  <a:pt x="3583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23">
            <a:extLst>
              <a:ext uri="{FF2B5EF4-FFF2-40B4-BE49-F238E27FC236}">
                <a16:creationId xmlns:a16="http://schemas.microsoft.com/office/drawing/2014/main" id="{8B09B0F2-6E22-4D75-A016-15B1D2324D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9614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22">
            <a:extLst>
              <a:ext uri="{FF2B5EF4-FFF2-40B4-BE49-F238E27FC236}">
                <a16:creationId xmlns:a16="http://schemas.microsoft.com/office/drawing/2014/main" id="{04D97274-35BD-46B9-A1F9-15591C6016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2241" y="2307678"/>
            <a:ext cx="1355836" cy="1355835"/>
          </a:xfrm>
          <a:custGeom>
            <a:avLst/>
            <a:gdLst>
              <a:gd name="connsiteX0" fmla="*/ 677919 w 1355836"/>
              <a:gd name="connsiteY0" fmla="*/ 0 h 1355835"/>
              <a:gd name="connsiteX1" fmla="*/ 1355836 w 1355836"/>
              <a:gd name="connsiteY1" fmla="*/ 677918 h 1355835"/>
              <a:gd name="connsiteX2" fmla="*/ 677919 w 1355836"/>
              <a:gd name="connsiteY2" fmla="*/ 1355835 h 1355835"/>
              <a:gd name="connsiteX3" fmla="*/ 0 w 1355836"/>
              <a:gd name="connsiteY3" fmla="*/ 677918 h 1355835"/>
              <a:gd name="connsiteX4" fmla="*/ 677919 w 1355836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6" h="1355835">
                <a:moveTo>
                  <a:pt x="677919" y="0"/>
                </a:moveTo>
                <a:cubicBezTo>
                  <a:pt x="1052323" y="0"/>
                  <a:pt x="1355836" y="303514"/>
                  <a:pt x="1355836" y="677918"/>
                </a:cubicBezTo>
                <a:cubicBezTo>
                  <a:pt x="1355836" y="1052322"/>
                  <a:pt x="1052323" y="1355835"/>
                  <a:pt x="677919" y="1355835"/>
                </a:cubicBezTo>
                <a:cubicBezTo>
                  <a:pt x="303515" y="1355835"/>
                  <a:pt x="0" y="1052322"/>
                  <a:pt x="0" y="677918"/>
                </a:cubicBezTo>
                <a:cubicBezTo>
                  <a:pt x="0" y="303514"/>
                  <a:pt x="303515" y="0"/>
                  <a:pt x="67791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4">
            <a:extLst>
              <a:ext uri="{FF2B5EF4-FFF2-40B4-BE49-F238E27FC236}">
                <a16:creationId xmlns:a16="http://schemas.microsoft.com/office/drawing/2014/main" id="{AB70BDE7-2492-48DD-A568-CD5380FA3A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5927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5">
            <a:extLst>
              <a:ext uri="{FF2B5EF4-FFF2-40B4-BE49-F238E27FC236}">
                <a16:creationId xmlns:a16="http://schemas.microsoft.com/office/drawing/2014/main" id="{C38A8482-0F97-466B-BDE2-D9690C9DC22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38555" y="2307678"/>
            <a:ext cx="1355835" cy="1355835"/>
          </a:xfrm>
          <a:custGeom>
            <a:avLst/>
            <a:gdLst>
              <a:gd name="connsiteX0" fmla="*/ 677917 w 1355835"/>
              <a:gd name="connsiteY0" fmla="*/ 0 h 1355835"/>
              <a:gd name="connsiteX1" fmla="*/ 1355835 w 1355835"/>
              <a:gd name="connsiteY1" fmla="*/ 677918 h 1355835"/>
              <a:gd name="connsiteX2" fmla="*/ 677917 w 1355835"/>
              <a:gd name="connsiteY2" fmla="*/ 1355835 h 1355835"/>
              <a:gd name="connsiteX3" fmla="*/ 0 w 1355835"/>
              <a:gd name="connsiteY3" fmla="*/ 677918 h 1355835"/>
              <a:gd name="connsiteX4" fmla="*/ 677917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7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7" y="1355835"/>
                </a:cubicBezTo>
                <a:cubicBezTo>
                  <a:pt x="303513" y="1355835"/>
                  <a:pt x="0" y="1052322"/>
                  <a:pt x="0" y="677918"/>
                </a:cubicBezTo>
                <a:cubicBezTo>
                  <a:pt x="0" y="303514"/>
                  <a:pt x="303513" y="0"/>
                  <a:pt x="677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404" y="2256388"/>
            <a:ext cx="3511153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2181082"/>
            <a:ext cx="316706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PpHolder4">
            <a:extLst>
              <a:ext uri="{FF2B5EF4-FFF2-40B4-BE49-F238E27FC236}">
                <a16:creationId xmlns:a16="http://schemas.microsoft.com/office/drawing/2014/main" id="{67A8674E-3872-4AF6-8619-943473BF2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98674" y="2860926"/>
            <a:ext cx="4245327" cy="3997074"/>
          </a:xfrm>
          <a:custGeom>
            <a:avLst/>
            <a:gdLst>
              <a:gd name="connsiteX0" fmla="*/ 2734469 w 4245327"/>
              <a:gd name="connsiteY0" fmla="*/ 0 h 3997074"/>
              <a:gd name="connsiteX1" fmla="*/ 4037880 w 4245327"/>
              <a:gd name="connsiteY1" fmla="*/ 330036 h 3997074"/>
              <a:gd name="connsiteX2" fmla="*/ 4245327 w 4245327"/>
              <a:gd name="connsiteY2" fmla="*/ 456064 h 3997074"/>
              <a:gd name="connsiteX3" fmla="*/ 4245327 w 4245327"/>
              <a:gd name="connsiteY3" fmla="*/ 3997074 h 3997074"/>
              <a:gd name="connsiteX4" fmla="*/ 310379 w 4245327"/>
              <a:gd name="connsiteY4" fmla="*/ 3997074 h 3997074"/>
              <a:gd name="connsiteX5" fmla="*/ 214889 w 4245327"/>
              <a:gd name="connsiteY5" fmla="*/ 3798848 h 3997074"/>
              <a:gd name="connsiteX6" fmla="*/ 0 w 4245327"/>
              <a:gd name="connsiteY6" fmla="*/ 2734469 h 3997074"/>
              <a:gd name="connsiteX7" fmla="*/ 2734469 w 4245327"/>
              <a:gd name="connsiteY7" fmla="*/ 0 h 399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5327" h="3997074">
                <a:moveTo>
                  <a:pt x="2734469" y="0"/>
                </a:moveTo>
                <a:cubicBezTo>
                  <a:pt x="3206408" y="0"/>
                  <a:pt x="3650424" y="119557"/>
                  <a:pt x="4037880" y="330036"/>
                </a:cubicBezTo>
                <a:lnTo>
                  <a:pt x="4245327" y="456064"/>
                </a:lnTo>
                <a:lnTo>
                  <a:pt x="4245327" y="3997074"/>
                </a:lnTo>
                <a:lnTo>
                  <a:pt x="310379" y="3997074"/>
                </a:lnTo>
                <a:lnTo>
                  <a:pt x="214889" y="3798848"/>
                </a:lnTo>
                <a:cubicBezTo>
                  <a:pt x="76517" y="3471701"/>
                  <a:pt x="0" y="3112021"/>
                  <a:pt x="0" y="2734469"/>
                </a:cubicBezTo>
                <a:cubicBezTo>
                  <a:pt x="0" y="1224263"/>
                  <a:pt x="1224263" y="0"/>
                  <a:pt x="273446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PpHolder5">
            <a:extLst>
              <a:ext uri="{FF2B5EF4-FFF2-40B4-BE49-F238E27FC236}">
                <a16:creationId xmlns:a16="http://schemas.microsoft.com/office/drawing/2014/main" id="{EEA26AA4-3314-48E4-B570-780FCB1F5C9C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420349" y="5296989"/>
            <a:ext cx="978760" cy="978761"/>
          </a:xfrm>
          <a:custGeom>
            <a:avLst/>
            <a:gdLst>
              <a:gd name="connsiteX0" fmla="*/ 489380 w 978760"/>
              <a:gd name="connsiteY0" fmla="*/ 0 h 978761"/>
              <a:gd name="connsiteX1" fmla="*/ 978760 w 978760"/>
              <a:gd name="connsiteY1" fmla="*/ 489381 h 978761"/>
              <a:gd name="connsiteX2" fmla="*/ 489380 w 978760"/>
              <a:gd name="connsiteY2" fmla="*/ 978761 h 978761"/>
              <a:gd name="connsiteX3" fmla="*/ 0 w 978760"/>
              <a:gd name="connsiteY3" fmla="*/ 489381 h 978761"/>
              <a:gd name="connsiteX4" fmla="*/ 489380 w 978760"/>
              <a:gd name="connsiteY4" fmla="*/ 0 h 9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760" h="978761">
                <a:moveTo>
                  <a:pt x="489380" y="0"/>
                </a:moveTo>
                <a:cubicBezTo>
                  <a:pt x="759658" y="0"/>
                  <a:pt x="978760" y="219103"/>
                  <a:pt x="978760" y="489381"/>
                </a:cubicBezTo>
                <a:cubicBezTo>
                  <a:pt x="978760" y="759658"/>
                  <a:pt x="759658" y="978761"/>
                  <a:pt x="489380" y="978761"/>
                </a:cubicBezTo>
                <a:cubicBezTo>
                  <a:pt x="219102" y="978761"/>
                  <a:pt x="0" y="759658"/>
                  <a:pt x="0" y="489381"/>
                </a:cubicBezTo>
                <a:cubicBezTo>
                  <a:pt x="0" y="219103"/>
                  <a:pt x="219102" y="0"/>
                  <a:pt x="48938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1">
            <a:extLst>
              <a:ext uri="{FF2B5EF4-FFF2-40B4-BE49-F238E27FC236}">
                <a16:creationId xmlns:a16="http://schemas.microsoft.com/office/drawing/2014/main" id="{3F918C59-B1A6-4EFD-82C4-1F9E81A258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985" y="1917848"/>
            <a:ext cx="3971261" cy="2934587"/>
          </a:xfrm>
          <a:custGeom>
            <a:avLst/>
            <a:gdLst>
              <a:gd name="connsiteX0" fmla="*/ 58487 w 3971261"/>
              <a:gd name="connsiteY0" fmla="*/ 0 h 2934587"/>
              <a:gd name="connsiteX1" fmla="*/ 3912775 w 3971261"/>
              <a:gd name="connsiteY1" fmla="*/ 0 h 2934587"/>
              <a:gd name="connsiteX2" fmla="*/ 3971261 w 3971261"/>
              <a:gd name="connsiteY2" fmla="*/ 58487 h 2934587"/>
              <a:gd name="connsiteX3" fmla="*/ 3971261 w 3971261"/>
              <a:gd name="connsiteY3" fmla="*/ 2876101 h 2934587"/>
              <a:gd name="connsiteX4" fmla="*/ 3912775 w 3971261"/>
              <a:gd name="connsiteY4" fmla="*/ 2934587 h 2934587"/>
              <a:gd name="connsiteX5" fmla="*/ 58487 w 3971261"/>
              <a:gd name="connsiteY5" fmla="*/ 2934587 h 2934587"/>
              <a:gd name="connsiteX6" fmla="*/ 0 w 3971261"/>
              <a:gd name="connsiteY6" fmla="*/ 2876101 h 2934587"/>
              <a:gd name="connsiteX7" fmla="*/ 0 w 3971261"/>
              <a:gd name="connsiteY7" fmla="*/ 58487 h 2934587"/>
              <a:gd name="connsiteX8" fmla="*/ 58487 w 3971261"/>
              <a:gd name="connsiteY8" fmla="*/ 0 h 293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1261" h="2934587">
                <a:moveTo>
                  <a:pt x="58487" y="0"/>
                </a:moveTo>
                <a:lnTo>
                  <a:pt x="3912775" y="0"/>
                </a:lnTo>
                <a:cubicBezTo>
                  <a:pt x="3945076" y="0"/>
                  <a:pt x="3971261" y="26186"/>
                  <a:pt x="3971261" y="58487"/>
                </a:cubicBezTo>
                <a:lnTo>
                  <a:pt x="3971261" y="2876101"/>
                </a:lnTo>
                <a:cubicBezTo>
                  <a:pt x="3971261" y="2908402"/>
                  <a:pt x="3945076" y="2934587"/>
                  <a:pt x="3912775" y="2934587"/>
                </a:cubicBezTo>
                <a:lnTo>
                  <a:pt x="58487" y="2934587"/>
                </a:lnTo>
                <a:cubicBezTo>
                  <a:pt x="26186" y="2934587"/>
                  <a:pt x="0" y="2908402"/>
                  <a:pt x="0" y="2876101"/>
                </a:cubicBezTo>
                <a:lnTo>
                  <a:pt x="0" y="58487"/>
                </a:lnTo>
                <a:cubicBezTo>
                  <a:pt x="0" y="26186"/>
                  <a:pt x="26186" y="0"/>
                  <a:pt x="584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1675" y="2274422"/>
            <a:ext cx="2958704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0751" y="2231390"/>
            <a:ext cx="2609628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1B99CEF2-B2AF-4975-8464-01111A0CE4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0052" y="0"/>
            <a:ext cx="4933948" cy="6858000"/>
          </a:xfrm>
          <a:custGeom>
            <a:avLst/>
            <a:gdLst>
              <a:gd name="connsiteX0" fmla="*/ 0 w 4933948"/>
              <a:gd name="connsiteY0" fmla="*/ 0 h 6858000"/>
              <a:gd name="connsiteX1" fmla="*/ 4933948 w 4933948"/>
              <a:gd name="connsiteY1" fmla="*/ 0 h 6858000"/>
              <a:gd name="connsiteX2" fmla="*/ 4933948 w 4933948"/>
              <a:gd name="connsiteY2" fmla="*/ 6858000 h 6858000"/>
              <a:gd name="connsiteX3" fmla="*/ 0 w 49339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48" h="6858000">
                <a:moveTo>
                  <a:pt x="0" y="0"/>
                </a:moveTo>
                <a:lnTo>
                  <a:pt x="4933948" y="0"/>
                </a:lnTo>
                <a:lnTo>
                  <a:pt x="49339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3086056" y="3186626"/>
            <a:ext cx="7248940" cy="48474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5" name="PpHolder3">
            <a:extLst>
              <a:ext uri="{FF2B5EF4-FFF2-40B4-BE49-F238E27FC236}">
                <a16:creationId xmlns:a16="http://schemas.microsoft.com/office/drawing/2014/main" id="{AB9BD827-F12D-42AB-A27D-AA9683F7C47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6407" y="1906651"/>
            <a:ext cx="1920239" cy="1522351"/>
          </a:xfrm>
          <a:custGeom>
            <a:avLst/>
            <a:gdLst>
              <a:gd name="connsiteX0" fmla="*/ 84916 w 1920239"/>
              <a:gd name="connsiteY0" fmla="*/ 0 h 1522351"/>
              <a:gd name="connsiteX1" fmla="*/ 1835323 w 1920239"/>
              <a:gd name="connsiteY1" fmla="*/ 0 h 1522351"/>
              <a:gd name="connsiteX2" fmla="*/ 1920239 w 1920239"/>
              <a:gd name="connsiteY2" fmla="*/ 84917 h 1522351"/>
              <a:gd name="connsiteX3" fmla="*/ 1920239 w 1920239"/>
              <a:gd name="connsiteY3" fmla="*/ 1437435 h 1522351"/>
              <a:gd name="connsiteX4" fmla="*/ 1835323 w 1920239"/>
              <a:gd name="connsiteY4" fmla="*/ 1522351 h 1522351"/>
              <a:gd name="connsiteX5" fmla="*/ 84916 w 1920239"/>
              <a:gd name="connsiteY5" fmla="*/ 1522351 h 1522351"/>
              <a:gd name="connsiteX6" fmla="*/ 0 w 1920239"/>
              <a:gd name="connsiteY6" fmla="*/ 1437435 h 1522351"/>
              <a:gd name="connsiteX7" fmla="*/ 0 w 1920239"/>
              <a:gd name="connsiteY7" fmla="*/ 84917 h 1522351"/>
              <a:gd name="connsiteX8" fmla="*/ 84916 w 1920239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39" h="1522351">
                <a:moveTo>
                  <a:pt x="84916" y="0"/>
                </a:moveTo>
                <a:lnTo>
                  <a:pt x="1835323" y="0"/>
                </a:lnTo>
                <a:cubicBezTo>
                  <a:pt x="1882221" y="0"/>
                  <a:pt x="1920239" y="38018"/>
                  <a:pt x="1920239" y="84917"/>
                </a:cubicBezTo>
                <a:lnTo>
                  <a:pt x="1920239" y="1437435"/>
                </a:lnTo>
                <a:cubicBezTo>
                  <a:pt x="1920239" y="1484333"/>
                  <a:pt x="1882221" y="1522351"/>
                  <a:pt x="1835323" y="1522351"/>
                </a:cubicBezTo>
                <a:lnTo>
                  <a:pt x="84916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4">
            <a:extLst>
              <a:ext uri="{FF2B5EF4-FFF2-40B4-BE49-F238E27FC236}">
                <a16:creationId xmlns:a16="http://schemas.microsoft.com/office/drawing/2014/main" id="{5E840D11-511E-4743-A6B7-5D8968FE0B16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6171742" y="1906651"/>
            <a:ext cx="1920240" cy="1522351"/>
          </a:xfrm>
          <a:custGeom>
            <a:avLst/>
            <a:gdLst>
              <a:gd name="connsiteX0" fmla="*/ 84917 w 1920240"/>
              <a:gd name="connsiteY0" fmla="*/ 0 h 1522351"/>
              <a:gd name="connsiteX1" fmla="*/ 1835324 w 1920240"/>
              <a:gd name="connsiteY1" fmla="*/ 0 h 1522351"/>
              <a:gd name="connsiteX2" fmla="*/ 1920240 w 1920240"/>
              <a:gd name="connsiteY2" fmla="*/ 84917 h 1522351"/>
              <a:gd name="connsiteX3" fmla="*/ 1920240 w 1920240"/>
              <a:gd name="connsiteY3" fmla="*/ 1437435 h 1522351"/>
              <a:gd name="connsiteX4" fmla="*/ 1835324 w 1920240"/>
              <a:gd name="connsiteY4" fmla="*/ 1522351 h 1522351"/>
              <a:gd name="connsiteX5" fmla="*/ 84917 w 1920240"/>
              <a:gd name="connsiteY5" fmla="*/ 1522351 h 1522351"/>
              <a:gd name="connsiteX6" fmla="*/ 0 w 1920240"/>
              <a:gd name="connsiteY6" fmla="*/ 1437435 h 1522351"/>
              <a:gd name="connsiteX7" fmla="*/ 0 w 1920240"/>
              <a:gd name="connsiteY7" fmla="*/ 84917 h 1522351"/>
              <a:gd name="connsiteX8" fmla="*/ 84917 w 1920240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522351">
                <a:moveTo>
                  <a:pt x="84917" y="0"/>
                </a:moveTo>
                <a:lnTo>
                  <a:pt x="1835324" y="0"/>
                </a:lnTo>
                <a:cubicBezTo>
                  <a:pt x="1882222" y="0"/>
                  <a:pt x="1920240" y="38018"/>
                  <a:pt x="1920240" y="84917"/>
                </a:cubicBezTo>
                <a:lnTo>
                  <a:pt x="1920240" y="1437435"/>
                </a:lnTo>
                <a:cubicBezTo>
                  <a:pt x="1920240" y="1484333"/>
                  <a:pt x="1882222" y="1522351"/>
                  <a:pt x="1835324" y="1522351"/>
                </a:cubicBezTo>
                <a:lnTo>
                  <a:pt x="84917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4">
            <a:extLst>
              <a:ext uri="{FF2B5EF4-FFF2-40B4-BE49-F238E27FC236}">
                <a16:creationId xmlns:a16="http://schemas.microsoft.com/office/drawing/2014/main" id="{ACB39223-3F32-4AC2-85DC-780D7DE84C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2463" y="3899766"/>
            <a:ext cx="4879074" cy="2958235"/>
          </a:xfrm>
          <a:custGeom>
            <a:avLst/>
            <a:gdLst>
              <a:gd name="connsiteX0" fmla="*/ 106779 w 4879074"/>
              <a:gd name="connsiteY0" fmla="*/ 0 h 2958235"/>
              <a:gd name="connsiteX1" fmla="*/ 4772296 w 4879074"/>
              <a:gd name="connsiteY1" fmla="*/ 0 h 2958235"/>
              <a:gd name="connsiteX2" fmla="*/ 4879074 w 4879074"/>
              <a:gd name="connsiteY2" fmla="*/ 106778 h 2958235"/>
              <a:gd name="connsiteX3" fmla="*/ 4879074 w 4879074"/>
              <a:gd name="connsiteY3" fmla="*/ 2958235 h 2958235"/>
              <a:gd name="connsiteX4" fmla="*/ 0 w 4879074"/>
              <a:gd name="connsiteY4" fmla="*/ 2958235 h 2958235"/>
              <a:gd name="connsiteX5" fmla="*/ 0 w 4879074"/>
              <a:gd name="connsiteY5" fmla="*/ 106778 h 2958235"/>
              <a:gd name="connsiteX6" fmla="*/ 106779 w 4879074"/>
              <a:gd name="connsiteY6" fmla="*/ 0 h 29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9074" h="2958235">
                <a:moveTo>
                  <a:pt x="106779" y="0"/>
                </a:moveTo>
                <a:lnTo>
                  <a:pt x="4772296" y="0"/>
                </a:lnTo>
                <a:cubicBezTo>
                  <a:pt x="4831268" y="0"/>
                  <a:pt x="4879074" y="47807"/>
                  <a:pt x="4879074" y="106778"/>
                </a:cubicBezTo>
                <a:lnTo>
                  <a:pt x="4879074" y="2958235"/>
                </a:lnTo>
                <a:lnTo>
                  <a:pt x="0" y="2958235"/>
                </a:lnTo>
                <a:lnTo>
                  <a:pt x="0" y="106778"/>
                </a:lnTo>
                <a:cubicBezTo>
                  <a:pt x="0" y="47807"/>
                  <a:pt x="47807" y="0"/>
                  <a:pt x="10677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363" y="134798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2463" y="1486892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">
            <a:extLst>
              <a:ext uri="{FF2B5EF4-FFF2-40B4-BE49-F238E27FC236}">
                <a16:creationId xmlns:a16="http://schemas.microsoft.com/office/drawing/2014/main" id="{0208C352-B873-408B-BA2B-E276E9966A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43520" y="1869285"/>
            <a:ext cx="5300481" cy="3413771"/>
          </a:xfrm>
          <a:custGeom>
            <a:avLst/>
            <a:gdLst>
              <a:gd name="connsiteX0" fmla="*/ 90499 w 5300481"/>
              <a:gd name="connsiteY0" fmla="*/ 0 h 3413771"/>
              <a:gd name="connsiteX1" fmla="*/ 5300481 w 5300481"/>
              <a:gd name="connsiteY1" fmla="*/ 0 h 3413771"/>
              <a:gd name="connsiteX2" fmla="*/ 5300481 w 5300481"/>
              <a:gd name="connsiteY2" fmla="*/ 3413771 h 3413771"/>
              <a:gd name="connsiteX3" fmla="*/ 90499 w 5300481"/>
              <a:gd name="connsiteY3" fmla="*/ 3413771 h 3413771"/>
              <a:gd name="connsiteX4" fmla="*/ 0 w 5300481"/>
              <a:gd name="connsiteY4" fmla="*/ 3323272 h 3413771"/>
              <a:gd name="connsiteX5" fmla="*/ 0 w 5300481"/>
              <a:gd name="connsiteY5" fmla="*/ 90499 h 3413771"/>
              <a:gd name="connsiteX6" fmla="*/ 90499 w 5300481"/>
              <a:gd name="connsiteY6" fmla="*/ 0 h 341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81" h="3413771">
                <a:moveTo>
                  <a:pt x="90499" y="0"/>
                </a:moveTo>
                <a:lnTo>
                  <a:pt x="5300481" y="0"/>
                </a:lnTo>
                <a:lnTo>
                  <a:pt x="5300481" y="3413771"/>
                </a:lnTo>
                <a:lnTo>
                  <a:pt x="90499" y="3413771"/>
                </a:lnTo>
                <a:cubicBezTo>
                  <a:pt x="40518" y="3413771"/>
                  <a:pt x="0" y="3373253"/>
                  <a:pt x="0" y="3323272"/>
                </a:cubicBezTo>
                <a:lnTo>
                  <a:pt x="0" y="90499"/>
                </a:lnTo>
                <a:cubicBezTo>
                  <a:pt x="0" y="40518"/>
                  <a:pt x="40518" y="0"/>
                  <a:pt x="9049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6548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pHolder18">
            <a:extLst>
              <a:ext uri="{FF2B5EF4-FFF2-40B4-BE49-F238E27FC236}">
                <a16:creationId xmlns:a16="http://schemas.microsoft.com/office/drawing/2014/main" id="{207A3429-4336-4136-856A-53F27A5639D1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6555627" y="2442554"/>
            <a:ext cx="2056116" cy="2654185"/>
          </a:xfrm>
          <a:custGeom>
            <a:avLst/>
            <a:gdLst>
              <a:gd name="connsiteX0" fmla="*/ 66557 w 2056116"/>
              <a:gd name="connsiteY0" fmla="*/ 0 h 2654185"/>
              <a:gd name="connsiteX1" fmla="*/ 1989559 w 2056116"/>
              <a:gd name="connsiteY1" fmla="*/ 0 h 2654185"/>
              <a:gd name="connsiteX2" fmla="*/ 2056116 w 2056116"/>
              <a:gd name="connsiteY2" fmla="*/ 66557 h 2654185"/>
              <a:gd name="connsiteX3" fmla="*/ 2056116 w 2056116"/>
              <a:gd name="connsiteY3" fmla="*/ 2587629 h 2654185"/>
              <a:gd name="connsiteX4" fmla="*/ 1989559 w 2056116"/>
              <a:gd name="connsiteY4" fmla="*/ 2654185 h 2654185"/>
              <a:gd name="connsiteX5" fmla="*/ 66557 w 2056116"/>
              <a:gd name="connsiteY5" fmla="*/ 2654185 h 2654185"/>
              <a:gd name="connsiteX6" fmla="*/ 0 w 2056116"/>
              <a:gd name="connsiteY6" fmla="*/ 2587629 h 2654185"/>
              <a:gd name="connsiteX7" fmla="*/ 0 w 2056116"/>
              <a:gd name="connsiteY7" fmla="*/ 66557 h 2654185"/>
              <a:gd name="connsiteX8" fmla="*/ 66557 w 2056116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6" h="2654185">
                <a:moveTo>
                  <a:pt x="66557" y="0"/>
                </a:moveTo>
                <a:lnTo>
                  <a:pt x="1989559" y="0"/>
                </a:lnTo>
                <a:cubicBezTo>
                  <a:pt x="2026318" y="0"/>
                  <a:pt x="2056116" y="29798"/>
                  <a:pt x="2056116" y="66557"/>
                </a:cubicBezTo>
                <a:lnTo>
                  <a:pt x="2056116" y="2587629"/>
                </a:lnTo>
                <a:cubicBezTo>
                  <a:pt x="2056116" y="2624387"/>
                  <a:pt x="2026318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59344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PpHolder1">
            <a:extLst>
              <a:ext uri="{FF2B5EF4-FFF2-40B4-BE49-F238E27FC236}">
                <a16:creationId xmlns:a16="http://schemas.microsoft.com/office/drawing/2014/main" id="{5607488D-BC34-4848-94FF-E1AF62E425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2400" y="152400"/>
            <a:ext cx="8991600" cy="6705600"/>
          </a:xfrm>
          <a:custGeom>
            <a:avLst/>
            <a:gdLst>
              <a:gd name="connsiteX0" fmla="*/ 0 w 8991600"/>
              <a:gd name="connsiteY0" fmla="*/ 0 h 6705600"/>
              <a:gd name="connsiteX1" fmla="*/ 8991600 w 8991600"/>
              <a:gd name="connsiteY1" fmla="*/ 0 h 6705600"/>
              <a:gd name="connsiteX2" fmla="*/ 8991600 w 8991600"/>
              <a:gd name="connsiteY2" fmla="*/ 5475467 h 6705600"/>
              <a:gd name="connsiteX3" fmla="*/ 1225061 w 8991600"/>
              <a:gd name="connsiteY3" fmla="*/ 5475467 h 6705600"/>
              <a:gd name="connsiteX4" fmla="*/ 778383 w 8991600"/>
              <a:gd name="connsiteY4" fmla="*/ 6071040 h 6705600"/>
              <a:gd name="connsiteX5" fmla="*/ 778383 w 8991600"/>
              <a:gd name="connsiteY5" fmla="*/ 6110028 h 6705600"/>
              <a:gd name="connsiteX6" fmla="*/ 421733 w 8991600"/>
              <a:gd name="connsiteY6" fmla="*/ 6693503 h 6705600"/>
              <a:gd name="connsiteX7" fmla="*/ 331714 w 8991600"/>
              <a:gd name="connsiteY7" fmla="*/ 6705600 h 6705600"/>
              <a:gd name="connsiteX8" fmla="*/ 0 w 8991600"/>
              <a:gd name="connsiteY8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1600" h="6705600">
                <a:moveTo>
                  <a:pt x="0" y="0"/>
                </a:moveTo>
                <a:lnTo>
                  <a:pt x="8991600" y="0"/>
                </a:lnTo>
                <a:lnTo>
                  <a:pt x="8991600" y="5475467"/>
                </a:lnTo>
                <a:lnTo>
                  <a:pt x="1225061" y="5475467"/>
                </a:lnTo>
                <a:cubicBezTo>
                  <a:pt x="978342" y="5475467"/>
                  <a:pt x="778383" y="5742078"/>
                  <a:pt x="778383" y="6071040"/>
                </a:cubicBezTo>
                <a:lnTo>
                  <a:pt x="778383" y="6110028"/>
                </a:lnTo>
                <a:cubicBezTo>
                  <a:pt x="778383" y="6397870"/>
                  <a:pt x="625291" y="6637975"/>
                  <a:pt x="421733" y="6693503"/>
                </a:cubicBezTo>
                <a:lnTo>
                  <a:pt x="331714" y="6705600"/>
                </a:lnTo>
                <a:lnTo>
                  <a:pt x="0" y="67056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8" name="PpHolder17">
            <a:extLst>
              <a:ext uri="{FF2B5EF4-FFF2-40B4-BE49-F238E27FC236}">
                <a16:creationId xmlns:a16="http://schemas.microsoft.com/office/drawing/2014/main" id="{27B45B0B-6B5B-442E-A2D9-BCE0022961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38868" y="2442554"/>
            <a:ext cx="2056115" cy="2654185"/>
          </a:xfrm>
          <a:custGeom>
            <a:avLst/>
            <a:gdLst>
              <a:gd name="connsiteX0" fmla="*/ 66557 w 2056115"/>
              <a:gd name="connsiteY0" fmla="*/ 0 h 2654185"/>
              <a:gd name="connsiteX1" fmla="*/ 1989559 w 2056115"/>
              <a:gd name="connsiteY1" fmla="*/ 0 h 2654185"/>
              <a:gd name="connsiteX2" fmla="*/ 2056115 w 2056115"/>
              <a:gd name="connsiteY2" fmla="*/ 66557 h 2654185"/>
              <a:gd name="connsiteX3" fmla="*/ 2056115 w 2056115"/>
              <a:gd name="connsiteY3" fmla="*/ 2587629 h 2654185"/>
              <a:gd name="connsiteX4" fmla="*/ 1989559 w 2056115"/>
              <a:gd name="connsiteY4" fmla="*/ 2654185 h 2654185"/>
              <a:gd name="connsiteX5" fmla="*/ 66557 w 2056115"/>
              <a:gd name="connsiteY5" fmla="*/ 2654185 h 2654185"/>
              <a:gd name="connsiteX6" fmla="*/ 0 w 2056115"/>
              <a:gd name="connsiteY6" fmla="*/ 2587629 h 2654185"/>
              <a:gd name="connsiteX7" fmla="*/ 0 w 2056115"/>
              <a:gd name="connsiteY7" fmla="*/ 66557 h 2654185"/>
              <a:gd name="connsiteX8" fmla="*/ 66557 w 2056115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5" h="2654185">
                <a:moveTo>
                  <a:pt x="66557" y="0"/>
                </a:moveTo>
                <a:lnTo>
                  <a:pt x="1989559" y="0"/>
                </a:lnTo>
                <a:cubicBezTo>
                  <a:pt x="2026317" y="0"/>
                  <a:pt x="2056115" y="29798"/>
                  <a:pt x="2056115" y="66557"/>
                </a:cubicBezTo>
                <a:lnTo>
                  <a:pt x="2056115" y="2587629"/>
                </a:lnTo>
                <a:cubicBezTo>
                  <a:pt x="2056115" y="2624387"/>
                  <a:pt x="2026317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3">
            <a:extLst>
              <a:ext uri="{FF2B5EF4-FFF2-40B4-BE49-F238E27FC236}">
                <a16:creationId xmlns:a16="http://schemas.microsoft.com/office/drawing/2014/main" id="{589456ED-5587-4A84-B3C1-1142AF3D1B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4508" y="2174741"/>
            <a:ext cx="4379493" cy="2506147"/>
          </a:xfrm>
          <a:custGeom>
            <a:avLst/>
            <a:gdLst>
              <a:gd name="connsiteX0" fmla="*/ 417701 w 4379493"/>
              <a:gd name="connsiteY0" fmla="*/ 0 h 2506147"/>
              <a:gd name="connsiteX1" fmla="*/ 4379493 w 4379493"/>
              <a:gd name="connsiteY1" fmla="*/ 0 h 2506147"/>
              <a:gd name="connsiteX2" fmla="*/ 4379493 w 4379493"/>
              <a:gd name="connsiteY2" fmla="*/ 2506147 h 2506147"/>
              <a:gd name="connsiteX3" fmla="*/ 1832693 w 4379493"/>
              <a:gd name="connsiteY3" fmla="*/ 2506147 h 2506147"/>
              <a:gd name="connsiteX4" fmla="*/ 417701 w 4379493"/>
              <a:gd name="connsiteY4" fmla="*/ 2506147 h 2506147"/>
              <a:gd name="connsiteX5" fmla="*/ 0 w 4379493"/>
              <a:gd name="connsiteY5" fmla="*/ 2506147 h 2506147"/>
              <a:gd name="connsiteX6" fmla="*/ 0 w 4379493"/>
              <a:gd name="connsiteY6" fmla="*/ 1493436 h 2506147"/>
              <a:gd name="connsiteX7" fmla="*/ 1 w 4379493"/>
              <a:gd name="connsiteY7" fmla="*/ 1493436 h 2506147"/>
              <a:gd name="connsiteX8" fmla="*/ 1 w 4379493"/>
              <a:gd name="connsiteY8" fmla="*/ 417700 h 2506147"/>
              <a:gd name="connsiteX9" fmla="*/ 417701 w 4379493"/>
              <a:gd name="connsiteY9" fmla="*/ 0 h 250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9493" h="2506147">
                <a:moveTo>
                  <a:pt x="417701" y="0"/>
                </a:moveTo>
                <a:lnTo>
                  <a:pt x="4379493" y="0"/>
                </a:lnTo>
                <a:lnTo>
                  <a:pt x="4379493" y="2506147"/>
                </a:lnTo>
                <a:lnTo>
                  <a:pt x="1832693" y="2506147"/>
                </a:lnTo>
                <a:lnTo>
                  <a:pt x="417701" y="2506147"/>
                </a:lnTo>
                <a:lnTo>
                  <a:pt x="0" y="2506147"/>
                </a:lnTo>
                <a:lnTo>
                  <a:pt x="0" y="1493436"/>
                </a:lnTo>
                <a:lnTo>
                  <a:pt x="1" y="1493436"/>
                </a:lnTo>
                <a:lnTo>
                  <a:pt x="1" y="417700"/>
                </a:lnTo>
                <a:cubicBezTo>
                  <a:pt x="1" y="187010"/>
                  <a:pt x="187011" y="0"/>
                  <a:pt x="417701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8294" y="2235327"/>
            <a:ext cx="2652713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440532" y="549277"/>
            <a:ext cx="362001" cy="224780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7" name="Graphic 19">
            <a:extLst>
              <a:ext uri="{FF2B5EF4-FFF2-40B4-BE49-F238E27FC236}">
                <a16:creationId xmlns:a16="http://schemas.microsoft.com/office/drawing/2014/main" id="{F87D4C5A-D964-451B-B0C4-645926ADD4F0}"/>
              </a:ext>
            </a:extLst>
          </p:cNvPr>
          <p:cNvSpPr/>
          <p:nvPr userDrawn="1"/>
        </p:nvSpPr>
        <p:spPr>
          <a:xfrm>
            <a:off x="8269352" y="59252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Graphic 26">
            <a:extLst>
              <a:ext uri="{FF2B5EF4-FFF2-40B4-BE49-F238E27FC236}">
                <a16:creationId xmlns:a16="http://schemas.microsoft.com/office/drawing/2014/main" id="{DC1C6EE2-B4C5-44C5-9523-0DE497836434}"/>
              </a:ext>
            </a:extLst>
          </p:cNvPr>
          <p:cNvSpPr/>
          <p:nvPr userDrawn="1"/>
        </p:nvSpPr>
        <p:spPr>
          <a:xfrm rot="2700000">
            <a:off x="8512479" y="59138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F0356-EF6D-4478-8EC0-A4CA996E13F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DA35A4F-C9FB-4980-A976-657ADF87D0CC}"/>
              </a:ext>
            </a:extLst>
          </p:cNvPr>
          <p:cNvSpPr/>
          <p:nvPr/>
        </p:nvSpPr>
        <p:spPr>
          <a:xfrm>
            <a:off x="1989042" y="0"/>
            <a:ext cx="7154958" cy="6858000"/>
          </a:xfrm>
          <a:custGeom>
            <a:avLst/>
            <a:gdLst>
              <a:gd name="connsiteX0" fmla="*/ 0 w 7154958"/>
              <a:gd name="connsiteY0" fmla="*/ 0 h 6858000"/>
              <a:gd name="connsiteX1" fmla="*/ 3711891 w 7154958"/>
              <a:gd name="connsiteY1" fmla="*/ 0 h 6858000"/>
              <a:gd name="connsiteX2" fmla="*/ 4198915 w 7154958"/>
              <a:gd name="connsiteY2" fmla="*/ 487024 h 6858000"/>
              <a:gd name="connsiteX3" fmla="*/ 6161551 w 7154958"/>
              <a:gd name="connsiteY3" fmla="*/ 487024 h 6858000"/>
              <a:gd name="connsiteX4" fmla="*/ 6648575 w 7154958"/>
              <a:gd name="connsiteY4" fmla="*/ 0 h 6858000"/>
              <a:gd name="connsiteX5" fmla="*/ 7154958 w 7154958"/>
              <a:gd name="connsiteY5" fmla="*/ 0 h 6858000"/>
              <a:gd name="connsiteX6" fmla="*/ 7154958 w 7154958"/>
              <a:gd name="connsiteY6" fmla="*/ 6858000 h 6858000"/>
              <a:gd name="connsiteX7" fmla="*/ 6644616 w 7154958"/>
              <a:gd name="connsiteY7" fmla="*/ 6858000 h 6858000"/>
              <a:gd name="connsiteX8" fmla="*/ 6159593 w 7154958"/>
              <a:gd name="connsiteY8" fmla="*/ 6372977 h 6858000"/>
              <a:gd name="connsiteX9" fmla="*/ 4196958 w 7154958"/>
              <a:gd name="connsiteY9" fmla="*/ 6372977 h 6858000"/>
              <a:gd name="connsiteX10" fmla="*/ 3711935 w 7154958"/>
              <a:gd name="connsiteY10" fmla="*/ 6858000 h 6858000"/>
              <a:gd name="connsiteX11" fmla="*/ 15 w 7154958"/>
              <a:gd name="connsiteY11" fmla="*/ 6858000 h 6858000"/>
              <a:gd name="connsiteX12" fmla="*/ 31747 w 7154958"/>
              <a:gd name="connsiteY12" fmla="*/ 6767227 h 6858000"/>
              <a:gd name="connsiteX13" fmla="*/ 336447 w 7154958"/>
              <a:gd name="connsiteY13" fmla="*/ 6308215 h 6858000"/>
              <a:gd name="connsiteX14" fmla="*/ 2234321 w 7154958"/>
              <a:gd name="connsiteY14" fmla="*/ 4410340 h 6858000"/>
              <a:gd name="connsiteX15" fmla="*/ 2234321 w 7154958"/>
              <a:gd name="connsiteY15" fmla="*/ 2447704 h 6858000"/>
              <a:gd name="connsiteX16" fmla="*/ 336446 w 7154958"/>
              <a:gd name="connsiteY16" fmla="*/ 549828 h 6858000"/>
              <a:gd name="connsiteX17" fmla="*/ 31746 w 7154958"/>
              <a:gd name="connsiteY17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54958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1" y="487024"/>
                </a:cubicBezTo>
                <a:lnTo>
                  <a:pt x="6648575" y="0"/>
                </a:lnTo>
                <a:lnTo>
                  <a:pt x="7154958" y="0"/>
                </a:lnTo>
                <a:lnTo>
                  <a:pt x="7154958" y="6858000"/>
                </a:lnTo>
                <a:lnTo>
                  <a:pt x="6644616" y="6858000"/>
                </a:lnTo>
                <a:lnTo>
                  <a:pt x="6159593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7381018" y="-62985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1253" y="-374080"/>
            <a:ext cx="1290992" cy="1538898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233724" y="2718430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171377" y="3713636"/>
            <a:ext cx="22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236719" y="417782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168498" y="181484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2921766" y="4598624"/>
            <a:ext cx="2736473" cy="2256148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5106037" y="5431626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7622195" y="2068281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4000927" y="3811322"/>
            <a:ext cx="4757213" cy="478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EBDD53E-61C3-43D4-9B59-01B888BDF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052018" y="307091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961959" y="4351456"/>
            <a:ext cx="2560025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4429861" y="3432666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4767158" y="3301866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5183084" y="3329502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6687666" y="3329502"/>
            <a:ext cx="193996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4429861" y="3967451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4767158" y="3927532"/>
            <a:ext cx="41592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5183084" y="3939217"/>
            <a:ext cx="1362443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6687666" y="3939217"/>
            <a:ext cx="1852936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4429861" y="4496669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4767158" y="4365869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5183084" y="4393504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6687666" y="4393504"/>
            <a:ext cx="164560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4429861" y="5017912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4767158" y="4887112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5183084" y="4914747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6687666" y="4914747"/>
            <a:ext cx="1852936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BD8E01B7-792E-47C2-8DC3-511BAA4E1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0F5B78-1189-4EDB-BD13-0EB6CAB4AAB6}"/>
              </a:ext>
            </a:extLst>
          </p:cNvPr>
          <p:cNvSpPr/>
          <p:nvPr/>
        </p:nvSpPr>
        <p:spPr>
          <a:xfrm>
            <a:off x="415909" y="-2488"/>
            <a:ext cx="5543102" cy="6434109"/>
          </a:xfrm>
          <a:custGeom>
            <a:avLst/>
            <a:gdLst>
              <a:gd name="connsiteX0" fmla="*/ 1342496 w 4493798"/>
              <a:gd name="connsiteY0" fmla="*/ 0 h 6042906"/>
              <a:gd name="connsiteX1" fmla="*/ 4493798 w 4493798"/>
              <a:gd name="connsiteY1" fmla="*/ 0 h 6042906"/>
              <a:gd name="connsiteX2" fmla="*/ 4493798 w 4493798"/>
              <a:gd name="connsiteY2" fmla="*/ 4998234 h 6042906"/>
              <a:gd name="connsiteX3" fmla="*/ 3761148 w 4493798"/>
              <a:gd name="connsiteY3" fmla="*/ 6042906 h 6042906"/>
              <a:gd name="connsiteX4" fmla="*/ 2368912 w 4493798"/>
              <a:gd name="connsiteY4" fmla="*/ 6042906 h 6042906"/>
              <a:gd name="connsiteX5" fmla="*/ 1342496 w 4493798"/>
              <a:gd name="connsiteY5" fmla="*/ 6042906 h 6042906"/>
              <a:gd name="connsiteX6" fmla="*/ 0 w 4493798"/>
              <a:gd name="connsiteY6" fmla="*/ 6042906 h 6042906"/>
              <a:gd name="connsiteX7" fmla="*/ 0 w 4493798"/>
              <a:gd name="connsiteY7" fmla="*/ 2487 h 6042906"/>
              <a:gd name="connsiteX8" fmla="*/ 1342496 w 4493798"/>
              <a:gd name="connsiteY8" fmla="*/ 2487 h 604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798" h="6042906">
                <a:moveTo>
                  <a:pt x="1342496" y="0"/>
                </a:moveTo>
                <a:lnTo>
                  <a:pt x="4493798" y="0"/>
                </a:lnTo>
                <a:lnTo>
                  <a:pt x="4493798" y="4998234"/>
                </a:lnTo>
                <a:cubicBezTo>
                  <a:pt x="4493798" y="5575191"/>
                  <a:pt x="4165780" y="6042906"/>
                  <a:pt x="3761148" y="6042906"/>
                </a:cubicBezTo>
                <a:lnTo>
                  <a:pt x="2368912" y="6042906"/>
                </a:lnTo>
                <a:lnTo>
                  <a:pt x="1342496" y="6042906"/>
                </a:lnTo>
                <a:lnTo>
                  <a:pt x="0" y="6042906"/>
                </a:lnTo>
                <a:lnTo>
                  <a:pt x="0" y="2487"/>
                </a:lnTo>
                <a:lnTo>
                  <a:pt x="1342496" y="248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1" y="6431622"/>
            <a:ext cx="415910" cy="42637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6372171" y="2511234"/>
            <a:ext cx="2101156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415908" y="1108706"/>
            <a:ext cx="1157109" cy="1996607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187394" y="132586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8963247" y="4916026"/>
            <a:ext cx="180754" cy="11243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6243096" y="616351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2639073" y="3871726"/>
            <a:ext cx="339372" cy="310622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038554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921616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841958" y="47235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2942240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2825302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2904960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4845927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4728989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4615358" y="4723599"/>
            <a:ext cx="1816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6749613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6632675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6712334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158852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3492212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5395900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729958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29069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3194376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5098064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sHolder22">
            <a:extLst>
              <a:ext uri="{FF2B5EF4-FFF2-40B4-BE49-F238E27FC236}">
                <a16:creationId xmlns:a16="http://schemas.microsoft.com/office/drawing/2014/main" id="{531C83C2-FFD6-4732-9DDA-B775D44697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700175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PsHolder23">
            <a:extLst>
              <a:ext uri="{FF2B5EF4-FFF2-40B4-BE49-F238E27FC236}">
                <a16:creationId xmlns:a16="http://schemas.microsoft.com/office/drawing/2014/main" id="{1169CC50-0110-4936-B92F-EBF64A45D7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sHolder24">
            <a:extLst>
              <a:ext uri="{FF2B5EF4-FFF2-40B4-BE49-F238E27FC236}">
                <a16:creationId xmlns:a16="http://schemas.microsoft.com/office/drawing/2014/main" id="{D59FD9F9-5B11-496D-9705-6FE0A2097F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sHolder25">
            <a:extLst>
              <a:ext uri="{FF2B5EF4-FFF2-40B4-BE49-F238E27FC236}">
                <a16:creationId xmlns:a16="http://schemas.microsoft.com/office/drawing/2014/main" id="{7C0EA3F2-B9A8-44AF-8FAF-E141E14C1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6116659" y="3058190"/>
            <a:ext cx="199029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6148197" y="19146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PsHolder5">
            <a:extLst>
              <a:ext uri="{FF2B5EF4-FFF2-40B4-BE49-F238E27FC236}">
                <a16:creationId xmlns:a16="http://schemas.microsoft.com/office/drawing/2014/main" id="{2193C2AC-A4B6-4C51-9575-44690FD84E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950149" y="4200443"/>
            <a:ext cx="3381703" cy="1196484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1573500" y="4766921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1573501" y="4487107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2724376" y="4485359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230989" y="4608228"/>
            <a:ext cx="291593" cy="155878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6116659" y="4359741"/>
            <a:ext cx="1990299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6103077" y="410385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6157621" y="4716479"/>
            <a:ext cx="325205" cy="325205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6564057" y="4716479"/>
            <a:ext cx="325205" cy="325205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6962484" y="4716479"/>
            <a:ext cx="325205" cy="325205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7370869" y="4716479"/>
            <a:ext cx="325205" cy="325205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986220" y="4294159"/>
            <a:ext cx="4027214" cy="124540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3962660" y="4440078"/>
            <a:ext cx="1050774" cy="1099489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6424449" y="0"/>
            <a:ext cx="2719552" cy="4916871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PsHolder4">
            <a:extLst>
              <a:ext uri="{FF2B5EF4-FFF2-40B4-BE49-F238E27FC236}">
                <a16:creationId xmlns:a16="http://schemas.microsoft.com/office/drawing/2014/main" id="{AB243AE3-A2E1-4B49-A846-B8E1B0EDEC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sHolder5">
            <a:extLst>
              <a:ext uri="{FF2B5EF4-FFF2-40B4-BE49-F238E27FC236}">
                <a16:creationId xmlns:a16="http://schemas.microsoft.com/office/drawing/2014/main" id="{EB2C2B47-CEBE-4538-AD3C-A5C9A799C2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sHolder6">
            <a:extLst>
              <a:ext uri="{FF2B5EF4-FFF2-40B4-BE49-F238E27FC236}">
                <a16:creationId xmlns:a16="http://schemas.microsoft.com/office/drawing/2014/main" id="{08E54253-628E-491D-97CE-20E18D2326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4" name="PsHolder7">
            <a:extLst>
              <a:ext uri="{FF2B5EF4-FFF2-40B4-BE49-F238E27FC236}">
                <a16:creationId xmlns:a16="http://schemas.microsoft.com/office/drawing/2014/main" id="{C4F58D29-EE9F-4037-936D-A812F972D8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3" name="PsHolder10">
            <a:extLst>
              <a:ext uri="{FF2B5EF4-FFF2-40B4-BE49-F238E27FC236}">
                <a16:creationId xmlns:a16="http://schemas.microsoft.com/office/drawing/2014/main" id="{328DBDC3-B860-4AD7-BB0D-F6BBA00400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7843653" y="-5076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8210179" y="1660182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6878303" y="5368089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5560587" y="441624"/>
            <a:ext cx="198469" cy="19850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4418189" y="287035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3141606" y="4521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3141606" y="4814091"/>
            <a:ext cx="1430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3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2" grpId="0" build="p"/>
      <p:bldP spid="41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4981076" y="2878620"/>
            <a:ext cx="4162925" cy="3977007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75399" y="-872108"/>
            <a:ext cx="4965328" cy="54983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547906" y="3281464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5920218" y="536709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2691402" y="114606"/>
            <a:ext cx="406372" cy="406372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8269572" y="588209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8512699" y="587072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1595272" y="3783042"/>
            <a:ext cx="249893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1669531" y="437395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2" name="PsHolder13">
            <a:extLst>
              <a:ext uri="{FF2B5EF4-FFF2-40B4-BE49-F238E27FC236}">
                <a16:creationId xmlns:a16="http://schemas.microsoft.com/office/drawing/2014/main" id="{E58225C3-ED53-4F47-B858-C695922CF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49501557-4189-40BA-BB7B-2A596E5436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8269572" y="548625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8512699" y="547488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3792467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6409228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981680" y="3058189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4004682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4004683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6621444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6621444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PsHolder17">
            <a:extLst>
              <a:ext uri="{FF2B5EF4-FFF2-40B4-BE49-F238E27FC236}">
                <a16:creationId xmlns:a16="http://schemas.microsoft.com/office/drawing/2014/main" id="{71AF2BD7-CF0E-441F-839D-ED074065F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056489" y="3657051"/>
            <a:ext cx="682960" cy="35719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" name="PsHolder18">
            <a:extLst>
              <a:ext uri="{FF2B5EF4-FFF2-40B4-BE49-F238E27FC236}">
                <a16:creationId xmlns:a16="http://schemas.microsoft.com/office/drawing/2014/main" id="{A81396A8-C606-4013-8081-5DBD5A479D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" grpId="0" build="p"/>
      <p:bldP spid="12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759198" y="2360734"/>
            <a:ext cx="2049940" cy="4497266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E1D87159-87C5-4F16-99CC-0772C14860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782658" y="2106031"/>
            <a:ext cx="1457741" cy="16142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016725" y="5357916"/>
            <a:ext cx="123522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2273016" y="5455502"/>
            <a:ext cx="814712" cy="32099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2273016" y="5512125"/>
            <a:ext cx="81471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3744041" y="2953967"/>
            <a:ext cx="1825840" cy="1108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3744041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3744041" y="4445771"/>
            <a:ext cx="182584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3744041" y="414568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584144"/>
            <a:ext cx="378024" cy="2343447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6104499" y="2953967"/>
            <a:ext cx="26536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6104499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7009113" y="37282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7009113" y="34723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6103077" y="42849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6156888" y="4658024"/>
            <a:ext cx="195524" cy="195524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6528022" y="4658024"/>
            <a:ext cx="195524" cy="195524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6891148" y="4658024"/>
            <a:ext cx="195524" cy="195524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7264232" y="4658024"/>
            <a:ext cx="195524" cy="195524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sp>
        <p:nvSpPr>
          <p:cNvPr id="3" name="PsHolder22">
            <a:extLst>
              <a:ext uri="{FF2B5EF4-FFF2-40B4-BE49-F238E27FC236}">
                <a16:creationId xmlns:a16="http://schemas.microsoft.com/office/drawing/2014/main" id="{DBF08945-3F77-4AFF-9BFF-C74C8B179B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0C722C7B-EB0F-45A5-B1EC-53D3A38A91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3604437" y="4635437"/>
            <a:ext cx="5539563" cy="2232837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3640228" y="4260258"/>
            <a:ext cx="2135252" cy="2364456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8" y="3080740"/>
            <a:ext cx="4713622" cy="27084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2" name="PsHolder5">
            <a:extLst>
              <a:ext uri="{FF2B5EF4-FFF2-40B4-BE49-F238E27FC236}">
                <a16:creationId xmlns:a16="http://schemas.microsoft.com/office/drawing/2014/main" id="{EAFB0643-483C-4A2C-AC35-321254D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2270051" y="1487952"/>
            <a:ext cx="460389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5393964" y="3080741"/>
            <a:ext cx="3154613" cy="2440172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5699055" y="3647323"/>
            <a:ext cx="2107375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5699056" y="3391433"/>
            <a:ext cx="1644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5707210" y="3953236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5707210" y="4433912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5707210" y="4914588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5783189" y="4206470"/>
            <a:ext cx="2392209" cy="1003748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7873441" y="3953236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7873441" y="4433912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7873441" y="4914588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476360" y="5914594"/>
            <a:ext cx="1571483" cy="943406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951208" y="3348917"/>
            <a:ext cx="3294122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038905" y="4143200"/>
            <a:ext cx="682960" cy="35719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" name="PsHolder4">
            <a:extLst>
              <a:ext uri="{FF2B5EF4-FFF2-40B4-BE49-F238E27FC236}">
                <a16:creationId xmlns:a16="http://schemas.microsoft.com/office/drawing/2014/main" id="{C0AD3355-F58F-462A-9F0C-572D13D2A3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" name="PsHolder5">
            <a:extLst>
              <a:ext uri="{FF2B5EF4-FFF2-40B4-BE49-F238E27FC236}">
                <a16:creationId xmlns:a16="http://schemas.microsoft.com/office/drawing/2014/main" id="{4D94CAEB-D3D1-480B-9B6F-636C9709FA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2605413" y="5501681"/>
            <a:ext cx="129239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2605413" y="5755596"/>
            <a:ext cx="129239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9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020119" y="225515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4006813" y="0"/>
            <a:ext cx="2394941" cy="1103178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6016083" y="4074811"/>
            <a:ext cx="1312947" cy="1265816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56935" y="1981705"/>
            <a:ext cx="2252538" cy="311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773920" y="2768117"/>
            <a:ext cx="2110534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773921" y="2512228"/>
            <a:ext cx="23385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843364" y="3570031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843364" y="4324755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843364" y="5079480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183726" y="362036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972859" y="3682762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183726" y="39977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972859" y="40601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183726" y="4376179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972859" y="4438576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183726" y="474947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972859" y="4811873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183726" y="51279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972859" y="51903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1528397" y="3620366"/>
            <a:ext cx="100915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1528397" y="3997728"/>
            <a:ext cx="1539878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1528397" y="4376179"/>
            <a:ext cx="11865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1528397" y="4749476"/>
            <a:ext cx="118654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1528397" y="5127928"/>
            <a:ext cx="128276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 err="1">
                <a:solidFill>
                  <a:schemeClr val="tx2"/>
                </a:solidFill>
              </a:rPr>
              <a:t>Accesoriess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6" name="PsHolder24">
            <a:extLst>
              <a:ext uri="{FF2B5EF4-FFF2-40B4-BE49-F238E27FC236}">
                <a16:creationId xmlns:a16="http://schemas.microsoft.com/office/drawing/2014/main" id="{0EF641E8-A9FB-4370-8659-8FF00D93B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5" y="3305891"/>
            <a:ext cx="2252538" cy="3115007"/>
          </a:xfrm>
          <a:prstGeom prst="rect">
            <a:avLst/>
          </a:prstGeom>
        </p:spPr>
      </p:pic>
      <p:sp>
        <p:nvSpPr>
          <p:cNvPr id="3" name="PsHolder26">
            <a:extLst>
              <a:ext uri="{FF2B5EF4-FFF2-40B4-BE49-F238E27FC236}">
                <a16:creationId xmlns:a16="http://schemas.microsoft.com/office/drawing/2014/main" id="{30E0DF67-944C-4C57-BE4B-8EA6A0A335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415522" y="-1056"/>
            <a:ext cx="6312956" cy="4279106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480518" y="-688224"/>
            <a:ext cx="3935764" cy="435823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1992573" y="3758033"/>
            <a:ext cx="5158854" cy="3120513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PsHolder4">
            <a:extLst>
              <a:ext uri="{FF2B5EF4-FFF2-40B4-BE49-F238E27FC236}">
                <a16:creationId xmlns:a16="http://schemas.microsoft.com/office/drawing/2014/main" id="{23C8BAC9-2A14-4902-953B-E800E6014C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214791" y="14341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4621974" y="1677492"/>
            <a:ext cx="2529453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4367959" y="6256728"/>
            <a:ext cx="408083" cy="4080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4489524" y="6386600"/>
            <a:ext cx="164954" cy="15098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464601" y="4768283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7618560" y="5830142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661507" y="2328213"/>
            <a:ext cx="7820987" cy="409763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058087"/>
              </p:ext>
            </p:extLst>
          </p:nvPr>
        </p:nvGraphicFramePr>
        <p:xfrm>
          <a:off x="1280507" y="3471311"/>
          <a:ext cx="3877492" cy="238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264531" y="5765348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8918547" y="5349512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8269573" y="4548978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174218" y="5602405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280506" y="3025971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280507" y="2770081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5643706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5741991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5942485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6894583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6992869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7193363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5643706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5741991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5942485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6894583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6992869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7193363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5643706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5741991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5942485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6894583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6992869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7193363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2" name="PsHolder30">
            <a:extLst>
              <a:ext uri="{FF2B5EF4-FFF2-40B4-BE49-F238E27FC236}">
                <a16:creationId xmlns:a16="http://schemas.microsoft.com/office/drawing/2014/main" id="{9D8F19A0-F321-4AB8-A070-B5B4B2F47B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5942485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7193363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5942485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7193363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5942485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7193363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39586" y="2470532"/>
          <a:ext cx="3902308" cy="260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2264781" y="5428959"/>
            <a:ext cx="4614438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4220927" y="3546357"/>
            <a:ext cx="245853" cy="10382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4645402" y="3669591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4628676" y="3487028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9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4220927" y="4370916"/>
            <a:ext cx="245853" cy="10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4645402" y="4494150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4628676" y="4311587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9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6831420" y="3716552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6814693" y="3460662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6106680" y="3526062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6260879" y="3667631"/>
            <a:ext cx="167748" cy="164979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6831420" y="4552136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6814693" y="4296246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6106680" y="4361646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6260879" y="4519337"/>
            <a:ext cx="167748" cy="164979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4175255" y="2488877"/>
            <a:ext cx="1187553" cy="637785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8"/>
              <a:ext cx="7750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9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5096302" y="2344495"/>
            <a:ext cx="260840" cy="237438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5874702" y="2646918"/>
            <a:ext cx="246786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5874702" y="239102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2806996" y="3377166"/>
            <a:ext cx="3692156" cy="861238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6035160" y="3364172"/>
            <a:ext cx="901412" cy="395849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4862438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3440690" y="3305664"/>
            <a:ext cx="1182270" cy="519185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191211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2333815" y="2491991"/>
            <a:ext cx="4476371" cy="1749738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7290352" y="2977957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7290354" y="2722068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5371266" y="4765603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5371267" y="4509714"/>
            <a:ext cx="1773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413328" y="3411511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912078" y="3155622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2640286" y="4652026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3139036" y="4396137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694687" y="5678096"/>
            <a:ext cx="4106975" cy="1191281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3947534" y="5530637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5552400" y="190665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6458956" y="231543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7302665" y="3092033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4761574" y="2652594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5174073" y="3175761"/>
            <a:ext cx="2446735" cy="2195948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5849714" y="2024428"/>
            <a:ext cx="220794" cy="220571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6745065" y="2423527"/>
            <a:ext cx="222355" cy="2285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5061780" y="2777068"/>
            <a:ext cx="224585" cy="222355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7608018" y="3230780"/>
            <a:ext cx="224585" cy="222355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3766180" y="2702074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Scan</a:t>
            </a:r>
            <a:r>
              <a:rPr lang="en-US" sz="9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4610104" y="1964153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Edit </a:t>
            </a:r>
            <a:r>
              <a:rPr lang="en-US" sz="9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7360433" y="2383101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Validate</a:t>
            </a:r>
            <a:r>
              <a:rPr lang="en-US" sz="9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8204826" y="3151195"/>
            <a:ext cx="579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Check</a:t>
            </a:r>
            <a:r>
              <a:rPr lang="en-US" sz="9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4263989" y="6099326"/>
            <a:ext cx="200501" cy="185463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015475" y="6097332"/>
            <a:ext cx="3219450" cy="463359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986411" y="615795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1723466" y="6408496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2511958" y="609733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3360421" y="636380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086748" y="5889582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Scan 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297480" y="653630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solidFill>
                  <a:schemeClr val="bg2"/>
                </a:solidFill>
              </a:rPr>
              <a:t>Edit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2409229" y="5800827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Validate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2460984" y="642617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Check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4215354" y="636382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3319543" y="6138050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Finish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951040" y="5108537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951040" y="4852648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018340" y="2437763"/>
            <a:ext cx="5774868" cy="3340473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5484467" y="2870806"/>
            <a:ext cx="947487" cy="559469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3309758" y="3033232"/>
            <a:ext cx="785061" cy="216569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3418043" y="4756757"/>
            <a:ext cx="523374" cy="397042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5006212" y="4475995"/>
            <a:ext cx="622634" cy="577516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4040465" y="296547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5398567" y="338814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3838089" y="4704336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4946055" y="4406024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914758" y="2496750"/>
            <a:ext cx="2402616" cy="127992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088785" y="4427733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6254521" y="2119491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5585016" y="4367665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1950754" y="3474076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6610463" y="534283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8" name="PsHolder18">
            <a:extLst>
              <a:ext uri="{FF2B5EF4-FFF2-40B4-BE49-F238E27FC236}">
                <a16:creationId xmlns:a16="http://schemas.microsoft.com/office/drawing/2014/main" id="{82767AEA-76D3-4C16-932F-13B1F31E3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7290353" y="309379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7" name="PsHolder19">
            <a:extLst>
              <a:ext uri="{FF2B5EF4-FFF2-40B4-BE49-F238E27FC236}">
                <a16:creationId xmlns:a16="http://schemas.microsoft.com/office/drawing/2014/main" id="{ADB0CF0E-BB6B-43B6-9D67-FE2686B0A6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6" name="PsHolder20">
            <a:extLst>
              <a:ext uri="{FF2B5EF4-FFF2-40B4-BE49-F238E27FC236}">
                <a16:creationId xmlns:a16="http://schemas.microsoft.com/office/drawing/2014/main" id="{F0A0FB0B-C79C-498B-AAED-2098E44535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5" name="PsHolder21">
            <a:extLst>
              <a:ext uri="{FF2B5EF4-FFF2-40B4-BE49-F238E27FC236}">
                <a16:creationId xmlns:a16="http://schemas.microsoft.com/office/drawing/2014/main" id="{C2DDDDF9-7A26-4B1B-9533-6F60D9A54B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2463951" y="234950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2636740" y="428065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123061" y="5405059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7802803" y="196980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7135168" y="422148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7220952" y="2568778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7218514" y="2327176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6551447" y="4816953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6549009" y="4575351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055216" y="4877020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052778" y="4635418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1881189" y="2958976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1878751" y="2717374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38B1A0E7-4624-4013-AA7E-D5C1802A7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5803900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876300" y="2719209"/>
            <a:ext cx="1230263" cy="1119366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8763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33401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3217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37855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6249371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3217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37855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6249371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3879846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490018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6342972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2465194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4905801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7406705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44548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69186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1992950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189784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184698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179612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174526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3651671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3646586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3641500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Customable design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3636414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6112495" y="4102657"/>
            <a:ext cx="1871171" cy="1130105"/>
            <a:chOff x="1546848" y="4317987"/>
            <a:chExt cx="2494895" cy="15068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Good quality product</a:t>
              </a:r>
              <a:endParaRPr lang="en-ID" sz="9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09" y="4717664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50+ category product </a:t>
              </a:r>
              <a:endParaRPr lang="en-ID" sz="9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Customable design</a:t>
              </a:r>
              <a:endParaRPr lang="en-ID" sz="9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Modern &amp; minimalism</a:t>
              </a:r>
              <a:endParaRPr lang="en-ID" sz="9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7415895" y="2226016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3553D2EB-864A-4C56-9B8D-92EEAA7E2C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sHolder4">
            <a:extLst>
              <a:ext uri="{FF2B5EF4-FFF2-40B4-BE49-F238E27FC236}">
                <a16:creationId xmlns:a16="http://schemas.microsoft.com/office/drawing/2014/main" id="{CB4E9C90-3769-469E-B9B8-6ED213FE20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038905" y="4110926"/>
            <a:ext cx="682960" cy="35719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3941806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3941806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6161671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6161672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3941806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6167144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400077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427233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454388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481543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508699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621604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648759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675915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703070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730226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sHolder1">
            <a:extLst>
              <a:ext uri="{FF2B5EF4-FFF2-40B4-BE49-F238E27FC236}">
                <a16:creationId xmlns:a16="http://schemas.microsoft.com/office/drawing/2014/main" id="{16C55005-7714-4830-9A22-519BA0A12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42100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440532" y="544372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2446874" y="-68984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1949337" y="2712086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1949337" y="2456196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1949337" y="3332982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1949337" y="3077092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Phone 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1949337" y="3615755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1949337" y="4217592"/>
            <a:ext cx="16691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1949337" y="3961702"/>
            <a:ext cx="15905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1667189" y="2555453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1667189" y="317635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1667189" y="406096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476361" y="5495855"/>
            <a:ext cx="1662383" cy="1370591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7365667" y="5492608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387148" y="5748817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DE4D168-E996-4C24-B239-8B2EBD000AAD}"/>
              </a:ext>
            </a:extLst>
          </p:cNvPr>
          <p:cNvSpPr/>
          <p:nvPr/>
        </p:nvSpPr>
        <p:spPr>
          <a:xfrm>
            <a:off x="1355464" y="3150626"/>
            <a:ext cx="6433072" cy="3707374"/>
          </a:xfrm>
          <a:custGeom>
            <a:avLst/>
            <a:gdLst>
              <a:gd name="connsiteX0" fmla="*/ 214923 w 6433072"/>
              <a:gd name="connsiteY0" fmla="*/ 0 h 3707374"/>
              <a:gd name="connsiteX1" fmla="*/ 6218149 w 6433072"/>
              <a:gd name="connsiteY1" fmla="*/ 0 h 3707374"/>
              <a:gd name="connsiteX2" fmla="*/ 6429360 w 6433072"/>
              <a:gd name="connsiteY2" fmla="*/ 211211 h 3707374"/>
              <a:gd name="connsiteX3" fmla="*/ 6429360 w 6433072"/>
              <a:gd name="connsiteY3" fmla="*/ 277833 h 3707374"/>
              <a:gd name="connsiteX4" fmla="*/ 6433072 w 6433072"/>
              <a:gd name="connsiteY4" fmla="*/ 277833 h 3707374"/>
              <a:gd name="connsiteX5" fmla="*/ 6433072 w 6433072"/>
              <a:gd name="connsiteY5" fmla="*/ 3707374 h 3707374"/>
              <a:gd name="connsiteX6" fmla="*/ 0 w 6433072"/>
              <a:gd name="connsiteY6" fmla="*/ 3707374 h 3707374"/>
              <a:gd name="connsiteX7" fmla="*/ 0 w 6433072"/>
              <a:gd name="connsiteY7" fmla="*/ 277833 h 3707374"/>
              <a:gd name="connsiteX8" fmla="*/ 3712 w 6433072"/>
              <a:gd name="connsiteY8" fmla="*/ 277833 h 3707374"/>
              <a:gd name="connsiteX9" fmla="*/ 3712 w 6433072"/>
              <a:gd name="connsiteY9" fmla="*/ 211211 h 3707374"/>
              <a:gd name="connsiteX10" fmla="*/ 214923 w 6433072"/>
              <a:gd name="connsiteY10" fmla="*/ 0 h 370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33072" h="3707374">
                <a:moveTo>
                  <a:pt x="214923" y="0"/>
                </a:moveTo>
                <a:lnTo>
                  <a:pt x="6218149" y="0"/>
                </a:lnTo>
                <a:cubicBezTo>
                  <a:pt x="6334798" y="0"/>
                  <a:pt x="6429360" y="94562"/>
                  <a:pt x="6429360" y="211211"/>
                </a:cubicBezTo>
                <a:lnTo>
                  <a:pt x="6429360" y="277833"/>
                </a:lnTo>
                <a:lnTo>
                  <a:pt x="6433072" y="277833"/>
                </a:lnTo>
                <a:lnTo>
                  <a:pt x="6433072" y="3707374"/>
                </a:lnTo>
                <a:lnTo>
                  <a:pt x="0" y="3707374"/>
                </a:lnTo>
                <a:lnTo>
                  <a:pt x="0" y="277833"/>
                </a:lnTo>
                <a:lnTo>
                  <a:pt x="3712" y="277833"/>
                </a:lnTo>
                <a:lnTo>
                  <a:pt x="3712" y="211211"/>
                </a:lnTo>
                <a:cubicBezTo>
                  <a:pt x="3712" y="94562"/>
                  <a:pt x="98274" y="0"/>
                  <a:pt x="214923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2293455" y="1457914"/>
            <a:ext cx="455709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4507718" y="2051561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1639957" y="3398463"/>
            <a:ext cx="427382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2671142" y="3398463"/>
            <a:ext cx="2092187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5918752" y="3398463"/>
            <a:ext cx="107839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1519445" y="3932237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1639957" y="4056421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2671142" y="4056421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5918752" y="4056421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1519445" y="4554410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1639957" y="4678594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2671142" y="4678594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5918752" y="4678594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1519445" y="5176583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1639957" y="5300767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2671142" y="5300767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5918752" y="5300767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1519445" y="5798756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1639957" y="5922940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2671142" y="5922940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5918752" y="5922940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1519445" y="6420929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1639957" y="6545113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2671142" y="6545113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5918752" y="6545113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7953835" y="4258390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587217" y="4751752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8228359" y="5001334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296835" y="5585874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1" y="0"/>
            <a:ext cx="8177096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025002" y="2866648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025002" y="4288624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6749716" y="4788843"/>
            <a:ext cx="2394284" cy="2079431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6512765" y="3003031"/>
            <a:ext cx="209700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025002" y="3803421"/>
            <a:ext cx="970940" cy="31502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106437" y="3858124"/>
            <a:ext cx="808071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1987002" y="3858124"/>
            <a:ext cx="149358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B73221-9FAD-4E05-8791-331D1BEEEA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219747-55C3-4423-B7F7-21CEF2EE1115}"/>
              </a:ext>
            </a:extLst>
          </p:cNvPr>
          <p:cNvSpPr/>
          <p:nvPr/>
        </p:nvSpPr>
        <p:spPr>
          <a:xfrm>
            <a:off x="0" y="0"/>
            <a:ext cx="8503200" cy="6858000"/>
          </a:xfrm>
          <a:custGeom>
            <a:avLst/>
            <a:gdLst>
              <a:gd name="connsiteX0" fmla="*/ 0 w 8503200"/>
              <a:gd name="connsiteY0" fmla="*/ 0 h 6858000"/>
              <a:gd name="connsiteX1" fmla="*/ 8503200 w 8503200"/>
              <a:gd name="connsiteY1" fmla="*/ 0 h 6858000"/>
              <a:gd name="connsiteX2" fmla="*/ 8483638 w 8503200"/>
              <a:gd name="connsiteY2" fmla="*/ 23775 h 6858000"/>
              <a:gd name="connsiteX3" fmla="*/ 8247202 w 8503200"/>
              <a:gd name="connsiteY3" fmla="*/ 235795 h 6858000"/>
              <a:gd name="connsiteX4" fmla="*/ 5796911 w 8503200"/>
              <a:gd name="connsiteY4" fmla="*/ 2024000 h 6858000"/>
              <a:gd name="connsiteX5" fmla="*/ 5454571 w 8503200"/>
              <a:gd name="connsiteY5" fmla="*/ 4215564 h 6858000"/>
              <a:gd name="connsiteX6" fmla="*/ 7242775 w 8503200"/>
              <a:gd name="connsiteY6" fmla="*/ 6665856 h 6858000"/>
              <a:gd name="connsiteX7" fmla="*/ 7330722 w 8503200"/>
              <a:gd name="connsiteY7" fmla="*/ 6800111 h 6858000"/>
              <a:gd name="connsiteX8" fmla="*/ 7360775 w 8503200"/>
              <a:gd name="connsiteY8" fmla="*/ 6858000 h 6858000"/>
              <a:gd name="connsiteX9" fmla="*/ 3499546 w 8503200"/>
              <a:gd name="connsiteY9" fmla="*/ 6858000 h 6858000"/>
              <a:gd name="connsiteX10" fmla="*/ 2918822 w 8503200"/>
              <a:gd name="connsiteY10" fmla="*/ 6062261 h 6858000"/>
              <a:gd name="connsiteX11" fmla="*/ 727258 w 8503200"/>
              <a:gd name="connsiteY11" fmla="*/ 5719921 h 6858000"/>
              <a:gd name="connsiteX12" fmla="*/ 0 w 8503200"/>
              <a:gd name="connsiteY12" fmla="*/ 62506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3200" h="6858000">
                <a:moveTo>
                  <a:pt x="0" y="0"/>
                </a:moveTo>
                <a:lnTo>
                  <a:pt x="8503200" y="0"/>
                </a:lnTo>
                <a:lnTo>
                  <a:pt x="8483638" y="23775"/>
                </a:lnTo>
                <a:cubicBezTo>
                  <a:pt x="8413510" y="100833"/>
                  <a:pt x="8334622" y="171997"/>
                  <a:pt x="8247202" y="235795"/>
                </a:cubicBezTo>
                <a:lnTo>
                  <a:pt x="5796911" y="2024000"/>
                </a:lnTo>
                <a:cubicBezTo>
                  <a:pt x="5097553" y="2534386"/>
                  <a:pt x="4944185" y="3516207"/>
                  <a:pt x="5454571" y="4215564"/>
                </a:cubicBezTo>
                <a:lnTo>
                  <a:pt x="7242775" y="6665856"/>
                </a:lnTo>
                <a:cubicBezTo>
                  <a:pt x="7274674" y="6709566"/>
                  <a:pt x="7303980" y="6754379"/>
                  <a:pt x="7330722" y="6800111"/>
                </a:cubicBezTo>
                <a:lnTo>
                  <a:pt x="7360775" y="6858000"/>
                </a:lnTo>
                <a:lnTo>
                  <a:pt x="3499546" y="6858000"/>
                </a:lnTo>
                <a:lnTo>
                  <a:pt x="2918822" y="6062261"/>
                </a:lnTo>
                <a:cubicBezTo>
                  <a:pt x="2408436" y="5362904"/>
                  <a:pt x="1426616" y="5209535"/>
                  <a:pt x="727258" y="5719921"/>
                </a:cubicBezTo>
                <a:lnTo>
                  <a:pt x="0" y="6250669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7843653" y="-5277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166838" y="4722608"/>
            <a:ext cx="2605628" cy="2136930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4416289" y="197663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440532" y="55137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8269572" y="59147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8512699" y="59033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5789865" y="3372080"/>
            <a:ext cx="251478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5860245" y="4224082"/>
            <a:ext cx="682960" cy="35719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PsHolder11">
            <a:extLst>
              <a:ext uri="{FF2B5EF4-FFF2-40B4-BE49-F238E27FC236}">
                <a16:creationId xmlns:a16="http://schemas.microsoft.com/office/drawing/2014/main" id="{023086C7-F291-4F0E-8411-A7AF762FE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627722" y="5722947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326443" y="2530995"/>
            <a:ext cx="2563010" cy="1823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25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5875253" y="231129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84FD785A-021E-4AAD-96D1-34A4CA196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970316" y="3444949"/>
            <a:ext cx="3694720" cy="1524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209439"/>
            <a:ext cx="9144000" cy="2648562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D1FA3D0-1651-4C84-BFC8-66972F2C65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6567725" y="2251152"/>
            <a:ext cx="2070666" cy="193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6567726" y="199526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6628533" y="4306795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6870886" y="4232126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Short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6628533" y="4583400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6870886" y="4508730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Long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980516" y="3039736"/>
            <a:ext cx="19902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215930" y="4005792"/>
            <a:ext cx="1762347" cy="176234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2922572" y="4005792"/>
            <a:ext cx="1055705" cy="1054235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2465440" y="4373626"/>
            <a:ext cx="188504" cy="11453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2753121" y="4572270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2753121" y="4292456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2432242" y="4846627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6956430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5364127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3771823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179520" y="4422129"/>
            <a:ext cx="0" cy="5387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052018" y="142397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" name="PsHolder8">
            <a:extLst>
              <a:ext uri="{FF2B5EF4-FFF2-40B4-BE49-F238E27FC236}">
                <a16:creationId xmlns:a16="http://schemas.microsoft.com/office/drawing/2014/main" id="{2D16036E-77BD-417C-BBA3-E2C8384A46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5312393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3720089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127786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4705682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4648929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152107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46432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3113378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3056625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629798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624123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6904697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3771823" y="1349376"/>
            <a:ext cx="4698767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5999622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3765008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3765008" y="2366484"/>
            <a:ext cx="819786" cy="764991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1530393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2342841" y="3049730"/>
            <a:ext cx="801538" cy="930740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1807375" y="2580013"/>
            <a:ext cx="271924" cy="271334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1778763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1778763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1778763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4013377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4013378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4013378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5999622" y="3143523"/>
            <a:ext cx="836939" cy="836947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6247992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6247992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6247992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4094728" y="2567302"/>
            <a:ext cx="281527" cy="284045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6328335" y="2567416"/>
            <a:ext cx="283702" cy="283931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1542530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1622189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3777145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3856803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6011759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6091418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2842243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508003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731437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7D8A007-CF54-4F67-911B-8A672FFE342E}"/>
              </a:ext>
            </a:extLst>
          </p:cNvPr>
          <p:cNvSpPr/>
          <p:nvPr/>
        </p:nvSpPr>
        <p:spPr>
          <a:xfrm>
            <a:off x="3174283" y="4516"/>
            <a:ext cx="5969719" cy="6853485"/>
          </a:xfrm>
          <a:custGeom>
            <a:avLst/>
            <a:gdLst>
              <a:gd name="connsiteX0" fmla="*/ 772925 w 5969719"/>
              <a:gd name="connsiteY0" fmla="*/ 0 h 6853485"/>
              <a:gd name="connsiteX1" fmla="*/ 5969719 w 5969719"/>
              <a:gd name="connsiteY1" fmla="*/ 0 h 6853485"/>
              <a:gd name="connsiteX2" fmla="*/ 5969719 w 5969719"/>
              <a:gd name="connsiteY2" fmla="*/ 6853485 h 6853485"/>
              <a:gd name="connsiteX3" fmla="*/ 0 w 5969719"/>
              <a:gd name="connsiteY3" fmla="*/ 6853485 h 6853485"/>
              <a:gd name="connsiteX4" fmla="*/ 15248 w 5969719"/>
              <a:gd name="connsiteY4" fmla="*/ 6702225 h 6853485"/>
              <a:gd name="connsiteX5" fmla="*/ 772925 w 5969719"/>
              <a:gd name="connsiteY5" fmla="*/ 6084701 h 685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9719" h="6853485">
                <a:moveTo>
                  <a:pt x="772925" y="0"/>
                </a:moveTo>
                <a:lnTo>
                  <a:pt x="5969719" y="0"/>
                </a:lnTo>
                <a:lnTo>
                  <a:pt x="5969719" y="6853485"/>
                </a:lnTo>
                <a:lnTo>
                  <a:pt x="0" y="6853485"/>
                </a:lnTo>
                <a:lnTo>
                  <a:pt x="15248" y="6702225"/>
                </a:lnTo>
                <a:cubicBezTo>
                  <a:pt x="87364" y="6349805"/>
                  <a:pt x="399185" y="6084701"/>
                  <a:pt x="772925" y="60847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7843653" y="-54263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8269572" y="410161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8512699" y="409024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6801593" y="2402665"/>
            <a:ext cx="1990299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6801594" y="214677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6864884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6864884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7728507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7728507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6864884" y="4287364"/>
            <a:ext cx="148163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6924103" y="4344206"/>
            <a:ext cx="136320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sHolder17">
            <a:extLst>
              <a:ext uri="{FF2B5EF4-FFF2-40B4-BE49-F238E27FC236}">
                <a16:creationId xmlns:a16="http://schemas.microsoft.com/office/drawing/2014/main" id="{1617C9A7-F62F-46CD-A50B-D22F32EFD7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Main Color">
      <a:dk1>
        <a:srgbClr val="464646"/>
      </a:dk1>
      <a:lt1>
        <a:sysClr val="window" lastClr="FFFFFF"/>
      </a:lt1>
      <a:dk2>
        <a:srgbClr val="464646"/>
      </a:dk2>
      <a:lt2>
        <a:srgbClr val="FFFFFF"/>
      </a:lt2>
      <a:accent1>
        <a:srgbClr val="FB5607"/>
      </a:accent1>
      <a:accent2>
        <a:srgbClr val="FF006E"/>
      </a:accent2>
      <a:accent3>
        <a:srgbClr val="8338EC"/>
      </a:accent3>
      <a:accent4>
        <a:srgbClr val="3A86FF"/>
      </a:accent4>
      <a:accent5>
        <a:srgbClr val="118AB2"/>
      </a:accent5>
      <a:accent6>
        <a:srgbClr val="FFBE0B"/>
      </a:accent6>
      <a:hlink>
        <a:srgbClr val="F6511D"/>
      </a:hlink>
      <a:folHlink>
        <a:srgbClr val="FFB400"/>
      </a:folHlink>
    </a:clrScheme>
    <a:fontScheme name="Main Font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29900</TotalTime>
  <Words>1468</Words>
  <Application>Microsoft Office PowerPoint</Application>
  <PresentationFormat>On-screen Show (4:3)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1307</cp:revision>
  <dcterms:created xsi:type="dcterms:W3CDTF">2018-12-05T18:19:15Z</dcterms:created>
  <dcterms:modified xsi:type="dcterms:W3CDTF">2020-10-25T05:51:55Z</dcterms:modified>
</cp:coreProperties>
</file>