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768" y="108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20/10/2020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20/10/2020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3F5E0DE-D75C-4261-9DD8-6E5F0D18A9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967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71C7C2B-9476-47A6-B8C9-23A41798F8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225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71872D-3FB7-4028-8C97-A425F90886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72249" y="25776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6565BAE-46F6-4250-A998-CB6627F744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84830" y="4627180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818A270-5C12-4516-8DDA-FA49B90309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959" y="4582546"/>
            <a:ext cx="2311110" cy="1660542"/>
          </a:xfrm>
          <a:custGeom>
            <a:avLst/>
            <a:gdLst>
              <a:gd name="connsiteX0" fmla="*/ 56226 w 2311110"/>
              <a:gd name="connsiteY0" fmla="*/ 0 h 1660542"/>
              <a:gd name="connsiteX1" fmla="*/ 2311110 w 2311110"/>
              <a:gd name="connsiteY1" fmla="*/ 0 h 1660542"/>
              <a:gd name="connsiteX2" fmla="*/ 2311110 w 2311110"/>
              <a:gd name="connsiteY2" fmla="*/ 1660542 h 1660542"/>
              <a:gd name="connsiteX3" fmla="*/ 56226 w 2311110"/>
              <a:gd name="connsiteY3" fmla="*/ 1660542 h 1660542"/>
              <a:gd name="connsiteX4" fmla="*/ 0 w 2311110"/>
              <a:gd name="connsiteY4" fmla="*/ 1604316 h 1660542"/>
              <a:gd name="connsiteX5" fmla="*/ 0 w 2311110"/>
              <a:gd name="connsiteY5" fmla="*/ 56226 h 1660542"/>
              <a:gd name="connsiteX6" fmla="*/ 56226 w 2311110"/>
              <a:gd name="connsiteY6" fmla="*/ 0 h 166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1110" h="1660542">
                <a:moveTo>
                  <a:pt x="56226" y="0"/>
                </a:moveTo>
                <a:lnTo>
                  <a:pt x="2311110" y="0"/>
                </a:lnTo>
                <a:lnTo>
                  <a:pt x="2311110" y="1660542"/>
                </a:lnTo>
                <a:lnTo>
                  <a:pt x="56226" y="1660542"/>
                </a:lnTo>
                <a:cubicBezTo>
                  <a:pt x="25173" y="1660542"/>
                  <a:pt x="0" y="1635369"/>
                  <a:pt x="0" y="1604316"/>
                </a:cubicBezTo>
                <a:lnTo>
                  <a:pt x="0" y="56226"/>
                </a:lnTo>
                <a:cubicBezTo>
                  <a:pt x="0" y="25173"/>
                  <a:pt x="25173" y="0"/>
                  <a:pt x="5622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D7BE1D4-84E4-45E1-899A-CBAAEAD613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6865" y="1349375"/>
            <a:ext cx="6153438" cy="3815255"/>
          </a:xfrm>
          <a:custGeom>
            <a:avLst/>
            <a:gdLst>
              <a:gd name="connsiteX0" fmla="*/ 0 w 4508938"/>
              <a:gd name="connsiteY0" fmla="*/ 0 h 3815255"/>
              <a:gd name="connsiteX1" fmla="*/ 4508938 w 4508938"/>
              <a:gd name="connsiteY1" fmla="*/ 0 h 3815255"/>
              <a:gd name="connsiteX2" fmla="*/ 4508938 w 4508938"/>
              <a:gd name="connsiteY2" fmla="*/ 3815255 h 3815255"/>
              <a:gd name="connsiteX3" fmla="*/ 0 w 4508938"/>
              <a:gd name="connsiteY3" fmla="*/ 3815255 h 381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938" h="3815255">
                <a:moveTo>
                  <a:pt x="0" y="0"/>
                </a:moveTo>
                <a:lnTo>
                  <a:pt x="4508938" y="0"/>
                </a:lnTo>
                <a:lnTo>
                  <a:pt x="4508938" y="3815255"/>
                </a:lnTo>
                <a:lnTo>
                  <a:pt x="0" y="3815255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3558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28359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D7F45A-44E3-4781-B1AA-2E3A819FE6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015" y="1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70263" y="2093913"/>
            <a:ext cx="3711575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96DDC44-47A8-4A92-9C06-9C27D75A9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8251" y="1"/>
            <a:ext cx="8395501" cy="2222205"/>
          </a:xfrm>
          <a:custGeom>
            <a:avLst/>
            <a:gdLst>
              <a:gd name="connsiteX0" fmla="*/ 0 w 8395501"/>
              <a:gd name="connsiteY0" fmla="*/ 0 h 2222205"/>
              <a:gd name="connsiteX1" fmla="*/ 8395501 w 8395501"/>
              <a:gd name="connsiteY1" fmla="*/ 0 h 2222205"/>
              <a:gd name="connsiteX2" fmla="*/ 8395501 w 8395501"/>
              <a:gd name="connsiteY2" fmla="*/ 1818166 h 2222205"/>
              <a:gd name="connsiteX3" fmla="*/ 7991462 w 8395501"/>
              <a:gd name="connsiteY3" fmla="*/ 2222205 h 2222205"/>
              <a:gd name="connsiteX4" fmla="*/ 404039 w 8395501"/>
              <a:gd name="connsiteY4" fmla="*/ 2222205 h 2222205"/>
              <a:gd name="connsiteX5" fmla="*/ 0 w 8395501"/>
              <a:gd name="connsiteY5" fmla="*/ 1818166 h 2222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5501" h="2222205">
                <a:moveTo>
                  <a:pt x="0" y="0"/>
                </a:moveTo>
                <a:lnTo>
                  <a:pt x="8395501" y="0"/>
                </a:lnTo>
                <a:lnTo>
                  <a:pt x="8395501" y="1818166"/>
                </a:lnTo>
                <a:cubicBezTo>
                  <a:pt x="8395501" y="2041311"/>
                  <a:pt x="8214607" y="2222205"/>
                  <a:pt x="7991462" y="2222205"/>
                </a:cubicBezTo>
                <a:lnTo>
                  <a:pt x="404039" y="2222205"/>
                </a:lnTo>
                <a:cubicBezTo>
                  <a:pt x="180894" y="2222205"/>
                  <a:pt x="0" y="2041311"/>
                  <a:pt x="0" y="1818166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2891096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3168909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09EEDD-40DB-4ED0-B3DB-2655E54491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02351" y="1349376"/>
            <a:ext cx="2869226" cy="4197183"/>
          </a:xfrm>
          <a:custGeom>
            <a:avLst/>
            <a:gdLst>
              <a:gd name="connsiteX0" fmla="*/ 1434613 w 2869226"/>
              <a:gd name="connsiteY0" fmla="*/ 0 h 4197183"/>
              <a:gd name="connsiteX1" fmla="*/ 2869226 w 2869226"/>
              <a:gd name="connsiteY1" fmla="*/ 1434613 h 4197183"/>
              <a:gd name="connsiteX2" fmla="*/ 2869226 w 2869226"/>
              <a:gd name="connsiteY2" fmla="*/ 2762570 h 4197183"/>
              <a:gd name="connsiteX3" fmla="*/ 1434613 w 2869226"/>
              <a:gd name="connsiteY3" fmla="*/ 4197183 h 4197183"/>
              <a:gd name="connsiteX4" fmla="*/ 0 w 2869226"/>
              <a:gd name="connsiteY4" fmla="*/ 2762570 h 4197183"/>
              <a:gd name="connsiteX5" fmla="*/ 0 w 2869226"/>
              <a:gd name="connsiteY5" fmla="*/ 1434613 h 4197183"/>
              <a:gd name="connsiteX6" fmla="*/ 1434613 w 2869226"/>
              <a:gd name="connsiteY6" fmla="*/ 0 h 41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226" h="4197183">
                <a:moveTo>
                  <a:pt x="1434613" y="0"/>
                </a:moveTo>
                <a:cubicBezTo>
                  <a:pt x="2226928" y="0"/>
                  <a:pt x="2869226" y="642298"/>
                  <a:pt x="2869226" y="1434613"/>
                </a:cubicBezTo>
                <a:lnTo>
                  <a:pt x="2869226" y="2762570"/>
                </a:lnTo>
                <a:cubicBezTo>
                  <a:pt x="2869226" y="3554885"/>
                  <a:pt x="2226928" y="4197183"/>
                  <a:pt x="1434613" y="4197183"/>
                </a:cubicBezTo>
                <a:cubicBezTo>
                  <a:pt x="642298" y="4197183"/>
                  <a:pt x="0" y="3554885"/>
                  <a:pt x="0" y="2762570"/>
                </a:cubicBezTo>
                <a:lnTo>
                  <a:pt x="0" y="1434613"/>
                </a:lnTo>
                <a:cubicBezTo>
                  <a:pt x="0" y="642298"/>
                  <a:pt x="642298" y="0"/>
                  <a:pt x="143461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E85CBED-AEC5-4402-882A-F635D68513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8322" y="2728007"/>
            <a:ext cx="10615356" cy="1987826"/>
          </a:xfrm>
          <a:custGeom>
            <a:avLst/>
            <a:gdLst>
              <a:gd name="connsiteX0" fmla="*/ 0 w 10615356"/>
              <a:gd name="connsiteY0" fmla="*/ 0 h 1987826"/>
              <a:gd name="connsiteX1" fmla="*/ 10615356 w 10615356"/>
              <a:gd name="connsiteY1" fmla="*/ 0 h 1987826"/>
              <a:gd name="connsiteX2" fmla="*/ 10615356 w 10615356"/>
              <a:gd name="connsiteY2" fmla="*/ 1987826 h 1987826"/>
              <a:gd name="connsiteX3" fmla="*/ 0 w 10615356"/>
              <a:gd name="connsiteY3" fmla="*/ 1987826 h 19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5356" h="1987826">
                <a:moveTo>
                  <a:pt x="0" y="0"/>
                </a:moveTo>
                <a:lnTo>
                  <a:pt x="10615356" y="0"/>
                </a:lnTo>
                <a:lnTo>
                  <a:pt x="10615356" y="1987826"/>
                </a:lnTo>
                <a:lnTo>
                  <a:pt x="0" y="198782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E0A459-ACE2-4F95-AC57-97BDA88E95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99491" y="632982"/>
            <a:ext cx="3317358" cy="4622020"/>
          </a:xfrm>
          <a:custGeom>
            <a:avLst/>
            <a:gdLst>
              <a:gd name="connsiteX0" fmla="*/ 0 w 3317358"/>
              <a:gd name="connsiteY0" fmla="*/ 0 h 4622020"/>
              <a:gd name="connsiteX1" fmla="*/ 3317358 w 3317358"/>
              <a:gd name="connsiteY1" fmla="*/ 0 h 4622020"/>
              <a:gd name="connsiteX2" fmla="*/ 3317358 w 3317358"/>
              <a:gd name="connsiteY2" fmla="*/ 4622020 h 4622020"/>
              <a:gd name="connsiteX3" fmla="*/ 0 w 3317358"/>
              <a:gd name="connsiteY3" fmla="*/ 4622020 h 46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4622020">
                <a:moveTo>
                  <a:pt x="0" y="0"/>
                </a:moveTo>
                <a:lnTo>
                  <a:pt x="3317358" y="0"/>
                </a:lnTo>
                <a:lnTo>
                  <a:pt x="3317358" y="4622020"/>
                </a:lnTo>
                <a:lnTo>
                  <a:pt x="0" y="462202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2174019-1772-4552-B2C1-193E31FD58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24" y="1729349"/>
            <a:ext cx="3887822" cy="3935322"/>
          </a:xfrm>
          <a:custGeom>
            <a:avLst/>
            <a:gdLst>
              <a:gd name="connsiteX0" fmla="*/ 2899630 w 3887822"/>
              <a:gd name="connsiteY0" fmla="*/ 47500 h 3935322"/>
              <a:gd name="connsiteX1" fmla="*/ 3598388 w 3887822"/>
              <a:gd name="connsiteY1" fmla="*/ 336935 h 3935322"/>
              <a:gd name="connsiteX2" fmla="*/ 3598388 w 3887822"/>
              <a:gd name="connsiteY2" fmla="*/ 1734449 h 3935322"/>
              <a:gd name="connsiteX3" fmla="*/ 3341426 w 3887822"/>
              <a:gd name="connsiteY3" fmla="*/ 1991410 h 3935322"/>
              <a:gd name="connsiteX4" fmla="*/ 3598388 w 3887822"/>
              <a:gd name="connsiteY4" fmla="*/ 2248372 h 3935322"/>
              <a:gd name="connsiteX5" fmla="*/ 3598388 w 3887822"/>
              <a:gd name="connsiteY5" fmla="*/ 3645886 h 3935322"/>
              <a:gd name="connsiteX6" fmla="*/ 2200873 w 3887822"/>
              <a:gd name="connsiteY6" fmla="*/ 3645886 h 3935322"/>
              <a:gd name="connsiteX7" fmla="*/ 1943911 w 3887822"/>
              <a:gd name="connsiteY7" fmla="*/ 3388924 h 3935322"/>
              <a:gd name="connsiteX8" fmla="*/ 1686948 w 3887822"/>
              <a:gd name="connsiteY8" fmla="*/ 3645888 h 3935322"/>
              <a:gd name="connsiteX9" fmla="*/ 289434 w 3887822"/>
              <a:gd name="connsiteY9" fmla="*/ 3645888 h 3935322"/>
              <a:gd name="connsiteX10" fmla="*/ 289435 w 3887822"/>
              <a:gd name="connsiteY10" fmla="*/ 3645888 h 3935322"/>
              <a:gd name="connsiteX11" fmla="*/ 289435 w 3887822"/>
              <a:gd name="connsiteY11" fmla="*/ 2248373 h 3935322"/>
              <a:gd name="connsiteX12" fmla="*/ 2200873 w 3887822"/>
              <a:gd name="connsiteY12" fmla="*/ 336935 h 3935322"/>
              <a:gd name="connsiteX13" fmla="*/ 2899630 w 3887822"/>
              <a:gd name="connsiteY13" fmla="*/ 47500 h 3935322"/>
              <a:gd name="connsiteX14" fmla="*/ 741496 w 3887822"/>
              <a:gd name="connsiteY14" fmla="*/ 0 h 3935322"/>
              <a:gd name="connsiteX15" fmla="*/ 1310180 w 3887822"/>
              <a:gd name="connsiteY15" fmla="*/ 568684 h 3935322"/>
              <a:gd name="connsiteX16" fmla="*/ 741496 w 3887822"/>
              <a:gd name="connsiteY16" fmla="*/ 1137368 h 3935322"/>
              <a:gd name="connsiteX17" fmla="*/ 172812 w 3887822"/>
              <a:gd name="connsiteY17" fmla="*/ 568684 h 3935322"/>
              <a:gd name="connsiteX18" fmla="*/ 741496 w 3887822"/>
              <a:gd name="connsiteY18" fmla="*/ 0 h 39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87822" h="3935322">
                <a:moveTo>
                  <a:pt x="2899630" y="47500"/>
                </a:moveTo>
                <a:cubicBezTo>
                  <a:pt x="3152530" y="47500"/>
                  <a:pt x="3405432" y="143979"/>
                  <a:pt x="3598388" y="336935"/>
                </a:cubicBezTo>
                <a:cubicBezTo>
                  <a:pt x="3984300" y="722848"/>
                  <a:pt x="3984300" y="1348537"/>
                  <a:pt x="3598388" y="1734449"/>
                </a:cubicBezTo>
                <a:lnTo>
                  <a:pt x="3341426" y="1991410"/>
                </a:lnTo>
                <a:lnTo>
                  <a:pt x="3598388" y="2248372"/>
                </a:lnTo>
                <a:cubicBezTo>
                  <a:pt x="3984300" y="2634284"/>
                  <a:pt x="3984300" y="3259973"/>
                  <a:pt x="3598388" y="3645886"/>
                </a:cubicBezTo>
                <a:cubicBezTo>
                  <a:pt x="3212475" y="4031799"/>
                  <a:pt x="2586786" y="4031799"/>
                  <a:pt x="2200873" y="3645886"/>
                </a:cubicBezTo>
                <a:lnTo>
                  <a:pt x="1943911" y="3388924"/>
                </a:lnTo>
                <a:lnTo>
                  <a:pt x="1686948" y="3645888"/>
                </a:lnTo>
                <a:cubicBezTo>
                  <a:pt x="1301035" y="4031800"/>
                  <a:pt x="675346" y="4031800"/>
                  <a:pt x="289434" y="3645888"/>
                </a:cubicBezTo>
                <a:lnTo>
                  <a:pt x="289435" y="3645888"/>
                </a:lnTo>
                <a:cubicBezTo>
                  <a:pt x="-96478" y="3259975"/>
                  <a:pt x="-96478" y="2634286"/>
                  <a:pt x="289435" y="2248373"/>
                </a:cubicBezTo>
                <a:lnTo>
                  <a:pt x="2200873" y="336935"/>
                </a:lnTo>
                <a:cubicBezTo>
                  <a:pt x="2393829" y="143979"/>
                  <a:pt x="2646729" y="47500"/>
                  <a:pt x="2899630" y="47500"/>
                </a:cubicBezTo>
                <a:close/>
                <a:moveTo>
                  <a:pt x="741496" y="0"/>
                </a:moveTo>
                <a:cubicBezTo>
                  <a:pt x="1055572" y="0"/>
                  <a:pt x="1310180" y="254608"/>
                  <a:pt x="1310180" y="568684"/>
                </a:cubicBezTo>
                <a:cubicBezTo>
                  <a:pt x="1310180" y="882760"/>
                  <a:pt x="1055572" y="1137368"/>
                  <a:pt x="741496" y="1137368"/>
                </a:cubicBezTo>
                <a:cubicBezTo>
                  <a:pt x="427420" y="1137368"/>
                  <a:pt x="172812" y="882760"/>
                  <a:pt x="172812" y="568684"/>
                </a:cubicBezTo>
                <a:cubicBezTo>
                  <a:pt x="172812" y="254608"/>
                  <a:pt x="427420" y="0"/>
                  <a:pt x="74149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3813" y="1627188"/>
            <a:ext cx="4802187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4384675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43E22D-3537-420B-9512-E29B7E8990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00800" y="2743200"/>
            <a:ext cx="2449513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59E1359-EDF2-4AA0-B79D-DBD3FECC87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2141" y="2079901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4200EEF-47B5-4013-B01D-263638498F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8597" y="465414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5F408B5-3B2F-4D0D-841B-704DC4975E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291" y="157389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BF17F5F-3914-4F57-8C6A-3F0F6C6730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18755" y="4582930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AAD3834-C047-4786-844E-3D3FD4D1FB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52247" y="2266169"/>
            <a:ext cx="2849329" cy="1389710"/>
          </a:xfrm>
          <a:custGeom>
            <a:avLst/>
            <a:gdLst>
              <a:gd name="connsiteX0" fmla="*/ 100990 w 2849329"/>
              <a:gd name="connsiteY0" fmla="*/ 0 h 1389710"/>
              <a:gd name="connsiteX1" fmla="*/ 2748339 w 2849329"/>
              <a:gd name="connsiteY1" fmla="*/ 0 h 1389710"/>
              <a:gd name="connsiteX2" fmla="*/ 2849329 w 2849329"/>
              <a:gd name="connsiteY2" fmla="*/ 100990 h 1389710"/>
              <a:gd name="connsiteX3" fmla="*/ 2849329 w 2849329"/>
              <a:gd name="connsiteY3" fmla="*/ 1288720 h 1389710"/>
              <a:gd name="connsiteX4" fmla="*/ 2748339 w 2849329"/>
              <a:gd name="connsiteY4" fmla="*/ 1389710 h 1389710"/>
              <a:gd name="connsiteX5" fmla="*/ 100990 w 2849329"/>
              <a:gd name="connsiteY5" fmla="*/ 1389710 h 1389710"/>
              <a:gd name="connsiteX6" fmla="*/ 0 w 2849329"/>
              <a:gd name="connsiteY6" fmla="*/ 1288720 h 1389710"/>
              <a:gd name="connsiteX7" fmla="*/ 0 w 2849329"/>
              <a:gd name="connsiteY7" fmla="*/ 100990 h 1389710"/>
              <a:gd name="connsiteX8" fmla="*/ 100990 w 2849329"/>
              <a:gd name="connsiteY8" fmla="*/ 0 h 13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9329" h="1389710">
                <a:moveTo>
                  <a:pt x="100990" y="0"/>
                </a:moveTo>
                <a:lnTo>
                  <a:pt x="2748339" y="0"/>
                </a:lnTo>
                <a:cubicBezTo>
                  <a:pt x="2804114" y="0"/>
                  <a:pt x="2849329" y="45215"/>
                  <a:pt x="2849329" y="100990"/>
                </a:cubicBezTo>
                <a:lnTo>
                  <a:pt x="2849329" y="1288720"/>
                </a:lnTo>
                <a:cubicBezTo>
                  <a:pt x="2849329" y="1344495"/>
                  <a:pt x="2804114" y="1389710"/>
                  <a:pt x="2748339" y="1389710"/>
                </a:cubicBezTo>
                <a:lnTo>
                  <a:pt x="100990" y="1389710"/>
                </a:lnTo>
                <a:cubicBezTo>
                  <a:pt x="45215" y="1389710"/>
                  <a:pt x="0" y="1344495"/>
                  <a:pt x="0" y="1288720"/>
                </a:cubicBezTo>
                <a:lnTo>
                  <a:pt x="0" y="100990"/>
                </a:lnTo>
                <a:cubicBezTo>
                  <a:pt x="0" y="45215"/>
                  <a:pt x="45215" y="0"/>
                  <a:pt x="10099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A1FD98-A7AE-4527-9CAB-525E3E5800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75350" y="3418368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E9F7EB8-6143-4FC1-BC16-0843C3251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5400000">
            <a:off x="7960769" y="1652271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9DA04E-1542-4AA1-8E87-8D1DB6A1EE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8924" y="2962275"/>
            <a:ext cx="4795837" cy="3005138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A819E6-6A5B-4E38-AFFC-DAE5C00F61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59132" y="2302525"/>
            <a:ext cx="2956194" cy="3124596"/>
          </a:xfrm>
          <a:custGeom>
            <a:avLst/>
            <a:gdLst>
              <a:gd name="connsiteX0" fmla="*/ 166109 w 2956194"/>
              <a:gd name="connsiteY0" fmla="*/ 0 h 3124596"/>
              <a:gd name="connsiteX1" fmla="*/ 2790085 w 2956194"/>
              <a:gd name="connsiteY1" fmla="*/ 0 h 3124596"/>
              <a:gd name="connsiteX2" fmla="*/ 2956194 w 2956194"/>
              <a:gd name="connsiteY2" fmla="*/ 166109 h 3124596"/>
              <a:gd name="connsiteX3" fmla="*/ 2956194 w 2956194"/>
              <a:gd name="connsiteY3" fmla="*/ 2958487 h 3124596"/>
              <a:gd name="connsiteX4" fmla="*/ 2790085 w 2956194"/>
              <a:gd name="connsiteY4" fmla="*/ 3124596 h 3124596"/>
              <a:gd name="connsiteX5" fmla="*/ 166109 w 2956194"/>
              <a:gd name="connsiteY5" fmla="*/ 3124596 h 3124596"/>
              <a:gd name="connsiteX6" fmla="*/ 0 w 2956194"/>
              <a:gd name="connsiteY6" fmla="*/ 2958487 h 3124596"/>
              <a:gd name="connsiteX7" fmla="*/ 0 w 2956194"/>
              <a:gd name="connsiteY7" fmla="*/ 166109 h 3124596"/>
              <a:gd name="connsiteX8" fmla="*/ 166109 w 2956194"/>
              <a:gd name="connsiteY8" fmla="*/ 0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6194" h="3124596">
                <a:moveTo>
                  <a:pt x="166109" y="0"/>
                </a:moveTo>
                <a:lnTo>
                  <a:pt x="2790085" y="0"/>
                </a:lnTo>
                <a:cubicBezTo>
                  <a:pt x="2881824" y="0"/>
                  <a:pt x="2956194" y="74370"/>
                  <a:pt x="2956194" y="166109"/>
                </a:cubicBezTo>
                <a:lnTo>
                  <a:pt x="2956194" y="2958487"/>
                </a:lnTo>
                <a:cubicBezTo>
                  <a:pt x="2956194" y="3050226"/>
                  <a:pt x="2881824" y="3124596"/>
                  <a:pt x="2790085" y="3124596"/>
                </a:cubicBezTo>
                <a:lnTo>
                  <a:pt x="166109" y="3124596"/>
                </a:lnTo>
                <a:cubicBezTo>
                  <a:pt x="74370" y="3124596"/>
                  <a:pt x="0" y="3050226"/>
                  <a:pt x="0" y="2958487"/>
                </a:cubicBezTo>
                <a:lnTo>
                  <a:pt x="0" y="166109"/>
                </a:lnTo>
                <a:cubicBezTo>
                  <a:pt x="0" y="74370"/>
                  <a:pt x="74370" y="0"/>
                  <a:pt x="16610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1CB7B9-43A7-4542-8869-084C42D23C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75427" y="3387030"/>
            <a:ext cx="955586" cy="955586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1D1813-5E60-4C22-A50B-F791BAD634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84737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F4757CE-FED8-44C4-A328-943CC62E75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2986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E6365C-22D0-42AF-94F9-3A8C1324D0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1235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3D52257-7995-49BD-835E-39B732E228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99484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313832-7995-4AFE-B2EA-E1DAE990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562" y="1528568"/>
            <a:ext cx="5660439" cy="5329432"/>
          </a:xfrm>
          <a:custGeom>
            <a:avLst/>
            <a:gdLst>
              <a:gd name="connsiteX0" fmla="*/ 3645959 w 5660439"/>
              <a:gd name="connsiteY0" fmla="*/ 0 h 5329432"/>
              <a:gd name="connsiteX1" fmla="*/ 5383840 w 5660439"/>
              <a:gd name="connsiteY1" fmla="*/ 440048 h 5329432"/>
              <a:gd name="connsiteX2" fmla="*/ 5660439 w 5660439"/>
              <a:gd name="connsiteY2" fmla="*/ 608086 h 5329432"/>
              <a:gd name="connsiteX3" fmla="*/ 5660439 w 5660439"/>
              <a:gd name="connsiteY3" fmla="*/ 5329432 h 5329432"/>
              <a:gd name="connsiteX4" fmla="*/ 413838 w 5660439"/>
              <a:gd name="connsiteY4" fmla="*/ 5329432 h 5329432"/>
              <a:gd name="connsiteX5" fmla="*/ 286518 w 5660439"/>
              <a:gd name="connsiteY5" fmla="*/ 5065131 h 5329432"/>
              <a:gd name="connsiteX6" fmla="*/ 0 w 5660439"/>
              <a:gd name="connsiteY6" fmla="*/ 3645959 h 5329432"/>
              <a:gd name="connsiteX7" fmla="*/ 3645959 w 5660439"/>
              <a:gd name="connsiteY7" fmla="*/ 0 h 53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0439" h="5329432">
                <a:moveTo>
                  <a:pt x="3645959" y="0"/>
                </a:moveTo>
                <a:cubicBezTo>
                  <a:pt x="4275211" y="0"/>
                  <a:pt x="4867232" y="159409"/>
                  <a:pt x="5383840" y="440048"/>
                </a:cubicBezTo>
                <a:lnTo>
                  <a:pt x="5660439" y="608086"/>
                </a:lnTo>
                <a:lnTo>
                  <a:pt x="5660439" y="5329432"/>
                </a:lnTo>
                <a:lnTo>
                  <a:pt x="413838" y="5329432"/>
                </a:lnTo>
                <a:lnTo>
                  <a:pt x="286518" y="5065131"/>
                </a:lnTo>
                <a:cubicBezTo>
                  <a:pt x="102022" y="4628935"/>
                  <a:pt x="0" y="4149361"/>
                  <a:pt x="0" y="3645959"/>
                </a:cubicBezTo>
                <a:cubicBezTo>
                  <a:pt x="0" y="1632351"/>
                  <a:pt x="1632351" y="0"/>
                  <a:pt x="364595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0318B45-8239-4206-AB4F-E585282CC9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32447" y="5141320"/>
            <a:ext cx="1305014" cy="1305014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52538" y="2081213"/>
            <a:ext cx="4681537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5" y="1803400"/>
            <a:ext cx="4222750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9ADE10-27A4-48C3-B2E7-E196289EBB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9312" y="1414130"/>
            <a:ext cx="5295014" cy="3912782"/>
          </a:xfrm>
          <a:custGeom>
            <a:avLst/>
            <a:gdLst>
              <a:gd name="connsiteX0" fmla="*/ 77982 w 5295014"/>
              <a:gd name="connsiteY0" fmla="*/ 0 h 3912782"/>
              <a:gd name="connsiteX1" fmla="*/ 5217032 w 5295014"/>
              <a:gd name="connsiteY1" fmla="*/ 0 h 3912782"/>
              <a:gd name="connsiteX2" fmla="*/ 5295014 w 5295014"/>
              <a:gd name="connsiteY2" fmla="*/ 77982 h 3912782"/>
              <a:gd name="connsiteX3" fmla="*/ 5295014 w 5295014"/>
              <a:gd name="connsiteY3" fmla="*/ 3834800 h 3912782"/>
              <a:gd name="connsiteX4" fmla="*/ 5217032 w 5295014"/>
              <a:gd name="connsiteY4" fmla="*/ 3912782 h 3912782"/>
              <a:gd name="connsiteX5" fmla="*/ 77982 w 5295014"/>
              <a:gd name="connsiteY5" fmla="*/ 3912782 h 3912782"/>
              <a:gd name="connsiteX6" fmla="*/ 0 w 5295014"/>
              <a:gd name="connsiteY6" fmla="*/ 3834800 h 3912782"/>
              <a:gd name="connsiteX7" fmla="*/ 0 w 5295014"/>
              <a:gd name="connsiteY7" fmla="*/ 77982 h 3912782"/>
              <a:gd name="connsiteX8" fmla="*/ 77982 w 5295014"/>
              <a:gd name="connsiteY8" fmla="*/ 0 h 391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5014" h="3912782">
                <a:moveTo>
                  <a:pt x="77982" y="0"/>
                </a:moveTo>
                <a:lnTo>
                  <a:pt x="5217032" y="0"/>
                </a:lnTo>
                <a:cubicBezTo>
                  <a:pt x="5260100" y="0"/>
                  <a:pt x="5295014" y="34914"/>
                  <a:pt x="5295014" y="77982"/>
                </a:cubicBezTo>
                <a:lnTo>
                  <a:pt x="5295014" y="3834800"/>
                </a:lnTo>
                <a:cubicBezTo>
                  <a:pt x="5295014" y="3877868"/>
                  <a:pt x="5260100" y="3912782"/>
                  <a:pt x="5217032" y="3912782"/>
                </a:cubicBezTo>
                <a:lnTo>
                  <a:pt x="77982" y="3912782"/>
                </a:lnTo>
                <a:cubicBezTo>
                  <a:pt x="34914" y="3912782"/>
                  <a:pt x="0" y="3877868"/>
                  <a:pt x="0" y="3834800"/>
                </a:cubicBezTo>
                <a:lnTo>
                  <a:pt x="0" y="77982"/>
                </a:lnTo>
                <a:cubicBezTo>
                  <a:pt x="0" y="34914"/>
                  <a:pt x="34914" y="0"/>
                  <a:pt x="7798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08900" y="2156083"/>
            <a:ext cx="3944938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4334" y="1878270"/>
            <a:ext cx="3479504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2906584" y="3105834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FA1A09-B2BE-45A7-8C96-4841ADB8D2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13400" y="1"/>
            <a:ext cx="6578600" cy="6858000"/>
          </a:xfrm>
          <a:custGeom>
            <a:avLst/>
            <a:gdLst>
              <a:gd name="connsiteX0" fmla="*/ 0 w 6578600"/>
              <a:gd name="connsiteY0" fmla="*/ 0 h 6858000"/>
              <a:gd name="connsiteX1" fmla="*/ 6578600 w 6578600"/>
              <a:gd name="connsiteY1" fmla="*/ 0 h 6858000"/>
              <a:gd name="connsiteX2" fmla="*/ 6578600 w 6578600"/>
              <a:gd name="connsiteY2" fmla="*/ 6858000 h 6858000"/>
              <a:gd name="connsiteX3" fmla="*/ 0 w 657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600" h="6858000">
                <a:moveTo>
                  <a:pt x="0" y="0"/>
                </a:moveTo>
                <a:lnTo>
                  <a:pt x="6578600" y="0"/>
                </a:lnTo>
                <a:lnTo>
                  <a:pt x="65786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03AE37-6EB1-4A16-BB55-C794B4A039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61872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874F3B-C307-4177-952B-0CC6B7BD51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28989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65BD9D-1189-4CD4-AE55-6237EA6F5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43284" y="2886290"/>
            <a:ext cx="6505432" cy="3971711"/>
          </a:xfrm>
          <a:custGeom>
            <a:avLst/>
            <a:gdLst>
              <a:gd name="connsiteX0" fmla="*/ 142371 w 6505432"/>
              <a:gd name="connsiteY0" fmla="*/ 0 h 3971711"/>
              <a:gd name="connsiteX1" fmla="*/ 6363061 w 6505432"/>
              <a:gd name="connsiteY1" fmla="*/ 0 h 3971711"/>
              <a:gd name="connsiteX2" fmla="*/ 6505432 w 6505432"/>
              <a:gd name="connsiteY2" fmla="*/ 142371 h 3971711"/>
              <a:gd name="connsiteX3" fmla="*/ 6505432 w 6505432"/>
              <a:gd name="connsiteY3" fmla="*/ 3971711 h 3971711"/>
              <a:gd name="connsiteX4" fmla="*/ 0 w 6505432"/>
              <a:gd name="connsiteY4" fmla="*/ 3971711 h 3971711"/>
              <a:gd name="connsiteX5" fmla="*/ 0 w 6505432"/>
              <a:gd name="connsiteY5" fmla="*/ 142371 h 3971711"/>
              <a:gd name="connsiteX6" fmla="*/ 142371 w 6505432"/>
              <a:gd name="connsiteY6" fmla="*/ 0 h 397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5432" h="3971711">
                <a:moveTo>
                  <a:pt x="142371" y="0"/>
                </a:moveTo>
                <a:lnTo>
                  <a:pt x="6363061" y="0"/>
                </a:lnTo>
                <a:cubicBezTo>
                  <a:pt x="6441690" y="0"/>
                  <a:pt x="6505432" y="63742"/>
                  <a:pt x="6505432" y="142371"/>
                </a:cubicBezTo>
                <a:lnTo>
                  <a:pt x="6505432" y="3971711"/>
                </a:lnTo>
                <a:lnTo>
                  <a:pt x="0" y="3971711"/>
                </a:lnTo>
                <a:lnTo>
                  <a:pt x="0" y="142371"/>
                </a:lnTo>
                <a:cubicBezTo>
                  <a:pt x="0" y="63742"/>
                  <a:pt x="63742" y="0"/>
                  <a:pt x="14237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8483" y="721578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3284" y="999391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BFAF09-6BE0-47EE-B128-B7AE947C1E6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24690" y="1349377"/>
            <a:ext cx="7067310" cy="4551695"/>
          </a:xfrm>
          <a:custGeom>
            <a:avLst/>
            <a:gdLst>
              <a:gd name="connsiteX0" fmla="*/ 120665 w 7067310"/>
              <a:gd name="connsiteY0" fmla="*/ 0 h 4551695"/>
              <a:gd name="connsiteX1" fmla="*/ 7067310 w 7067310"/>
              <a:gd name="connsiteY1" fmla="*/ 0 h 4551695"/>
              <a:gd name="connsiteX2" fmla="*/ 7067310 w 7067310"/>
              <a:gd name="connsiteY2" fmla="*/ 4551695 h 4551695"/>
              <a:gd name="connsiteX3" fmla="*/ 120665 w 7067310"/>
              <a:gd name="connsiteY3" fmla="*/ 4551695 h 4551695"/>
              <a:gd name="connsiteX4" fmla="*/ 0 w 7067310"/>
              <a:gd name="connsiteY4" fmla="*/ 4431030 h 4551695"/>
              <a:gd name="connsiteX5" fmla="*/ 0 w 7067310"/>
              <a:gd name="connsiteY5" fmla="*/ 120665 h 4551695"/>
              <a:gd name="connsiteX6" fmla="*/ 120665 w 7067310"/>
              <a:gd name="connsiteY6" fmla="*/ 0 h 455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7310" h="4551695">
                <a:moveTo>
                  <a:pt x="120665" y="0"/>
                </a:moveTo>
                <a:lnTo>
                  <a:pt x="7067310" y="0"/>
                </a:lnTo>
                <a:lnTo>
                  <a:pt x="7067310" y="4551695"/>
                </a:lnTo>
                <a:lnTo>
                  <a:pt x="120665" y="4551695"/>
                </a:lnTo>
                <a:cubicBezTo>
                  <a:pt x="54024" y="4551695"/>
                  <a:pt x="0" y="4497671"/>
                  <a:pt x="0" y="4431030"/>
                </a:cubicBezTo>
                <a:lnTo>
                  <a:pt x="0" y="120665"/>
                </a:lnTo>
                <a:cubicBezTo>
                  <a:pt x="0" y="54024"/>
                  <a:pt x="54024" y="0"/>
                  <a:pt x="12066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3C094A0-CD5D-4F88-AF48-690FDC7D6C7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2B4E866-7198-462F-B18D-48B931AA32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1819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A767ADC-A3DA-4574-A1F2-F941AFF922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40834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17725" y="2081213"/>
            <a:ext cx="3536950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03441-A57D-40EA-A2DE-6AEDE6C847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52674" y="1756652"/>
            <a:ext cx="5839327" cy="3341529"/>
          </a:xfrm>
          <a:custGeom>
            <a:avLst/>
            <a:gdLst>
              <a:gd name="connsiteX0" fmla="*/ 556934 w 5839327"/>
              <a:gd name="connsiteY0" fmla="*/ 0 h 3341529"/>
              <a:gd name="connsiteX1" fmla="*/ 5839327 w 5839327"/>
              <a:gd name="connsiteY1" fmla="*/ 0 h 3341529"/>
              <a:gd name="connsiteX2" fmla="*/ 5839327 w 5839327"/>
              <a:gd name="connsiteY2" fmla="*/ 3341529 h 3341529"/>
              <a:gd name="connsiteX3" fmla="*/ 2443591 w 5839327"/>
              <a:gd name="connsiteY3" fmla="*/ 3341529 h 3341529"/>
              <a:gd name="connsiteX4" fmla="*/ 556934 w 5839327"/>
              <a:gd name="connsiteY4" fmla="*/ 3341529 h 3341529"/>
              <a:gd name="connsiteX5" fmla="*/ 0 w 5839327"/>
              <a:gd name="connsiteY5" fmla="*/ 3341529 h 3341529"/>
              <a:gd name="connsiteX6" fmla="*/ 0 w 5839327"/>
              <a:gd name="connsiteY6" fmla="*/ 1991248 h 3341529"/>
              <a:gd name="connsiteX7" fmla="*/ 1 w 5839327"/>
              <a:gd name="connsiteY7" fmla="*/ 1991248 h 3341529"/>
              <a:gd name="connsiteX8" fmla="*/ 1 w 5839327"/>
              <a:gd name="connsiteY8" fmla="*/ 556933 h 3341529"/>
              <a:gd name="connsiteX9" fmla="*/ 556934 w 5839327"/>
              <a:gd name="connsiteY9" fmla="*/ 0 h 334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9327" h="3341529">
                <a:moveTo>
                  <a:pt x="556934" y="0"/>
                </a:moveTo>
                <a:lnTo>
                  <a:pt x="5839327" y="0"/>
                </a:lnTo>
                <a:lnTo>
                  <a:pt x="5839327" y="3341529"/>
                </a:lnTo>
                <a:lnTo>
                  <a:pt x="2443591" y="3341529"/>
                </a:lnTo>
                <a:lnTo>
                  <a:pt x="556934" y="3341529"/>
                </a:lnTo>
                <a:lnTo>
                  <a:pt x="0" y="3341529"/>
                </a:lnTo>
                <a:lnTo>
                  <a:pt x="0" y="1991248"/>
                </a:lnTo>
                <a:lnTo>
                  <a:pt x="1" y="1991248"/>
                </a:lnTo>
                <a:lnTo>
                  <a:pt x="1" y="556933"/>
                </a:lnTo>
                <a:cubicBezTo>
                  <a:pt x="1" y="249347"/>
                  <a:pt x="249348" y="0"/>
                  <a:pt x="55693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20/10/2020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587376" y="549275"/>
            <a:ext cx="482668" cy="288379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Graphic 19">
            <a:extLst>
              <a:ext uri="{FF2B5EF4-FFF2-40B4-BE49-F238E27FC236}">
                <a16:creationId xmlns:a16="http://schemas.microsoft.com/office/drawing/2014/main" id="{7B0B4816-5E0E-4B26-958D-371D9AA1750B}"/>
              </a:ext>
            </a:extLst>
          </p:cNvPr>
          <p:cNvSpPr/>
          <p:nvPr userDrawn="1"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6">
            <a:extLst>
              <a:ext uri="{FF2B5EF4-FFF2-40B4-BE49-F238E27FC236}">
                <a16:creationId xmlns:a16="http://schemas.microsoft.com/office/drawing/2014/main" id="{1AA02EAA-F7A7-44C0-BA75-74F0CA8F2B09}"/>
              </a:ext>
            </a:extLst>
          </p:cNvPr>
          <p:cNvSpPr/>
          <p:nvPr userDrawn="1"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78701825-9C88-495D-829D-874C594D68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EC309AB-A80B-4595-94EB-C4C80DCD43C2}"/>
              </a:ext>
            </a:extLst>
          </p:cNvPr>
          <p:cNvSpPr/>
          <p:nvPr/>
        </p:nvSpPr>
        <p:spPr>
          <a:xfrm>
            <a:off x="4014904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9841357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8337" y="-479940"/>
            <a:ext cx="1721322" cy="2051864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644965" y="2481574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561835" y="3808514"/>
            <a:ext cx="2959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648958" y="4427428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557997" y="24646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3895688" y="3849804"/>
            <a:ext cx="3648630" cy="300819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6808050" y="4960473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10162926" y="2770808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5334570" y="3838354"/>
            <a:ext cx="6342950" cy="63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pHolder2">
            <a:extLst>
              <a:ext uri="{FF2B5EF4-FFF2-40B4-BE49-F238E27FC236}">
                <a16:creationId xmlns:a16="http://schemas.microsoft.com/office/drawing/2014/main" id="{A9BFC6F2-49CD-44BA-AA45-A1BB02BAEC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402691" y="295155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1282611" y="4429479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5906481" y="346257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6356210" y="3345552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6910778" y="3382399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8916887" y="3382399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5906481" y="404652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6356210" y="3993300"/>
            <a:ext cx="4611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6910778" y="4008881"/>
            <a:ext cx="181659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8916887" y="4008881"/>
            <a:ext cx="247058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5906481" y="4651742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6356210" y="4534718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6910778" y="4571565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8916887" y="4571565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5906481" y="5246325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6356210" y="5129301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6910778" y="5166148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8916887" y="5166148"/>
            <a:ext cx="247058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34F0C120-81E3-4220-8866-F6FB3756CB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E07D1CF-EFA1-4CEC-BDC1-D7B986D7464F}"/>
              </a:ext>
            </a:extLst>
          </p:cNvPr>
          <p:cNvSpPr/>
          <p:nvPr/>
        </p:nvSpPr>
        <p:spPr>
          <a:xfrm>
            <a:off x="532015" y="0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0" y="6325985"/>
            <a:ext cx="532015" cy="532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7640548" y="2294470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531460" y="1481592"/>
            <a:ext cx="1542812" cy="2662142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560107" y="177113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11950995" y="4497572"/>
            <a:ext cx="241005" cy="149919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8006156" y="582466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3518764" y="4019301"/>
            <a:ext cx="452496" cy="41416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384738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1228821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1122610" y="497704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392298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376706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3873280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646123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630531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6153810" y="4977049"/>
            <a:ext cx="242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8999484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8843567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8949778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9B2F3A56-9999-4577-95A9-8F6EAF0B83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pHolder15">
            <a:extLst>
              <a:ext uri="{FF2B5EF4-FFF2-40B4-BE49-F238E27FC236}">
                <a16:creationId xmlns:a16="http://schemas.microsoft.com/office/drawing/2014/main" id="{82B18D9C-ADB7-4136-ACC1-598D5991C1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DEAE1E0D-2E81-4BA2-B588-B81A33C4B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2118035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465628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719453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9732781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720920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PpHolder22">
            <a:extLst>
              <a:ext uri="{FF2B5EF4-FFF2-40B4-BE49-F238E27FC236}">
                <a16:creationId xmlns:a16="http://schemas.microsoft.com/office/drawing/2014/main" id="{CBD49519-CC56-49C7-B05D-C1F8190447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425916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679741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9335666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8155545" y="2934586"/>
            <a:ext cx="265373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8197596" y="140983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pHolder5">
            <a:extLst>
              <a:ext uri="{FF2B5EF4-FFF2-40B4-BE49-F238E27FC236}">
                <a16:creationId xmlns:a16="http://schemas.microsoft.com/office/drawing/2014/main" id="{AB6E3FDA-2ADA-4FE3-8017-15C61D4806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1266865" y="4457590"/>
            <a:ext cx="4508937" cy="159531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2098000" y="5212894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2098001" y="4839809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3632501" y="4837479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641318" y="5001304"/>
            <a:ext cx="388791" cy="207837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8155545" y="4669987"/>
            <a:ext cx="265373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8137436" y="432880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8210162" y="5145639"/>
            <a:ext cx="433606" cy="433606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8752076" y="5145639"/>
            <a:ext cx="433606" cy="433606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9283312" y="5145639"/>
            <a:ext cx="433606" cy="433606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9827825" y="5145639"/>
            <a:ext cx="433606" cy="433606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1314959" y="4582546"/>
            <a:ext cx="5369619" cy="166054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5283546" y="4777104"/>
            <a:ext cx="1401032" cy="1465985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8565932" y="0"/>
            <a:ext cx="3626069" cy="5412828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pHolder4">
            <a:extLst>
              <a:ext uri="{FF2B5EF4-FFF2-40B4-BE49-F238E27FC236}">
                <a16:creationId xmlns:a16="http://schemas.microsoft.com/office/drawing/2014/main" id="{2C151548-73BC-447F-BC74-6CA7BA3904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pHolder5">
            <a:extLst>
              <a:ext uri="{FF2B5EF4-FFF2-40B4-BE49-F238E27FC236}">
                <a16:creationId xmlns:a16="http://schemas.microsoft.com/office/drawing/2014/main" id="{7943C98F-D7B1-435E-B412-532067800E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pHolder6">
            <a:extLst>
              <a:ext uri="{FF2B5EF4-FFF2-40B4-BE49-F238E27FC236}">
                <a16:creationId xmlns:a16="http://schemas.microsoft.com/office/drawing/2014/main" id="{9DD04434-1F63-4D24-95F0-F7E9BF7D9D0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7">
            <a:extLst>
              <a:ext uri="{FF2B5EF4-FFF2-40B4-BE49-F238E27FC236}">
                <a16:creationId xmlns:a16="http://schemas.microsoft.com/office/drawing/2014/main" id="{FFFC34E3-3D37-40E4-A9D6-C1EB7C3FF5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851B4D05-DE70-49CA-8DD9-DFAB1DE6DCF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10946905" y="222500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9265658" y="6020508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7302826" y="62282"/>
            <a:ext cx="264625" cy="26467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5890918" y="2684141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4188807" y="4886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4188807" y="5275788"/>
            <a:ext cx="190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4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1" grpId="0" build="p"/>
      <p:bldP spid="42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6641434" y="1555324"/>
            <a:ext cx="5550567" cy="5302676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100531" y="-1156567"/>
            <a:ext cx="6620437" cy="73310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730542" y="3232285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7893623" y="5501976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3868471" y="35579"/>
            <a:ext cx="541829" cy="54182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2127030" y="3901056"/>
            <a:ext cx="3331918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2226040" y="468893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3" name="PpHolder13">
            <a:extLst>
              <a:ext uri="{FF2B5EF4-FFF2-40B4-BE49-F238E27FC236}">
                <a16:creationId xmlns:a16="http://schemas.microsoft.com/office/drawing/2014/main" id="{16E7A68B-6164-42DE-8278-6CCC031027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">
            <a:extLst>
              <a:ext uri="{FF2B5EF4-FFF2-40B4-BE49-F238E27FC236}">
                <a16:creationId xmlns:a16="http://schemas.microsoft.com/office/drawing/2014/main" id="{3F96F891-C8EB-46A3-B181-F785CE1F9C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5056621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8545636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1308907" y="2934586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5339575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5339575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8828590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8828590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408652" y="3733067"/>
            <a:ext cx="910613" cy="47625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PpHolder17">
            <a:extLst>
              <a:ext uri="{FF2B5EF4-FFF2-40B4-BE49-F238E27FC236}">
                <a16:creationId xmlns:a16="http://schemas.microsoft.com/office/drawing/2014/main" id="{7E3FB786-833C-4ECE-8AEA-943F92CDE0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pHolder18">
            <a:extLst>
              <a:ext uri="{FF2B5EF4-FFF2-40B4-BE49-F238E27FC236}">
                <a16:creationId xmlns:a16="http://schemas.microsoft.com/office/drawing/2014/main" id="{04B72745-A162-4B79-9E6C-E53163FB47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" grpId="0" build="p"/>
      <p:bldP spid="11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1012263" y="2004646"/>
            <a:ext cx="2733253" cy="4853354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7FED78EE-FA35-48C8-B4B7-7BA3FD7284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1043543" y="1665041"/>
            <a:ext cx="1943655" cy="21522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355634" y="5820721"/>
            <a:ext cx="164697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3030687" y="5950836"/>
            <a:ext cx="1086283" cy="42799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3030687" y="6026333"/>
            <a:ext cx="108628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4992054" y="2795622"/>
            <a:ext cx="2434453" cy="1447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4992054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4992054" y="4784695"/>
            <a:ext cx="243445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4992054" y="438458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302525"/>
            <a:ext cx="504032" cy="3124596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8139331" y="2795622"/>
            <a:ext cx="3538189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8139331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9345484" y="3828051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9345484" y="3486865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8137436" y="457027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8209184" y="5067699"/>
            <a:ext cx="260698" cy="260698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8704030" y="5067699"/>
            <a:ext cx="260698" cy="260698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9188198" y="5067699"/>
            <a:ext cx="260698" cy="260698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9685643" y="5067699"/>
            <a:ext cx="260698" cy="260698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sp>
        <p:nvSpPr>
          <p:cNvPr id="3" name="PpHolder22">
            <a:extLst>
              <a:ext uri="{FF2B5EF4-FFF2-40B4-BE49-F238E27FC236}">
                <a16:creationId xmlns:a16="http://schemas.microsoft.com/office/drawing/2014/main" id="{CC9579EF-4F31-47BC-8A29-10CB90DA40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7412CC2A-6873-4F5A-BB98-2860203F06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4805916" y="3880884"/>
            <a:ext cx="7386084" cy="2977116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4853636" y="3380645"/>
            <a:ext cx="2847003" cy="3152608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84" y="2767192"/>
            <a:ext cx="6284829" cy="361120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3" name="PpHolder5">
            <a:extLst>
              <a:ext uri="{FF2B5EF4-FFF2-40B4-BE49-F238E27FC236}">
                <a16:creationId xmlns:a16="http://schemas.microsoft.com/office/drawing/2014/main" id="{708A1CD9-6639-448F-8AD0-A1525F3AA0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3026735" y="1596711"/>
            <a:ext cx="613853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7191952" y="2767192"/>
            <a:ext cx="4206150" cy="3253563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7598740" y="3522636"/>
            <a:ext cx="2809833" cy="3365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7598741" y="3181450"/>
            <a:ext cx="219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7609613" y="3930520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7609613" y="4571421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7609613" y="5212322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7710918" y="4268165"/>
            <a:ext cx="3189612" cy="1338331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10497921" y="3930520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10497921" y="4571421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10497921" y="5212322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635147" y="5600125"/>
            <a:ext cx="2095310" cy="1257875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1268276" y="3322223"/>
            <a:ext cx="4392163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PpHolder4">
            <a:extLst>
              <a:ext uri="{FF2B5EF4-FFF2-40B4-BE49-F238E27FC236}">
                <a16:creationId xmlns:a16="http://schemas.microsoft.com/office/drawing/2014/main" id="{BB72051E-3C3C-4639-9911-51B5E34C8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pHolder5">
            <a:extLst>
              <a:ext uri="{FF2B5EF4-FFF2-40B4-BE49-F238E27FC236}">
                <a16:creationId xmlns:a16="http://schemas.microsoft.com/office/drawing/2014/main" id="{7520A41E-582B-4770-BE4B-D8D80669C4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3612535" y="5414243"/>
            <a:ext cx="172319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3612535" y="5752797"/>
            <a:ext cx="172319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12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360159" y="186387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5342417" y="0"/>
            <a:ext cx="3193254" cy="1470904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8021444" y="4290082"/>
            <a:ext cx="1750596" cy="1687754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09247" y="1499273"/>
            <a:ext cx="3003384" cy="41533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1031894" y="2547823"/>
            <a:ext cx="2969634" cy="89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1031895" y="2206637"/>
            <a:ext cx="3118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1124485" y="3575944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1124485" y="4390462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1124485" y="5204980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578301" y="364305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1297145" y="372625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578301" y="405031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1297145" y="413351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578301" y="445902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1297145" y="454222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578301" y="486086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1297145" y="494406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578301" y="5269579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1297145" y="5352775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2037863" y="3643058"/>
            <a:ext cx="13455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2037862" y="4050317"/>
            <a:ext cx="205317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2037862" y="4459028"/>
            <a:ext cx="158205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2037863" y="4860867"/>
            <a:ext cx="158205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2037862" y="5269579"/>
            <a:ext cx="1710355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</a:rPr>
              <a:t>Accesoriess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A0A6EF72-1275-4955-A24C-D65DB210C2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673" y="3264855"/>
            <a:ext cx="3003384" cy="4153342"/>
          </a:xfrm>
          <a:prstGeom prst="rect">
            <a:avLst/>
          </a:prstGeom>
        </p:spPr>
      </p:pic>
      <p:sp>
        <p:nvSpPr>
          <p:cNvPr id="3" name="PpHolder26">
            <a:extLst>
              <a:ext uri="{FF2B5EF4-FFF2-40B4-BE49-F238E27FC236}">
                <a16:creationId xmlns:a16="http://schemas.microsoft.com/office/drawing/2014/main" id="{C557B827-2B44-401D-8016-97F34018AB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887363" y="0"/>
            <a:ext cx="8417274" cy="5705475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974024" y="-916223"/>
            <a:ext cx="5247685" cy="5810985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2656764" y="2697316"/>
            <a:ext cx="6878472" cy="4160684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85406917-E108-4DC6-BCFB-14937DAD08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953054" y="796564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6162632" y="1121052"/>
            <a:ext cx="3372604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5823945" y="6028909"/>
            <a:ext cx="544110" cy="5441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5986031" y="6202071"/>
            <a:ext cx="219939" cy="20130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619467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10158079" y="5460126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882009" y="1733007"/>
            <a:ext cx="10427982" cy="472808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8751170"/>
              </p:ext>
            </p:extLst>
          </p:nvPr>
        </p:nvGraphicFramePr>
        <p:xfrm>
          <a:off x="1707342" y="2961024"/>
          <a:ext cx="5169989" cy="2609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352708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11891395" y="4819286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11026096" y="4231363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232290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707342" y="2434354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707342" y="2093168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7524941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7655988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7923313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9192778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9323825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9591150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7524941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7655988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7923313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9192778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9323825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9591150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7524941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7655988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7923313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9192778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9323825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9591150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3" name="PpHolder30">
            <a:extLst>
              <a:ext uri="{FF2B5EF4-FFF2-40B4-BE49-F238E27FC236}">
                <a16:creationId xmlns:a16="http://schemas.microsoft.com/office/drawing/2014/main" id="{6CC8837D-A164-49A0-9C64-32C64312DD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7923313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9591150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7923313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9591150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7923313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9591150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52781" y="2151043"/>
          <a:ext cx="5203077" cy="3468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3019708" y="5806785"/>
            <a:ext cx="61525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5627902" y="3585475"/>
            <a:ext cx="327804" cy="13843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6193869" y="3749788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6171567" y="3506371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12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5627902" y="4684887"/>
            <a:ext cx="327804" cy="13843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6193869" y="4849200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6171567" y="4605783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12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9108559" y="3812402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9086257" y="3471216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8142240" y="3558415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8347838" y="3747174"/>
            <a:ext cx="223664" cy="219972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9108559" y="4926514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9086257" y="4585328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8142240" y="4672527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8347838" y="4882782"/>
            <a:ext cx="223664" cy="219972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5567006" y="2175503"/>
            <a:ext cx="1583404" cy="850380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7"/>
              <a:ext cx="77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12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6795069" y="1982993"/>
            <a:ext cx="347786" cy="316584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7832936" y="2386224"/>
            <a:ext cx="329049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7832935" y="204503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3742660" y="3359888"/>
            <a:ext cx="4922875" cy="1148317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8046879" y="3342563"/>
            <a:ext cx="1201883" cy="527798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6483250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4587587" y="3264551"/>
            <a:ext cx="1576360" cy="692247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921615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3111753" y="2179655"/>
            <a:ext cx="5968495" cy="2332984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9720470" y="2827610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9720471" y="2486424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7161688" y="5211137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7161689" y="4869951"/>
            <a:ext cx="2365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551104" y="3405682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1216103" y="3064496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3520381" y="5059701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4185380" y="4718515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926249" y="5269626"/>
            <a:ext cx="5475967" cy="1588374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5263378" y="5073013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7403200" y="139919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8611941" y="194424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9736886" y="297971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6348765" y="2393792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6898763" y="3091348"/>
            <a:ext cx="3262313" cy="2927930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7799619" y="1556237"/>
            <a:ext cx="294392" cy="294094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8993419" y="2088369"/>
            <a:ext cx="296473" cy="3047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6749039" y="2559757"/>
            <a:ext cx="299447" cy="296473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10144023" y="3164706"/>
            <a:ext cx="299447" cy="296473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5021573" y="2459765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Scan</a:t>
            </a:r>
            <a:r>
              <a:rPr lang="en-US" sz="12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6146805" y="1475871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Edit </a:t>
            </a:r>
            <a:r>
              <a:rPr lang="en-US" sz="12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9813911" y="2034468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Validate</a:t>
            </a:r>
            <a:r>
              <a:rPr lang="en-US" sz="12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10939767" y="3058593"/>
            <a:ext cx="77289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Check</a:t>
            </a:r>
            <a:r>
              <a:rPr lang="en-US" sz="12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5685318" y="5831265"/>
            <a:ext cx="267335" cy="247284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353966" y="5828606"/>
            <a:ext cx="4292600" cy="617812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1315214" y="5909435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2297954" y="6243491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3349276" y="582860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4480560" y="6183902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448997" y="555160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Scan 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729973" y="641389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2"/>
                </a:solidFill>
              </a:rPr>
              <a:t>Edit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3212305" y="543326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Validate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3281312" y="626705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Check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5620471" y="618392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4426058" y="588289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Finish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1268053" y="4709889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1268053" y="4368703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691120" y="1764878"/>
            <a:ext cx="7699824" cy="4453964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7312622" y="2342270"/>
            <a:ext cx="1263316" cy="745958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4413011" y="2558838"/>
            <a:ext cx="1046748" cy="288758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4557390" y="4856870"/>
            <a:ext cx="697832" cy="529389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6674948" y="4482521"/>
            <a:ext cx="830179" cy="770021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5387286" y="246848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7198088" y="303204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5117451" y="4786975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6594739" y="4389226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1219677" y="1843527"/>
            <a:ext cx="3203488" cy="17065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451713" y="441817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8339361" y="1340515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7446688" y="433808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2601005" y="3146629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8813950" y="563831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9720471" y="263959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1" name="PpHolder18">
            <a:extLst>
              <a:ext uri="{FF2B5EF4-FFF2-40B4-BE49-F238E27FC236}">
                <a16:creationId xmlns:a16="http://schemas.microsoft.com/office/drawing/2014/main" id="{E96AF121-3702-43B1-A310-ABDDFF1404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59" name="PpHolder19">
            <a:extLst>
              <a:ext uri="{FF2B5EF4-FFF2-40B4-BE49-F238E27FC236}">
                <a16:creationId xmlns:a16="http://schemas.microsoft.com/office/drawing/2014/main" id="{1AA3E994-A80F-445D-A037-4AF525562D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7" name="PpHolder20">
            <a:extLst>
              <a:ext uri="{FF2B5EF4-FFF2-40B4-BE49-F238E27FC236}">
                <a16:creationId xmlns:a16="http://schemas.microsoft.com/office/drawing/2014/main" id="{31857B00-0E8D-417F-AB09-411083CB53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5" name="PpHolder21">
            <a:extLst>
              <a:ext uri="{FF2B5EF4-FFF2-40B4-BE49-F238E27FC236}">
                <a16:creationId xmlns:a16="http://schemas.microsoft.com/office/drawing/2014/main" id="{473F293D-7C99-4B74-8B52-C277E125E89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3285267" y="164720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3515653" y="4222068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830748" y="5721273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10403737" y="114093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9513556" y="414317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9627936" y="1939566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9624684" y="1617430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8735263" y="493713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8732011" y="461499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740288" y="501722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737036" y="469508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2508252" y="2459830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2505000" y="2137694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C18491EA-09BA-4E95-82DD-BB8C6B2BF8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7738533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1168400" y="2482612"/>
            <a:ext cx="1640350" cy="1492488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1168400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4453467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762362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5047429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8332494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762362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5047429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8332494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5173128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986691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8457296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3286925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6541068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9875607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5939784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9224850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2657266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586378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579597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572816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566035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4868895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4862114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4855333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Customable design</a:t>
            </a:r>
            <a:endParaRPr lang="en-ID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4848552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8149992" y="4327208"/>
            <a:ext cx="2494895" cy="1476030"/>
            <a:chOff x="1546848" y="4317987"/>
            <a:chExt cx="2494895" cy="147603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Good quality product</a:t>
              </a:r>
              <a:endParaRPr lang="en-ID" sz="12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10" y="4717664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50+ category product </a:t>
              </a:r>
              <a:endParaRPr lang="en-ID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Customable design</a:t>
              </a:r>
              <a:endParaRPr lang="en-ID" sz="12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Modern &amp; minimalism</a:t>
              </a:r>
              <a:endParaRPr lang="en-ID" sz="12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9887859" y="182502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06CB24E7-489C-4439-B190-6D37F19C6E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4A816FD2-0A58-4957-B880-2B3E9B4FBC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5255741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5255741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8215562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8215562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5255741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8222858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533436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569644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605851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642058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678265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828805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865013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901220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937427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973634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19EA3180-215E-4217-969F-5F8BB299EF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56134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3262498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2599116" y="2473114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2599116" y="2131928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2599116" y="330097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2599116" y="2959790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Phone 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2599116" y="367800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2599115" y="4480456"/>
            <a:ext cx="2225523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2599116" y="4139270"/>
            <a:ext cx="212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2222919" y="2264271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2222919" y="309213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2222919" y="427161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635147" y="5030547"/>
            <a:ext cx="2216511" cy="1827454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9820888" y="5032122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516197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3057940" y="1480931"/>
            <a:ext cx="607612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6010290" y="22724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E216FD1-97C9-4A61-9D9B-14BE98E51738}"/>
              </a:ext>
            </a:extLst>
          </p:cNvPr>
          <p:cNvSpPr/>
          <p:nvPr/>
        </p:nvSpPr>
        <p:spPr>
          <a:xfrm>
            <a:off x="1812235" y="2744099"/>
            <a:ext cx="8567530" cy="4113901"/>
          </a:xfrm>
          <a:custGeom>
            <a:avLst/>
            <a:gdLst>
              <a:gd name="connsiteX0" fmla="*/ 281615 w 8567530"/>
              <a:gd name="connsiteY0" fmla="*/ 0 h 4113901"/>
              <a:gd name="connsiteX1" fmla="*/ 8285915 w 8567530"/>
              <a:gd name="connsiteY1" fmla="*/ 0 h 4113901"/>
              <a:gd name="connsiteX2" fmla="*/ 8567530 w 8567530"/>
              <a:gd name="connsiteY2" fmla="*/ 281615 h 4113901"/>
              <a:gd name="connsiteX3" fmla="*/ 8567530 w 8567530"/>
              <a:gd name="connsiteY3" fmla="*/ 4113901 h 4113901"/>
              <a:gd name="connsiteX4" fmla="*/ 0 w 8567530"/>
              <a:gd name="connsiteY4" fmla="*/ 4113901 h 4113901"/>
              <a:gd name="connsiteX5" fmla="*/ 0 w 8567530"/>
              <a:gd name="connsiteY5" fmla="*/ 281615 h 4113901"/>
              <a:gd name="connsiteX6" fmla="*/ 281615 w 8567530"/>
              <a:gd name="connsiteY6" fmla="*/ 0 h 411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7530" h="4113901">
                <a:moveTo>
                  <a:pt x="281615" y="0"/>
                </a:moveTo>
                <a:lnTo>
                  <a:pt x="8285915" y="0"/>
                </a:lnTo>
                <a:cubicBezTo>
                  <a:pt x="8441447" y="0"/>
                  <a:pt x="8567530" y="126083"/>
                  <a:pt x="8567530" y="281615"/>
                </a:cubicBezTo>
                <a:lnTo>
                  <a:pt x="8567530" y="4113901"/>
                </a:lnTo>
                <a:lnTo>
                  <a:pt x="0" y="4113901"/>
                </a:lnTo>
                <a:lnTo>
                  <a:pt x="0" y="281615"/>
                </a:lnTo>
                <a:cubicBezTo>
                  <a:pt x="0" y="126083"/>
                  <a:pt x="126083" y="0"/>
                  <a:pt x="28161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2186610" y="2957129"/>
            <a:ext cx="56984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3561523" y="2957129"/>
            <a:ext cx="278958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7891670" y="2957129"/>
            <a:ext cx="143785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2025926" y="3525388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2186610" y="3690966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3561523" y="3690966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7891670" y="3690966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2025926" y="4211512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2186610" y="4377090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3561523" y="4377090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7891670" y="4377090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2025926" y="4897636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2186610" y="5063214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3561523" y="5063214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7891670" y="5063214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2025926" y="5583760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2186610" y="5749338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3561523" y="5749338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7891670" y="5749338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2025926" y="6269884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2186610" y="6435462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3561523" y="6435462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7891670" y="6435462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10605113" y="3386498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782956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10971145" y="4377090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395779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0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366669" y="2679197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366669" y="457516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8999620" y="4085426"/>
            <a:ext cx="3192379" cy="2772574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8683687" y="2861042"/>
            <a:ext cx="279600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366669" y="3928228"/>
            <a:ext cx="1294586" cy="42002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475249" y="4001165"/>
            <a:ext cx="10774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2649335" y="4001165"/>
            <a:ext cx="199144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A449A3BB-61DE-47BC-981A-9DD03D15B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97C6347-2AF9-4A81-88BB-EC6430B10A57}"/>
              </a:ext>
            </a:extLst>
          </p:cNvPr>
          <p:cNvSpPr/>
          <p:nvPr/>
        </p:nvSpPr>
        <p:spPr>
          <a:xfrm>
            <a:off x="1" y="0"/>
            <a:ext cx="9872581" cy="6858000"/>
          </a:xfrm>
          <a:custGeom>
            <a:avLst/>
            <a:gdLst>
              <a:gd name="connsiteX0" fmla="*/ 0 w 9872581"/>
              <a:gd name="connsiteY0" fmla="*/ 0 h 6858000"/>
              <a:gd name="connsiteX1" fmla="*/ 9872581 w 9872581"/>
              <a:gd name="connsiteY1" fmla="*/ 0 h 6858000"/>
              <a:gd name="connsiteX2" fmla="*/ 9853019 w 9872581"/>
              <a:gd name="connsiteY2" fmla="*/ 23775 h 6858000"/>
              <a:gd name="connsiteX3" fmla="*/ 9616583 w 9872581"/>
              <a:gd name="connsiteY3" fmla="*/ 235795 h 6858000"/>
              <a:gd name="connsiteX4" fmla="*/ 7166292 w 9872581"/>
              <a:gd name="connsiteY4" fmla="*/ 2024000 h 6858000"/>
              <a:gd name="connsiteX5" fmla="*/ 6823952 w 9872581"/>
              <a:gd name="connsiteY5" fmla="*/ 4215564 h 6858000"/>
              <a:gd name="connsiteX6" fmla="*/ 8612156 w 9872581"/>
              <a:gd name="connsiteY6" fmla="*/ 6665856 h 6858000"/>
              <a:gd name="connsiteX7" fmla="*/ 8700103 w 9872581"/>
              <a:gd name="connsiteY7" fmla="*/ 6800111 h 6858000"/>
              <a:gd name="connsiteX8" fmla="*/ 8730156 w 9872581"/>
              <a:gd name="connsiteY8" fmla="*/ 6858000 h 6858000"/>
              <a:gd name="connsiteX9" fmla="*/ 4868927 w 9872581"/>
              <a:gd name="connsiteY9" fmla="*/ 6858000 h 6858000"/>
              <a:gd name="connsiteX10" fmla="*/ 4288203 w 9872581"/>
              <a:gd name="connsiteY10" fmla="*/ 6062261 h 6858000"/>
              <a:gd name="connsiteX11" fmla="*/ 2096639 w 9872581"/>
              <a:gd name="connsiteY11" fmla="*/ 5719921 h 6858000"/>
              <a:gd name="connsiteX12" fmla="*/ 537184 w 9872581"/>
              <a:gd name="connsiteY12" fmla="*/ 6858000 h 6858000"/>
              <a:gd name="connsiteX13" fmla="*/ 0 w 9872581"/>
              <a:gd name="connsiteY13" fmla="*/ 6858000 h 6858000"/>
              <a:gd name="connsiteX14" fmla="*/ 0 w 9872581"/>
              <a:gd name="connsiteY14" fmla="*/ 3366578 h 6858000"/>
              <a:gd name="connsiteX15" fmla="*/ 247415 w 9872581"/>
              <a:gd name="connsiteY15" fmla="*/ 3186017 h 6858000"/>
              <a:gd name="connsiteX16" fmla="*/ 589754 w 9872581"/>
              <a:gd name="connsiteY16" fmla="*/ 994453 h 6858000"/>
              <a:gd name="connsiteX17" fmla="*/ 0 w 9872581"/>
              <a:gd name="connsiteY17" fmla="*/ 186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872581" h="6858000">
                <a:moveTo>
                  <a:pt x="0" y="0"/>
                </a:moveTo>
                <a:lnTo>
                  <a:pt x="9872581" y="0"/>
                </a:lnTo>
                <a:lnTo>
                  <a:pt x="9853019" y="23775"/>
                </a:lnTo>
                <a:cubicBezTo>
                  <a:pt x="9782891" y="100833"/>
                  <a:pt x="9704003" y="171997"/>
                  <a:pt x="9616583" y="235795"/>
                </a:cubicBezTo>
                <a:lnTo>
                  <a:pt x="7166292" y="2024000"/>
                </a:lnTo>
                <a:cubicBezTo>
                  <a:pt x="6466934" y="2534386"/>
                  <a:pt x="6313566" y="3516207"/>
                  <a:pt x="6823952" y="4215564"/>
                </a:cubicBezTo>
                <a:lnTo>
                  <a:pt x="8612156" y="6665856"/>
                </a:lnTo>
                <a:cubicBezTo>
                  <a:pt x="8644055" y="6709566"/>
                  <a:pt x="8673361" y="6754379"/>
                  <a:pt x="8700103" y="6800111"/>
                </a:cubicBezTo>
                <a:lnTo>
                  <a:pt x="8730156" y="6858000"/>
                </a:lnTo>
                <a:lnTo>
                  <a:pt x="4868927" y="6858000"/>
                </a:lnTo>
                <a:lnTo>
                  <a:pt x="4288203" y="6062261"/>
                </a:lnTo>
                <a:cubicBezTo>
                  <a:pt x="3777817" y="5362904"/>
                  <a:pt x="2795997" y="5209535"/>
                  <a:pt x="2096639" y="5719921"/>
                </a:cubicBezTo>
                <a:lnTo>
                  <a:pt x="537184" y="6858000"/>
                </a:lnTo>
                <a:lnTo>
                  <a:pt x="0" y="6858000"/>
                </a:lnTo>
                <a:lnTo>
                  <a:pt x="0" y="3366578"/>
                </a:lnTo>
                <a:lnTo>
                  <a:pt x="247415" y="3186017"/>
                </a:lnTo>
                <a:cubicBezTo>
                  <a:pt x="946772" y="2675631"/>
                  <a:pt x="1100141" y="1693810"/>
                  <a:pt x="589754" y="994453"/>
                </a:cubicBezTo>
                <a:lnTo>
                  <a:pt x="0" y="186340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222451" y="4760559"/>
            <a:ext cx="2557478" cy="2097441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5888385" y="28878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7719820" y="3353107"/>
            <a:ext cx="335304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7813660" y="4489109"/>
            <a:ext cx="910613" cy="47625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PpHolder11">
            <a:extLst>
              <a:ext uri="{FF2B5EF4-FFF2-40B4-BE49-F238E27FC236}">
                <a16:creationId xmlns:a16="http://schemas.microsoft.com/office/drawing/2014/main" id="{9935342B-E8C0-4D42-B483-AE36EDC646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586935" y="5751680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435256" y="2231660"/>
            <a:ext cx="3417347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7833671" y="1938727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56B50E47-71C3-4A0A-BB13-40B2430C30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1293754" y="3450266"/>
            <a:ext cx="4926293" cy="2001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440087"/>
            <a:ext cx="12192000" cy="2417913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F6A3F018-FEFD-4C32-8D95-242EEA11FF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8756967" y="1858535"/>
            <a:ext cx="2653732" cy="2555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8756967" y="15173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8838044" y="4599394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9161181" y="4499834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Short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8838044" y="4968200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9161181" y="4868640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Long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1307354" y="2909981"/>
            <a:ext cx="2653732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954573" y="4198056"/>
            <a:ext cx="2349796" cy="2349796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3896763" y="4198056"/>
            <a:ext cx="1407606" cy="1405646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3287254" y="4688501"/>
            <a:ext cx="251338" cy="152712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3670827" y="4953360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3670828" y="4580275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3242989" y="5319170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9275240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7152169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5029097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906026" y="4385816"/>
            <a:ext cx="0" cy="71834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3" name="PpHolder8">
            <a:extLst>
              <a:ext uri="{FF2B5EF4-FFF2-40B4-BE49-F238E27FC236}">
                <a16:creationId xmlns:a16="http://schemas.microsoft.com/office/drawing/2014/main" id="{10D9DA7D-7EFA-4B51-A39E-F63C2739A0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7083191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4960119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837048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627424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619857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2028100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952429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4151171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4075500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839731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832164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9206262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5029097" y="1256237"/>
            <a:ext cx="626502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7999496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5020010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5020010" y="2012312"/>
            <a:ext cx="1093048" cy="1019988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2040524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3123788" y="2923306"/>
            <a:ext cx="1068717" cy="1240987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2409833" y="2297017"/>
            <a:ext cx="362565" cy="361779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2371683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2371684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2371684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5351169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5351170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5351170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7999496" y="3048364"/>
            <a:ext cx="1115918" cy="1115929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8330655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8330656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8330656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5459637" y="2280069"/>
            <a:ext cx="375369" cy="378727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8437780" y="2280222"/>
            <a:ext cx="378269" cy="378574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2056707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2162918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5036193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5142404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8015679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8121890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3789657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6773379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9752498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4C53E69-7315-4FC9-8D0A-41E4341A60E2}"/>
              </a:ext>
            </a:extLst>
          </p:cNvPr>
          <p:cNvSpPr/>
          <p:nvPr/>
        </p:nvSpPr>
        <p:spPr>
          <a:xfrm>
            <a:off x="4231757" y="0"/>
            <a:ext cx="7960242" cy="6858000"/>
          </a:xfrm>
          <a:custGeom>
            <a:avLst/>
            <a:gdLst>
              <a:gd name="connsiteX0" fmla="*/ 773379 w 7960242"/>
              <a:gd name="connsiteY0" fmla="*/ 0 h 6858000"/>
              <a:gd name="connsiteX1" fmla="*/ 7960242 w 7960242"/>
              <a:gd name="connsiteY1" fmla="*/ 0 h 6858000"/>
              <a:gd name="connsiteX2" fmla="*/ 7960242 w 7960242"/>
              <a:gd name="connsiteY2" fmla="*/ 6858000 h 6858000"/>
              <a:gd name="connsiteX3" fmla="*/ 1546758 w 7960242"/>
              <a:gd name="connsiteY3" fmla="*/ 6858000 h 6858000"/>
              <a:gd name="connsiteX4" fmla="*/ 773379 w 7960242"/>
              <a:gd name="connsiteY4" fmla="*/ 6858000 h 6858000"/>
              <a:gd name="connsiteX5" fmla="*/ 0 w 7960242"/>
              <a:gd name="connsiteY5" fmla="*/ 6858000 h 6858000"/>
              <a:gd name="connsiteX6" fmla="*/ 773379 w 7960242"/>
              <a:gd name="connsiteY6" fmla="*/ 60846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242" h="6858000">
                <a:moveTo>
                  <a:pt x="773379" y="0"/>
                </a:moveTo>
                <a:lnTo>
                  <a:pt x="7960242" y="0"/>
                </a:lnTo>
                <a:lnTo>
                  <a:pt x="7960242" y="6858000"/>
                </a:lnTo>
                <a:lnTo>
                  <a:pt x="1546758" y="6858000"/>
                </a:lnTo>
                <a:lnTo>
                  <a:pt x="773379" y="6858000"/>
                </a:lnTo>
                <a:lnTo>
                  <a:pt x="0" y="6858000"/>
                </a:lnTo>
                <a:cubicBezTo>
                  <a:pt x="0" y="6430875"/>
                  <a:pt x="346254" y="6084621"/>
                  <a:pt x="773379" y="60846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9068791" y="2060553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9068791" y="171936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9153179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9153179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10304676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10304676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9153179" y="4573485"/>
            <a:ext cx="197551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9232137" y="4649275"/>
            <a:ext cx="181760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pHolder17">
            <a:extLst>
              <a:ext uri="{FF2B5EF4-FFF2-40B4-BE49-F238E27FC236}">
                <a16:creationId xmlns:a16="http://schemas.microsoft.com/office/drawing/2014/main" id="{04A06214-7617-492E-8DE4-5A244C0E32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SHAPES DARK">
      <a:dk1>
        <a:srgbClr val="FFFFFF"/>
      </a:dk1>
      <a:lt1>
        <a:srgbClr val="464646"/>
      </a:lt1>
      <a:dk2>
        <a:srgbClr val="464646"/>
      </a:dk2>
      <a:lt2>
        <a:srgbClr val="FFFFFF"/>
      </a:lt2>
      <a:accent1>
        <a:srgbClr val="FB5607"/>
      </a:accent1>
      <a:accent2>
        <a:srgbClr val="FF006E"/>
      </a:accent2>
      <a:accent3>
        <a:srgbClr val="8338EC"/>
      </a:accent3>
      <a:accent4>
        <a:srgbClr val="3A86FF"/>
      </a:accent4>
      <a:accent5>
        <a:srgbClr val="118AB2"/>
      </a:accent5>
      <a:accent6>
        <a:srgbClr val="FFBE0B"/>
      </a:accent6>
      <a:hlink>
        <a:srgbClr val="F6511D"/>
      </a:hlink>
      <a:folHlink>
        <a:srgbClr val="FFB400"/>
      </a:folHlink>
    </a:clrScheme>
    <a:fontScheme name="Angle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29872</TotalTime>
  <Words>1468</Words>
  <Application>Microsoft Office PowerPoint</Application>
  <PresentationFormat>Widescreen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Andrian Kurniawan</cp:lastModifiedBy>
  <cp:revision>1286</cp:revision>
  <dcterms:created xsi:type="dcterms:W3CDTF">2018-12-05T18:19:15Z</dcterms:created>
  <dcterms:modified xsi:type="dcterms:W3CDTF">2020-10-20T12:32:50Z</dcterms:modified>
</cp:coreProperties>
</file>